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6.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audio2.wav" ContentType="audio/wav"/>
  <Override PartName="/ppt/media/audio3.wav" ContentType="audio/wav"/>
  <Override PartName="/ppt/media/audio4.wav" ContentType="audio/wav"/>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9" r:id="rId2"/>
    <p:sldMasterId id="2147483704" r:id="rId3"/>
    <p:sldMasterId id="2147483746" r:id="rId4"/>
    <p:sldMasterId id="2147483758" r:id="rId5"/>
    <p:sldMasterId id="2147483770" r:id="rId6"/>
    <p:sldMasterId id="2147483793" r:id="rId7"/>
  </p:sldMasterIdLst>
  <p:notesMasterIdLst>
    <p:notesMasterId r:id="rId37"/>
  </p:notesMasterIdLst>
  <p:sldIdLst>
    <p:sldId id="595" r:id="rId8"/>
    <p:sldId id="596" r:id="rId9"/>
    <p:sldId id="607" r:id="rId10"/>
    <p:sldId id="609" r:id="rId11"/>
    <p:sldId id="2007577521" r:id="rId12"/>
    <p:sldId id="2007577522" r:id="rId13"/>
    <p:sldId id="2007577535" r:id="rId14"/>
    <p:sldId id="277" r:id="rId15"/>
    <p:sldId id="313" r:id="rId16"/>
    <p:sldId id="311" r:id="rId17"/>
    <p:sldId id="2007577529" r:id="rId18"/>
    <p:sldId id="314" r:id="rId19"/>
    <p:sldId id="315" r:id="rId20"/>
    <p:sldId id="2007577531" r:id="rId21"/>
    <p:sldId id="2007577526" r:id="rId22"/>
    <p:sldId id="2007577525" r:id="rId23"/>
    <p:sldId id="2007577532" r:id="rId24"/>
    <p:sldId id="309" r:id="rId25"/>
    <p:sldId id="2007577533" r:id="rId26"/>
    <p:sldId id="2007577536" r:id="rId27"/>
    <p:sldId id="2007577534" r:id="rId28"/>
    <p:sldId id="322" r:id="rId29"/>
    <p:sldId id="256" r:id="rId30"/>
    <p:sldId id="258" r:id="rId31"/>
    <p:sldId id="323" r:id="rId32"/>
    <p:sldId id="324" r:id="rId33"/>
    <p:sldId id="325" r:id="rId34"/>
    <p:sldId id="666" r:id="rId35"/>
    <p:sldId id="200757753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7FAFD"/>
    <a:srgbClr val="3534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46" autoAdjust="0"/>
    <p:restoredTop sz="94660"/>
  </p:normalViewPr>
  <p:slideViewPr>
    <p:cSldViewPr snapToGrid="0" showGuides="1">
      <p:cViewPr varScale="1">
        <p:scale>
          <a:sx n="88" d="100"/>
          <a:sy n="88" d="100"/>
        </p:scale>
        <p:origin x="245"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D86282-66A3-41B4-8AB3-9C376663A48E}"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36A303-B369-4DDF-B096-0F42DCEB682D}" type="slidenum">
              <a:rPr lang="en-US" smtClean="0"/>
              <a:t>‹#›</a:t>
            </a:fld>
            <a:endParaRPr lang="en-US"/>
          </a:p>
        </p:txBody>
      </p:sp>
    </p:spTree>
    <p:extLst>
      <p:ext uri="{BB962C8B-B14F-4D97-AF65-F5344CB8AC3E}">
        <p14:creationId xmlns:p14="http://schemas.microsoft.com/office/powerpoint/2010/main" val="1998775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X</a:t>
            </a:r>
            <a:r>
              <a:rPr lang="en-VN" dirty="0"/>
              <a:t>em đoạn video và cho biết đoạn video đang nói đến đất nước nào sau đây?</a:t>
            </a:r>
          </a:p>
        </p:txBody>
      </p:sp>
    </p:spTree>
    <p:extLst>
      <p:ext uri="{BB962C8B-B14F-4D97-AF65-F5344CB8AC3E}">
        <p14:creationId xmlns:p14="http://schemas.microsoft.com/office/powerpoint/2010/main" val="381507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g10ad6db7fc7_0_39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6" name="Google Shape;1026;g10ad6db7fc7_0_39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0899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
            </a:r>
            <a:r>
              <a:rPr lang="en-VN" dirty="0"/>
              <a:t>lick vào ô cửa để chọn đáp án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31E7C1-D941-D84A-B3BD-03824323B03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7542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t>
            </a:r>
            <a:r>
              <a:rPr lang="en-VN" dirty="0"/>
              <a:t>lick vào ô cửa để chọn đáp án</a:t>
            </a:r>
          </a:p>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31E7C1-D941-D84A-B3BD-03824323B03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2813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t>
            </a:r>
            <a:r>
              <a:rPr lang="en-VN" dirty="0"/>
              <a:t>lick vào ô cửa để chọn đáp án</a:t>
            </a:r>
          </a:p>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31E7C1-D941-D84A-B3BD-03824323B03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6364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t>
            </a:r>
            <a:r>
              <a:rPr lang="en-VN" dirty="0"/>
              <a:t>lick vào ô cửa để chọn đáp án</a:t>
            </a:r>
          </a:p>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31E7C1-D941-D84A-B3BD-03824323B03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4324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6.xml"/><Relationship Id="rId4" Type="http://schemas.openxmlformats.org/officeDocument/2006/relationships/hyperlink" Target="http://bit.ly/2TtBDfr" TargetMode="Externa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0664892">
            <a:off x="-256113" y="-219003"/>
            <a:ext cx="12740319"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txBox="1">
            <a:spLocks noGrp="1"/>
          </p:cNvSpPr>
          <p:nvPr>
            <p:ph type="ctrTitle"/>
          </p:nvPr>
        </p:nvSpPr>
        <p:spPr>
          <a:xfrm>
            <a:off x="1650999" y="1344717"/>
            <a:ext cx="8890000" cy="27368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10000"/>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2" name="Google Shape;12;p2"/>
          <p:cNvSpPr txBox="1">
            <a:spLocks noGrp="1"/>
          </p:cNvSpPr>
          <p:nvPr>
            <p:ph type="subTitle" idx="1"/>
          </p:nvPr>
        </p:nvSpPr>
        <p:spPr>
          <a:xfrm>
            <a:off x="4267200" y="4319667"/>
            <a:ext cx="3657600" cy="1193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9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197364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8"/>
        <p:cNvGrpSpPr/>
        <p:nvPr/>
      </p:nvGrpSpPr>
      <p:grpSpPr>
        <a:xfrm>
          <a:off x="0" y="0"/>
          <a:ext cx="0" cy="0"/>
          <a:chOff x="0" y="0"/>
          <a:chExt cx="0" cy="0"/>
        </a:xfrm>
      </p:grpSpPr>
      <p:sp>
        <p:nvSpPr>
          <p:cNvPr id="39" name="Google Shape;39;p11"/>
          <p:cNvSpPr txBox="1">
            <a:spLocks noGrp="1"/>
          </p:cNvSpPr>
          <p:nvPr>
            <p:ph type="title" hasCustomPrompt="1"/>
          </p:nvPr>
        </p:nvSpPr>
        <p:spPr>
          <a:xfrm>
            <a:off x="2540000" y="2209800"/>
            <a:ext cx="7112000" cy="21880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3"/>
              </a:buClr>
              <a:buSzPts val="12000"/>
              <a:buNone/>
              <a:defRPr sz="13333"/>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0" name="Google Shape;40;p11"/>
          <p:cNvSpPr txBox="1">
            <a:spLocks noGrp="1"/>
          </p:cNvSpPr>
          <p:nvPr>
            <p:ph type="body" idx="1"/>
          </p:nvPr>
        </p:nvSpPr>
        <p:spPr>
          <a:xfrm>
            <a:off x="2540000" y="4406167"/>
            <a:ext cx="7112000" cy="699200"/>
          </a:xfrm>
          <a:prstGeom prst="rect">
            <a:avLst/>
          </a:prstGeom>
        </p:spPr>
        <p:txBody>
          <a:bodyPr spcFirstLastPara="1" wrap="square" lIns="91425" tIns="91425" rIns="91425" bIns="91425" anchor="t" anchorCtr="0">
            <a:noAutofit/>
          </a:bodyPr>
          <a:lstStyle>
            <a:lvl1pPr marL="609585" lvl="0" indent="-423323" algn="ctr">
              <a:spcBef>
                <a:spcPts val="0"/>
              </a:spcBef>
              <a:spcAft>
                <a:spcPts val="0"/>
              </a:spcAft>
              <a:buSzPts val="1400"/>
              <a:buChar char="●"/>
              <a:defRPr sz="2400"/>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2616933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1"/>
        <p:cNvGrpSpPr/>
        <p:nvPr/>
      </p:nvGrpSpPr>
      <p:grpSpPr>
        <a:xfrm>
          <a:off x="0" y="0"/>
          <a:ext cx="0" cy="0"/>
          <a:chOff x="0" y="0"/>
          <a:chExt cx="0" cy="0"/>
        </a:xfrm>
      </p:grpSpPr>
    </p:spTree>
    <p:extLst>
      <p:ext uri="{BB962C8B-B14F-4D97-AF65-F5344CB8AC3E}">
        <p14:creationId xmlns:p14="http://schemas.microsoft.com/office/powerpoint/2010/main" val="2575150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44" name="Google Shape;44;p13"/>
          <p:cNvSpPr txBox="1">
            <a:spLocks noGrp="1"/>
          </p:cNvSpPr>
          <p:nvPr>
            <p:ph type="subTitle" idx="1"/>
          </p:nvPr>
        </p:nvSpPr>
        <p:spPr>
          <a:xfrm>
            <a:off x="3354200" y="2069067"/>
            <a:ext cx="23844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45" name="Google Shape;45;p13"/>
          <p:cNvSpPr txBox="1">
            <a:spLocks noGrp="1"/>
          </p:cNvSpPr>
          <p:nvPr>
            <p:ph type="subTitle" idx="2"/>
          </p:nvPr>
        </p:nvSpPr>
        <p:spPr>
          <a:xfrm>
            <a:off x="8301233" y="2069067"/>
            <a:ext cx="15668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46" name="Google Shape;46;p13"/>
          <p:cNvSpPr txBox="1">
            <a:spLocks noGrp="1"/>
          </p:cNvSpPr>
          <p:nvPr>
            <p:ph type="subTitle" idx="3"/>
          </p:nvPr>
        </p:nvSpPr>
        <p:spPr>
          <a:xfrm>
            <a:off x="8301233" y="27786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47" name="Google Shape;47;p13"/>
          <p:cNvSpPr txBox="1">
            <a:spLocks noGrp="1"/>
          </p:cNvSpPr>
          <p:nvPr>
            <p:ph type="subTitle" idx="4"/>
          </p:nvPr>
        </p:nvSpPr>
        <p:spPr>
          <a:xfrm>
            <a:off x="3354200" y="27786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48" name="Google Shape;48;p13"/>
          <p:cNvSpPr txBox="1">
            <a:spLocks noGrp="1"/>
          </p:cNvSpPr>
          <p:nvPr>
            <p:ph type="subTitle" idx="5"/>
          </p:nvPr>
        </p:nvSpPr>
        <p:spPr>
          <a:xfrm>
            <a:off x="3354200" y="4193867"/>
            <a:ext cx="23844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49" name="Google Shape;49;p13"/>
          <p:cNvSpPr txBox="1">
            <a:spLocks noGrp="1"/>
          </p:cNvSpPr>
          <p:nvPr>
            <p:ph type="subTitle" idx="6"/>
          </p:nvPr>
        </p:nvSpPr>
        <p:spPr>
          <a:xfrm>
            <a:off x="8301233" y="4193867"/>
            <a:ext cx="23844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50" name="Google Shape;50;p13"/>
          <p:cNvSpPr txBox="1">
            <a:spLocks noGrp="1"/>
          </p:cNvSpPr>
          <p:nvPr>
            <p:ph type="subTitle" idx="7"/>
          </p:nvPr>
        </p:nvSpPr>
        <p:spPr>
          <a:xfrm>
            <a:off x="8301233" y="49034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51" name="Google Shape;51;p13"/>
          <p:cNvSpPr txBox="1">
            <a:spLocks noGrp="1"/>
          </p:cNvSpPr>
          <p:nvPr>
            <p:ph type="subTitle" idx="8"/>
          </p:nvPr>
        </p:nvSpPr>
        <p:spPr>
          <a:xfrm>
            <a:off x="3354200" y="49034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52" name="Google Shape;52;p13"/>
          <p:cNvSpPr txBox="1">
            <a:spLocks noGrp="1"/>
          </p:cNvSpPr>
          <p:nvPr>
            <p:ph type="title" idx="9" hasCustomPrompt="1"/>
          </p:nvPr>
        </p:nvSpPr>
        <p:spPr>
          <a:xfrm>
            <a:off x="1506367" y="2239833"/>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
        <p:nvSpPr>
          <p:cNvPr id="53" name="Google Shape;53;p13"/>
          <p:cNvSpPr txBox="1">
            <a:spLocks noGrp="1"/>
          </p:cNvSpPr>
          <p:nvPr>
            <p:ph type="title" idx="13" hasCustomPrompt="1"/>
          </p:nvPr>
        </p:nvSpPr>
        <p:spPr>
          <a:xfrm>
            <a:off x="6456100" y="2239917"/>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
        <p:nvSpPr>
          <p:cNvPr id="54" name="Google Shape;54;p13"/>
          <p:cNvSpPr txBox="1">
            <a:spLocks noGrp="1"/>
          </p:cNvSpPr>
          <p:nvPr>
            <p:ph type="title" idx="14" hasCustomPrompt="1"/>
          </p:nvPr>
        </p:nvSpPr>
        <p:spPr>
          <a:xfrm>
            <a:off x="1506367" y="4335417"/>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
        <p:nvSpPr>
          <p:cNvPr id="55" name="Google Shape;55;p13"/>
          <p:cNvSpPr txBox="1">
            <a:spLocks noGrp="1"/>
          </p:cNvSpPr>
          <p:nvPr>
            <p:ph type="title" idx="15" hasCustomPrompt="1"/>
          </p:nvPr>
        </p:nvSpPr>
        <p:spPr>
          <a:xfrm>
            <a:off x="6456100" y="4335417"/>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Tree>
    <p:extLst>
      <p:ext uri="{BB962C8B-B14F-4D97-AF65-F5344CB8AC3E}">
        <p14:creationId xmlns:p14="http://schemas.microsoft.com/office/powerpoint/2010/main" val="3572216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5735200" y="4268351"/>
            <a:ext cx="4951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933">
                <a:solidFill>
                  <a:schemeClr val="accent3"/>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8" name="Google Shape;58;p14"/>
          <p:cNvSpPr txBox="1">
            <a:spLocks noGrp="1"/>
          </p:cNvSpPr>
          <p:nvPr>
            <p:ph type="subTitle" idx="1"/>
          </p:nvPr>
        </p:nvSpPr>
        <p:spPr>
          <a:xfrm>
            <a:off x="5735200" y="1724451"/>
            <a:ext cx="4951600" cy="255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lvl1pPr>
            <a:lvl2pPr lvl="1" algn="ctr" rtl="0">
              <a:spcBef>
                <a:spcPts val="2133"/>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3175390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59"/>
        <p:cNvGrpSpPr/>
        <p:nvPr/>
      </p:nvGrpSpPr>
      <p:grpSpPr>
        <a:xfrm>
          <a:off x="0" y="0"/>
          <a:ext cx="0" cy="0"/>
          <a:chOff x="0" y="0"/>
          <a:chExt cx="0" cy="0"/>
        </a:xfrm>
      </p:grpSpPr>
      <p:sp>
        <p:nvSpPr>
          <p:cNvPr id="60" name="Google Shape;60;p15"/>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61" name="Google Shape;61;p15"/>
          <p:cNvSpPr txBox="1">
            <a:spLocks noGrp="1"/>
          </p:cNvSpPr>
          <p:nvPr>
            <p:ph type="subTitle" idx="1"/>
          </p:nvPr>
        </p:nvSpPr>
        <p:spPr>
          <a:xfrm>
            <a:off x="1305200" y="22232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2" name="Google Shape;62;p15"/>
          <p:cNvSpPr txBox="1">
            <a:spLocks noGrp="1"/>
          </p:cNvSpPr>
          <p:nvPr>
            <p:ph type="subTitle" idx="2"/>
          </p:nvPr>
        </p:nvSpPr>
        <p:spPr>
          <a:xfrm>
            <a:off x="1305200" y="30107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3" name="Google Shape;63;p15"/>
          <p:cNvSpPr txBox="1">
            <a:spLocks noGrp="1"/>
          </p:cNvSpPr>
          <p:nvPr>
            <p:ph type="subTitle" idx="3"/>
          </p:nvPr>
        </p:nvSpPr>
        <p:spPr>
          <a:xfrm>
            <a:off x="8396400" y="22232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4" name="Google Shape;64;p15"/>
          <p:cNvSpPr txBox="1">
            <a:spLocks noGrp="1"/>
          </p:cNvSpPr>
          <p:nvPr>
            <p:ph type="subTitle" idx="4"/>
          </p:nvPr>
        </p:nvSpPr>
        <p:spPr>
          <a:xfrm>
            <a:off x="8396400" y="30107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5" name="Google Shape;65;p15"/>
          <p:cNvSpPr txBox="1">
            <a:spLocks noGrp="1"/>
          </p:cNvSpPr>
          <p:nvPr>
            <p:ph type="subTitle" idx="5"/>
          </p:nvPr>
        </p:nvSpPr>
        <p:spPr>
          <a:xfrm>
            <a:off x="4850799" y="22232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6" name="Google Shape;66;p15"/>
          <p:cNvSpPr txBox="1">
            <a:spLocks noGrp="1"/>
          </p:cNvSpPr>
          <p:nvPr>
            <p:ph type="subTitle" idx="6"/>
          </p:nvPr>
        </p:nvSpPr>
        <p:spPr>
          <a:xfrm>
            <a:off x="4850801" y="30107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7" name="Google Shape;67;p15"/>
          <p:cNvSpPr txBox="1">
            <a:spLocks noGrp="1"/>
          </p:cNvSpPr>
          <p:nvPr>
            <p:ph type="subTitle" idx="7"/>
          </p:nvPr>
        </p:nvSpPr>
        <p:spPr>
          <a:xfrm>
            <a:off x="1305200" y="41221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8" name="Google Shape;68;p15"/>
          <p:cNvSpPr txBox="1">
            <a:spLocks noGrp="1"/>
          </p:cNvSpPr>
          <p:nvPr>
            <p:ph type="subTitle" idx="8"/>
          </p:nvPr>
        </p:nvSpPr>
        <p:spPr>
          <a:xfrm>
            <a:off x="1305200" y="49096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9" name="Google Shape;69;p15"/>
          <p:cNvSpPr txBox="1">
            <a:spLocks noGrp="1"/>
          </p:cNvSpPr>
          <p:nvPr>
            <p:ph type="subTitle" idx="9"/>
          </p:nvPr>
        </p:nvSpPr>
        <p:spPr>
          <a:xfrm>
            <a:off x="8396400" y="41221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70" name="Google Shape;70;p15"/>
          <p:cNvSpPr txBox="1">
            <a:spLocks noGrp="1"/>
          </p:cNvSpPr>
          <p:nvPr>
            <p:ph type="subTitle" idx="13"/>
          </p:nvPr>
        </p:nvSpPr>
        <p:spPr>
          <a:xfrm>
            <a:off x="8396400" y="49096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71" name="Google Shape;71;p15"/>
          <p:cNvSpPr txBox="1">
            <a:spLocks noGrp="1"/>
          </p:cNvSpPr>
          <p:nvPr>
            <p:ph type="subTitle" idx="14"/>
          </p:nvPr>
        </p:nvSpPr>
        <p:spPr>
          <a:xfrm>
            <a:off x="4850799" y="41221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72" name="Google Shape;72;p15"/>
          <p:cNvSpPr txBox="1">
            <a:spLocks noGrp="1"/>
          </p:cNvSpPr>
          <p:nvPr>
            <p:ph type="subTitle" idx="15"/>
          </p:nvPr>
        </p:nvSpPr>
        <p:spPr>
          <a:xfrm>
            <a:off x="4850801" y="49096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Tree>
    <p:extLst>
      <p:ext uri="{BB962C8B-B14F-4D97-AF65-F5344CB8AC3E}">
        <p14:creationId xmlns:p14="http://schemas.microsoft.com/office/powerpoint/2010/main" val="652978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960200" y="593367"/>
            <a:ext cx="102716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5" name="Google Shape;75;p16"/>
          <p:cNvSpPr txBox="1">
            <a:spLocks noGrp="1"/>
          </p:cNvSpPr>
          <p:nvPr>
            <p:ph type="subTitle" idx="1"/>
          </p:nvPr>
        </p:nvSpPr>
        <p:spPr>
          <a:xfrm>
            <a:off x="1328300" y="3446767"/>
            <a:ext cx="5700400" cy="5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76" name="Google Shape;76;p16"/>
          <p:cNvSpPr txBox="1">
            <a:spLocks noGrp="1"/>
          </p:cNvSpPr>
          <p:nvPr>
            <p:ph type="subTitle" idx="2"/>
          </p:nvPr>
        </p:nvSpPr>
        <p:spPr>
          <a:xfrm>
            <a:off x="1328300" y="4047639"/>
            <a:ext cx="4778000" cy="5828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1292779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960133" y="593367"/>
            <a:ext cx="102720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9" name="Google Shape;79;p17"/>
          <p:cNvSpPr txBox="1">
            <a:spLocks noGrp="1"/>
          </p:cNvSpPr>
          <p:nvPr>
            <p:ph type="subTitle" idx="1"/>
          </p:nvPr>
        </p:nvSpPr>
        <p:spPr>
          <a:xfrm>
            <a:off x="1328300" y="2837167"/>
            <a:ext cx="55520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80" name="Google Shape;80;p17"/>
          <p:cNvSpPr txBox="1">
            <a:spLocks noGrp="1"/>
          </p:cNvSpPr>
          <p:nvPr>
            <p:ph type="subTitle" idx="2"/>
          </p:nvPr>
        </p:nvSpPr>
        <p:spPr>
          <a:xfrm>
            <a:off x="1328300" y="3775800"/>
            <a:ext cx="45396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41830412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1325500" y="593367"/>
            <a:ext cx="95412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3" name="Google Shape;83;p18"/>
          <p:cNvSpPr txBox="1">
            <a:spLocks noGrp="1"/>
          </p:cNvSpPr>
          <p:nvPr>
            <p:ph type="subTitle" idx="1"/>
          </p:nvPr>
        </p:nvSpPr>
        <p:spPr>
          <a:xfrm>
            <a:off x="1328300" y="3447655"/>
            <a:ext cx="5510000" cy="5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84" name="Google Shape;84;p18"/>
          <p:cNvSpPr txBox="1">
            <a:spLocks noGrp="1"/>
          </p:cNvSpPr>
          <p:nvPr>
            <p:ph type="subTitle" idx="2"/>
          </p:nvPr>
        </p:nvSpPr>
        <p:spPr>
          <a:xfrm>
            <a:off x="1328300" y="4048527"/>
            <a:ext cx="4778000" cy="5828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85" name="Google Shape;85;p18"/>
          <p:cNvSpPr txBox="1">
            <a:spLocks noGrp="1"/>
          </p:cNvSpPr>
          <p:nvPr>
            <p:ph type="title" idx="3"/>
          </p:nvPr>
        </p:nvSpPr>
        <p:spPr>
          <a:xfrm>
            <a:off x="2616200" y="1846736"/>
            <a:ext cx="6959600" cy="58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Tree>
    <p:extLst>
      <p:ext uri="{BB962C8B-B14F-4D97-AF65-F5344CB8AC3E}">
        <p14:creationId xmlns:p14="http://schemas.microsoft.com/office/powerpoint/2010/main" val="3607822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86"/>
        <p:cNvGrpSpPr/>
        <p:nvPr/>
      </p:nvGrpSpPr>
      <p:grpSpPr>
        <a:xfrm>
          <a:off x="0" y="0"/>
          <a:ext cx="0" cy="0"/>
          <a:chOff x="0" y="0"/>
          <a:chExt cx="0" cy="0"/>
        </a:xfrm>
      </p:grpSpPr>
      <p:sp>
        <p:nvSpPr>
          <p:cNvPr id="87" name="Google Shape;87;p19"/>
          <p:cNvSpPr txBox="1">
            <a:spLocks noGrp="1"/>
          </p:cNvSpPr>
          <p:nvPr>
            <p:ph type="title"/>
          </p:nvPr>
        </p:nvSpPr>
        <p:spPr>
          <a:xfrm>
            <a:off x="960200" y="593367"/>
            <a:ext cx="102716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8" name="Google Shape;88;p19"/>
          <p:cNvSpPr txBox="1">
            <a:spLocks noGrp="1"/>
          </p:cNvSpPr>
          <p:nvPr>
            <p:ph type="subTitle" idx="1"/>
          </p:nvPr>
        </p:nvSpPr>
        <p:spPr>
          <a:xfrm>
            <a:off x="1328300" y="2829627"/>
            <a:ext cx="58316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89" name="Google Shape;89;p19"/>
          <p:cNvSpPr txBox="1">
            <a:spLocks noGrp="1"/>
          </p:cNvSpPr>
          <p:nvPr>
            <p:ph type="title" idx="2"/>
          </p:nvPr>
        </p:nvSpPr>
        <p:spPr>
          <a:xfrm>
            <a:off x="1592033" y="1846733"/>
            <a:ext cx="9008000" cy="58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
        <p:nvSpPr>
          <p:cNvPr id="90" name="Google Shape;90;p19"/>
          <p:cNvSpPr txBox="1">
            <a:spLocks noGrp="1"/>
          </p:cNvSpPr>
          <p:nvPr>
            <p:ph type="subTitle" idx="3"/>
          </p:nvPr>
        </p:nvSpPr>
        <p:spPr>
          <a:xfrm>
            <a:off x="1328300" y="3779813"/>
            <a:ext cx="43484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148754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91"/>
        <p:cNvGrpSpPr/>
        <p:nvPr/>
      </p:nvGrpSpPr>
      <p:grpSpPr>
        <a:xfrm>
          <a:off x="0" y="0"/>
          <a:ext cx="0" cy="0"/>
          <a:chOff x="0" y="0"/>
          <a:chExt cx="0" cy="0"/>
        </a:xfrm>
      </p:grpSpPr>
      <p:sp>
        <p:nvSpPr>
          <p:cNvPr id="92" name="Google Shape;92;p20"/>
          <p:cNvSpPr txBox="1">
            <a:spLocks noGrp="1"/>
          </p:cNvSpPr>
          <p:nvPr>
            <p:ph type="title"/>
          </p:nvPr>
        </p:nvSpPr>
        <p:spPr>
          <a:xfrm>
            <a:off x="1703567" y="593367"/>
            <a:ext cx="87848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3" name="Google Shape;93;p20"/>
          <p:cNvSpPr txBox="1">
            <a:spLocks noGrp="1"/>
          </p:cNvSpPr>
          <p:nvPr>
            <p:ph type="subTitle" idx="1"/>
          </p:nvPr>
        </p:nvSpPr>
        <p:spPr>
          <a:xfrm>
            <a:off x="1328300" y="2500267"/>
            <a:ext cx="5732800" cy="12472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94" name="Google Shape;94;p20"/>
          <p:cNvSpPr txBox="1">
            <a:spLocks noGrp="1"/>
          </p:cNvSpPr>
          <p:nvPr>
            <p:ph type="subTitle" idx="2"/>
          </p:nvPr>
        </p:nvSpPr>
        <p:spPr>
          <a:xfrm>
            <a:off x="1328300" y="3775800"/>
            <a:ext cx="56012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1740946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135200" y="3247533"/>
            <a:ext cx="7921600" cy="1122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3600"/>
              <a:buNone/>
              <a:defRPr sz="6000">
                <a:solidFill>
                  <a:schemeClr val="accent3"/>
                </a:solidFill>
              </a:defRPr>
            </a:lvl1pPr>
            <a:lvl2pPr lvl="1" algn="ctr">
              <a:spcBef>
                <a:spcPts val="0"/>
              </a:spcBef>
              <a:spcAft>
                <a:spcPts val="0"/>
              </a:spcAft>
              <a:buClr>
                <a:schemeClr val="accent3"/>
              </a:buClr>
              <a:buSzPts val="3600"/>
              <a:buNone/>
              <a:defRPr sz="4800">
                <a:solidFill>
                  <a:schemeClr val="accent3"/>
                </a:solidFill>
              </a:defRPr>
            </a:lvl2pPr>
            <a:lvl3pPr lvl="2" algn="ctr">
              <a:spcBef>
                <a:spcPts val="0"/>
              </a:spcBef>
              <a:spcAft>
                <a:spcPts val="0"/>
              </a:spcAft>
              <a:buClr>
                <a:schemeClr val="accent3"/>
              </a:buClr>
              <a:buSzPts val="3600"/>
              <a:buNone/>
              <a:defRPr sz="4800">
                <a:solidFill>
                  <a:schemeClr val="accent3"/>
                </a:solidFill>
              </a:defRPr>
            </a:lvl3pPr>
            <a:lvl4pPr lvl="3" algn="ctr">
              <a:spcBef>
                <a:spcPts val="0"/>
              </a:spcBef>
              <a:spcAft>
                <a:spcPts val="0"/>
              </a:spcAft>
              <a:buClr>
                <a:schemeClr val="accent3"/>
              </a:buClr>
              <a:buSzPts val="3600"/>
              <a:buNone/>
              <a:defRPr sz="4800">
                <a:solidFill>
                  <a:schemeClr val="accent3"/>
                </a:solidFill>
              </a:defRPr>
            </a:lvl4pPr>
            <a:lvl5pPr lvl="4" algn="ctr">
              <a:spcBef>
                <a:spcPts val="0"/>
              </a:spcBef>
              <a:spcAft>
                <a:spcPts val="0"/>
              </a:spcAft>
              <a:buClr>
                <a:schemeClr val="accent3"/>
              </a:buClr>
              <a:buSzPts val="3600"/>
              <a:buNone/>
              <a:defRPr sz="4800">
                <a:solidFill>
                  <a:schemeClr val="accent3"/>
                </a:solidFill>
              </a:defRPr>
            </a:lvl5pPr>
            <a:lvl6pPr lvl="5" algn="ctr">
              <a:spcBef>
                <a:spcPts val="0"/>
              </a:spcBef>
              <a:spcAft>
                <a:spcPts val="0"/>
              </a:spcAft>
              <a:buClr>
                <a:schemeClr val="accent3"/>
              </a:buClr>
              <a:buSzPts val="3600"/>
              <a:buNone/>
              <a:defRPr sz="4800">
                <a:solidFill>
                  <a:schemeClr val="accent3"/>
                </a:solidFill>
              </a:defRPr>
            </a:lvl6pPr>
            <a:lvl7pPr lvl="6" algn="ctr">
              <a:spcBef>
                <a:spcPts val="0"/>
              </a:spcBef>
              <a:spcAft>
                <a:spcPts val="0"/>
              </a:spcAft>
              <a:buClr>
                <a:schemeClr val="accent3"/>
              </a:buClr>
              <a:buSzPts val="3600"/>
              <a:buNone/>
              <a:defRPr sz="4800">
                <a:solidFill>
                  <a:schemeClr val="accent3"/>
                </a:solidFill>
              </a:defRPr>
            </a:lvl7pPr>
            <a:lvl8pPr lvl="7" algn="ctr">
              <a:spcBef>
                <a:spcPts val="0"/>
              </a:spcBef>
              <a:spcAft>
                <a:spcPts val="0"/>
              </a:spcAft>
              <a:buClr>
                <a:schemeClr val="accent3"/>
              </a:buClr>
              <a:buSzPts val="3600"/>
              <a:buNone/>
              <a:defRPr sz="4800">
                <a:solidFill>
                  <a:schemeClr val="accent3"/>
                </a:solidFill>
              </a:defRPr>
            </a:lvl8pPr>
            <a:lvl9pPr lvl="8" algn="ctr">
              <a:spcBef>
                <a:spcPts val="0"/>
              </a:spcBef>
              <a:spcAft>
                <a:spcPts val="0"/>
              </a:spcAft>
              <a:buClr>
                <a:schemeClr val="accent3"/>
              </a:buClr>
              <a:buSzPts val="3600"/>
              <a:buNone/>
              <a:defRPr sz="4800">
                <a:solidFill>
                  <a:schemeClr val="accent3"/>
                </a:solidFill>
              </a:defRPr>
            </a:lvl9pPr>
          </a:lstStyle>
          <a:p>
            <a:endParaRPr/>
          </a:p>
        </p:txBody>
      </p:sp>
      <p:sp>
        <p:nvSpPr>
          <p:cNvPr id="15" name="Google Shape;15;p3"/>
          <p:cNvSpPr txBox="1">
            <a:spLocks noGrp="1"/>
          </p:cNvSpPr>
          <p:nvPr>
            <p:ph type="subTitle" idx="1"/>
          </p:nvPr>
        </p:nvSpPr>
        <p:spPr>
          <a:xfrm>
            <a:off x="3175200" y="4211333"/>
            <a:ext cx="5841600" cy="57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spcBef>
                <a:spcPts val="2133"/>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6" name="Google Shape;16;p3"/>
          <p:cNvSpPr txBox="1">
            <a:spLocks noGrp="1"/>
          </p:cNvSpPr>
          <p:nvPr>
            <p:ph type="title" idx="2" hasCustomPrompt="1"/>
          </p:nvPr>
        </p:nvSpPr>
        <p:spPr>
          <a:xfrm>
            <a:off x="5243600" y="2061033"/>
            <a:ext cx="1704800" cy="102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Tree>
    <p:extLst>
      <p:ext uri="{BB962C8B-B14F-4D97-AF65-F5344CB8AC3E}">
        <p14:creationId xmlns:p14="http://schemas.microsoft.com/office/powerpoint/2010/main" val="8789949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5"/>
        <p:cNvGrpSpPr/>
        <p:nvPr/>
      </p:nvGrpSpPr>
      <p:grpSpPr>
        <a:xfrm>
          <a:off x="0" y="0"/>
          <a:ext cx="0" cy="0"/>
          <a:chOff x="0" y="0"/>
          <a:chExt cx="0" cy="0"/>
        </a:xfrm>
      </p:grpSpPr>
      <p:sp>
        <p:nvSpPr>
          <p:cNvPr id="96" name="Google Shape;96;p21"/>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7" name="Google Shape;97;p21"/>
          <p:cNvSpPr txBox="1">
            <a:spLocks noGrp="1"/>
          </p:cNvSpPr>
          <p:nvPr>
            <p:ph type="subTitle" idx="1"/>
          </p:nvPr>
        </p:nvSpPr>
        <p:spPr>
          <a:xfrm>
            <a:off x="1828800" y="4152900"/>
            <a:ext cx="1989200" cy="5464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98" name="Google Shape;98;p21"/>
          <p:cNvSpPr txBox="1">
            <a:spLocks noGrp="1"/>
          </p:cNvSpPr>
          <p:nvPr>
            <p:ph type="subTitle" idx="2"/>
          </p:nvPr>
        </p:nvSpPr>
        <p:spPr>
          <a:xfrm>
            <a:off x="1828800" y="4621667"/>
            <a:ext cx="1989200" cy="11824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99" name="Google Shape;99;p21"/>
          <p:cNvSpPr txBox="1">
            <a:spLocks noGrp="1"/>
          </p:cNvSpPr>
          <p:nvPr>
            <p:ph type="subTitle" idx="3"/>
          </p:nvPr>
        </p:nvSpPr>
        <p:spPr>
          <a:xfrm>
            <a:off x="8513600" y="4152900"/>
            <a:ext cx="1989200" cy="5464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00" name="Google Shape;100;p21"/>
          <p:cNvSpPr txBox="1">
            <a:spLocks noGrp="1"/>
          </p:cNvSpPr>
          <p:nvPr>
            <p:ph type="subTitle" idx="4"/>
          </p:nvPr>
        </p:nvSpPr>
        <p:spPr>
          <a:xfrm>
            <a:off x="8513600" y="4621667"/>
            <a:ext cx="1989200" cy="11824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101" name="Google Shape;101;p21"/>
          <p:cNvSpPr txBox="1">
            <a:spLocks noGrp="1"/>
          </p:cNvSpPr>
          <p:nvPr>
            <p:ph type="subTitle" idx="5"/>
          </p:nvPr>
        </p:nvSpPr>
        <p:spPr>
          <a:xfrm>
            <a:off x="5171200" y="4152900"/>
            <a:ext cx="1989200" cy="5464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02" name="Google Shape;102;p21"/>
          <p:cNvSpPr txBox="1">
            <a:spLocks noGrp="1"/>
          </p:cNvSpPr>
          <p:nvPr>
            <p:ph type="subTitle" idx="6"/>
          </p:nvPr>
        </p:nvSpPr>
        <p:spPr>
          <a:xfrm>
            <a:off x="5171201" y="4621667"/>
            <a:ext cx="1989200" cy="11824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Tree>
    <p:extLst>
      <p:ext uri="{BB962C8B-B14F-4D97-AF65-F5344CB8AC3E}">
        <p14:creationId xmlns:p14="http://schemas.microsoft.com/office/powerpoint/2010/main" val="37719369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03"/>
        <p:cNvGrpSpPr/>
        <p:nvPr/>
      </p:nvGrpSpPr>
      <p:grpSpPr>
        <a:xfrm>
          <a:off x="0" y="0"/>
          <a:ext cx="0" cy="0"/>
          <a:chOff x="0" y="0"/>
          <a:chExt cx="0" cy="0"/>
        </a:xfrm>
      </p:grpSpPr>
      <p:sp>
        <p:nvSpPr>
          <p:cNvPr id="104" name="Google Shape;104;p22"/>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5" name="Google Shape;105;p22"/>
          <p:cNvSpPr txBox="1">
            <a:spLocks noGrp="1"/>
          </p:cNvSpPr>
          <p:nvPr>
            <p:ph type="subTitle" idx="1"/>
          </p:nvPr>
        </p:nvSpPr>
        <p:spPr>
          <a:xfrm>
            <a:off x="1415800" y="2121667"/>
            <a:ext cx="2309600" cy="7636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06" name="Google Shape;106;p22"/>
          <p:cNvSpPr txBox="1">
            <a:spLocks noGrp="1"/>
          </p:cNvSpPr>
          <p:nvPr>
            <p:ph type="subTitle" idx="2"/>
          </p:nvPr>
        </p:nvSpPr>
        <p:spPr>
          <a:xfrm>
            <a:off x="1415800" y="2909133"/>
            <a:ext cx="2309600" cy="7636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107" name="Google Shape;107;p22"/>
          <p:cNvSpPr txBox="1">
            <a:spLocks noGrp="1"/>
          </p:cNvSpPr>
          <p:nvPr>
            <p:ph type="subTitle" idx="3"/>
          </p:nvPr>
        </p:nvSpPr>
        <p:spPr>
          <a:xfrm>
            <a:off x="8710199" y="2121667"/>
            <a:ext cx="2309600" cy="763600"/>
          </a:xfrm>
          <a:prstGeom prst="rect">
            <a:avLst/>
          </a:prstGeom>
        </p:spPr>
        <p:txBody>
          <a:bodyPr spcFirstLastPara="1" wrap="square" lIns="0" tIns="91425" rIns="0" bIns="91425" anchor="t" anchorCtr="0">
            <a:noAutofit/>
          </a:bodyPr>
          <a:lstStyle>
            <a:lvl1pPr lvl="0"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108" name="Google Shape;108;p22"/>
          <p:cNvSpPr txBox="1">
            <a:spLocks noGrp="1"/>
          </p:cNvSpPr>
          <p:nvPr>
            <p:ph type="subTitle" idx="4"/>
          </p:nvPr>
        </p:nvSpPr>
        <p:spPr>
          <a:xfrm>
            <a:off x="8710201" y="2909133"/>
            <a:ext cx="2309600" cy="763600"/>
          </a:xfrm>
          <a:prstGeom prst="rect">
            <a:avLst/>
          </a:prstGeom>
        </p:spPr>
        <p:txBody>
          <a:bodyPr spcFirstLastPara="1" wrap="square" lIns="0" tIns="91425" rIns="0" bIns="91425" anchor="t" anchorCtr="0">
            <a:noAutofit/>
          </a:bodyPr>
          <a:lstStyle>
            <a:lvl1pPr lvl="0" algn="r" rtl="0">
              <a:spcBef>
                <a:spcPts val="0"/>
              </a:spcBef>
              <a:spcAft>
                <a:spcPts val="0"/>
              </a:spcAft>
              <a:buNone/>
              <a:defRPr sz="1867"/>
            </a:lvl1pPr>
            <a:lvl2pPr lvl="1" algn="r" rtl="0">
              <a:spcBef>
                <a:spcPts val="2133"/>
              </a:spcBef>
              <a:spcAft>
                <a:spcPts val="0"/>
              </a:spcAft>
              <a:buNone/>
              <a:defRPr sz="1867"/>
            </a:lvl2pPr>
            <a:lvl3pPr lvl="2" algn="r" rtl="0">
              <a:spcBef>
                <a:spcPts val="2133"/>
              </a:spcBef>
              <a:spcAft>
                <a:spcPts val="0"/>
              </a:spcAft>
              <a:buNone/>
              <a:defRPr sz="1867"/>
            </a:lvl3pPr>
            <a:lvl4pPr lvl="3" algn="r" rtl="0">
              <a:spcBef>
                <a:spcPts val="2133"/>
              </a:spcBef>
              <a:spcAft>
                <a:spcPts val="0"/>
              </a:spcAft>
              <a:buNone/>
              <a:defRPr sz="1867"/>
            </a:lvl4pPr>
            <a:lvl5pPr lvl="4" algn="r" rtl="0">
              <a:spcBef>
                <a:spcPts val="2133"/>
              </a:spcBef>
              <a:spcAft>
                <a:spcPts val="0"/>
              </a:spcAft>
              <a:buNone/>
              <a:defRPr sz="1867"/>
            </a:lvl5pPr>
            <a:lvl6pPr lvl="5" algn="r" rtl="0">
              <a:spcBef>
                <a:spcPts val="2133"/>
              </a:spcBef>
              <a:spcAft>
                <a:spcPts val="0"/>
              </a:spcAft>
              <a:buNone/>
              <a:defRPr sz="1867"/>
            </a:lvl6pPr>
            <a:lvl7pPr lvl="6" algn="r" rtl="0">
              <a:spcBef>
                <a:spcPts val="2133"/>
              </a:spcBef>
              <a:spcAft>
                <a:spcPts val="0"/>
              </a:spcAft>
              <a:buNone/>
              <a:defRPr sz="1867"/>
            </a:lvl7pPr>
            <a:lvl8pPr lvl="7" algn="r" rtl="0">
              <a:spcBef>
                <a:spcPts val="2133"/>
              </a:spcBef>
              <a:spcAft>
                <a:spcPts val="0"/>
              </a:spcAft>
              <a:buNone/>
              <a:defRPr sz="1867"/>
            </a:lvl8pPr>
            <a:lvl9pPr lvl="8" algn="r" rtl="0">
              <a:spcBef>
                <a:spcPts val="2133"/>
              </a:spcBef>
              <a:spcAft>
                <a:spcPts val="2133"/>
              </a:spcAft>
              <a:buNone/>
              <a:defRPr sz="1867"/>
            </a:lvl9pPr>
          </a:lstStyle>
          <a:p>
            <a:endParaRPr/>
          </a:p>
        </p:txBody>
      </p:sp>
      <p:sp>
        <p:nvSpPr>
          <p:cNvPr id="109" name="Google Shape;109;p22"/>
          <p:cNvSpPr txBox="1">
            <a:spLocks noGrp="1"/>
          </p:cNvSpPr>
          <p:nvPr>
            <p:ph type="subTitle" idx="5"/>
          </p:nvPr>
        </p:nvSpPr>
        <p:spPr>
          <a:xfrm>
            <a:off x="1415800" y="4058667"/>
            <a:ext cx="2309600" cy="7636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110" name="Google Shape;110;p22"/>
          <p:cNvSpPr txBox="1">
            <a:spLocks noGrp="1"/>
          </p:cNvSpPr>
          <p:nvPr>
            <p:ph type="subTitle" idx="6"/>
          </p:nvPr>
        </p:nvSpPr>
        <p:spPr>
          <a:xfrm>
            <a:off x="1415800" y="4846133"/>
            <a:ext cx="2309600" cy="7636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111" name="Google Shape;111;p22"/>
          <p:cNvSpPr txBox="1">
            <a:spLocks noGrp="1"/>
          </p:cNvSpPr>
          <p:nvPr>
            <p:ph type="subTitle" idx="7"/>
          </p:nvPr>
        </p:nvSpPr>
        <p:spPr>
          <a:xfrm>
            <a:off x="8710199" y="4058667"/>
            <a:ext cx="2309600" cy="763600"/>
          </a:xfrm>
          <a:prstGeom prst="rect">
            <a:avLst/>
          </a:prstGeom>
        </p:spPr>
        <p:txBody>
          <a:bodyPr spcFirstLastPara="1" wrap="square" lIns="0" tIns="91425" rIns="0" bIns="91425" anchor="b" anchorCtr="0">
            <a:noAutofit/>
          </a:bodyPr>
          <a:lstStyle>
            <a:lvl1pPr lvl="0"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12" name="Google Shape;112;p22"/>
          <p:cNvSpPr txBox="1">
            <a:spLocks noGrp="1"/>
          </p:cNvSpPr>
          <p:nvPr>
            <p:ph type="subTitle" idx="8"/>
          </p:nvPr>
        </p:nvSpPr>
        <p:spPr>
          <a:xfrm>
            <a:off x="8710201" y="4846133"/>
            <a:ext cx="2309600" cy="763600"/>
          </a:xfrm>
          <a:prstGeom prst="rect">
            <a:avLst/>
          </a:prstGeom>
        </p:spPr>
        <p:txBody>
          <a:bodyPr spcFirstLastPara="1" wrap="square" lIns="0" tIns="91425" rIns="0" bIns="91425" anchor="t" anchorCtr="0">
            <a:noAutofit/>
          </a:bodyPr>
          <a:lstStyle>
            <a:lvl1pPr lvl="0" algn="r" rtl="0">
              <a:spcBef>
                <a:spcPts val="0"/>
              </a:spcBef>
              <a:spcAft>
                <a:spcPts val="0"/>
              </a:spcAft>
              <a:buNone/>
              <a:defRPr sz="1867"/>
            </a:lvl1pPr>
            <a:lvl2pPr lvl="1" algn="r" rtl="0">
              <a:spcBef>
                <a:spcPts val="2133"/>
              </a:spcBef>
              <a:spcAft>
                <a:spcPts val="0"/>
              </a:spcAft>
              <a:buNone/>
              <a:defRPr sz="1867"/>
            </a:lvl2pPr>
            <a:lvl3pPr lvl="2" algn="r" rtl="0">
              <a:spcBef>
                <a:spcPts val="2133"/>
              </a:spcBef>
              <a:spcAft>
                <a:spcPts val="0"/>
              </a:spcAft>
              <a:buNone/>
              <a:defRPr sz="1867"/>
            </a:lvl3pPr>
            <a:lvl4pPr lvl="3" algn="r" rtl="0">
              <a:spcBef>
                <a:spcPts val="2133"/>
              </a:spcBef>
              <a:spcAft>
                <a:spcPts val="0"/>
              </a:spcAft>
              <a:buNone/>
              <a:defRPr sz="1867"/>
            </a:lvl4pPr>
            <a:lvl5pPr lvl="4" algn="r" rtl="0">
              <a:spcBef>
                <a:spcPts val="2133"/>
              </a:spcBef>
              <a:spcAft>
                <a:spcPts val="0"/>
              </a:spcAft>
              <a:buNone/>
              <a:defRPr sz="1867"/>
            </a:lvl5pPr>
            <a:lvl6pPr lvl="5" algn="r" rtl="0">
              <a:spcBef>
                <a:spcPts val="2133"/>
              </a:spcBef>
              <a:spcAft>
                <a:spcPts val="0"/>
              </a:spcAft>
              <a:buNone/>
              <a:defRPr sz="1867"/>
            </a:lvl6pPr>
            <a:lvl7pPr lvl="6" algn="r" rtl="0">
              <a:spcBef>
                <a:spcPts val="2133"/>
              </a:spcBef>
              <a:spcAft>
                <a:spcPts val="0"/>
              </a:spcAft>
              <a:buNone/>
              <a:defRPr sz="1867"/>
            </a:lvl7pPr>
            <a:lvl8pPr lvl="7" algn="r" rtl="0">
              <a:spcBef>
                <a:spcPts val="2133"/>
              </a:spcBef>
              <a:spcAft>
                <a:spcPts val="0"/>
              </a:spcAft>
              <a:buNone/>
              <a:defRPr sz="1867"/>
            </a:lvl8pPr>
            <a:lvl9pPr lvl="8" algn="r" rtl="0">
              <a:spcBef>
                <a:spcPts val="2133"/>
              </a:spcBef>
              <a:spcAft>
                <a:spcPts val="2133"/>
              </a:spcAft>
              <a:buNone/>
              <a:defRPr sz="1867"/>
            </a:lvl9pPr>
          </a:lstStyle>
          <a:p>
            <a:endParaRPr/>
          </a:p>
        </p:txBody>
      </p:sp>
    </p:spTree>
    <p:extLst>
      <p:ext uri="{BB962C8B-B14F-4D97-AF65-F5344CB8AC3E}">
        <p14:creationId xmlns:p14="http://schemas.microsoft.com/office/powerpoint/2010/main" val="2208631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5" name="Google Shape;115;p23"/>
          <p:cNvSpPr txBox="1">
            <a:spLocks noGrp="1"/>
          </p:cNvSpPr>
          <p:nvPr>
            <p:ph type="title" idx="2"/>
          </p:nvPr>
        </p:nvSpPr>
        <p:spPr>
          <a:xfrm>
            <a:off x="2616200" y="1846736"/>
            <a:ext cx="6959600" cy="58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Tree>
    <p:extLst>
      <p:ext uri="{BB962C8B-B14F-4D97-AF65-F5344CB8AC3E}">
        <p14:creationId xmlns:p14="http://schemas.microsoft.com/office/powerpoint/2010/main" val="38284728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16"/>
        <p:cNvGrpSpPr/>
        <p:nvPr/>
      </p:nvGrpSpPr>
      <p:grpSpPr>
        <a:xfrm>
          <a:off x="0" y="0"/>
          <a:ext cx="0" cy="0"/>
          <a:chOff x="0" y="0"/>
          <a:chExt cx="0" cy="0"/>
        </a:xfrm>
      </p:grpSpPr>
      <p:sp>
        <p:nvSpPr>
          <p:cNvPr id="117" name="Google Shape;117;p24"/>
          <p:cNvSpPr txBox="1">
            <a:spLocks noGrp="1"/>
          </p:cNvSpPr>
          <p:nvPr>
            <p:ph type="title" hasCustomPrompt="1"/>
          </p:nvPr>
        </p:nvSpPr>
        <p:spPr>
          <a:xfrm>
            <a:off x="3503400" y="1216151"/>
            <a:ext cx="5185200" cy="88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0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18" name="Google Shape;118;p24"/>
          <p:cNvSpPr txBox="1">
            <a:spLocks noGrp="1"/>
          </p:cNvSpPr>
          <p:nvPr>
            <p:ph type="subTitle" idx="1"/>
          </p:nvPr>
        </p:nvSpPr>
        <p:spPr>
          <a:xfrm>
            <a:off x="3503400" y="2088951"/>
            <a:ext cx="5185200" cy="5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19" name="Google Shape;119;p24"/>
          <p:cNvSpPr txBox="1">
            <a:spLocks noGrp="1"/>
          </p:cNvSpPr>
          <p:nvPr>
            <p:ph type="title" idx="2" hasCustomPrompt="1"/>
          </p:nvPr>
        </p:nvSpPr>
        <p:spPr>
          <a:xfrm>
            <a:off x="3503400" y="2790951"/>
            <a:ext cx="5185200" cy="88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0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20" name="Google Shape;120;p24"/>
          <p:cNvSpPr txBox="1">
            <a:spLocks noGrp="1"/>
          </p:cNvSpPr>
          <p:nvPr>
            <p:ph type="subTitle" idx="3"/>
          </p:nvPr>
        </p:nvSpPr>
        <p:spPr>
          <a:xfrm>
            <a:off x="3503400" y="3527884"/>
            <a:ext cx="5185200" cy="5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21" name="Google Shape;121;p24"/>
          <p:cNvSpPr txBox="1">
            <a:spLocks noGrp="1"/>
          </p:cNvSpPr>
          <p:nvPr>
            <p:ph type="title" idx="4" hasCustomPrompt="1"/>
          </p:nvPr>
        </p:nvSpPr>
        <p:spPr>
          <a:xfrm>
            <a:off x="3503400" y="4370617"/>
            <a:ext cx="5185200" cy="88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0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22" name="Google Shape;122;p24"/>
          <p:cNvSpPr txBox="1">
            <a:spLocks noGrp="1"/>
          </p:cNvSpPr>
          <p:nvPr>
            <p:ph type="subTitle" idx="5"/>
          </p:nvPr>
        </p:nvSpPr>
        <p:spPr>
          <a:xfrm>
            <a:off x="3503400" y="5102783"/>
            <a:ext cx="5185200" cy="5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24340257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123"/>
        <p:cNvGrpSpPr/>
        <p:nvPr/>
      </p:nvGrpSpPr>
      <p:grpSpPr>
        <a:xfrm>
          <a:off x="0" y="0"/>
          <a:ext cx="0" cy="0"/>
          <a:chOff x="0" y="0"/>
          <a:chExt cx="0" cy="0"/>
        </a:xfrm>
      </p:grpSpPr>
      <p:sp>
        <p:nvSpPr>
          <p:cNvPr id="124" name="Google Shape;124;p25"/>
          <p:cNvSpPr txBox="1">
            <a:spLocks noGrp="1"/>
          </p:cNvSpPr>
          <p:nvPr>
            <p:ph type="title"/>
          </p:nvPr>
        </p:nvSpPr>
        <p:spPr>
          <a:xfrm>
            <a:off x="1328300" y="1939733"/>
            <a:ext cx="2919200" cy="15148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5" name="Google Shape;125;p25"/>
          <p:cNvSpPr txBox="1">
            <a:spLocks noGrp="1"/>
          </p:cNvSpPr>
          <p:nvPr>
            <p:ph type="subTitle" idx="1"/>
          </p:nvPr>
        </p:nvSpPr>
        <p:spPr>
          <a:xfrm>
            <a:off x="1328300" y="3537067"/>
            <a:ext cx="3317600" cy="1381200"/>
          </a:xfrm>
          <a:prstGeom prst="rect">
            <a:avLst/>
          </a:prstGeom>
        </p:spPr>
        <p:txBody>
          <a:bodyPr spcFirstLastPara="1" wrap="square" lIns="9000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21217974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126"/>
        <p:cNvGrpSpPr/>
        <p:nvPr/>
      </p:nvGrpSpPr>
      <p:grpSpPr>
        <a:xfrm>
          <a:off x="0" y="0"/>
          <a:ext cx="0" cy="0"/>
          <a:chOff x="0" y="0"/>
          <a:chExt cx="0" cy="0"/>
        </a:xfrm>
      </p:grpSpPr>
      <p:sp>
        <p:nvSpPr>
          <p:cNvPr id="127" name="Google Shape;127;p26"/>
          <p:cNvSpPr txBox="1">
            <a:spLocks noGrp="1"/>
          </p:cNvSpPr>
          <p:nvPr>
            <p:ph type="title"/>
          </p:nvPr>
        </p:nvSpPr>
        <p:spPr>
          <a:xfrm flipH="1">
            <a:off x="7944500" y="1939733"/>
            <a:ext cx="2919200" cy="1514800"/>
          </a:xfrm>
          <a:prstGeom prst="rect">
            <a:avLst/>
          </a:prstGeom>
        </p:spPr>
        <p:txBody>
          <a:bodyPr spcFirstLastPara="1" wrap="square" lIns="91425" tIns="91425" rIns="90000" bIns="91425" anchor="ctr" anchorCtr="0">
            <a:noAutofit/>
          </a:bodyPr>
          <a:lstStyle>
            <a:lvl1pPr lvl="0" algn="r" rtl="0">
              <a:lnSpc>
                <a:spcPct val="80000"/>
              </a:lnSpc>
              <a:spcBef>
                <a:spcPts val="0"/>
              </a:spcBef>
              <a:spcAft>
                <a:spcPts val="0"/>
              </a:spcAft>
              <a:buSzPts val="35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
        <p:nvSpPr>
          <p:cNvPr id="128" name="Google Shape;128;p26"/>
          <p:cNvSpPr txBox="1">
            <a:spLocks noGrp="1"/>
          </p:cNvSpPr>
          <p:nvPr>
            <p:ph type="subTitle" idx="1"/>
          </p:nvPr>
        </p:nvSpPr>
        <p:spPr>
          <a:xfrm flipH="1">
            <a:off x="7546100" y="3537067"/>
            <a:ext cx="3317600" cy="1381200"/>
          </a:xfrm>
          <a:prstGeom prst="rect">
            <a:avLst/>
          </a:prstGeom>
        </p:spPr>
        <p:txBody>
          <a:bodyPr spcFirstLastPara="1" wrap="square" lIns="90000" tIns="91425" rIns="90000" bIns="91425" anchor="t" anchorCtr="0">
            <a:noAutofit/>
          </a:bodyPr>
          <a:lstStyle>
            <a:lvl1pPr lvl="0" algn="r" rtl="0">
              <a:spcBef>
                <a:spcPts val="0"/>
              </a:spcBef>
              <a:spcAft>
                <a:spcPts val="0"/>
              </a:spcAft>
              <a:buNone/>
              <a:defRPr sz="1867"/>
            </a:lvl1pPr>
            <a:lvl2pPr lvl="1" algn="r" rtl="0">
              <a:spcBef>
                <a:spcPts val="2133"/>
              </a:spcBef>
              <a:spcAft>
                <a:spcPts val="0"/>
              </a:spcAft>
              <a:buNone/>
              <a:defRPr sz="1867"/>
            </a:lvl2pPr>
            <a:lvl3pPr lvl="2" algn="r" rtl="0">
              <a:spcBef>
                <a:spcPts val="2133"/>
              </a:spcBef>
              <a:spcAft>
                <a:spcPts val="0"/>
              </a:spcAft>
              <a:buNone/>
              <a:defRPr sz="1867"/>
            </a:lvl3pPr>
            <a:lvl4pPr lvl="3" algn="r" rtl="0">
              <a:spcBef>
                <a:spcPts val="2133"/>
              </a:spcBef>
              <a:spcAft>
                <a:spcPts val="0"/>
              </a:spcAft>
              <a:buNone/>
              <a:defRPr sz="1867"/>
            </a:lvl4pPr>
            <a:lvl5pPr lvl="4" algn="r" rtl="0">
              <a:spcBef>
                <a:spcPts val="2133"/>
              </a:spcBef>
              <a:spcAft>
                <a:spcPts val="0"/>
              </a:spcAft>
              <a:buNone/>
              <a:defRPr sz="1867"/>
            </a:lvl5pPr>
            <a:lvl6pPr lvl="5" algn="r" rtl="0">
              <a:spcBef>
                <a:spcPts val="2133"/>
              </a:spcBef>
              <a:spcAft>
                <a:spcPts val="0"/>
              </a:spcAft>
              <a:buNone/>
              <a:defRPr sz="1867"/>
            </a:lvl6pPr>
            <a:lvl7pPr lvl="6" algn="r" rtl="0">
              <a:spcBef>
                <a:spcPts val="2133"/>
              </a:spcBef>
              <a:spcAft>
                <a:spcPts val="0"/>
              </a:spcAft>
              <a:buNone/>
              <a:defRPr sz="1867"/>
            </a:lvl7pPr>
            <a:lvl8pPr lvl="7" algn="r" rtl="0">
              <a:spcBef>
                <a:spcPts val="2133"/>
              </a:spcBef>
              <a:spcAft>
                <a:spcPts val="0"/>
              </a:spcAft>
              <a:buNone/>
              <a:defRPr sz="1867"/>
            </a:lvl8pPr>
            <a:lvl9pPr lvl="8" algn="r" rtl="0">
              <a:spcBef>
                <a:spcPts val="2133"/>
              </a:spcBef>
              <a:spcAft>
                <a:spcPts val="2133"/>
              </a:spcAft>
              <a:buNone/>
              <a:defRPr sz="1867"/>
            </a:lvl9pPr>
          </a:lstStyle>
          <a:p>
            <a:endParaRPr/>
          </a:p>
        </p:txBody>
      </p:sp>
    </p:spTree>
    <p:extLst>
      <p:ext uri="{BB962C8B-B14F-4D97-AF65-F5344CB8AC3E}">
        <p14:creationId xmlns:p14="http://schemas.microsoft.com/office/powerpoint/2010/main" val="24260029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29"/>
        <p:cNvGrpSpPr/>
        <p:nvPr/>
      </p:nvGrpSpPr>
      <p:grpSpPr>
        <a:xfrm>
          <a:off x="0" y="0"/>
          <a:ext cx="0" cy="0"/>
          <a:chOff x="0" y="0"/>
          <a:chExt cx="0" cy="0"/>
        </a:xfrm>
      </p:grpSpPr>
      <p:sp>
        <p:nvSpPr>
          <p:cNvPr id="130" name="Google Shape;130;p27"/>
          <p:cNvSpPr txBox="1">
            <a:spLocks noGrp="1"/>
          </p:cNvSpPr>
          <p:nvPr>
            <p:ph type="subTitle" idx="1"/>
          </p:nvPr>
        </p:nvSpPr>
        <p:spPr>
          <a:xfrm>
            <a:off x="4171400" y="2783173"/>
            <a:ext cx="3849200" cy="13700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31" name="Google Shape;131;p27"/>
          <p:cNvSpPr txBox="1">
            <a:spLocks noGrp="1"/>
          </p:cNvSpPr>
          <p:nvPr>
            <p:ph type="title"/>
          </p:nvPr>
        </p:nvSpPr>
        <p:spPr>
          <a:xfrm>
            <a:off x="4000200" y="673500"/>
            <a:ext cx="4191600" cy="17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500"/>
              <a:buNone/>
              <a:defRPr sz="10000"/>
            </a:lvl1pPr>
            <a:lvl2pPr lvl="1" algn="ctr" rtl="0">
              <a:spcBef>
                <a:spcPts val="0"/>
              </a:spcBef>
              <a:spcAft>
                <a:spcPts val="0"/>
              </a:spcAft>
              <a:buSzPts val="7500"/>
              <a:buNone/>
              <a:defRPr sz="10000">
                <a:latin typeface="Roboto Condensed"/>
                <a:ea typeface="Roboto Condensed"/>
                <a:cs typeface="Roboto Condensed"/>
                <a:sym typeface="Roboto Condensed"/>
              </a:defRPr>
            </a:lvl2pPr>
            <a:lvl3pPr lvl="2" algn="ctr" rtl="0">
              <a:spcBef>
                <a:spcPts val="0"/>
              </a:spcBef>
              <a:spcAft>
                <a:spcPts val="0"/>
              </a:spcAft>
              <a:buSzPts val="7500"/>
              <a:buNone/>
              <a:defRPr sz="10000">
                <a:latin typeface="Roboto Condensed"/>
                <a:ea typeface="Roboto Condensed"/>
                <a:cs typeface="Roboto Condensed"/>
                <a:sym typeface="Roboto Condensed"/>
              </a:defRPr>
            </a:lvl3pPr>
            <a:lvl4pPr lvl="3" algn="ctr" rtl="0">
              <a:spcBef>
                <a:spcPts val="0"/>
              </a:spcBef>
              <a:spcAft>
                <a:spcPts val="0"/>
              </a:spcAft>
              <a:buSzPts val="7500"/>
              <a:buNone/>
              <a:defRPr sz="10000">
                <a:latin typeface="Roboto Condensed"/>
                <a:ea typeface="Roboto Condensed"/>
                <a:cs typeface="Roboto Condensed"/>
                <a:sym typeface="Roboto Condensed"/>
              </a:defRPr>
            </a:lvl4pPr>
            <a:lvl5pPr lvl="4" algn="ctr" rtl="0">
              <a:spcBef>
                <a:spcPts val="0"/>
              </a:spcBef>
              <a:spcAft>
                <a:spcPts val="0"/>
              </a:spcAft>
              <a:buSzPts val="7500"/>
              <a:buNone/>
              <a:defRPr sz="10000">
                <a:latin typeface="Roboto Condensed"/>
                <a:ea typeface="Roboto Condensed"/>
                <a:cs typeface="Roboto Condensed"/>
                <a:sym typeface="Roboto Condensed"/>
              </a:defRPr>
            </a:lvl5pPr>
            <a:lvl6pPr lvl="5" algn="ctr" rtl="0">
              <a:spcBef>
                <a:spcPts val="0"/>
              </a:spcBef>
              <a:spcAft>
                <a:spcPts val="0"/>
              </a:spcAft>
              <a:buSzPts val="7500"/>
              <a:buNone/>
              <a:defRPr sz="10000">
                <a:latin typeface="Roboto Condensed"/>
                <a:ea typeface="Roboto Condensed"/>
                <a:cs typeface="Roboto Condensed"/>
                <a:sym typeface="Roboto Condensed"/>
              </a:defRPr>
            </a:lvl6pPr>
            <a:lvl7pPr lvl="6" algn="ctr" rtl="0">
              <a:spcBef>
                <a:spcPts val="0"/>
              </a:spcBef>
              <a:spcAft>
                <a:spcPts val="0"/>
              </a:spcAft>
              <a:buSzPts val="7500"/>
              <a:buNone/>
              <a:defRPr sz="10000">
                <a:latin typeface="Roboto Condensed"/>
                <a:ea typeface="Roboto Condensed"/>
                <a:cs typeface="Roboto Condensed"/>
                <a:sym typeface="Roboto Condensed"/>
              </a:defRPr>
            </a:lvl7pPr>
            <a:lvl8pPr lvl="7" algn="ctr" rtl="0">
              <a:spcBef>
                <a:spcPts val="0"/>
              </a:spcBef>
              <a:spcAft>
                <a:spcPts val="0"/>
              </a:spcAft>
              <a:buSzPts val="7500"/>
              <a:buNone/>
              <a:defRPr sz="10000">
                <a:latin typeface="Roboto Condensed"/>
                <a:ea typeface="Roboto Condensed"/>
                <a:cs typeface="Roboto Condensed"/>
                <a:sym typeface="Roboto Condensed"/>
              </a:defRPr>
            </a:lvl8pPr>
            <a:lvl9pPr lvl="8" algn="ctr" rtl="0">
              <a:spcBef>
                <a:spcPts val="0"/>
              </a:spcBef>
              <a:spcAft>
                <a:spcPts val="0"/>
              </a:spcAft>
              <a:buSzPts val="7500"/>
              <a:buNone/>
              <a:defRPr sz="10000">
                <a:latin typeface="Roboto Condensed"/>
                <a:ea typeface="Roboto Condensed"/>
                <a:cs typeface="Roboto Condensed"/>
                <a:sym typeface="Roboto Condensed"/>
              </a:defRPr>
            </a:lvl9pPr>
          </a:lstStyle>
          <a:p>
            <a:endParaRPr/>
          </a:p>
        </p:txBody>
      </p:sp>
      <p:sp>
        <p:nvSpPr>
          <p:cNvPr id="132" name="Google Shape;132;p27"/>
          <p:cNvSpPr txBox="1">
            <a:spLocks noGrp="1"/>
          </p:cNvSpPr>
          <p:nvPr>
            <p:ph type="subTitle" idx="2"/>
          </p:nvPr>
        </p:nvSpPr>
        <p:spPr>
          <a:xfrm>
            <a:off x="4096000" y="5301984"/>
            <a:ext cx="4000000" cy="4828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33" name="Google Shape;133;p27"/>
          <p:cNvSpPr txBox="1"/>
          <p:nvPr/>
        </p:nvSpPr>
        <p:spPr>
          <a:xfrm>
            <a:off x="3581667" y="4624981"/>
            <a:ext cx="5028800" cy="816000"/>
          </a:xfrm>
          <a:prstGeom prst="rect">
            <a:avLst/>
          </a:prstGeom>
          <a:noFill/>
          <a:ln>
            <a:noFill/>
          </a:ln>
        </p:spPr>
        <p:txBody>
          <a:bodyPr spcFirstLastPara="1" wrap="square" lIns="121900" tIns="121900" rIns="121900" bIns="121900" anchor="ctr" anchorCtr="0">
            <a:noAutofit/>
          </a:bodyPr>
          <a:lstStyle/>
          <a:p>
            <a:pPr marL="0" lvl="0" indent="0" algn="ctr" rtl="0">
              <a:spcBef>
                <a:spcPts val="400"/>
              </a:spcBef>
              <a:spcAft>
                <a:spcPts val="0"/>
              </a:spcAft>
              <a:buNone/>
            </a:pPr>
            <a:r>
              <a:rPr lang="en-GB" sz="1600">
                <a:solidFill>
                  <a:schemeClr val="dk2"/>
                </a:solidFill>
                <a:latin typeface="Patrick Hand"/>
                <a:ea typeface="Patrick Hand"/>
                <a:cs typeface="Patrick Hand"/>
                <a:sym typeface="Patrick Hand"/>
              </a:rPr>
              <a:t>CREDITS: This presentation template was created by </a:t>
            </a:r>
            <a:r>
              <a:rPr lang="en-GB" sz="1600" b="1">
                <a:solidFill>
                  <a:schemeClr val="dk2"/>
                </a:solidFill>
                <a:uFill>
                  <a:noFill/>
                </a:uFill>
                <a:latin typeface="Patrick Hand"/>
                <a:ea typeface="Patrick Hand"/>
                <a:cs typeface="Patrick Hand"/>
                <a:sym typeface="Patrick Hand"/>
                <a:hlinkClick r:id="rId2">
                  <a:extLst>
                    <a:ext uri="{A12FA001-AC4F-418D-AE19-62706E023703}">
                      <ahyp:hlinkClr xmlns:ahyp="http://schemas.microsoft.com/office/drawing/2018/hyperlinkcolor" xmlns="" val="tx"/>
                    </a:ext>
                  </a:extLst>
                </a:hlinkClick>
              </a:rPr>
              <a:t>Slidesgo</a:t>
            </a:r>
            <a:r>
              <a:rPr lang="en-GB" sz="1600">
                <a:solidFill>
                  <a:schemeClr val="dk2"/>
                </a:solidFill>
                <a:latin typeface="Patrick Hand"/>
                <a:ea typeface="Patrick Hand"/>
                <a:cs typeface="Patrick Hand"/>
                <a:sym typeface="Patrick Hand"/>
              </a:rPr>
              <a:t>, including icons by </a:t>
            </a:r>
            <a:r>
              <a:rPr lang="en-GB" sz="1600" b="1">
                <a:solidFill>
                  <a:schemeClr val="dk2"/>
                </a:solidFill>
                <a:uFill>
                  <a:noFill/>
                </a:uFill>
                <a:latin typeface="Patrick Hand"/>
                <a:ea typeface="Patrick Hand"/>
                <a:cs typeface="Patrick Hand"/>
                <a:sym typeface="Patrick Hand"/>
                <a:hlinkClick r:id="rId3">
                  <a:extLst>
                    <a:ext uri="{A12FA001-AC4F-418D-AE19-62706E023703}">
                      <ahyp:hlinkClr xmlns:ahyp="http://schemas.microsoft.com/office/drawing/2018/hyperlinkcolor" xmlns="" val="tx"/>
                    </a:ext>
                  </a:extLst>
                </a:hlinkClick>
              </a:rPr>
              <a:t>Flaticon</a:t>
            </a:r>
            <a:r>
              <a:rPr lang="en-GB" sz="1600">
                <a:solidFill>
                  <a:schemeClr val="dk2"/>
                </a:solidFill>
                <a:latin typeface="Patrick Hand"/>
                <a:ea typeface="Patrick Hand"/>
                <a:cs typeface="Patrick Hand"/>
                <a:sym typeface="Patrick Hand"/>
              </a:rPr>
              <a:t>, infographics &amp; images by </a:t>
            </a:r>
            <a:r>
              <a:rPr lang="en-GB" sz="1600" b="1">
                <a:solidFill>
                  <a:schemeClr val="dk2"/>
                </a:solidFill>
                <a:uFill>
                  <a:noFill/>
                </a:uFill>
                <a:latin typeface="Patrick Hand"/>
                <a:ea typeface="Patrick Hand"/>
                <a:cs typeface="Patrick Hand"/>
                <a:sym typeface="Patrick Hand"/>
                <a:hlinkClick r:id="rId4">
                  <a:extLst>
                    <a:ext uri="{A12FA001-AC4F-418D-AE19-62706E023703}">
                      <ahyp:hlinkClr xmlns:ahyp="http://schemas.microsoft.com/office/drawing/2018/hyperlinkcolor" xmlns="" val="tx"/>
                    </a:ext>
                  </a:extLst>
                </a:hlinkClick>
              </a:rPr>
              <a:t>Freepik</a:t>
            </a:r>
            <a:endParaRPr sz="1600" b="1">
              <a:solidFill>
                <a:schemeClr val="dk2"/>
              </a:solidFill>
              <a:latin typeface="Patrick Hand"/>
              <a:ea typeface="Patrick Hand"/>
              <a:cs typeface="Patrick Hand"/>
              <a:sym typeface="Patrick Hand"/>
            </a:endParaRPr>
          </a:p>
        </p:txBody>
      </p:sp>
    </p:spTree>
    <p:extLst>
      <p:ext uri="{BB962C8B-B14F-4D97-AF65-F5344CB8AC3E}">
        <p14:creationId xmlns:p14="http://schemas.microsoft.com/office/powerpoint/2010/main" val="1988376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34"/>
        <p:cNvGrpSpPr/>
        <p:nvPr/>
      </p:nvGrpSpPr>
      <p:grpSpPr>
        <a:xfrm>
          <a:off x="0" y="0"/>
          <a:ext cx="0" cy="0"/>
          <a:chOff x="0" y="0"/>
          <a:chExt cx="0" cy="0"/>
        </a:xfrm>
      </p:grpSpPr>
      <p:sp>
        <p:nvSpPr>
          <p:cNvPr id="135" name="Google Shape;135;p28"/>
          <p:cNvSpPr txBox="1">
            <a:spLocks noGrp="1"/>
          </p:cNvSpPr>
          <p:nvPr>
            <p:ph type="title"/>
          </p:nvPr>
        </p:nvSpPr>
        <p:spPr>
          <a:xfrm>
            <a:off x="1335800" y="643567"/>
            <a:ext cx="95204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248240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36"/>
        <p:cNvGrpSpPr/>
        <p:nvPr/>
      </p:nvGrpSpPr>
      <p:grpSpPr>
        <a:xfrm>
          <a:off x="0" y="0"/>
          <a:ext cx="0" cy="0"/>
          <a:chOff x="0" y="0"/>
          <a:chExt cx="0" cy="0"/>
        </a:xfrm>
      </p:grpSpPr>
      <p:sp>
        <p:nvSpPr>
          <p:cNvPr id="137" name="Google Shape;137;p29"/>
          <p:cNvSpPr txBox="1">
            <a:spLocks noGrp="1"/>
          </p:cNvSpPr>
          <p:nvPr>
            <p:ph type="subTitle" idx="1"/>
          </p:nvPr>
        </p:nvSpPr>
        <p:spPr>
          <a:xfrm>
            <a:off x="1328300" y="1907800"/>
            <a:ext cx="4539200" cy="3805600"/>
          </a:xfrm>
          <a:prstGeom prst="rect">
            <a:avLst/>
          </a:prstGeom>
        </p:spPr>
        <p:txBody>
          <a:bodyPr spcFirstLastPara="1" wrap="square" lIns="0" tIns="91425" rIns="0"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38" name="Google Shape;138;p29"/>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39" name="Google Shape;139;p29"/>
          <p:cNvSpPr txBox="1">
            <a:spLocks noGrp="1"/>
          </p:cNvSpPr>
          <p:nvPr>
            <p:ph type="subTitle" idx="2"/>
          </p:nvPr>
        </p:nvSpPr>
        <p:spPr>
          <a:xfrm>
            <a:off x="6307100" y="1907800"/>
            <a:ext cx="4539200" cy="3805600"/>
          </a:xfrm>
          <a:prstGeom prst="rect">
            <a:avLst/>
          </a:prstGeom>
        </p:spPr>
        <p:txBody>
          <a:bodyPr spcFirstLastPara="1" wrap="square" lIns="0" tIns="91425" rIns="0"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4437194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90458AA-6960-AE41-8C7F-8B76D6A9D18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4DDCBA-0B87-A346-B647-D2CDE40148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4ACBE90-B64A-A247-B62D-93F3D892D160}"/>
              </a:ext>
            </a:extLst>
          </p:cNvPr>
          <p:cNvSpPr>
            <a:spLocks noGrp="1" noChangeArrowheads="1"/>
          </p:cNvSpPr>
          <p:nvPr>
            <p:ph type="sldNum" sz="quarter" idx="12"/>
          </p:nvPr>
        </p:nvSpPr>
        <p:spPr>
          <a:ln/>
        </p:spPr>
        <p:txBody>
          <a:bodyPr/>
          <a:lstStyle>
            <a:lvl1pPr>
              <a:defRPr/>
            </a:lvl1pPr>
          </a:lstStyle>
          <a:p>
            <a:pPr>
              <a:defRPr/>
            </a:pPr>
            <a:fld id="{A4905B47-5F25-E146-B972-DA4C8C213E29}" type="slidenum">
              <a:rPr lang="en-US" altLang="en-US"/>
              <a:pPr>
                <a:defRPr/>
              </a:pPr>
              <a:t>‹#›</a:t>
            </a:fld>
            <a:endParaRPr lang="en-US" altLang="en-US"/>
          </a:p>
        </p:txBody>
      </p:sp>
    </p:spTree>
    <p:extLst>
      <p:ext uri="{BB962C8B-B14F-4D97-AF65-F5344CB8AC3E}">
        <p14:creationId xmlns:p14="http://schemas.microsoft.com/office/powerpoint/2010/main" val="2920245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lgn="ctr">
              <a:spcBef>
                <a:spcPts val="0"/>
              </a:spcBef>
              <a:spcAft>
                <a:spcPts val="0"/>
              </a:spcAft>
              <a:buSzPts val="3500"/>
              <a:buNone/>
              <a:defRPr/>
            </a:lvl2pPr>
            <a:lvl3pPr lvl="2" algn="ctr">
              <a:spcBef>
                <a:spcPts val="0"/>
              </a:spcBef>
              <a:spcAft>
                <a:spcPts val="0"/>
              </a:spcAft>
              <a:buSzPts val="3500"/>
              <a:buNone/>
              <a:defRPr/>
            </a:lvl3pPr>
            <a:lvl4pPr lvl="3" algn="ctr">
              <a:spcBef>
                <a:spcPts val="0"/>
              </a:spcBef>
              <a:spcAft>
                <a:spcPts val="0"/>
              </a:spcAft>
              <a:buSzPts val="3500"/>
              <a:buNone/>
              <a:defRPr/>
            </a:lvl4pPr>
            <a:lvl5pPr lvl="4" algn="ctr">
              <a:spcBef>
                <a:spcPts val="0"/>
              </a:spcBef>
              <a:spcAft>
                <a:spcPts val="0"/>
              </a:spcAft>
              <a:buSzPts val="3500"/>
              <a:buNone/>
              <a:defRPr/>
            </a:lvl5pPr>
            <a:lvl6pPr lvl="5" algn="ctr">
              <a:spcBef>
                <a:spcPts val="0"/>
              </a:spcBef>
              <a:spcAft>
                <a:spcPts val="0"/>
              </a:spcAft>
              <a:buSzPts val="3500"/>
              <a:buNone/>
              <a:defRPr/>
            </a:lvl6pPr>
            <a:lvl7pPr lvl="6" algn="ctr">
              <a:spcBef>
                <a:spcPts val="0"/>
              </a:spcBef>
              <a:spcAft>
                <a:spcPts val="0"/>
              </a:spcAft>
              <a:buSzPts val="3500"/>
              <a:buNone/>
              <a:defRPr/>
            </a:lvl7pPr>
            <a:lvl8pPr lvl="7" algn="ctr">
              <a:spcBef>
                <a:spcPts val="0"/>
              </a:spcBef>
              <a:spcAft>
                <a:spcPts val="0"/>
              </a:spcAft>
              <a:buSzPts val="3500"/>
              <a:buNone/>
              <a:defRPr/>
            </a:lvl8pPr>
            <a:lvl9pPr lvl="8" algn="ctr">
              <a:spcBef>
                <a:spcPts val="0"/>
              </a:spcBef>
              <a:spcAft>
                <a:spcPts val="0"/>
              </a:spcAft>
              <a:buSzPts val="3500"/>
              <a:buNone/>
              <a:defRPr/>
            </a:lvl9pPr>
          </a:lstStyle>
          <a:p>
            <a:endParaRPr/>
          </a:p>
        </p:txBody>
      </p:sp>
      <p:sp>
        <p:nvSpPr>
          <p:cNvPr id="19" name="Google Shape;19;p4"/>
          <p:cNvSpPr txBox="1">
            <a:spLocks noGrp="1"/>
          </p:cNvSpPr>
          <p:nvPr>
            <p:ph type="body" idx="1"/>
          </p:nvPr>
        </p:nvSpPr>
        <p:spPr>
          <a:xfrm>
            <a:off x="1328300" y="1714500"/>
            <a:ext cx="9535200" cy="4423200"/>
          </a:xfrm>
          <a:prstGeom prst="rect">
            <a:avLst/>
          </a:prstGeom>
        </p:spPr>
        <p:txBody>
          <a:bodyPr spcFirstLastPara="1" wrap="square" lIns="91425" tIns="91425" rIns="91425" bIns="91425" anchor="ctr" anchorCtr="0">
            <a:noAutofit/>
          </a:bodyPr>
          <a:lstStyle>
            <a:lvl1pPr marL="609585" lvl="0" indent="-406390">
              <a:spcBef>
                <a:spcPts val="0"/>
              </a:spcBef>
              <a:spcAft>
                <a:spcPts val="0"/>
              </a:spcAft>
              <a:buSzPts val="1200"/>
              <a:buAutoNum type="arabicPeriod"/>
              <a:defRPr sz="1733"/>
            </a:lvl1pPr>
            <a:lvl2pPr marL="1219170" lvl="1" indent="-423323">
              <a:spcBef>
                <a:spcPts val="2133"/>
              </a:spcBef>
              <a:spcAft>
                <a:spcPts val="0"/>
              </a:spcAft>
              <a:buSzPts val="1400"/>
              <a:buAutoNum type="alphaLcPeriod"/>
              <a:defRPr/>
            </a:lvl2pPr>
            <a:lvl3pPr marL="1828754" lvl="2" indent="-423323">
              <a:spcBef>
                <a:spcPts val="2133"/>
              </a:spcBef>
              <a:spcAft>
                <a:spcPts val="0"/>
              </a:spcAft>
              <a:buSzPts val="1400"/>
              <a:buAutoNum type="romanLcPeriod"/>
              <a:defRPr/>
            </a:lvl3pPr>
            <a:lvl4pPr marL="2438339" lvl="3" indent="-423323">
              <a:spcBef>
                <a:spcPts val="2133"/>
              </a:spcBef>
              <a:spcAft>
                <a:spcPts val="0"/>
              </a:spcAft>
              <a:buSzPts val="1400"/>
              <a:buAutoNum type="arabicPeriod"/>
              <a:defRPr/>
            </a:lvl4pPr>
            <a:lvl5pPr marL="3047924" lvl="4" indent="-423323">
              <a:spcBef>
                <a:spcPts val="2133"/>
              </a:spcBef>
              <a:spcAft>
                <a:spcPts val="0"/>
              </a:spcAft>
              <a:buSzPts val="1400"/>
              <a:buAutoNum type="alphaLcPeriod"/>
              <a:defRPr/>
            </a:lvl5pPr>
            <a:lvl6pPr marL="3657509" lvl="5" indent="-423323">
              <a:spcBef>
                <a:spcPts val="2133"/>
              </a:spcBef>
              <a:spcAft>
                <a:spcPts val="0"/>
              </a:spcAft>
              <a:buSzPts val="1400"/>
              <a:buAutoNum type="romanLcPeriod"/>
              <a:defRPr/>
            </a:lvl6pPr>
            <a:lvl7pPr marL="4267093" lvl="6" indent="-423323">
              <a:spcBef>
                <a:spcPts val="2133"/>
              </a:spcBef>
              <a:spcAft>
                <a:spcPts val="0"/>
              </a:spcAft>
              <a:buSzPts val="1400"/>
              <a:buAutoNum type="arabicPeriod"/>
              <a:defRPr/>
            </a:lvl7pPr>
            <a:lvl8pPr marL="4876678" lvl="7" indent="-423323">
              <a:spcBef>
                <a:spcPts val="2133"/>
              </a:spcBef>
              <a:spcAft>
                <a:spcPts val="0"/>
              </a:spcAft>
              <a:buSzPts val="1400"/>
              <a:buAutoNum type="alphaLcPeriod"/>
              <a:defRPr/>
            </a:lvl8pPr>
            <a:lvl9pPr marL="5486263" lvl="8" indent="-423323">
              <a:spcBef>
                <a:spcPts val="2133"/>
              </a:spcBef>
              <a:spcAft>
                <a:spcPts val="2133"/>
              </a:spcAft>
              <a:buSzPts val="1400"/>
              <a:buAutoNum type="romanLcPeriod"/>
              <a:defRPr/>
            </a:lvl9pPr>
          </a:lstStyle>
          <a:p>
            <a:endParaRPr/>
          </a:p>
        </p:txBody>
      </p:sp>
    </p:spTree>
    <p:extLst>
      <p:ext uri="{BB962C8B-B14F-4D97-AF65-F5344CB8AC3E}">
        <p14:creationId xmlns:p14="http://schemas.microsoft.com/office/powerpoint/2010/main" val="34298355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2F9647A-6BAE-E242-8EF7-D81773236B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AED7A70-D9EC-B944-8707-DA9DB4A3AC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27564A0-7C12-5648-B37B-B1A02EF3F58D}"/>
              </a:ext>
            </a:extLst>
          </p:cNvPr>
          <p:cNvSpPr>
            <a:spLocks noGrp="1" noChangeArrowheads="1"/>
          </p:cNvSpPr>
          <p:nvPr>
            <p:ph type="sldNum" sz="quarter" idx="12"/>
          </p:nvPr>
        </p:nvSpPr>
        <p:spPr>
          <a:ln/>
        </p:spPr>
        <p:txBody>
          <a:bodyPr/>
          <a:lstStyle>
            <a:lvl1pPr>
              <a:defRPr/>
            </a:lvl1pPr>
          </a:lstStyle>
          <a:p>
            <a:pPr>
              <a:defRPr/>
            </a:pPr>
            <a:fld id="{FB478C2B-1E8B-264A-A173-0D652176E7BC}" type="slidenum">
              <a:rPr lang="en-US" altLang="en-US"/>
              <a:pPr>
                <a:defRPr/>
              </a:pPr>
              <a:t>‹#›</a:t>
            </a:fld>
            <a:endParaRPr lang="en-US" altLang="en-US"/>
          </a:p>
        </p:txBody>
      </p:sp>
    </p:spTree>
    <p:extLst>
      <p:ext uri="{BB962C8B-B14F-4D97-AF65-F5344CB8AC3E}">
        <p14:creationId xmlns:p14="http://schemas.microsoft.com/office/powerpoint/2010/main" val="1859095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EBF6E4-CF5A-7548-A11E-3912F34B621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70F684D-7C8A-474F-97AA-030993A1A9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30A1EE3-F814-2447-87F6-F3267EF7D87D}"/>
              </a:ext>
            </a:extLst>
          </p:cNvPr>
          <p:cNvSpPr>
            <a:spLocks noGrp="1" noChangeArrowheads="1"/>
          </p:cNvSpPr>
          <p:nvPr>
            <p:ph type="sldNum" sz="quarter" idx="12"/>
          </p:nvPr>
        </p:nvSpPr>
        <p:spPr>
          <a:ln/>
        </p:spPr>
        <p:txBody>
          <a:bodyPr/>
          <a:lstStyle>
            <a:lvl1pPr>
              <a:defRPr/>
            </a:lvl1pPr>
          </a:lstStyle>
          <a:p>
            <a:pPr>
              <a:defRPr/>
            </a:pPr>
            <a:fld id="{F2B84A77-2F89-2F4A-92A6-27B0E507FD6F}" type="slidenum">
              <a:rPr lang="en-US" altLang="en-US"/>
              <a:pPr>
                <a:defRPr/>
              </a:pPr>
              <a:t>‹#›</a:t>
            </a:fld>
            <a:endParaRPr lang="en-US" altLang="en-US"/>
          </a:p>
        </p:txBody>
      </p:sp>
    </p:spTree>
    <p:extLst>
      <p:ext uri="{BB962C8B-B14F-4D97-AF65-F5344CB8AC3E}">
        <p14:creationId xmlns:p14="http://schemas.microsoft.com/office/powerpoint/2010/main" val="17079524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28CEEE6-28A0-5843-A25C-6D630BB349D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1F82232-5D04-AF4F-9170-6232AB850C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7430B5E-0DC2-A04C-8506-FFB16F7880D6}"/>
              </a:ext>
            </a:extLst>
          </p:cNvPr>
          <p:cNvSpPr>
            <a:spLocks noGrp="1" noChangeArrowheads="1"/>
          </p:cNvSpPr>
          <p:nvPr>
            <p:ph type="sldNum" sz="quarter" idx="12"/>
          </p:nvPr>
        </p:nvSpPr>
        <p:spPr>
          <a:ln/>
        </p:spPr>
        <p:txBody>
          <a:bodyPr/>
          <a:lstStyle>
            <a:lvl1pPr>
              <a:defRPr/>
            </a:lvl1pPr>
          </a:lstStyle>
          <a:p>
            <a:pPr>
              <a:defRPr/>
            </a:pPr>
            <a:fld id="{6A387BA3-B54B-C64F-9603-AEF8DE95F2CE}" type="slidenum">
              <a:rPr lang="en-US" altLang="en-US"/>
              <a:pPr>
                <a:defRPr/>
              </a:pPr>
              <a:t>‹#›</a:t>
            </a:fld>
            <a:endParaRPr lang="en-US" altLang="en-US"/>
          </a:p>
        </p:txBody>
      </p:sp>
    </p:spTree>
    <p:extLst>
      <p:ext uri="{BB962C8B-B14F-4D97-AF65-F5344CB8AC3E}">
        <p14:creationId xmlns:p14="http://schemas.microsoft.com/office/powerpoint/2010/main" val="2778893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DD43A45-5E84-F040-9F66-FF81F962FC4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93275F52-2F0C-DD4D-B52D-D57F8341E4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1F2190B-39D4-D042-A10C-2B7189F925C3}"/>
              </a:ext>
            </a:extLst>
          </p:cNvPr>
          <p:cNvSpPr>
            <a:spLocks noGrp="1" noChangeArrowheads="1"/>
          </p:cNvSpPr>
          <p:nvPr>
            <p:ph type="sldNum" sz="quarter" idx="12"/>
          </p:nvPr>
        </p:nvSpPr>
        <p:spPr>
          <a:ln/>
        </p:spPr>
        <p:txBody>
          <a:bodyPr/>
          <a:lstStyle>
            <a:lvl1pPr>
              <a:defRPr/>
            </a:lvl1pPr>
          </a:lstStyle>
          <a:p>
            <a:pPr>
              <a:defRPr/>
            </a:pPr>
            <a:fld id="{BBEFC962-02E4-9548-BD3C-FDADBCEF38E5}" type="slidenum">
              <a:rPr lang="en-US" altLang="en-US"/>
              <a:pPr>
                <a:defRPr/>
              </a:pPr>
              <a:t>‹#›</a:t>
            </a:fld>
            <a:endParaRPr lang="en-US" altLang="en-US"/>
          </a:p>
        </p:txBody>
      </p:sp>
    </p:spTree>
    <p:extLst>
      <p:ext uri="{BB962C8B-B14F-4D97-AF65-F5344CB8AC3E}">
        <p14:creationId xmlns:p14="http://schemas.microsoft.com/office/powerpoint/2010/main" val="33038660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10B9B0E-5B6D-064E-B200-6327E3FAC35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E7211AB9-B4D4-A14D-A823-DC5F942A1D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26CF819-0546-E446-AB7E-F026DF611389}"/>
              </a:ext>
            </a:extLst>
          </p:cNvPr>
          <p:cNvSpPr>
            <a:spLocks noGrp="1" noChangeArrowheads="1"/>
          </p:cNvSpPr>
          <p:nvPr>
            <p:ph type="sldNum" sz="quarter" idx="12"/>
          </p:nvPr>
        </p:nvSpPr>
        <p:spPr>
          <a:ln/>
        </p:spPr>
        <p:txBody>
          <a:bodyPr/>
          <a:lstStyle>
            <a:lvl1pPr>
              <a:defRPr/>
            </a:lvl1pPr>
          </a:lstStyle>
          <a:p>
            <a:pPr>
              <a:defRPr/>
            </a:pPr>
            <a:fld id="{CFC4E849-BF67-374A-8ABC-21F89E9061D8}" type="slidenum">
              <a:rPr lang="en-US" altLang="en-US"/>
              <a:pPr>
                <a:defRPr/>
              </a:pPr>
              <a:t>‹#›</a:t>
            </a:fld>
            <a:endParaRPr lang="en-US" altLang="en-US"/>
          </a:p>
        </p:txBody>
      </p:sp>
    </p:spTree>
    <p:extLst>
      <p:ext uri="{BB962C8B-B14F-4D97-AF65-F5344CB8AC3E}">
        <p14:creationId xmlns:p14="http://schemas.microsoft.com/office/powerpoint/2010/main" val="12182853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A49DDEA-FD50-5A41-A99F-A9EFA99C688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D31453A-A770-4540-B0BB-35E90A2910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52A576AD-C0DF-E14D-945A-B6D7A02CA432}"/>
              </a:ext>
            </a:extLst>
          </p:cNvPr>
          <p:cNvSpPr>
            <a:spLocks noGrp="1" noChangeArrowheads="1"/>
          </p:cNvSpPr>
          <p:nvPr>
            <p:ph type="sldNum" sz="quarter" idx="12"/>
          </p:nvPr>
        </p:nvSpPr>
        <p:spPr>
          <a:ln/>
        </p:spPr>
        <p:txBody>
          <a:bodyPr/>
          <a:lstStyle>
            <a:lvl1pPr>
              <a:defRPr/>
            </a:lvl1pPr>
          </a:lstStyle>
          <a:p>
            <a:pPr>
              <a:defRPr/>
            </a:pPr>
            <a:fld id="{071E9E03-1CB1-7040-9FA4-3FDA19F94F02}" type="slidenum">
              <a:rPr lang="en-US" altLang="en-US"/>
              <a:pPr>
                <a:defRPr/>
              </a:pPr>
              <a:t>‹#›</a:t>
            </a:fld>
            <a:endParaRPr lang="en-US" altLang="en-US"/>
          </a:p>
        </p:txBody>
      </p:sp>
    </p:spTree>
    <p:extLst>
      <p:ext uri="{BB962C8B-B14F-4D97-AF65-F5344CB8AC3E}">
        <p14:creationId xmlns:p14="http://schemas.microsoft.com/office/powerpoint/2010/main" val="14644046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D4B1163-B48F-A14D-B531-6068BB6265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B4C0AE-FA77-1141-83FC-A843582C94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AFF0026-3444-F64E-B28E-394AFE3D1178}"/>
              </a:ext>
            </a:extLst>
          </p:cNvPr>
          <p:cNvSpPr>
            <a:spLocks noGrp="1" noChangeArrowheads="1"/>
          </p:cNvSpPr>
          <p:nvPr>
            <p:ph type="sldNum" sz="quarter" idx="12"/>
          </p:nvPr>
        </p:nvSpPr>
        <p:spPr>
          <a:ln/>
        </p:spPr>
        <p:txBody>
          <a:bodyPr/>
          <a:lstStyle>
            <a:lvl1pPr>
              <a:defRPr/>
            </a:lvl1pPr>
          </a:lstStyle>
          <a:p>
            <a:pPr>
              <a:defRPr/>
            </a:pPr>
            <a:fld id="{D90CD205-AEAB-4B40-BF90-CEA1B5FD3D04}" type="slidenum">
              <a:rPr lang="en-US" altLang="en-US"/>
              <a:pPr>
                <a:defRPr/>
              </a:pPr>
              <a:t>‹#›</a:t>
            </a:fld>
            <a:endParaRPr lang="en-US" altLang="en-US"/>
          </a:p>
        </p:txBody>
      </p:sp>
    </p:spTree>
    <p:extLst>
      <p:ext uri="{BB962C8B-B14F-4D97-AF65-F5344CB8AC3E}">
        <p14:creationId xmlns:p14="http://schemas.microsoft.com/office/powerpoint/2010/main" val="30029987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F4A528A-4F8F-094A-8030-E93DD37D6A6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464CFDD-C4DC-2840-B8F8-CA039724B2E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02D83DD-A556-274F-A6E2-BC794835AE97}"/>
              </a:ext>
            </a:extLst>
          </p:cNvPr>
          <p:cNvSpPr>
            <a:spLocks noGrp="1" noChangeArrowheads="1"/>
          </p:cNvSpPr>
          <p:nvPr>
            <p:ph type="sldNum" sz="quarter" idx="12"/>
          </p:nvPr>
        </p:nvSpPr>
        <p:spPr>
          <a:ln/>
        </p:spPr>
        <p:txBody>
          <a:bodyPr/>
          <a:lstStyle>
            <a:lvl1pPr>
              <a:defRPr/>
            </a:lvl1pPr>
          </a:lstStyle>
          <a:p>
            <a:pPr>
              <a:defRPr/>
            </a:pPr>
            <a:fld id="{2EAAAB43-BC5D-FE4F-9E18-1B4FC1CD9BF1}" type="slidenum">
              <a:rPr lang="en-US" altLang="en-US"/>
              <a:pPr>
                <a:defRPr/>
              </a:pPr>
              <a:t>‹#›</a:t>
            </a:fld>
            <a:endParaRPr lang="en-US" altLang="en-US"/>
          </a:p>
        </p:txBody>
      </p:sp>
    </p:spTree>
    <p:extLst>
      <p:ext uri="{BB962C8B-B14F-4D97-AF65-F5344CB8AC3E}">
        <p14:creationId xmlns:p14="http://schemas.microsoft.com/office/powerpoint/2010/main" val="17040616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2A7F6C-1BC3-184E-B1C4-B008D4FC21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82AA9B8-840E-5F43-9307-C84CA5C61E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73AEE33-9CAE-5B40-86E8-21993CCCDF79}"/>
              </a:ext>
            </a:extLst>
          </p:cNvPr>
          <p:cNvSpPr>
            <a:spLocks noGrp="1" noChangeArrowheads="1"/>
          </p:cNvSpPr>
          <p:nvPr>
            <p:ph type="sldNum" sz="quarter" idx="12"/>
          </p:nvPr>
        </p:nvSpPr>
        <p:spPr>
          <a:ln/>
        </p:spPr>
        <p:txBody>
          <a:bodyPr/>
          <a:lstStyle>
            <a:lvl1pPr>
              <a:defRPr/>
            </a:lvl1pPr>
          </a:lstStyle>
          <a:p>
            <a:pPr>
              <a:defRPr/>
            </a:pPr>
            <a:fld id="{6C9C08FC-243A-B04B-A768-0EA56921F8D7}" type="slidenum">
              <a:rPr lang="en-US" altLang="en-US"/>
              <a:pPr>
                <a:defRPr/>
              </a:pPr>
              <a:t>‹#›</a:t>
            </a:fld>
            <a:endParaRPr lang="en-US" altLang="en-US"/>
          </a:p>
        </p:txBody>
      </p:sp>
    </p:spTree>
    <p:extLst>
      <p:ext uri="{BB962C8B-B14F-4D97-AF65-F5344CB8AC3E}">
        <p14:creationId xmlns:p14="http://schemas.microsoft.com/office/powerpoint/2010/main" val="2367070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0938690-3F8E-5146-B023-3E5CB2585B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A15475C-C22B-0A44-B15F-C4C5A01986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CB4E2CE-C2B0-E24A-8FC5-3B17AAFDD650}"/>
              </a:ext>
            </a:extLst>
          </p:cNvPr>
          <p:cNvSpPr>
            <a:spLocks noGrp="1" noChangeArrowheads="1"/>
          </p:cNvSpPr>
          <p:nvPr>
            <p:ph type="sldNum" sz="quarter" idx="12"/>
          </p:nvPr>
        </p:nvSpPr>
        <p:spPr>
          <a:ln/>
        </p:spPr>
        <p:txBody>
          <a:bodyPr/>
          <a:lstStyle>
            <a:lvl1pPr>
              <a:defRPr/>
            </a:lvl1pPr>
          </a:lstStyle>
          <a:p>
            <a:pPr>
              <a:defRPr/>
            </a:pPr>
            <a:fld id="{EE408F2D-EB0B-3F4B-9A7C-0484DF1D3B8B}" type="slidenum">
              <a:rPr lang="en-US" altLang="en-US"/>
              <a:pPr>
                <a:defRPr/>
              </a:pPr>
              <a:t>‹#›</a:t>
            </a:fld>
            <a:endParaRPr lang="en-US" altLang="en-US"/>
          </a:p>
        </p:txBody>
      </p:sp>
    </p:spTree>
    <p:extLst>
      <p:ext uri="{BB962C8B-B14F-4D97-AF65-F5344CB8AC3E}">
        <p14:creationId xmlns:p14="http://schemas.microsoft.com/office/powerpoint/2010/main" val="3530258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960133" y="593367"/>
            <a:ext cx="102720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 name="Google Shape;22;p5"/>
          <p:cNvSpPr txBox="1">
            <a:spLocks noGrp="1"/>
          </p:cNvSpPr>
          <p:nvPr>
            <p:ph type="subTitle" idx="1"/>
          </p:nvPr>
        </p:nvSpPr>
        <p:spPr>
          <a:xfrm>
            <a:off x="1328300" y="2837167"/>
            <a:ext cx="44444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23" name="Google Shape;23;p5"/>
          <p:cNvSpPr txBox="1">
            <a:spLocks noGrp="1"/>
          </p:cNvSpPr>
          <p:nvPr>
            <p:ph type="subTitle" idx="2"/>
          </p:nvPr>
        </p:nvSpPr>
        <p:spPr>
          <a:xfrm>
            <a:off x="1328300" y="3775800"/>
            <a:ext cx="44444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24" name="Google Shape;24;p5"/>
          <p:cNvSpPr txBox="1">
            <a:spLocks noGrp="1"/>
          </p:cNvSpPr>
          <p:nvPr>
            <p:ph type="subTitle" idx="3"/>
          </p:nvPr>
        </p:nvSpPr>
        <p:spPr>
          <a:xfrm>
            <a:off x="6316864" y="2837167"/>
            <a:ext cx="44444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25" name="Google Shape;25;p5"/>
          <p:cNvSpPr txBox="1">
            <a:spLocks noGrp="1"/>
          </p:cNvSpPr>
          <p:nvPr>
            <p:ph type="subTitle" idx="4"/>
          </p:nvPr>
        </p:nvSpPr>
        <p:spPr>
          <a:xfrm>
            <a:off x="6316864" y="3775800"/>
            <a:ext cx="44444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34060592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438577FD-299B-BC40-AC23-0F70077F5C7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4D18D56-6197-014F-9CC7-E723E7D109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314BD05-EDC3-1A46-A87D-D300C427879A}"/>
              </a:ext>
            </a:extLst>
          </p:cNvPr>
          <p:cNvSpPr>
            <a:spLocks noGrp="1" noChangeArrowheads="1"/>
          </p:cNvSpPr>
          <p:nvPr>
            <p:ph type="sldNum" sz="quarter" idx="12"/>
          </p:nvPr>
        </p:nvSpPr>
        <p:spPr>
          <a:ln/>
        </p:spPr>
        <p:txBody>
          <a:bodyPr/>
          <a:lstStyle>
            <a:lvl1pPr>
              <a:defRPr/>
            </a:lvl1pPr>
          </a:lstStyle>
          <a:p>
            <a:pPr>
              <a:defRPr/>
            </a:pPr>
            <a:fld id="{63198A2F-A9D2-8E46-8E69-F3512D74D4E3}" type="slidenum">
              <a:rPr lang="en-US" altLang="en-US"/>
              <a:pPr>
                <a:defRPr/>
              </a:pPr>
              <a:t>‹#›</a:t>
            </a:fld>
            <a:endParaRPr lang="en-US" altLang="en-US"/>
          </a:p>
        </p:txBody>
      </p:sp>
    </p:spTree>
    <p:extLst>
      <p:ext uri="{BB962C8B-B14F-4D97-AF65-F5344CB8AC3E}">
        <p14:creationId xmlns:p14="http://schemas.microsoft.com/office/powerpoint/2010/main" val="4623624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D556529-4141-244A-95B6-DD6D1A98126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BAF09C5-AFF5-8046-9493-6F93269F47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6F3F57F-B0FA-DA47-AA56-52D46C067DD4}"/>
              </a:ext>
            </a:extLst>
          </p:cNvPr>
          <p:cNvSpPr>
            <a:spLocks noGrp="1" noChangeArrowheads="1"/>
          </p:cNvSpPr>
          <p:nvPr>
            <p:ph type="sldNum" sz="quarter" idx="12"/>
          </p:nvPr>
        </p:nvSpPr>
        <p:spPr>
          <a:ln/>
        </p:spPr>
        <p:txBody>
          <a:bodyPr/>
          <a:lstStyle>
            <a:lvl1pPr>
              <a:defRPr/>
            </a:lvl1pPr>
          </a:lstStyle>
          <a:p>
            <a:pPr>
              <a:defRPr/>
            </a:pPr>
            <a:fld id="{FD33DF09-4DC5-6A46-BC12-8A5490F3068B}" type="slidenum">
              <a:rPr lang="en-US" altLang="en-US"/>
              <a:pPr>
                <a:defRPr/>
              </a:pPr>
              <a:t>‹#›</a:t>
            </a:fld>
            <a:endParaRPr lang="en-US" altLang="en-US"/>
          </a:p>
        </p:txBody>
      </p:sp>
    </p:spTree>
    <p:extLst>
      <p:ext uri="{BB962C8B-B14F-4D97-AF65-F5344CB8AC3E}">
        <p14:creationId xmlns:p14="http://schemas.microsoft.com/office/powerpoint/2010/main" val="28456112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E56F406F-8636-C54B-96FF-F8FB003237F4}"/>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2FBC090C-812D-A04F-BF9F-C9076B9FB39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B2461293-9E0D-DB47-8AAC-663A770F6119}"/>
              </a:ext>
            </a:extLst>
          </p:cNvPr>
          <p:cNvSpPr>
            <a:spLocks noGrp="1" noChangeArrowheads="1"/>
          </p:cNvSpPr>
          <p:nvPr>
            <p:ph type="sldNum" sz="quarter" idx="12"/>
          </p:nvPr>
        </p:nvSpPr>
        <p:spPr>
          <a:ln/>
        </p:spPr>
        <p:txBody>
          <a:bodyPr/>
          <a:lstStyle>
            <a:lvl1pPr>
              <a:defRPr/>
            </a:lvl1pPr>
          </a:lstStyle>
          <a:p>
            <a:pPr>
              <a:defRPr/>
            </a:pPr>
            <a:fld id="{83AAD06D-60D5-E848-942E-1CC860E01AB6}" type="slidenum">
              <a:rPr lang="en-US" altLang="en-US"/>
              <a:pPr>
                <a:defRPr/>
              </a:pPr>
              <a:t>‹#›</a:t>
            </a:fld>
            <a:endParaRPr lang="en-US" altLang="en-US"/>
          </a:p>
        </p:txBody>
      </p:sp>
    </p:spTree>
    <p:extLst>
      <p:ext uri="{BB962C8B-B14F-4D97-AF65-F5344CB8AC3E}">
        <p14:creationId xmlns:p14="http://schemas.microsoft.com/office/powerpoint/2010/main" val="33864653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6001913" y="1417533"/>
            <a:ext cx="4921200" cy="3290800"/>
          </a:xfrm>
          <a:prstGeom prst="rect">
            <a:avLst/>
          </a:prstGeom>
        </p:spPr>
        <p:txBody>
          <a:bodyPr spcFirstLastPara="1" wrap="square" lIns="91425" tIns="91425" rIns="91425" bIns="91425" anchor="ctr" anchorCtr="0">
            <a:noAutofit/>
          </a:bodyPr>
          <a:lstStyle>
            <a:lvl1pPr lvl="0" algn="r" rtl="0">
              <a:lnSpc>
                <a:spcPct val="80000"/>
              </a:lnSpc>
              <a:spcBef>
                <a:spcPts val="0"/>
              </a:spcBef>
              <a:spcAft>
                <a:spcPts val="0"/>
              </a:spcAft>
              <a:buClr>
                <a:srgbClr val="191919"/>
              </a:buClr>
              <a:buSzPts val="5200"/>
              <a:buNone/>
              <a:defRPr sz="7733"/>
            </a:lvl1pPr>
            <a:lvl2pPr lvl="1" algn="ctr" rtl="0">
              <a:spcBef>
                <a:spcPts val="0"/>
              </a:spcBef>
              <a:spcAft>
                <a:spcPts val="0"/>
              </a:spcAft>
              <a:buClr>
                <a:srgbClr val="191919"/>
              </a:buClr>
              <a:buSzPts val="5200"/>
              <a:buNone/>
              <a:defRPr sz="6933">
                <a:solidFill>
                  <a:srgbClr val="191919"/>
                </a:solidFill>
              </a:defRPr>
            </a:lvl2pPr>
            <a:lvl3pPr lvl="2" algn="ctr" rtl="0">
              <a:spcBef>
                <a:spcPts val="0"/>
              </a:spcBef>
              <a:spcAft>
                <a:spcPts val="0"/>
              </a:spcAft>
              <a:buClr>
                <a:srgbClr val="191919"/>
              </a:buClr>
              <a:buSzPts val="5200"/>
              <a:buNone/>
              <a:defRPr sz="6933">
                <a:solidFill>
                  <a:srgbClr val="191919"/>
                </a:solidFill>
              </a:defRPr>
            </a:lvl3pPr>
            <a:lvl4pPr lvl="3" algn="ctr" rtl="0">
              <a:spcBef>
                <a:spcPts val="0"/>
              </a:spcBef>
              <a:spcAft>
                <a:spcPts val="0"/>
              </a:spcAft>
              <a:buClr>
                <a:srgbClr val="191919"/>
              </a:buClr>
              <a:buSzPts val="5200"/>
              <a:buNone/>
              <a:defRPr sz="6933">
                <a:solidFill>
                  <a:srgbClr val="191919"/>
                </a:solidFill>
              </a:defRPr>
            </a:lvl4pPr>
            <a:lvl5pPr lvl="4" algn="ctr" rtl="0">
              <a:spcBef>
                <a:spcPts val="0"/>
              </a:spcBef>
              <a:spcAft>
                <a:spcPts val="0"/>
              </a:spcAft>
              <a:buClr>
                <a:srgbClr val="191919"/>
              </a:buClr>
              <a:buSzPts val="5200"/>
              <a:buNone/>
              <a:defRPr sz="6933">
                <a:solidFill>
                  <a:srgbClr val="191919"/>
                </a:solidFill>
              </a:defRPr>
            </a:lvl5pPr>
            <a:lvl6pPr lvl="5" algn="ctr" rtl="0">
              <a:spcBef>
                <a:spcPts val="0"/>
              </a:spcBef>
              <a:spcAft>
                <a:spcPts val="0"/>
              </a:spcAft>
              <a:buClr>
                <a:srgbClr val="191919"/>
              </a:buClr>
              <a:buSzPts val="5200"/>
              <a:buNone/>
              <a:defRPr sz="6933">
                <a:solidFill>
                  <a:srgbClr val="191919"/>
                </a:solidFill>
              </a:defRPr>
            </a:lvl6pPr>
            <a:lvl7pPr lvl="6" algn="ctr" rtl="0">
              <a:spcBef>
                <a:spcPts val="0"/>
              </a:spcBef>
              <a:spcAft>
                <a:spcPts val="0"/>
              </a:spcAft>
              <a:buClr>
                <a:srgbClr val="191919"/>
              </a:buClr>
              <a:buSzPts val="5200"/>
              <a:buNone/>
              <a:defRPr sz="6933">
                <a:solidFill>
                  <a:srgbClr val="191919"/>
                </a:solidFill>
              </a:defRPr>
            </a:lvl7pPr>
            <a:lvl8pPr lvl="7" algn="ctr" rtl="0">
              <a:spcBef>
                <a:spcPts val="0"/>
              </a:spcBef>
              <a:spcAft>
                <a:spcPts val="0"/>
              </a:spcAft>
              <a:buClr>
                <a:srgbClr val="191919"/>
              </a:buClr>
              <a:buSzPts val="5200"/>
              <a:buNone/>
              <a:defRPr sz="6933">
                <a:solidFill>
                  <a:srgbClr val="191919"/>
                </a:solidFill>
              </a:defRPr>
            </a:lvl8pPr>
            <a:lvl9pPr lvl="8" algn="ctr" rtl="0">
              <a:spcBef>
                <a:spcPts val="0"/>
              </a:spcBef>
              <a:spcAft>
                <a:spcPts val="0"/>
              </a:spcAft>
              <a:buClr>
                <a:srgbClr val="191919"/>
              </a:buClr>
              <a:buSzPts val="5200"/>
              <a:buNone/>
              <a:defRPr sz="6933">
                <a:solidFill>
                  <a:srgbClr val="191919"/>
                </a:solidFill>
              </a:defRPr>
            </a:lvl9pPr>
          </a:lstStyle>
          <a:p>
            <a:endParaRPr/>
          </a:p>
        </p:txBody>
      </p:sp>
      <p:sp>
        <p:nvSpPr>
          <p:cNvPr id="11" name="Google Shape;11;p2"/>
          <p:cNvSpPr txBox="1">
            <a:spLocks noGrp="1"/>
          </p:cNvSpPr>
          <p:nvPr>
            <p:ph type="subTitle" idx="1"/>
          </p:nvPr>
        </p:nvSpPr>
        <p:spPr>
          <a:xfrm>
            <a:off x="6002080" y="4786199"/>
            <a:ext cx="4921200" cy="5460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b="1">
                <a:solidFill>
                  <a:schemeClr val="accent1"/>
                </a:solidFill>
                <a:latin typeface="Roboto Slab"/>
                <a:ea typeface="Roboto Slab"/>
                <a:cs typeface="Roboto Slab"/>
                <a:sym typeface="Roboto Slab"/>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2" name="Google Shape;12;p2"/>
          <p:cNvSpPr/>
          <p:nvPr/>
        </p:nvSpPr>
        <p:spPr>
          <a:xfrm rot="590594">
            <a:off x="9742283" y="4355912"/>
            <a:ext cx="4215359" cy="4492645"/>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442837" y="-1739551"/>
            <a:ext cx="3349377" cy="2740260"/>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063367" y="2688934"/>
            <a:ext cx="2344416" cy="2071597"/>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rot="5400000">
            <a:off x="7243209" y="-1733443"/>
            <a:ext cx="1942176" cy="2301204"/>
          </a:xfrm>
          <a:custGeom>
            <a:avLst/>
            <a:gdLst/>
            <a:ahLst/>
            <a:cxnLst/>
            <a:rect l="l" t="t" r="r" b="b"/>
            <a:pathLst>
              <a:path w="52624" h="62352" extrusionOk="0">
                <a:moveTo>
                  <a:pt x="7937" y="0"/>
                </a:moveTo>
                <a:cubicBezTo>
                  <a:pt x="7417" y="0"/>
                  <a:pt x="6871" y="336"/>
                  <a:pt x="6822" y="1001"/>
                </a:cubicBezTo>
                <a:cubicBezTo>
                  <a:pt x="6722" y="2426"/>
                  <a:pt x="6623" y="3867"/>
                  <a:pt x="6523" y="5309"/>
                </a:cubicBezTo>
                <a:cubicBezTo>
                  <a:pt x="4916" y="5127"/>
                  <a:pt x="3308" y="4928"/>
                  <a:pt x="1701" y="4712"/>
                </a:cubicBezTo>
                <a:cubicBezTo>
                  <a:pt x="1634" y="4703"/>
                  <a:pt x="1569" y="4698"/>
                  <a:pt x="1505" y="4698"/>
                </a:cubicBezTo>
                <a:cubicBezTo>
                  <a:pt x="477" y="4698"/>
                  <a:pt x="0" y="5915"/>
                  <a:pt x="906" y="6602"/>
                </a:cubicBezTo>
                <a:cubicBezTo>
                  <a:pt x="1154" y="6784"/>
                  <a:pt x="1386" y="6950"/>
                  <a:pt x="1618" y="7132"/>
                </a:cubicBezTo>
                <a:cubicBezTo>
                  <a:pt x="1779" y="7266"/>
                  <a:pt x="1969" y="7329"/>
                  <a:pt x="2156" y="7329"/>
                </a:cubicBezTo>
                <a:cubicBezTo>
                  <a:pt x="2433" y="7329"/>
                  <a:pt x="2703" y="7190"/>
                  <a:pt x="2861" y="6933"/>
                </a:cubicBezTo>
                <a:cubicBezTo>
                  <a:pt x="4038" y="7082"/>
                  <a:pt x="5214" y="7231"/>
                  <a:pt x="6391" y="7347"/>
                </a:cubicBezTo>
                <a:cubicBezTo>
                  <a:pt x="5512" y="20670"/>
                  <a:pt x="4916" y="33993"/>
                  <a:pt x="4584" y="47349"/>
                </a:cubicBezTo>
                <a:cubicBezTo>
                  <a:pt x="4485" y="51608"/>
                  <a:pt x="4071" y="56066"/>
                  <a:pt x="4634" y="60308"/>
                </a:cubicBezTo>
                <a:cubicBezTo>
                  <a:pt x="4699" y="60823"/>
                  <a:pt x="5028" y="61353"/>
                  <a:pt x="5624" y="61353"/>
                </a:cubicBezTo>
                <a:cubicBezTo>
                  <a:pt x="5642" y="61353"/>
                  <a:pt x="5660" y="61353"/>
                  <a:pt x="5678" y="61352"/>
                </a:cubicBezTo>
                <a:cubicBezTo>
                  <a:pt x="11138" y="61025"/>
                  <a:pt x="16606" y="60862"/>
                  <a:pt x="22076" y="60862"/>
                </a:cubicBezTo>
                <a:cubicBezTo>
                  <a:pt x="31596" y="60862"/>
                  <a:pt x="41119" y="61357"/>
                  <a:pt x="50602" y="62346"/>
                </a:cubicBezTo>
                <a:cubicBezTo>
                  <a:pt x="50633" y="62350"/>
                  <a:pt x="50663" y="62351"/>
                  <a:pt x="50693" y="62351"/>
                </a:cubicBezTo>
                <a:cubicBezTo>
                  <a:pt x="51225" y="62351"/>
                  <a:pt x="51598" y="61805"/>
                  <a:pt x="51629" y="61319"/>
                </a:cubicBezTo>
                <a:cubicBezTo>
                  <a:pt x="52508" y="46803"/>
                  <a:pt x="52624" y="32237"/>
                  <a:pt x="51961" y="17704"/>
                </a:cubicBezTo>
                <a:cubicBezTo>
                  <a:pt x="51779" y="13594"/>
                  <a:pt x="51530" y="9485"/>
                  <a:pt x="51215" y="5392"/>
                </a:cubicBezTo>
                <a:cubicBezTo>
                  <a:pt x="51184" y="4905"/>
                  <a:pt x="50809" y="4343"/>
                  <a:pt x="50262" y="4343"/>
                </a:cubicBezTo>
                <a:cubicBezTo>
                  <a:pt x="50232" y="4343"/>
                  <a:pt x="50202" y="4345"/>
                  <a:pt x="50171" y="4348"/>
                </a:cubicBezTo>
                <a:cubicBezTo>
                  <a:pt x="41030" y="5393"/>
                  <a:pt x="31794" y="6109"/>
                  <a:pt x="22574" y="6109"/>
                </a:cubicBezTo>
                <a:cubicBezTo>
                  <a:pt x="17905" y="6109"/>
                  <a:pt x="13240" y="5926"/>
                  <a:pt x="8595" y="5508"/>
                </a:cubicBezTo>
                <a:cubicBezTo>
                  <a:pt x="8694" y="4000"/>
                  <a:pt x="8793" y="2492"/>
                  <a:pt x="8893" y="1001"/>
                </a:cubicBezTo>
                <a:cubicBezTo>
                  <a:pt x="8942" y="332"/>
                  <a:pt x="8453" y="0"/>
                  <a:pt x="7937"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852177" y="1707496"/>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3929255" y="6115207"/>
            <a:ext cx="3399773" cy="2592083"/>
          </a:xfrm>
          <a:custGeom>
            <a:avLst/>
            <a:gdLst/>
            <a:ahLst/>
            <a:cxnLst/>
            <a:rect l="l" t="t" r="r" b="b"/>
            <a:pathLst>
              <a:path w="56707" h="43235" extrusionOk="0">
                <a:moveTo>
                  <a:pt x="14061" y="1"/>
                </a:moveTo>
                <a:cubicBezTo>
                  <a:pt x="12530" y="1"/>
                  <a:pt x="10976" y="454"/>
                  <a:pt x="9513" y="1384"/>
                </a:cubicBezTo>
                <a:cubicBezTo>
                  <a:pt x="3182" y="5443"/>
                  <a:pt x="995" y="14524"/>
                  <a:pt x="465" y="21501"/>
                </a:cubicBezTo>
                <a:cubicBezTo>
                  <a:pt x="1" y="27582"/>
                  <a:pt x="200" y="33730"/>
                  <a:pt x="150" y="39811"/>
                </a:cubicBezTo>
                <a:cubicBezTo>
                  <a:pt x="167" y="40441"/>
                  <a:pt x="680" y="40955"/>
                  <a:pt x="1327" y="40971"/>
                </a:cubicBezTo>
                <a:cubicBezTo>
                  <a:pt x="7957" y="40686"/>
                  <a:pt x="14592" y="40543"/>
                  <a:pt x="21228" y="40543"/>
                </a:cubicBezTo>
                <a:cubicBezTo>
                  <a:pt x="31543" y="40543"/>
                  <a:pt x="41861" y="40889"/>
                  <a:pt x="52166" y="41585"/>
                </a:cubicBezTo>
                <a:cubicBezTo>
                  <a:pt x="52150" y="41651"/>
                  <a:pt x="52133" y="41717"/>
                  <a:pt x="52117" y="41783"/>
                </a:cubicBezTo>
                <a:cubicBezTo>
                  <a:pt x="51937" y="42662"/>
                  <a:pt x="52678" y="43234"/>
                  <a:pt x="53361" y="43234"/>
                </a:cubicBezTo>
                <a:cubicBezTo>
                  <a:pt x="53811" y="43234"/>
                  <a:pt x="54235" y="42986"/>
                  <a:pt x="54354" y="42413"/>
                </a:cubicBezTo>
                <a:cubicBezTo>
                  <a:pt x="55447" y="37276"/>
                  <a:pt x="56143" y="32073"/>
                  <a:pt x="56425" y="26853"/>
                </a:cubicBezTo>
                <a:cubicBezTo>
                  <a:pt x="56690" y="22097"/>
                  <a:pt x="56707" y="17093"/>
                  <a:pt x="54901" y="12602"/>
                </a:cubicBezTo>
                <a:cubicBezTo>
                  <a:pt x="53007" y="7853"/>
                  <a:pt x="48366" y="3144"/>
                  <a:pt x="42947" y="3144"/>
                </a:cubicBezTo>
                <a:cubicBezTo>
                  <a:pt x="42296" y="3144"/>
                  <a:pt x="41634" y="3212"/>
                  <a:pt x="40964" y="3356"/>
                </a:cubicBezTo>
                <a:cubicBezTo>
                  <a:pt x="34932" y="4648"/>
                  <a:pt x="32480" y="11807"/>
                  <a:pt x="31983" y="17209"/>
                </a:cubicBezTo>
                <a:lnTo>
                  <a:pt x="24791" y="17822"/>
                </a:lnTo>
                <a:cubicBezTo>
                  <a:pt x="24625" y="9686"/>
                  <a:pt x="22769" y="5013"/>
                  <a:pt x="19671" y="2245"/>
                </a:cubicBezTo>
                <a:cubicBezTo>
                  <a:pt x="18004" y="766"/>
                  <a:pt x="16051" y="1"/>
                  <a:pt x="1406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1356356" y="-803577"/>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2"/>
          <p:cNvSpPr/>
          <p:nvPr/>
        </p:nvSpPr>
        <p:spPr>
          <a:xfrm rot="-2700000">
            <a:off x="690671" y="5826018"/>
            <a:ext cx="1333828" cy="2647044"/>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2"/>
          <p:cNvSpPr/>
          <p:nvPr/>
        </p:nvSpPr>
        <p:spPr>
          <a:xfrm rot="-9352694">
            <a:off x="11694315" y="1079298"/>
            <a:ext cx="1412904" cy="1819220"/>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2"/>
          <p:cNvSpPr/>
          <p:nvPr/>
        </p:nvSpPr>
        <p:spPr>
          <a:xfrm rot="346474">
            <a:off x="10573955" y="-1323014"/>
            <a:ext cx="2952675" cy="2415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3623220" y="5801780"/>
            <a:ext cx="2096269" cy="258293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902782" y="-1258269"/>
            <a:ext cx="3399751" cy="503607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2"/>
          <p:cNvSpPr/>
          <p:nvPr/>
        </p:nvSpPr>
        <p:spPr>
          <a:xfrm rot="-5578358">
            <a:off x="10800579" y="6192130"/>
            <a:ext cx="1061045" cy="14406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2"/>
          <p:cNvSpPr/>
          <p:nvPr/>
        </p:nvSpPr>
        <p:spPr>
          <a:xfrm rot="-10453457">
            <a:off x="10332236" y="-1566486"/>
            <a:ext cx="2096299" cy="2582972"/>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078331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105"/>
        <p:cNvGrpSpPr/>
        <p:nvPr/>
      </p:nvGrpSpPr>
      <p:grpSpPr>
        <a:xfrm>
          <a:off x="0" y="0"/>
          <a:ext cx="0" cy="0"/>
          <a:chOff x="0" y="0"/>
          <a:chExt cx="0" cy="0"/>
        </a:xfrm>
      </p:grpSpPr>
      <p:sp>
        <p:nvSpPr>
          <p:cNvPr id="106" name="Google Shape;106;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a:t>
            </a:fld>
            <a:endParaRPr lang="pt-BR"/>
          </a:p>
        </p:txBody>
      </p:sp>
    </p:spTree>
    <p:extLst>
      <p:ext uri="{BB962C8B-B14F-4D97-AF65-F5344CB8AC3E}">
        <p14:creationId xmlns:p14="http://schemas.microsoft.com/office/powerpoint/2010/main" val="25342246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07"/>
        <p:cNvGrpSpPr/>
        <p:nvPr/>
      </p:nvGrpSpPr>
      <p:grpSpPr>
        <a:xfrm>
          <a:off x="0" y="0"/>
          <a:ext cx="0" cy="0"/>
          <a:chOff x="0" y="0"/>
          <a:chExt cx="0" cy="0"/>
        </a:xfrm>
      </p:grpSpPr>
      <p:sp>
        <p:nvSpPr>
          <p:cNvPr id="108" name="Google Shape;108;p13"/>
          <p:cNvSpPr txBox="1">
            <a:spLocks noGrp="1"/>
          </p:cNvSpPr>
          <p:nvPr>
            <p:ph type="title"/>
          </p:nvPr>
        </p:nvSpPr>
        <p:spPr>
          <a:xfrm>
            <a:off x="947500" y="2289456"/>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09" name="Google Shape;109;p13"/>
          <p:cNvSpPr txBox="1">
            <a:spLocks noGrp="1"/>
          </p:cNvSpPr>
          <p:nvPr>
            <p:ph type="title" idx="2" hasCustomPrompt="1"/>
          </p:nvPr>
        </p:nvSpPr>
        <p:spPr>
          <a:xfrm>
            <a:off x="947500" y="1594453"/>
            <a:ext cx="1344000" cy="633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0" name="Google Shape;110;p13"/>
          <p:cNvSpPr txBox="1">
            <a:spLocks noGrp="1"/>
          </p:cNvSpPr>
          <p:nvPr>
            <p:ph type="subTitle" idx="1"/>
          </p:nvPr>
        </p:nvSpPr>
        <p:spPr>
          <a:xfrm>
            <a:off x="947500" y="2988000"/>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1" name="Google Shape;111;p13"/>
          <p:cNvSpPr txBox="1">
            <a:spLocks noGrp="1"/>
          </p:cNvSpPr>
          <p:nvPr>
            <p:ph type="title" idx="3"/>
          </p:nvPr>
        </p:nvSpPr>
        <p:spPr>
          <a:xfrm>
            <a:off x="5250463" y="2289456"/>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2" name="Google Shape;112;p13"/>
          <p:cNvSpPr txBox="1">
            <a:spLocks noGrp="1"/>
          </p:cNvSpPr>
          <p:nvPr>
            <p:ph type="title" idx="4" hasCustomPrompt="1"/>
          </p:nvPr>
        </p:nvSpPr>
        <p:spPr>
          <a:xfrm>
            <a:off x="5250467" y="1594467"/>
            <a:ext cx="143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3" name="Google Shape;113;p13"/>
          <p:cNvSpPr txBox="1">
            <a:spLocks noGrp="1"/>
          </p:cNvSpPr>
          <p:nvPr>
            <p:ph type="subTitle" idx="5"/>
          </p:nvPr>
        </p:nvSpPr>
        <p:spPr>
          <a:xfrm>
            <a:off x="5250467" y="2988004"/>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4" name="Google Shape;114;p13"/>
          <p:cNvSpPr txBox="1">
            <a:spLocks noGrp="1"/>
          </p:cNvSpPr>
          <p:nvPr>
            <p:ph type="title" idx="6"/>
          </p:nvPr>
        </p:nvSpPr>
        <p:spPr>
          <a:xfrm>
            <a:off x="5250463" y="4675572"/>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5" name="Google Shape;115;p13"/>
          <p:cNvSpPr txBox="1">
            <a:spLocks noGrp="1"/>
          </p:cNvSpPr>
          <p:nvPr>
            <p:ph type="title" idx="7" hasCustomPrompt="1"/>
          </p:nvPr>
        </p:nvSpPr>
        <p:spPr>
          <a:xfrm>
            <a:off x="5250467" y="3979900"/>
            <a:ext cx="143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6" name="Google Shape;116;p13"/>
          <p:cNvSpPr txBox="1">
            <a:spLocks noGrp="1"/>
          </p:cNvSpPr>
          <p:nvPr>
            <p:ph type="title" idx="8"/>
          </p:nvPr>
        </p:nvSpPr>
        <p:spPr>
          <a:xfrm>
            <a:off x="947500" y="4675572"/>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7" name="Google Shape;117;p13"/>
          <p:cNvSpPr txBox="1">
            <a:spLocks noGrp="1"/>
          </p:cNvSpPr>
          <p:nvPr>
            <p:ph type="title" idx="9" hasCustomPrompt="1"/>
          </p:nvPr>
        </p:nvSpPr>
        <p:spPr>
          <a:xfrm>
            <a:off x="947500" y="3979900"/>
            <a:ext cx="134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8" name="Google Shape;118;p13"/>
          <p:cNvSpPr txBox="1">
            <a:spLocks noGrp="1"/>
          </p:cNvSpPr>
          <p:nvPr>
            <p:ph type="subTitle" idx="13"/>
          </p:nvPr>
        </p:nvSpPr>
        <p:spPr>
          <a:xfrm>
            <a:off x="947500" y="5374053"/>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9" name="Google Shape;119;p13"/>
          <p:cNvSpPr txBox="1">
            <a:spLocks noGrp="1"/>
          </p:cNvSpPr>
          <p:nvPr>
            <p:ph type="title" idx="14"/>
          </p:nvPr>
        </p:nvSpPr>
        <p:spPr>
          <a:xfrm>
            <a:off x="960000" y="720000"/>
            <a:ext cx="10272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40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0" name="Google Shape;120;p13"/>
          <p:cNvSpPr/>
          <p:nvPr/>
        </p:nvSpPr>
        <p:spPr>
          <a:xfrm>
            <a:off x="10461435" y="-459697"/>
            <a:ext cx="2008563" cy="1943305"/>
          </a:xfrm>
          <a:custGeom>
            <a:avLst/>
            <a:gdLst/>
            <a:ahLst/>
            <a:cxnLst/>
            <a:rect l="l" t="t" r="r" b="b"/>
            <a:pathLst>
              <a:path w="11816" h="11433" extrusionOk="0">
                <a:moveTo>
                  <a:pt x="5624" y="0"/>
                </a:moveTo>
                <a:cubicBezTo>
                  <a:pt x="5116" y="0"/>
                  <a:pt x="4606" y="74"/>
                  <a:pt x="4110" y="228"/>
                </a:cubicBezTo>
                <a:cubicBezTo>
                  <a:pt x="2337" y="808"/>
                  <a:pt x="1061" y="2349"/>
                  <a:pt x="829" y="4205"/>
                </a:cubicBezTo>
                <a:cubicBezTo>
                  <a:pt x="0" y="6442"/>
                  <a:pt x="713" y="8961"/>
                  <a:pt x="2585" y="10419"/>
                </a:cubicBezTo>
                <a:cubicBezTo>
                  <a:pt x="3500" y="11109"/>
                  <a:pt x="4598" y="11433"/>
                  <a:pt x="5702" y="11433"/>
                </a:cubicBezTo>
                <a:cubicBezTo>
                  <a:pt x="7039" y="11433"/>
                  <a:pt x="8386" y="10959"/>
                  <a:pt x="9429" y="10088"/>
                </a:cubicBezTo>
                <a:cubicBezTo>
                  <a:pt x="11434" y="8414"/>
                  <a:pt x="11815" y="5481"/>
                  <a:pt x="10705" y="3161"/>
                </a:cubicBezTo>
                <a:cubicBezTo>
                  <a:pt x="9784" y="1253"/>
                  <a:pt x="7724" y="0"/>
                  <a:pt x="5624"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13"/>
          <p:cNvSpPr/>
          <p:nvPr/>
        </p:nvSpPr>
        <p:spPr>
          <a:xfrm rot="-8100000">
            <a:off x="10661571" y="-571468"/>
            <a:ext cx="2096268" cy="258293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13"/>
          <p:cNvSpPr txBox="1">
            <a:spLocks noGrp="1"/>
          </p:cNvSpPr>
          <p:nvPr>
            <p:ph type="subTitle" idx="15"/>
          </p:nvPr>
        </p:nvSpPr>
        <p:spPr>
          <a:xfrm>
            <a:off x="5250467" y="5374053"/>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796622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94"/>
        <p:cNvGrpSpPr/>
        <p:nvPr/>
      </p:nvGrpSpPr>
      <p:grpSpPr>
        <a:xfrm>
          <a:off x="0" y="0"/>
          <a:ext cx="0" cy="0"/>
          <a:chOff x="0" y="0"/>
          <a:chExt cx="0" cy="0"/>
        </a:xfrm>
      </p:grpSpPr>
      <p:sp>
        <p:nvSpPr>
          <p:cNvPr id="295" name="Google Shape;295;p29"/>
          <p:cNvSpPr/>
          <p:nvPr/>
        </p:nvSpPr>
        <p:spPr>
          <a:xfrm>
            <a:off x="9839862" y="3969753"/>
            <a:ext cx="4215335" cy="4492617"/>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6" name="Google Shape;296;p29"/>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7" name="Google Shape;297;p29"/>
          <p:cNvSpPr txBox="1">
            <a:spLocks noGrp="1"/>
          </p:cNvSpPr>
          <p:nvPr>
            <p:ph type="body" idx="1"/>
          </p:nvPr>
        </p:nvSpPr>
        <p:spPr>
          <a:xfrm>
            <a:off x="960000" y="1483600"/>
            <a:ext cx="10272000" cy="31212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Clr>
                <a:schemeClr val="accent2"/>
              </a:buClr>
              <a:buSzPts val="1400"/>
              <a:buChar char="●"/>
              <a:defRPr sz="1733"/>
            </a:lvl1pPr>
            <a:lvl2pPr marL="1219170" lvl="1" indent="-423323" rtl="0">
              <a:lnSpc>
                <a:spcPct val="115000"/>
              </a:lnSpc>
              <a:spcBef>
                <a:spcPts val="1333"/>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298" name="Google Shape;298;p29"/>
          <p:cNvSpPr/>
          <p:nvPr/>
        </p:nvSpPr>
        <p:spPr>
          <a:xfrm rot="-5400000" flipH="1">
            <a:off x="-874481" y="-543085"/>
            <a:ext cx="2151977" cy="1901415"/>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9" name="Google Shape;299;p29"/>
          <p:cNvSpPr/>
          <p:nvPr/>
        </p:nvSpPr>
        <p:spPr>
          <a:xfrm flipH="1">
            <a:off x="11595896" y="4589905"/>
            <a:ext cx="685057" cy="930152"/>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0" name="Google Shape;300;p29"/>
          <p:cNvSpPr/>
          <p:nvPr/>
        </p:nvSpPr>
        <p:spPr>
          <a:xfrm rot="-5276572" flipH="1">
            <a:off x="11595727" y="4257798"/>
            <a:ext cx="1218659" cy="1501580"/>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1" name="Google Shape;301;p29"/>
          <p:cNvSpPr/>
          <p:nvPr/>
        </p:nvSpPr>
        <p:spPr>
          <a:xfrm rot="10800000">
            <a:off x="1221666" y="-1101552"/>
            <a:ext cx="1435305" cy="176852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087911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24"/>
        <p:cNvGrpSpPr/>
        <p:nvPr/>
      </p:nvGrpSpPr>
      <p:grpSpPr>
        <a:xfrm>
          <a:off x="0" y="0"/>
          <a:ext cx="0" cy="0"/>
          <a:chOff x="0" y="0"/>
          <a:chExt cx="0" cy="0"/>
        </a:xfrm>
      </p:grpSpPr>
      <p:sp>
        <p:nvSpPr>
          <p:cNvPr id="325" name="Google Shape;325;p32"/>
          <p:cNvSpPr/>
          <p:nvPr/>
        </p:nvSpPr>
        <p:spPr>
          <a:xfrm rot="5400000">
            <a:off x="806093" y="-383740"/>
            <a:ext cx="2643879" cy="2336040"/>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6" name="Google Shape;326;p32"/>
          <p:cNvSpPr/>
          <p:nvPr/>
        </p:nvSpPr>
        <p:spPr>
          <a:xfrm rot="5400000">
            <a:off x="-974772" y="4113786"/>
            <a:ext cx="4215335" cy="4492617"/>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7" name="Google Shape;327;p32"/>
          <p:cNvSpPr/>
          <p:nvPr/>
        </p:nvSpPr>
        <p:spPr>
          <a:xfrm rot="5399722">
            <a:off x="9482440" y="-712586"/>
            <a:ext cx="1944179" cy="26397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32"/>
          <p:cNvSpPr/>
          <p:nvPr/>
        </p:nvSpPr>
        <p:spPr>
          <a:xfrm rot="26" flipH="1">
            <a:off x="489642" y="472509"/>
            <a:ext cx="11032292" cy="584884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9" name="Google Shape;329;p32"/>
          <p:cNvSpPr/>
          <p:nvPr/>
        </p:nvSpPr>
        <p:spPr>
          <a:xfrm rot="9973307">
            <a:off x="9433320" y="4802016"/>
            <a:ext cx="3597393" cy="294328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0" name="Google Shape;330;p32"/>
          <p:cNvSpPr/>
          <p:nvPr/>
        </p:nvSpPr>
        <p:spPr>
          <a:xfrm rot="-5400000">
            <a:off x="9486964" y="5921438"/>
            <a:ext cx="911837" cy="123806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1" name="Google Shape;331;p32"/>
          <p:cNvSpPr/>
          <p:nvPr/>
        </p:nvSpPr>
        <p:spPr>
          <a:xfrm rot="-6692850">
            <a:off x="7393066" y="5023297"/>
            <a:ext cx="2796972" cy="4143177"/>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2" name="Google Shape;332;p32"/>
          <p:cNvSpPr/>
          <p:nvPr/>
        </p:nvSpPr>
        <p:spPr>
          <a:xfrm rot="-9352694">
            <a:off x="1075948" y="5300731"/>
            <a:ext cx="1412904" cy="1819220"/>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32"/>
          <p:cNvSpPr/>
          <p:nvPr/>
        </p:nvSpPr>
        <p:spPr>
          <a:xfrm rot="5023203">
            <a:off x="3275710" y="-173824"/>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32"/>
          <p:cNvSpPr/>
          <p:nvPr/>
        </p:nvSpPr>
        <p:spPr>
          <a:xfrm rot="10769932">
            <a:off x="2921244" y="-942285"/>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32"/>
          <p:cNvSpPr/>
          <p:nvPr/>
        </p:nvSpPr>
        <p:spPr>
          <a:xfrm rot="-3804836">
            <a:off x="8533720" y="83494"/>
            <a:ext cx="912867" cy="1175385"/>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409298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36"/>
        <p:cNvGrpSpPr/>
        <p:nvPr/>
      </p:nvGrpSpPr>
      <p:grpSpPr>
        <a:xfrm>
          <a:off x="0" y="0"/>
          <a:ext cx="0" cy="0"/>
          <a:chOff x="0" y="0"/>
          <a:chExt cx="0" cy="0"/>
        </a:xfrm>
      </p:grpSpPr>
      <p:sp>
        <p:nvSpPr>
          <p:cNvPr id="337" name="Google Shape;337;p33"/>
          <p:cNvSpPr/>
          <p:nvPr/>
        </p:nvSpPr>
        <p:spPr>
          <a:xfrm rot="346516">
            <a:off x="9483624" y="-1172404"/>
            <a:ext cx="3858352" cy="3156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8" name="Google Shape;338;p33"/>
          <p:cNvSpPr/>
          <p:nvPr/>
        </p:nvSpPr>
        <p:spPr>
          <a:xfrm rot="-5633934">
            <a:off x="39366" y="-652065"/>
            <a:ext cx="2242540" cy="3062849"/>
          </a:xfrm>
          <a:custGeom>
            <a:avLst/>
            <a:gdLst/>
            <a:ahLst/>
            <a:cxnLst/>
            <a:rect l="l" t="t" r="r" b="b"/>
            <a:pathLst>
              <a:path w="27376" h="37390" extrusionOk="0">
                <a:moveTo>
                  <a:pt x="1478" y="0"/>
                </a:moveTo>
                <a:cubicBezTo>
                  <a:pt x="941" y="0"/>
                  <a:pt x="478" y="404"/>
                  <a:pt x="414" y="946"/>
                </a:cubicBezTo>
                <a:cubicBezTo>
                  <a:pt x="133" y="6431"/>
                  <a:pt x="0" y="11916"/>
                  <a:pt x="33" y="17401"/>
                </a:cubicBezTo>
                <a:cubicBezTo>
                  <a:pt x="33" y="17932"/>
                  <a:pt x="365" y="18495"/>
                  <a:pt x="961" y="18512"/>
                </a:cubicBezTo>
                <a:lnTo>
                  <a:pt x="12080" y="18976"/>
                </a:lnTo>
                <a:cubicBezTo>
                  <a:pt x="12362" y="24693"/>
                  <a:pt x="12478" y="30426"/>
                  <a:pt x="12445" y="36143"/>
                </a:cubicBezTo>
                <a:cubicBezTo>
                  <a:pt x="12445" y="36834"/>
                  <a:pt x="12906" y="37257"/>
                  <a:pt x="13561" y="37257"/>
                </a:cubicBezTo>
                <a:cubicBezTo>
                  <a:pt x="13597" y="37257"/>
                  <a:pt x="13634" y="37256"/>
                  <a:pt x="13671" y="37253"/>
                </a:cubicBezTo>
                <a:cubicBezTo>
                  <a:pt x="15338" y="37130"/>
                  <a:pt x="17005" y="37067"/>
                  <a:pt x="18671" y="37067"/>
                </a:cubicBezTo>
                <a:cubicBezTo>
                  <a:pt x="20816" y="37067"/>
                  <a:pt x="22961" y="37171"/>
                  <a:pt x="25105" y="37386"/>
                </a:cubicBezTo>
                <a:cubicBezTo>
                  <a:pt x="25135" y="37388"/>
                  <a:pt x="25164" y="37390"/>
                  <a:pt x="25194" y="37390"/>
                </a:cubicBezTo>
                <a:cubicBezTo>
                  <a:pt x="25720" y="37390"/>
                  <a:pt x="26169" y="36975"/>
                  <a:pt x="26232" y="36441"/>
                </a:cubicBezTo>
                <a:cubicBezTo>
                  <a:pt x="27011" y="25770"/>
                  <a:pt x="27375" y="15081"/>
                  <a:pt x="27326" y="4360"/>
                </a:cubicBezTo>
                <a:cubicBezTo>
                  <a:pt x="27342" y="4095"/>
                  <a:pt x="27243" y="3846"/>
                  <a:pt x="27077" y="3664"/>
                </a:cubicBezTo>
                <a:cubicBezTo>
                  <a:pt x="27094" y="3316"/>
                  <a:pt x="27127" y="2985"/>
                  <a:pt x="27143" y="2637"/>
                </a:cubicBezTo>
                <a:cubicBezTo>
                  <a:pt x="27193" y="2073"/>
                  <a:pt x="26762" y="1576"/>
                  <a:pt x="26199" y="1526"/>
                </a:cubicBezTo>
                <a:lnTo>
                  <a:pt x="1541" y="2"/>
                </a:lnTo>
                <a:cubicBezTo>
                  <a:pt x="1520" y="1"/>
                  <a:pt x="1499" y="0"/>
                  <a:pt x="1478"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9" name="Google Shape;339;p33"/>
          <p:cNvSpPr/>
          <p:nvPr/>
        </p:nvSpPr>
        <p:spPr>
          <a:xfrm rot="129738">
            <a:off x="493357" y="490465"/>
            <a:ext cx="11032249" cy="587708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33"/>
          <p:cNvSpPr/>
          <p:nvPr/>
        </p:nvSpPr>
        <p:spPr>
          <a:xfrm rot="5400000">
            <a:off x="8892625" y="-394051"/>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1" name="Google Shape;341;p33"/>
          <p:cNvSpPr/>
          <p:nvPr/>
        </p:nvSpPr>
        <p:spPr>
          <a:xfrm rot="10800000">
            <a:off x="994151" y="-458866"/>
            <a:ext cx="519800" cy="961700"/>
          </a:xfrm>
          <a:custGeom>
            <a:avLst/>
            <a:gdLst/>
            <a:ahLst/>
            <a:cxnLst/>
            <a:rect l="l" t="t" r="r" b="b"/>
            <a:pathLst>
              <a:path w="15594" h="28851" extrusionOk="0">
                <a:moveTo>
                  <a:pt x="13821" y="0"/>
                </a:moveTo>
                <a:lnTo>
                  <a:pt x="1028" y="514"/>
                </a:lnTo>
                <a:cubicBezTo>
                  <a:pt x="465" y="531"/>
                  <a:pt x="1" y="978"/>
                  <a:pt x="1" y="1558"/>
                </a:cubicBezTo>
                <a:cubicBezTo>
                  <a:pt x="17" y="7524"/>
                  <a:pt x="183" y="13506"/>
                  <a:pt x="481" y="19471"/>
                </a:cubicBezTo>
                <a:cubicBezTo>
                  <a:pt x="299" y="19670"/>
                  <a:pt x="233" y="19919"/>
                  <a:pt x="249" y="20184"/>
                </a:cubicBezTo>
                <a:cubicBezTo>
                  <a:pt x="481" y="22719"/>
                  <a:pt x="481" y="25271"/>
                  <a:pt x="282" y="27806"/>
                </a:cubicBezTo>
                <a:cubicBezTo>
                  <a:pt x="233" y="28370"/>
                  <a:pt x="796" y="28850"/>
                  <a:pt x="1326" y="28850"/>
                </a:cubicBezTo>
                <a:cubicBezTo>
                  <a:pt x="5850" y="28801"/>
                  <a:pt x="10374" y="28337"/>
                  <a:pt x="14832" y="27475"/>
                </a:cubicBezTo>
                <a:cubicBezTo>
                  <a:pt x="15279" y="27359"/>
                  <a:pt x="15594" y="26945"/>
                  <a:pt x="15594" y="26481"/>
                </a:cubicBezTo>
                <a:cubicBezTo>
                  <a:pt x="15097" y="17996"/>
                  <a:pt x="14848" y="9512"/>
                  <a:pt x="14865" y="1044"/>
                </a:cubicBezTo>
                <a:cubicBezTo>
                  <a:pt x="14865" y="464"/>
                  <a:pt x="14401" y="0"/>
                  <a:pt x="13821"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2" name="Google Shape;342;p33"/>
          <p:cNvSpPr/>
          <p:nvPr/>
        </p:nvSpPr>
        <p:spPr>
          <a:xfrm rot="10800000">
            <a:off x="815167" y="-458866"/>
            <a:ext cx="877767" cy="1995700"/>
          </a:xfrm>
          <a:custGeom>
            <a:avLst/>
            <a:gdLst/>
            <a:ahLst/>
            <a:cxnLst/>
            <a:rect l="l" t="t" r="r" b="b"/>
            <a:pathLst>
              <a:path w="26333" h="59871" fill="none" extrusionOk="0">
                <a:moveTo>
                  <a:pt x="581" y="59871"/>
                </a:moveTo>
                <a:cubicBezTo>
                  <a:pt x="1" y="40582"/>
                  <a:pt x="979" y="21294"/>
                  <a:pt x="1956" y="2022"/>
                </a:cubicBezTo>
                <a:cubicBezTo>
                  <a:pt x="1907" y="1641"/>
                  <a:pt x="2205" y="1326"/>
                  <a:pt x="2586" y="1375"/>
                </a:cubicBezTo>
                <a:cubicBezTo>
                  <a:pt x="9811" y="414"/>
                  <a:pt x="17119" y="0"/>
                  <a:pt x="24410" y="149"/>
                </a:cubicBezTo>
                <a:cubicBezTo>
                  <a:pt x="24824" y="17731"/>
                  <a:pt x="25454" y="35313"/>
                  <a:pt x="26332" y="52894"/>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3" name="Google Shape;343;p33"/>
          <p:cNvSpPr/>
          <p:nvPr/>
        </p:nvSpPr>
        <p:spPr>
          <a:xfrm rot="-5400000">
            <a:off x="8754200" y="5472098"/>
            <a:ext cx="2279069" cy="2013708"/>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4" name="Google Shape;344;p33"/>
          <p:cNvSpPr/>
          <p:nvPr/>
        </p:nvSpPr>
        <p:spPr>
          <a:xfrm rot="-5776797">
            <a:off x="8020951" y="6122927"/>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5" name="Google Shape;345;p33"/>
          <p:cNvSpPr/>
          <p:nvPr/>
        </p:nvSpPr>
        <p:spPr>
          <a:xfrm rot="-30068">
            <a:off x="7666577" y="6109248"/>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6" name="Google Shape;346;p33"/>
          <p:cNvSpPr/>
          <p:nvPr/>
        </p:nvSpPr>
        <p:spPr>
          <a:xfrm rot="9087795">
            <a:off x="1154441" y="5012470"/>
            <a:ext cx="820951" cy="1629215"/>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6876277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839038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960200" y="593367"/>
            <a:ext cx="102716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7594100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13908920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0360468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47DB241-8BEA-4296-9CB2-A421BEDD3EDE}"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3099327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47DB241-8BEA-4296-9CB2-A421BEDD3EDE}" type="datetimeFigureOut">
              <a:rPr lang="en-US" smtClean="0"/>
              <a:t>10/7/2024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40181549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47DB241-8BEA-4296-9CB2-A421BEDD3EDE}" type="datetimeFigureOut">
              <a:rPr lang="en-US" smtClean="0"/>
              <a:t>10/7/2024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0793569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7DB241-8BEA-4296-9CB2-A421BEDD3EDE}" type="datetimeFigureOut">
              <a:rPr lang="en-US" smtClean="0"/>
              <a:t>10/7/2024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3550023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47DB241-8BEA-4296-9CB2-A421BEDD3EDE}"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6340185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47DB241-8BEA-4296-9CB2-A421BEDD3EDE}"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4858615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7079292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286111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30" name="Google Shape;30;p7"/>
          <p:cNvSpPr txBox="1">
            <a:spLocks noGrp="1"/>
          </p:cNvSpPr>
          <p:nvPr>
            <p:ph type="body" idx="1"/>
          </p:nvPr>
        </p:nvSpPr>
        <p:spPr>
          <a:xfrm>
            <a:off x="1328300" y="1983133"/>
            <a:ext cx="4285200" cy="3708000"/>
          </a:xfrm>
          <a:prstGeom prst="rect">
            <a:avLst/>
          </a:prstGeom>
        </p:spPr>
        <p:txBody>
          <a:bodyPr spcFirstLastPara="1" wrap="square" lIns="91425" tIns="91425" rIns="91425" bIns="91425" anchor="ctr" anchorCtr="0">
            <a:noAutofit/>
          </a:bodyPr>
          <a:lstStyle>
            <a:lvl1pPr marL="609585" lvl="0" indent="-423323" rtl="0">
              <a:spcBef>
                <a:spcPts val="0"/>
              </a:spcBef>
              <a:spcAft>
                <a:spcPts val="0"/>
              </a:spcAft>
              <a:buClr>
                <a:schemeClr val="accent3"/>
              </a:buClr>
              <a:buSzPts val="1400"/>
              <a:buChar char="●"/>
              <a:defRPr sz="2133"/>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0433729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688040-106B-442A-9C8E-F54D74503AF3}"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7850238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688040-106B-442A-9C8E-F54D74503AF3}"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9958951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688040-106B-442A-9C8E-F54D74503AF3}"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16387147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688040-106B-442A-9C8E-F54D74503AF3}"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30434237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688040-106B-442A-9C8E-F54D74503AF3}" type="datetimeFigureOut">
              <a:rPr lang="en-US" smtClean="0"/>
              <a:t>10/7/2024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17129334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688040-106B-442A-9C8E-F54D74503AF3}" type="datetimeFigureOut">
              <a:rPr lang="en-US" smtClean="0"/>
              <a:t>10/7/2024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27640838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688040-106B-442A-9C8E-F54D74503AF3}" type="datetimeFigureOut">
              <a:rPr lang="en-US" smtClean="0"/>
              <a:t>10/7/2024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11317330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688040-106B-442A-9C8E-F54D74503AF3}"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19220803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688040-106B-442A-9C8E-F54D74503AF3}"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37781351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688040-106B-442A-9C8E-F54D74503AF3}"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269927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1"/>
        <p:cNvGrpSpPr/>
        <p:nvPr/>
      </p:nvGrpSpPr>
      <p:grpSpPr>
        <a:xfrm>
          <a:off x="0" y="0"/>
          <a:ext cx="0" cy="0"/>
          <a:chOff x="0" y="0"/>
          <a:chExt cx="0" cy="0"/>
        </a:xfrm>
      </p:grpSpPr>
      <p:sp>
        <p:nvSpPr>
          <p:cNvPr id="32" name="Google Shape;32;p8"/>
          <p:cNvSpPr txBox="1">
            <a:spLocks noGrp="1"/>
          </p:cNvSpPr>
          <p:nvPr>
            <p:ph type="title"/>
          </p:nvPr>
        </p:nvSpPr>
        <p:spPr>
          <a:xfrm>
            <a:off x="1850800" y="1516600"/>
            <a:ext cx="8490400" cy="38248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3333"/>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extLst>
      <p:ext uri="{BB962C8B-B14F-4D97-AF65-F5344CB8AC3E}">
        <p14:creationId xmlns:p14="http://schemas.microsoft.com/office/powerpoint/2010/main" val="6354995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688040-106B-442A-9C8E-F54D74503AF3}"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DAAE6F-9407-4DB1-858F-4AE1D08F3638}" type="slidenum">
              <a:rPr lang="en-US" smtClean="0"/>
              <a:t>‹#›</a:t>
            </a:fld>
            <a:endParaRPr lang="en-US"/>
          </a:p>
        </p:txBody>
      </p:sp>
    </p:spTree>
    <p:extLst>
      <p:ext uri="{BB962C8B-B14F-4D97-AF65-F5344CB8AC3E}">
        <p14:creationId xmlns:p14="http://schemas.microsoft.com/office/powerpoint/2010/main" val="30631206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654300" y="1916933"/>
            <a:ext cx="6888400" cy="22920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2648900" y="4258300"/>
            <a:ext cx="6888400" cy="682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atin typeface="Kodchasan"/>
                <a:ea typeface="Kodchasan"/>
                <a:cs typeface="Kodchasan"/>
                <a:sym typeface="Kodchasan"/>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36540607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1488200" y="2832100"/>
            <a:ext cx="4206400" cy="1402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3" name="Google Shape;13;p3"/>
          <p:cNvSpPr txBox="1">
            <a:spLocks noGrp="1"/>
          </p:cNvSpPr>
          <p:nvPr>
            <p:ph type="title" idx="2" hasCustomPrompt="1"/>
          </p:nvPr>
        </p:nvSpPr>
        <p:spPr>
          <a:xfrm>
            <a:off x="4243800" y="1478967"/>
            <a:ext cx="1450800" cy="11224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5"/>
              </a:buClr>
              <a:buSzPts val="6000"/>
              <a:buNone/>
              <a:defRPr sz="8000">
                <a:solidFill>
                  <a:schemeClr val="accent5"/>
                </a:solidFill>
              </a:defRPr>
            </a:lvl1pPr>
            <a:lvl2pPr lvl="1" algn="ctr" rtl="0">
              <a:spcBef>
                <a:spcPts val="0"/>
              </a:spcBef>
              <a:spcAft>
                <a:spcPts val="0"/>
              </a:spcAft>
              <a:buClr>
                <a:schemeClr val="accent5"/>
              </a:buClr>
              <a:buSzPts val="6000"/>
              <a:buNone/>
              <a:defRPr sz="8000">
                <a:solidFill>
                  <a:schemeClr val="accent5"/>
                </a:solidFill>
              </a:defRPr>
            </a:lvl2pPr>
            <a:lvl3pPr lvl="2" algn="ctr" rtl="0">
              <a:spcBef>
                <a:spcPts val="0"/>
              </a:spcBef>
              <a:spcAft>
                <a:spcPts val="0"/>
              </a:spcAft>
              <a:buClr>
                <a:schemeClr val="accent5"/>
              </a:buClr>
              <a:buSzPts val="6000"/>
              <a:buNone/>
              <a:defRPr sz="8000">
                <a:solidFill>
                  <a:schemeClr val="accent5"/>
                </a:solidFill>
              </a:defRPr>
            </a:lvl3pPr>
            <a:lvl4pPr lvl="3" algn="ctr" rtl="0">
              <a:spcBef>
                <a:spcPts val="0"/>
              </a:spcBef>
              <a:spcAft>
                <a:spcPts val="0"/>
              </a:spcAft>
              <a:buClr>
                <a:schemeClr val="accent5"/>
              </a:buClr>
              <a:buSzPts val="6000"/>
              <a:buNone/>
              <a:defRPr sz="8000">
                <a:solidFill>
                  <a:schemeClr val="accent5"/>
                </a:solidFill>
              </a:defRPr>
            </a:lvl4pPr>
            <a:lvl5pPr lvl="4" algn="ctr" rtl="0">
              <a:spcBef>
                <a:spcPts val="0"/>
              </a:spcBef>
              <a:spcAft>
                <a:spcPts val="0"/>
              </a:spcAft>
              <a:buClr>
                <a:schemeClr val="accent5"/>
              </a:buClr>
              <a:buSzPts val="6000"/>
              <a:buNone/>
              <a:defRPr sz="8000">
                <a:solidFill>
                  <a:schemeClr val="accent5"/>
                </a:solidFill>
              </a:defRPr>
            </a:lvl5pPr>
            <a:lvl6pPr lvl="5" algn="ctr" rtl="0">
              <a:spcBef>
                <a:spcPts val="0"/>
              </a:spcBef>
              <a:spcAft>
                <a:spcPts val="0"/>
              </a:spcAft>
              <a:buClr>
                <a:schemeClr val="accent5"/>
              </a:buClr>
              <a:buSzPts val="6000"/>
              <a:buNone/>
              <a:defRPr sz="8000">
                <a:solidFill>
                  <a:schemeClr val="accent5"/>
                </a:solidFill>
              </a:defRPr>
            </a:lvl6pPr>
            <a:lvl7pPr lvl="6" algn="ctr" rtl="0">
              <a:spcBef>
                <a:spcPts val="0"/>
              </a:spcBef>
              <a:spcAft>
                <a:spcPts val="0"/>
              </a:spcAft>
              <a:buClr>
                <a:schemeClr val="accent5"/>
              </a:buClr>
              <a:buSzPts val="6000"/>
              <a:buNone/>
              <a:defRPr sz="8000">
                <a:solidFill>
                  <a:schemeClr val="accent5"/>
                </a:solidFill>
              </a:defRPr>
            </a:lvl7pPr>
            <a:lvl8pPr lvl="7" algn="ctr" rtl="0">
              <a:spcBef>
                <a:spcPts val="0"/>
              </a:spcBef>
              <a:spcAft>
                <a:spcPts val="0"/>
              </a:spcAft>
              <a:buClr>
                <a:schemeClr val="accent5"/>
              </a:buClr>
              <a:buSzPts val="6000"/>
              <a:buNone/>
              <a:defRPr sz="8000">
                <a:solidFill>
                  <a:schemeClr val="accent5"/>
                </a:solidFill>
              </a:defRPr>
            </a:lvl8pPr>
            <a:lvl9pPr lvl="8" algn="ctr" rtl="0">
              <a:spcBef>
                <a:spcPts val="0"/>
              </a:spcBef>
              <a:spcAft>
                <a:spcPts val="0"/>
              </a:spcAft>
              <a:buClr>
                <a:schemeClr val="accent5"/>
              </a:buClr>
              <a:buSzPts val="6000"/>
              <a:buNone/>
              <a:defRPr sz="8000">
                <a:solidFill>
                  <a:schemeClr val="accent5"/>
                </a:solidFill>
              </a:defRPr>
            </a:lvl9pPr>
          </a:lstStyle>
          <a:p>
            <a:r>
              <a:t>xx%</a:t>
            </a:r>
          </a:p>
        </p:txBody>
      </p:sp>
      <p:sp>
        <p:nvSpPr>
          <p:cNvPr id="14" name="Google Shape;14;p3"/>
          <p:cNvSpPr txBox="1">
            <a:spLocks noGrp="1"/>
          </p:cNvSpPr>
          <p:nvPr>
            <p:ph type="subTitle" idx="1"/>
          </p:nvPr>
        </p:nvSpPr>
        <p:spPr>
          <a:xfrm>
            <a:off x="1493400" y="4277833"/>
            <a:ext cx="4201200" cy="95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65505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
        <p:cNvGrpSpPr/>
        <p:nvPr/>
      </p:nvGrpSpPr>
      <p:grpSpPr>
        <a:xfrm>
          <a:off x="0" y="0"/>
          <a:ext cx="0" cy="0"/>
          <a:chOff x="0" y="0"/>
          <a:chExt cx="0" cy="0"/>
        </a:xfrm>
      </p:grpSpPr>
      <p:sp>
        <p:nvSpPr>
          <p:cNvPr id="16" name="Google Shape;16;p4"/>
          <p:cNvSpPr txBox="1">
            <a:spLocks noGrp="1"/>
          </p:cNvSpPr>
          <p:nvPr>
            <p:ph type="body" idx="1"/>
          </p:nvPr>
        </p:nvSpPr>
        <p:spPr>
          <a:xfrm>
            <a:off x="960000" y="1499901"/>
            <a:ext cx="10301200" cy="4649600"/>
          </a:xfrm>
          <a:prstGeom prst="rect">
            <a:avLst/>
          </a:prstGeom>
        </p:spPr>
        <p:txBody>
          <a:bodyPr spcFirstLastPara="1" wrap="square" lIns="91425" tIns="91425" rIns="91425" bIns="91425" anchor="t" anchorCtr="0">
            <a:noAutofit/>
          </a:bodyPr>
          <a:lstStyle>
            <a:lvl1pPr marL="609570" lvl="0" indent="-423312" rtl="0">
              <a:lnSpc>
                <a:spcPct val="100000"/>
              </a:lnSpc>
              <a:spcBef>
                <a:spcPts val="0"/>
              </a:spcBef>
              <a:spcAft>
                <a:spcPts val="0"/>
              </a:spcAft>
              <a:buClr>
                <a:schemeClr val="accent1"/>
              </a:buClr>
              <a:buSzPts val="1400"/>
              <a:buFont typeface="Roboto"/>
              <a:buAutoNum type="arabicPeriod"/>
              <a:defRPr/>
            </a:lvl1pPr>
            <a:lvl2pPr marL="1219140" lvl="1" indent="-423312" rtl="0">
              <a:lnSpc>
                <a:spcPct val="100000"/>
              </a:lnSpc>
              <a:spcBef>
                <a:spcPts val="0"/>
              </a:spcBef>
              <a:spcAft>
                <a:spcPts val="0"/>
              </a:spcAft>
              <a:buSzPts val="1400"/>
              <a:buAutoNum type="alphaLcPeriod"/>
              <a:defRPr/>
            </a:lvl2pPr>
            <a:lvl3pPr marL="1828709" lvl="2" indent="-423312" rtl="0">
              <a:lnSpc>
                <a:spcPct val="100000"/>
              </a:lnSpc>
              <a:spcBef>
                <a:spcPts val="0"/>
              </a:spcBef>
              <a:spcAft>
                <a:spcPts val="0"/>
              </a:spcAft>
              <a:buSzPts val="1400"/>
              <a:buAutoNum type="romanLcPeriod"/>
              <a:defRPr/>
            </a:lvl3pPr>
            <a:lvl4pPr marL="2438278" lvl="3" indent="-423312" rtl="0">
              <a:lnSpc>
                <a:spcPct val="100000"/>
              </a:lnSpc>
              <a:spcBef>
                <a:spcPts val="0"/>
              </a:spcBef>
              <a:spcAft>
                <a:spcPts val="0"/>
              </a:spcAft>
              <a:buSzPts val="1400"/>
              <a:buAutoNum type="arabicPeriod"/>
              <a:defRPr/>
            </a:lvl4pPr>
            <a:lvl5pPr marL="3047848" lvl="4" indent="-423312" rtl="0">
              <a:lnSpc>
                <a:spcPct val="100000"/>
              </a:lnSpc>
              <a:spcBef>
                <a:spcPts val="0"/>
              </a:spcBef>
              <a:spcAft>
                <a:spcPts val="0"/>
              </a:spcAft>
              <a:buSzPts val="1400"/>
              <a:buAutoNum type="alphaLcPeriod"/>
              <a:defRPr/>
            </a:lvl5pPr>
            <a:lvl6pPr marL="3657418" lvl="5" indent="-423312" rtl="0">
              <a:lnSpc>
                <a:spcPct val="100000"/>
              </a:lnSpc>
              <a:spcBef>
                <a:spcPts val="0"/>
              </a:spcBef>
              <a:spcAft>
                <a:spcPts val="0"/>
              </a:spcAft>
              <a:buSzPts val="1400"/>
              <a:buAutoNum type="romanLcPeriod"/>
              <a:defRPr/>
            </a:lvl6pPr>
            <a:lvl7pPr marL="4266987" lvl="6" indent="-423312" rtl="0">
              <a:lnSpc>
                <a:spcPct val="100000"/>
              </a:lnSpc>
              <a:spcBef>
                <a:spcPts val="0"/>
              </a:spcBef>
              <a:spcAft>
                <a:spcPts val="0"/>
              </a:spcAft>
              <a:buSzPts val="1400"/>
              <a:buAutoNum type="arabicPeriod"/>
              <a:defRPr/>
            </a:lvl7pPr>
            <a:lvl8pPr marL="4876557" lvl="7" indent="-423312" rtl="0">
              <a:lnSpc>
                <a:spcPct val="100000"/>
              </a:lnSpc>
              <a:spcBef>
                <a:spcPts val="0"/>
              </a:spcBef>
              <a:spcAft>
                <a:spcPts val="0"/>
              </a:spcAft>
              <a:buSzPts val="1400"/>
              <a:buAutoNum type="alphaLcPeriod"/>
              <a:defRPr/>
            </a:lvl8pPr>
            <a:lvl9pPr marL="5486126" lvl="8" indent="-423312" rtl="0">
              <a:lnSpc>
                <a:spcPct val="100000"/>
              </a:lnSpc>
              <a:spcBef>
                <a:spcPts val="0"/>
              </a:spcBef>
              <a:spcAft>
                <a:spcPts val="0"/>
              </a:spcAft>
              <a:buSzPts val="1400"/>
              <a:buAutoNum type="romanLcPeriod"/>
              <a:defRPr/>
            </a:lvl9pPr>
          </a:lstStyle>
          <a:p>
            <a:endParaRPr/>
          </a:p>
        </p:txBody>
      </p:sp>
      <p:sp>
        <p:nvSpPr>
          <p:cNvPr id="17" name="Google Shape;17;p4"/>
          <p:cNvSpPr txBox="1">
            <a:spLocks noGrp="1"/>
          </p:cNvSpPr>
          <p:nvPr>
            <p:ph type="title"/>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Tree>
    <p:extLst>
      <p:ext uri="{BB962C8B-B14F-4D97-AF65-F5344CB8AC3E}">
        <p14:creationId xmlns:p14="http://schemas.microsoft.com/office/powerpoint/2010/main" val="395291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grpSp>
        <p:nvGrpSpPr>
          <p:cNvPr id="19" name="Google Shape;19;p5"/>
          <p:cNvGrpSpPr/>
          <p:nvPr/>
        </p:nvGrpSpPr>
        <p:grpSpPr>
          <a:xfrm>
            <a:off x="14" y="3738690"/>
            <a:ext cx="12192391" cy="3099609"/>
            <a:chOff x="9" y="2804016"/>
            <a:chExt cx="9144293" cy="2324707"/>
          </a:xfrm>
        </p:grpSpPr>
        <p:sp>
          <p:nvSpPr>
            <p:cNvPr id="20" name="Google Shape;20;p5"/>
            <p:cNvSpPr/>
            <p:nvPr/>
          </p:nvSpPr>
          <p:spPr>
            <a:xfrm>
              <a:off x="3850641" y="2804398"/>
              <a:ext cx="478740" cy="464744"/>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906" y="1274"/>
                  </a:moveTo>
                  <a:lnTo>
                    <a:pt x="7120" y="2513"/>
                  </a:lnTo>
                  <a:lnTo>
                    <a:pt x="7120" y="6323"/>
                  </a:lnTo>
                  <a:lnTo>
                    <a:pt x="4275" y="3560"/>
                  </a:lnTo>
                  <a:lnTo>
                    <a:pt x="4906" y="1274"/>
                  </a:lnTo>
                  <a:close/>
                  <a:moveTo>
                    <a:pt x="3751" y="4215"/>
                  </a:moveTo>
                  <a:lnTo>
                    <a:pt x="6525" y="6894"/>
                  </a:lnTo>
                  <a:lnTo>
                    <a:pt x="2501" y="6894"/>
                  </a:lnTo>
                  <a:lnTo>
                    <a:pt x="1286" y="4846"/>
                  </a:lnTo>
                  <a:lnTo>
                    <a:pt x="3751" y="4215"/>
                  </a:lnTo>
                  <a:close/>
                  <a:moveTo>
                    <a:pt x="11395" y="4132"/>
                  </a:moveTo>
                  <a:lnTo>
                    <a:pt x="13740" y="4751"/>
                  </a:lnTo>
                  <a:lnTo>
                    <a:pt x="12466" y="6894"/>
                  </a:lnTo>
                  <a:lnTo>
                    <a:pt x="8549" y="6894"/>
                  </a:lnTo>
                  <a:lnTo>
                    <a:pt x="11395" y="4132"/>
                  </a:lnTo>
                  <a:close/>
                  <a:moveTo>
                    <a:pt x="12562" y="7704"/>
                  </a:moveTo>
                  <a:lnTo>
                    <a:pt x="13776" y="9752"/>
                  </a:lnTo>
                  <a:lnTo>
                    <a:pt x="11311" y="10383"/>
                  </a:lnTo>
                  <a:lnTo>
                    <a:pt x="8549" y="7704"/>
                  </a:lnTo>
                  <a:close/>
                  <a:moveTo>
                    <a:pt x="6537" y="7704"/>
                  </a:moveTo>
                  <a:lnTo>
                    <a:pt x="3680" y="10478"/>
                  </a:lnTo>
                  <a:lnTo>
                    <a:pt x="1346" y="9871"/>
                  </a:lnTo>
                  <a:lnTo>
                    <a:pt x="2620" y="7704"/>
                  </a:lnTo>
                  <a:close/>
                  <a:moveTo>
                    <a:pt x="7954" y="8287"/>
                  </a:moveTo>
                  <a:lnTo>
                    <a:pt x="10799" y="11038"/>
                  </a:lnTo>
                  <a:lnTo>
                    <a:pt x="10168" y="13324"/>
                  </a:lnTo>
                  <a:lnTo>
                    <a:pt x="7954" y="12085"/>
                  </a:lnTo>
                  <a:lnTo>
                    <a:pt x="7954" y="8287"/>
                  </a:lnTo>
                  <a:close/>
                  <a:moveTo>
                    <a:pt x="7120" y="8287"/>
                  </a:moveTo>
                  <a:lnTo>
                    <a:pt x="7120" y="12192"/>
                  </a:lnTo>
                  <a:lnTo>
                    <a:pt x="5025" y="13359"/>
                  </a:lnTo>
                  <a:lnTo>
                    <a:pt x="4346" y="10966"/>
                  </a:lnTo>
                  <a:lnTo>
                    <a:pt x="7120" y="8287"/>
                  </a:lnTo>
                  <a:close/>
                  <a:moveTo>
                    <a:pt x="10585" y="0"/>
                  </a:moveTo>
                  <a:lnTo>
                    <a:pt x="9823" y="417"/>
                  </a:lnTo>
                  <a:lnTo>
                    <a:pt x="7430" y="1751"/>
                  </a:lnTo>
                  <a:lnTo>
                    <a:pt x="5120" y="453"/>
                  </a:lnTo>
                  <a:lnTo>
                    <a:pt x="4358" y="48"/>
                  </a:lnTo>
                  <a:lnTo>
                    <a:pt x="4144" y="858"/>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5"/>
            <p:cNvSpPr/>
            <p:nvPr/>
          </p:nvSpPr>
          <p:spPr>
            <a:xfrm>
              <a:off x="2889788" y="3734204"/>
              <a:ext cx="478740" cy="464744"/>
            </a:xfrm>
            <a:custGeom>
              <a:avLst/>
              <a:gdLst/>
              <a:ahLst/>
              <a:cxnLst/>
              <a:rect l="l" t="t" r="r" b="b"/>
              <a:pathLst>
                <a:path w="15050" h="14610" extrusionOk="0">
                  <a:moveTo>
                    <a:pt x="4882" y="1274"/>
                  </a:moveTo>
                  <a:lnTo>
                    <a:pt x="7096" y="2512"/>
                  </a:lnTo>
                  <a:lnTo>
                    <a:pt x="7096" y="6311"/>
                  </a:lnTo>
                  <a:lnTo>
                    <a:pt x="4251" y="3560"/>
                  </a:lnTo>
                  <a:lnTo>
                    <a:pt x="4882" y="1274"/>
                  </a:lnTo>
                  <a:close/>
                  <a:moveTo>
                    <a:pt x="10025" y="1238"/>
                  </a:moveTo>
                  <a:lnTo>
                    <a:pt x="10680" y="3632"/>
                  </a:lnTo>
                  <a:lnTo>
                    <a:pt x="7918" y="6311"/>
                  </a:lnTo>
                  <a:lnTo>
                    <a:pt x="7918" y="2405"/>
                  </a:lnTo>
                  <a:lnTo>
                    <a:pt x="7930" y="2405"/>
                  </a:lnTo>
                  <a:lnTo>
                    <a:pt x="10025" y="1238"/>
                  </a:lnTo>
                  <a:close/>
                  <a:moveTo>
                    <a:pt x="3727" y="4215"/>
                  </a:moveTo>
                  <a:lnTo>
                    <a:pt x="6501" y="6894"/>
                  </a:lnTo>
                  <a:lnTo>
                    <a:pt x="2489" y="6894"/>
                  </a:lnTo>
                  <a:lnTo>
                    <a:pt x="1262" y="4846"/>
                  </a:lnTo>
                  <a:lnTo>
                    <a:pt x="3727" y="4215"/>
                  </a:lnTo>
                  <a:close/>
                  <a:moveTo>
                    <a:pt x="11371" y="4132"/>
                  </a:moveTo>
                  <a:lnTo>
                    <a:pt x="13704" y="4751"/>
                  </a:lnTo>
                  <a:lnTo>
                    <a:pt x="12430" y="6894"/>
                  </a:lnTo>
                  <a:lnTo>
                    <a:pt x="8525" y="6894"/>
                  </a:lnTo>
                  <a:lnTo>
                    <a:pt x="11371" y="4132"/>
                  </a:lnTo>
                  <a:close/>
                  <a:moveTo>
                    <a:pt x="12550" y="7704"/>
                  </a:moveTo>
                  <a:lnTo>
                    <a:pt x="13764" y="9751"/>
                  </a:lnTo>
                  <a:lnTo>
                    <a:pt x="11299" y="10382"/>
                  </a:lnTo>
                  <a:lnTo>
                    <a:pt x="8525" y="7704"/>
                  </a:lnTo>
                  <a:close/>
                  <a:moveTo>
                    <a:pt x="6513" y="7704"/>
                  </a:moveTo>
                  <a:lnTo>
                    <a:pt x="3656" y="10466"/>
                  </a:lnTo>
                  <a:lnTo>
                    <a:pt x="1322" y="9847"/>
                  </a:lnTo>
                  <a:lnTo>
                    <a:pt x="2596" y="7704"/>
                  </a:lnTo>
                  <a:close/>
                  <a:moveTo>
                    <a:pt x="7930" y="8287"/>
                  </a:moveTo>
                  <a:lnTo>
                    <a:pt x="10776" y="11037"/>
                  </a:lnTo>
                  <a:lnTo>
                    <a:pt x="10144" y="13323"/>
                  </a:lnTo>
                  <a:lnTo>
                    <a:pt x="7930" y="12085"/>
                  </a:lnTo>
                  <a:lnTo>
                    <a:pt x="7930" y="8287"/>
                  </a:lnTo>
                  <a:close/>
                  <a:moveTo>
                    <a:pt x="7108" y="8287"/>
                  </a:moveTo>
                  <a:lnTo>
                    <a:pt x="7108" y="12192"/>
                  </a:lnTo>
                  <a:lnTo>
                    <a:pt x="7096" y="12192"/>
                  </a:lnTo>
                  <a:lnTo>
                    <a:pt x="5001" y="13359"/>
                  </a:lnTo>
                  <a:lnTo>
                    <a:pt x="4346" y="10966"/>
                  </a:lnTo>
                  <a:lnTo>
                    <a:pt x="7108" y="8287"/>
                  </a:lnTo>
                  <a:close/>
                  <a:moveTo>
                    <a:pt x="10585" y="0"/>
                  </a:moveTo>
                  <a:lnTo>
                    <a:pt x="9823" y="417"/>
                  </a:lnTo>
                  <a:lnTo>
                    <a:pt x="7430" y="1750"/>
                  </a:lnTo>
                  <a:lnTo>
                    <a:pt x="5120" y="465"/>
                  </a:lnTo>
                  <a:lnTo>
                    <a:pt x="4358" y="48"/>
                  </a:lnTo>
                  <a:lnTo>
                    <a:pt x="4132" y="857"/>
                  </a:lnTo>
                  <a:lnTo>
                    <a:pt x="3417"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5"/>
            <p:cNvSpPr/>
            <p:nvPr/>
          </p:nvSpPr>
          <p:spPr>
            <a:xfrm>
              <a:off x="2889788" y="3269110"/>
              <a:ext cx="478740" cy="465126"/>
            </a:xfrm>
            <a:custGeom>
              <a:avLst/>
              <a:gdLst/>
              <a:ahLst/>
              <a:cxnLst/>
              <a:rect l="l" t="t" r="r" b="b"/>
              <a:pathLst>
                <a:path w="15050" h="14622" extrusionOk="0">
                  <a:moveTo>
                    <a:pt x="4882" y="1286"/>
                  </a:moveTo>
                  <a:lnTo>
                    <a:pt x="7096" y="2525"/>
                  </a:lnTo>
                  <a:lnTo>
                    <a:pt x="7096" y="6311"/>
                  </a:lnTo>
                  <a:lnTo>
                    <a:pt x="4251" y="3560"/>
                  </a:lnTo>
                  <a:lnTo>
                    <a:pt x="4882" y="1286"/>
                  </a:lnTo>
                  <a:close/>
                  <a:moveTo>
                    <a:pt x="10025" y="1239"/>
                  </a:moveTo>
                  <a:lnTo>
                    <a:pt x="10680" y="3632"/>
                  </a:lnTo>
                  <a:lnTo>
                    <a:pt x="7918" y="6311"/>
                  </a:lnTo>
                  <a:lnTo>
                    <a:pt x="7918" y="2417"/>
                  </a:lnTo>
                  <a:lnTo>
                    <a:pt x="7930" y="2417"/>
                  </a:lnTo>
                  <a:lnTo>
                    <a:pt x="10025" y="1239"/>
                  </a:lnTo>
                  <a:close/>
                  <a:moveTo>
                    <a:pt x="3727" y="4215"/>
                  </a:moveTo>
                  <a:lnTo>
                    <a:pt x="6501" y="6894"/>
                  </a:lnTo>
                  <a:lnTo>
                    <a:pt x="2489" y="6894"/>
                  </a:lnTo>
                  <a:lnTo>
                    <a:pt x="1262" y="4858"/>
                  </a:lnTo>
                  <a:lnTo>
                    <a:pt x="3727" y="4215"/>
                  </a:lnTo>
                  <a:close/>
                  <a:moveTo>
                    <a:pt x="11371" y="4144"/>
                  </a:moveTo>
                  <a:lnTo>
                    <a:pt x="13704" y="4751"/>
                  </a:lnTo>
                  <a:lnTo>
                    <a:pt x="12430" y="6894"/>
                  </a:lnTo>
                  <a:lnTo>
                    <a:pt x="8525" y="6894"/>
                  </a:lnTo>
                  <a:lnTo>
                    <a:pt x="11371" y="4144"/>
                  </a:lnTo>
                  <a:close/>
                  <a:moveTo>
                    <a:pt x="12550" y="7716"/>
                  </a:moveTo>
                  <a:lnTo>
                    <a:pt x="13764" y="9752"/>
                  </a:lnTo>
                  <a:lnTo>
                    <a:pt x="11299" y="10395"/>
                  </a:lnTo>
                  <a:lnTo>
                    <a:pt x="8525" y="7716"/>
                  </a:lnTo>
                  <a:close/>
                  <a:moveTo>
                    <a:pt x="6513" y="7728"/>
                  </a:moveTo>
                  <a:lnTo>
                    <a:pt x="3656" y="10478"/>
                  </a:lnTo>
                  <a:lnTo>
                    <a:pt x="1322" y="9871"/>
                  </a:lnTo>
                  <a:lnTo>
                    <a:pt x="2596" y="7728"/>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3"/>
                  </a:lnTo>
                  <a:lnTo>
                    <a:pt x="5120" y="465"/>
                  </a:lnTo>
                  <a:lnTo>
                    <a:pt x="4358" y="48"/>
                  </a:lnTo>
                  <a:lnTo>
                    <a:pt x="4132" y="870"/>
                  </a:lnTo>
                  <a:lnTo>
                    <a:pt x="3417" y="3453"/>
                  </a:lnTo>
                  <a:lnTo>
                    <a:pt x="846" y="4132"/>
                  </a:lnTo>
                  <a:lnTo>
                    <a:pt x="0" y="4346"/>
                  </a:lnTo>
                  <a:lnTo>
                    <a:pt x="429" y="5084"/>
                  </a:lnTo>
                  <a:lnTo>
                    <a:pt x="1810"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5"/>
            <p:cNvSpPr/>
            <p:nvPr/>
          </p:nvSpPr>
          <p:spPr>
            <a:xfrm>
              <a:off x="2889788" y="4198916"/>
              <a:ext cx="478740" cy="465094"/>
            </a:xfrm>
            <a:custGeom>
              <a:avLst/>
              <a:gdLst/>
              <a:ahLst/>
              <a:cxnLst/>
              <a:rect l="l" t="t" r="r" b="b"/>
              <a:pathLst>
                <a:path w="15050" h="14621" extrusionOk="0">
                  <a:moveTo>
                    <a:pt x="4882" y="1286"/>
                  </a:moveTo>
                  <a:lnTo>
                    <a:pt x="7096" y="2512"/>
                  </a:lnTo>
                  <a:lnTo>
                    <a:pt x="7096" y="6310"/>
                  </a:lnTo>
                  <a:lnTo>
                    <a:pt x="4251" y="3560"/>
                  </a:lnTo>
                  <a:lnTo>
                    <a:pt x="4882" y="1286"/>
                  </a:lnTo>
                  <a:close/>
                  <a:moveTo>
                    <a:pt x="10025" y="1238"/>
                  </a:moveTo>
                  <a:lnTo>
                    <a:pt x="10680" y="3632"/>
                  </a:lnTo>
                  <a:lnTo>
                    <a:pt x="7918" y="6310"/>
                  </a:lnTo>
                  <a:lnTo>
                    <a:pt x="7918" y="2417"/>
                  </a:lnTo>
                  <a:lnTo>
                    <a:pt x="7930" y="2417"/>
                  </a:lnTo>
                  <a:lnTo>
                    <a:pt x="10025" y="1238"/>
                  </a:lnTo>
                  <a:close/>
                  <a:moveTo>
                    <a:pt x="11371" y="4132"/>
                  </a:moveTo>
                  <a:lnTo>
                    <a:pt x="13704" y="4739"/>
                  </a:lnTo>
                  <a:lnTo>
                    <a:pt x="12430" y="6882"/>
                  </a:lnTo>
                  <a:lnTo>
                    <a:pt x="8525" y="6882"/>
                  </a:lnTo>
                  <a:lnTo>
                    <a:pt x="11371" y="4132"/>
                  </a:lnTo>
                  <a:close/>
                  <a:moveTo>
                    <a:pt x="3727" y="4215"/>
                  </a:moveTo>
                  <a:lnTo>
                    <a:pt x="6501" y="6894"/>
                  </a:lnTo>
                  <a:lnTo>
                    <a:pt x="2489" y="6894"/>
                  </a:lnTo>
                  <a:lnTo>
                    <a:pt x="1262" y="4858"/>
                  </a:lnTo>
                  <a:lnTo>
                    <a:pt x="3727" y="4215"/>
                  </a:lnTo>
                  <a:close/>
                  <a:moveTo>
                    <a:pt x="12550" y="7715"/>
                  </a:moveTo>
                  <a:lnTo>
                    <a:pt x="13764" y="9751"/>
                  </a:lnTo>
                  <a:lnTo>
                    <a:pt x="11299" y="10394"/>
                  </a:lnTo>
                  <a:lnTo>
                    <a:pt x="8525" y="7715"/>
                  </a:lnTo>
                  <a:close/>
                  <a:moveTo>
                    <a:pt x="6513" y="7715"/>
                  </a:moveTo>
                  <a:lnTo>
                    <a:pt x="3656" y="10466"/>
                  </a:lnTo>
                  <a:lnTo>
                    <a:pt x="1322" y="9859"/>
                  </a:lnTo>
                  <a:lnTo>
                    <a:pt x="2596" y="7715"/>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2"/>
                  </a:lnTo>
                  <a:lnTo>
                    <a:pt x="5120" y="465"/>
                  </a:lnTo>
                  <a:lnTo>
                    <a:pt x="4358" y="48"/>
                  </a:lnTo>
                  <a:lnTo>
                    <a:pt x="4132" y="869"/>
                  </a:lnTo>
                  <a:lnTo>
                    <a:pt x="3417" y="3453"/>
                  </a:lnTo>
                  <a:lnTo>
                    <a:pt x="846" y="4132"/>
                  </a:lnTo>
                  <a:lnTo>
                    <a:pt x="0" y="4346"/>
                  </a:lnTo>
                  <a:lnTo>
                    <a:pt x="429" y="5084"/>
                  </a:lnTo>
                  <a:lnTo>
                    <a:pt x="1810"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5"/>
            <p:cNvSpPr/>
            <p:nvPr/>
          </p:nvSpPr>
          <p:spPr>
            <a:xfrm>
              <a:off x="2889407" y="4664010"/>
              <a:ext cx="479122" cy="464712"/>
            </a:xfrm>
            <a:custGeom>
              <a:avLst/>
              <a:gdLst/>
              <a:ahLst/>
              <a:cxnLst/>
              <a:rect l="l" t="t" r="r" b="b"/>
              <a:pathLst>
                <a:path w="15062" h="14609" extrusionOk="0">
                  <a:moveTo>
                    <a:pt x="4894" y="1274"/>
                  </a:moveTo>
                  <a:lnTo>
                    <a:pt x="7108" y="2512"/>
                  </a:lnTo>
                  <a:lnTo>
                    <a:pt x="7108" y="6310"/>
                  </a:lnTo>
                  <a:lnTo>
                    <a:pt x="4263" y="3560"/>
                  </a:lnTo>
                  <a:lnTo>
                    <a:pt x="4894" y="1274"/>
                  </a:lnTo>
                  <a:close/>
                  <a:moveTo>
                    <a:pt x="10037" y="1238"/>
                  </a:moveTo>
                  <a:lnTo>
                    <a:pt x="10692" y="3631"/>
                  </a:lnTo>
                  <a:lnTo>
                    <a:pt x="7930" y="6310"/>
                  </a:lnTo>
                  <a:lnTo>
                    <a:pt x="7930" y="2405"/>
                  </a:lnTo>
                  <a:lnTo>
                    <a:pt x="7942" y="2405"/>
                  </a:lnTo>
                  <a:lnTo>
                    <a:pt x="10037" y="1238"/>
                  </a:lnTo>
                  <a:close/>
                  <a:moveTo>
                    <a:pt x="11395" y="4120"/>
                  </a:moveTo>
                  <a:lnTo>
                    <a:pt x="13728" y="4727"/>
                  </a:lnTo>
                  <a:lnTo>
                    <a:pt x="12454" y="6870"/>
                  </a:lnTo>
                  <a:lnTo>
                    <a:pt x="8537" y="6870"/>
                  </a:lnTo>
                  <a:lnTo>
                    <a:pt x="11395" y="4120"/>
                  </a:lnTo>
                  <a:close/>
                  <a:moveTo>
                    <a:pt x="3751" y="4215"/>
                  </a:moveTo>
                  <a:lnTo>
                    <a:pt x="6513" y="6894"/>
                  </a:lnTo>
                  <a:lnTo>
                    <a:pt x="2501" y="6894"/>
                  </a:lnTo>
                  <a:lnTo>
                    <a:pt x="1274" y="4846"/>
                  </a:lnTo>
                  <a:lnTo>
                    <a:pt x="3751" y="4215"/>
                  </a:lnTo>
                  <a:close/>
                  <a:moveTo>
                    <a:pt x="12562" y="7703"/>
                  </a:moveTo>
                  <a:lnTo>
                    <a:pt x="13776" y="9751"/>
                  </a:lnTo>
                  <a:lnTo>
                    <a:pt x="11311" y="10382"/>
                  </a:lnTo>
                  <a:lnTo>
                    <a:pt x="8537" y="7703"/>
                  </a:lnTo>
                  <a:close/>
                  <a:moveTo>
                    <a:pt x="6513" y="7703"/>
                  </a:moveTo>
                  <a:lnTo>
                    <a:pt x="3668" y="10466"/>
                  </a:lnTo>
                  <a:lnTo>
                    <a:pt x="1334" y="9846"/>
                  </a:lnTo>
                  <a:lnTo>
                    <a:pt x="2596" y="7703"/>
                  </a:lnTo>
                  <a:close/>
                  <a:moveTo>
                    <a:pt x="7942" y="8275"/>
                  </a:moveTo>
                  <a:lnTo>
                    <a:pt x="10788" y="11025"/>
                  </a:lnTo>
                  <a:lnTo>
                    <a:pt x="10156" y="13299"/>
                  </a:lnTo>
                  <a:lnTo>
                    <a:pt x="7942" y="12073"/>
                  </a:lnTo>
                  <a:lnTo>
                    <a:pt x="7942" y="8275"/>
                  </a:lnTo>
                  <a:close/>
                  <a:moveTo>
                    <a:pt x="7120" y="8287"/>
                  </a:moveTo>
                  <a:lnTo>
                    <a:pt x="7120" y="12192"/>
                  </a:lnTo>
                  <a:lnTo>
                    <a:pt x="7108" y="12192"/>
                  </a:lnTo>
                  <a:lnTo>
                    <a:pt x="5013" y="13359"/>
                  </a:lnTo>
                  <a:lnTo>
                    <a:pt x="4358" y="10966"/>
                  </a:lnTo>
                  <a:lnTo>
                    <a:pt x="7120" y="8287"/>
                  </a:lnTo>
                  <a:close/>
                  <a:moveTo>
                    <a:pt x="10597" y="0"/>
                  </a:moveTo>
                  <a:lnTo>
                    <a:pt x="9835" y="417"/>
                  </a:lnTo>
                  <a:lnTo>
                    <a:pt x="7442" y="1750"/>
                  </a:lnTo>
                  <a:lnTo>
                    <a:pt x="5120" y="464"/>
                  </a:lnTo>
                  <a:lnTo>
                    <a:pt x="4358" y="48"/>
                  </a:lnTo>
                  <a:lnTo>
                    <a:pt x="4132" y="857"/>
                  </a:lnTo>
                  <a:lnTo>
                    <a:pt x="3418" y="3453"/>
                  </a:lnTo>
                  <a:lnTo>
                    <a:pt x="846" y="4120"/>
                  </a:lnTo>
                  <a:lnTo>
                    <a:pt x="0" y="4346"/>
                  </a:lnTo>
                  <a:lnTo>
                    <a:pt x="429" y="5072"/>
                  </a:lnTo>
                  <a:lnTo>
                    <a:pt x="1810" y="7394"/>
                  </a:lnTo>
                  <a:lnTo>
                    <a:pt x="465" y="9644"/>
                  </a:lnTo>
                  <a:lnTo>
                    <a:pt x="60" y="10370"/>
                  </a:lnTo>
                  <a:lnTo>
                    <a:pt x="905" y="10597"/>
                  </a:lnTo>
                  <a:lnTo>
                    <a:pt x="3572" y="11299"/>
                  </a:lnTo>
                  <a:lnTo>
                    <a:pt x="4251" y="13787"/>
                  </a:lnTo>
                  <a:lnTo>
                    <a:pt x="4477" y="14609"/>
                  </a:lnTo>
                  <a:lnTo>
                    <a:pt x="5239" y="14192"/>
                  </a:lnTo>
                  <a:lnTo>
                    <a:pt x="7632" y="12859"/>
                  </a:lnTo>
                  <a:lnTo>
                    <a:pt x="9942" y="14157"/>
                  </a:lnTo>
                  <a:lnTo>
                    <a:pt x="10692" y="14573"/>
                  </a:lnTo>
                  <a:lnTo>
                    <a:pt x="10918" y="13752"/>
                  </a:lnTo>
                  <a:lnTo>
                    <a:pt x="11633" y="11156"/>
                  </a:lnTo>
                  <a:lnTo>
                    <a:pt x="14205" y="10489"/>
                  </a:lnTo>
                  <a:lnTo>
                    <a:pt x="15062" y="10263"/>
                  </a:lnTo>
                  <a:lnTo>
                    <a:pt x="14621" y="9537"/>
                  </a:lnTo>
                  <a:lnTo>
                    <a:pt x="13240" y="7215"/>
                  </a:lnTo>
                  <a:lnTo>
                    <a:pt x="14586" y="4965"/>
                  </a:lnTo>
                  <a:lnTo>
                    <a:pt x="15014" y="4239"/>
                  </a:lnTo>
                  <a:lnTo>
                    <a:pt x="14169" y="4012"/>
                  </a:lnTo>
                  <a:lnTo>
                    <a:pt x="11502" y="3310"/>
                  </a:lnTo>
                  <a:lnTo>
                    <a:pt x="10811" y="810"/>
                  </a:lnTo>
                  <a:lnTo>
                    <a:pt x="10597"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5"/>
            <p:cNvSpPr/>
            <p:nvPr/>
          </p:nvSpPr>
          <p:spPr>
            <a:xfrm>
              <a:off x="2889788" y="2804398"/>
              <a:ext cx="478740" cy="464744"/>
            </a:xfrm>
            <a:custGeom>
              <a:avLst/>
              <a:gdLst/>
              <a:ahLst/>
              <a:cxnLst/>
              <a:rect l="l" t="t" r="r" b="b"/>
              <a:pathLst>
                <a:path w="15050" h="14610" extrusionOk="0">
                  <a:moveTo>
                    <a:pt x="10049" y="1239"/>
                  </a:moveTo>
                  <a:lnTo>
                    <a:pt x="10704" y="3632"/>
                  </a:lnTo>
                  <a:lnTo>
                    <a:pt x="7930" y="6311"/>
                  </a:lnTo>
                  <a:lnTo>
                    <a:pt x="7930" y="2405"/>
                  </a:lnTo>
                  <a:lnTo>
                    <a:pt x="7942" y="2405"/>
                  </a:lnTo>
                  <a:lnTo>
                    <a:pt x="10049" y="1239"/>
                  </a:lnTo>
                  <a:close/>
                  <a:moveTo>
                    <a:pt x="4882" y="1274"/>
                  </a:moveTo>
                  <a:lnTo>
                    <a:pt x="7096" y="2513"/>
                  </a:lnTo>
                  <a:lnTo>
                    <a:pt x="7096" y="6323"/>
                  </a:lnTo>
                  <a:lnTo>
                    <a:pt x="4251" y="3560"/>
                  </a:lnTo>
                  <a:lnTo>
                    <a:pt x="4882"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50" y="7704"/>
                  </a:moveTo>
                  <a:lnTo>
                    <a:pt x="13764" y="9752"/>
                  </a:lnTo>
                  <a:lnTo>
                    <a:pt x="11299" y="10383"/>
                  </a:lnTo>
                  <a:lnTo>
                    <a:pt x="8525" y="7704"/>
                  </a:lnTo>
                  <a:close/>
                  <a:moveTo>
                    <a:pt x="6513" y="7704"/>
                  </a:moveTo>
                  <a:lnTo>
                    <a:pt x="3656" y="10478"/>
                  </a:lnTo>
                  <a:lnTo>
                    <a:pt x="1322" y="9871"/>
                  </a:lnTo>
                  <a:lnTo>
                    <a:pt x="2596" y="7704"/>
                  </a:lnTo>
                  <a:close/>
                  <a:moveTo>
                    <a:pt x="7942" y="8287"/>
                  </a:moveTo>
                  <a:lnTo>
                    <a:pt x="10787" y="11038"/>
                  </a:lnTo>
                  <a:lnTo>
                    <a:pt x="10168" y="13324"/>
                  </a:lnTo>
                  <a:lnTo>
                    <a:pt x="7942" y="12085"/>
                  </a:lnTo>
                  <a:lnTo>
                    <a:pt x="7942" y="8287"/>
                  </a:lnTo>
                  <a:close/>
                  <a:moveTo>
                    <a:pt x="7096" y="8287"/>
                  </a:moveTo>
                  <a:lnTo>
                    <a:pt x="7096" y="12192"/>
                  </a:lnTo>
                  <a:lnTo>
                    <a:pt x="5001" y="13359"/>
                  </a:lnTo>
                  <a:lnTo>
                    <a:pt x="4322" y="10966"/>
                  </a:lnTo>
                  <a:lnTo>
                    <a:pt x="7096" y="8287"/>
                  </a:lnTo>
                  <a:close/>
                  <a:moveTo>
                    <a:pt x="10585"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7" y="9644"/>
                  </a:lnTo>
                  <a:lnTo>
                    <a:pt x="36" y="10371"/>
                  </a:lnTo>
                  <a:lnTo>
                    <a:pt x="893" y="10597"/>
                  </a:lnTo>
                  <a:lnTo>
                    <a:pt x="3548" y="11299"/>
                  </a:lnTo>
                  <a:lnTo>
                    <a:pt x="4239" y="13800"/>
                  </a:lnTo>
                  <a:lnTo>
                    <a:pt x="4465" y="14609"/>
                  </a:lnTo>
                  <a:lnTo>
                    <a:pt x="5215" y="14193"/>
                  </a:lnTo>
                  <a:lnTo>
                    <a:pt x="7620" y="12859"/>
                  </a:lnTo>
                  <a:lnTo>
                    <a:pt x="9930" y="14157"/>
                  </a:lnTo>
                  <a:lnTo>
                    <a:pt x="10680" y="14574"/>
                  </a:lnTo>
                  <a:lnTo>
                    <a:pt x="10906" y="13752"/>
                  </a:lnTo>
                  <a:lnTo>
                    <a:pt x="11621" y="11157"/>
                  </a:lnTo>
                  <a:lnTo>
                    <a:pt x="14193" y="10490"/>
                  </a:lnTo>
                  <a:lnTo>
                    <a:pt x="15050" y="10264"/>
                  </a:lnTo>
                  <a:lnTo>
                    <a:pt x="14609" y="9537"/>
                  </a:lnTo>
                  <a:lnTo>
                    <a:pt x="13228" y="7216"/>
                  </a:lnTo>
                  <a:lnTo>
                    <a:pt x="14574" y="4965"/>
                  </a:lnTo>
                  <a:lnTo>
                    <a:pt x="15002" y="4239"/>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5"/>
            <p:cNvSpPr/>
            <p:nvPr/>
          </p:nvSpPr>
          <p:spPr>
            <a:xfrm>
              <a:off x="3850641" y="4663629"/>
              <a:ext cx="478740" cy="464744"/>
            </a:xfrm>
            <a:custGeom>
              <a:avLst/>
              <a:gdLst/>
              <a:ahLst/>
              <a:cxnLst/>
              <a:rect l="l" t="t" r="r" b="b"/>
              <a:pathLst>
                <a:path w="15050" h="14610" extrusionOk="0">
                  <a:moveTo>
                    <a:pt x="4882" y="1286"/>
                  </a:moveTo>
                  <a:lnTo>
                    <a:pt x="7109" y="2524"/>
                  </a:lnTo>
                  <a:lnTo>
                    <a:pt x="7109" y="6322"/>
                  </a:lnTo>
                  <a:lnTo>
                    <a:pt x="4263" y="3572"/>
                  </a:lnTo>
                  <a:lnTo>
                    <a:pt x="4882" y="1286"/>
                  </a:lnTo>
                  <a:close/>
                  <a:moveTo>
                    <a:pt x="10049" y="1250"/>
                  </a:moveTo>
                  <a:lnTo>
                    <a:pt x="10704" y="3643"/>
                  </a:lnTo>
                  <a:lnTo>
                    <a:pt x="7942" y="6322"/>
                  </a:lnTo>
                  <a:lnTo>
                    <a:pt x="7942" y="2417"/>
                  </a:lnTo>
                  <a:lnTo>
                    <a:pt x="7954" y="2417"/>
                  </a:lnTo>
                  <a:lnTo>
                    <a:pt x="10049" y="1250"/>
                  </a:lnTo>
                  <a:close/>
                  <a:moveTo>
                    <a:pt x="11395" y="4132"/>
                  </a:moveTo>
                  <a:lnTo>
                    <a:pt x="13728" y="4739"/>
                  </a:lnTo>
                  <a:lnTo>
                    <a:pt x="12443" y="6882"/>
                  </a:lnTo>
                  <a:lnTo>
                    <a:pt x="8537" y="6882"/>
                  </a:lnTo>
                  <a:lnTo>
                    <a:pt x="11395" y="4132"/>
                  </a:lnTo>
                  <a:close/>
                  <a:moveTo>
                    <a:pt x="3751" y="4227"/>
                  </a:moveTo>
                  <a:lnTo>
                    <a:pt x="6525" y="6906"/>
                  </a:lnTo>
                  <a:lnTo>
                    <a:pt x="2501" y="6906"/>
                  </a:lnTo>
                  <a:lnTo>
                    <a:pt x="1286" y="4858"/>
                  </a:lnTo>
                  <a:lnTo>
                    <a:pt x="3751" y="4227"/>
                  </a:lnTo>
                  <a:close/>
                  <a:moveTo>
                    <a:pt x="12562" y="7715"/>
                  </a:moveTo>
                  <a:lnTo>
                    <a:pt x="13788" y="9763"/>
                  </a:lnTo>
                  <a:lnTo>
                    <a:pt x="11311" y="10394"/>
                  </a:lnTo>
                  <a:lnTo>
                    <a:pt x="8549" y="7715"/>
                  </a:lnTo>
                  <a:close/>
                  <a:moveTo>
                    <a:pt x="6525" y="7715"/>
                  </a:moveTo>
                  <a:lnTo>
                    <a:pt x="3668" y="10478"/>
                  </a:lnTo>
                  <a:lnTo>
                    <a:pt x="1322" y="9858"/>
                  </a:lnTo>
                  <a:lnTo>
                    <a:pt x="2608" y="7715"/>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29" y="5072"/>
                  </a:lnTo>
                  <a:lnTo>
                    <a:pt x="1822" y="7394"/>
                  </a:lnTo>
                  <a:lnTo>
                    <a:pt x="477" y="9632"/>
                  </a:lnTo>
                  <a:lnTo>
                    <a:pt x="48" y="10370"/>
                  </a:lnTo>
                  <a:lnTo>
                    <a:pt x="893" y="10585"/>
                  </a:lnTo>
                  <a:lnTo>
                    <a:pt x="3560" y="11287"/>
                  </a:lnTo>
                  <a:lnTo>
                    <a:pt x="4251" y="13788"/>
                  </a:lnTo>
                  <a:lnTo>
                    <a:pt x="4465" y="14609"/>
                  </a:lnTo>
                  <a:lnTo>
                    <a:pt x="5227" y="14192"/>
                  </a:lnTo>
                  <a:lnTo>
                    <a:pt x="7621" y="12847"/>
                  </a:lnTo>
                  <a:lnTo>
                    <a:pt x="9930" y="14145"/>
                  </a:lnTo>
                  <a:lnTo>
                    <a:pt x="10692" y="14561"/>
                  </a:lnTo>
                  <a:lnTo>
                    <a:pt x="10919" y="13740"/>
                  </a:lnTo>
                  <a:lnTo>
                    <a:pt x="11633" y="11156"/>
                  </a:lnTo>
                  <a:lnTo>
                    <a:pt x="14205"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5"/>
            <p:cNvSpPr/>
            <p:nvPr/>
          </p:nvSpPr>
          <p:spPr>
            <a:xfrm>
              <a:off x="3850641" y="4198535"/>
              <a:ext cx="478740" cy="465126"/>
            </a:xfrm>
            <a:custGeom>
              <a:avLst/>
              <a:gdLst/>
              <a:ahLst/>
              <a:cxnLst/>
              <a:rect l="l" t="t" r="r" b="b"/>
              <a:pathLst>
                <a:path w="15050" h="14622" extrusionOk="0">
                  <a:moveTo>
                    <a:pt x="4882" y="1298"/>
                  </a:moveTo>
                  <a:lnTo>
                    <a:pt x="7109" y="2536"/>
                  </a:lnTo>
                  <a:lnTo>
                    <a:pt x="7109" y="6322"/>
                  </a:lnTo>
                  <a:lnTo>
                    <a:pt x="4263" y="3572"/>
                  </a:lnTo>
                  <a:lnTo>
                    <a:pt x="4882" y="1298"/>
                  </a:lnTo>
                  <a:close/>
                  <a:moveTo>
                    <a:pt x="10049" y="1250"/>
                  </a:moveTo>
                  <a:lnTo>
                    <a:pt x="10704" y="3644"/>
                  </a:lnTo>
                  <a:lnTo>
                    <a:pt x="7942" y="6322"/>
                  </a:lnTo>
                  <a:lnTo>
                    <a:pt x="7942" y="2429"/>
                  </a:lnTo>
                  <a:lnTo>
                    <a:pt x="7954" y="2429"/>
                  </a:lnTo>
                  <a:lnTo>
                    <a:pt x="10049" y="1250"/>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7"/>
                  </a:moveTo>
                  <a:lnTo>
                    <a:pt x="13788" y="9763"/>
                  </a:lnTo>
                  <a:lnTo>
                    <a:pt x="11311" y="10406"/>
                  </a:lnTo>
                  <a:lnTo>
                    <a:pt x="8549" y="7727"/>
                  </a:lnTo>
                  <a:close/>
                  <a:moveTo>
                    <a:pt x="6525" y="7727"/>
                  </a:moveTo>
                  <a:lnTo>
                    <a:pt x="3668" y="10478"/>
                  </a:lnTo>
                  <a:lnTo>
                    <a:pt x="1322" y="9871"/>
                  </a:lnTo>
                  <a:lnTo>
                    <a:pt x="2608" y="7727"/>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2"/>
                  </a:lnTo>
                  <a:lnTo>
                    <a:pt x="5120" y="465"/>
                  </a:lnTo>
                  <a:lnTo>
                    <a:pt x="4358" y="48"/>
                  </a:lnTo>
                  <a:lnTo>
                    <a:pt x="4144" y="869"/>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21"/>
                  </a:lnTo>
                  <a:lnTo>
                    <a:pt x="5227" y="14204"/>
                  </a:lnTo>
                  <a:lnTo>
                    <a:pt x="7621" y="12859"/>
                  </a:lnTo>
                  <a:lnTo>
                    <a:pt x="9930" y="14157"/>
                  </a:lnTo>
                  <a:lnTo>
                    <a:pt x="10692" y="14573"/>
                  </a:lnTo>
                  <a:lnTo>
                    <a:pt x="10919" y="13752"/>
                  </a:lnTo>
                  <a:lnTo>
                    <a:pt x="11633" y="11168"/>
                  </a:lnTo>
                  <a:lnTo>
                    <a:pt x="14205" y="10490"/>
                  </a:lnTo>
                  <a:lnTo>
                    <a:pt x="15050" y="10275"/>
                  </a:lnTo>
                  <a:lnTo>
                    <a:pt x="14621" y="9537"/>
                  </a:lnTo>
                  <a:lnTo>
                    <a:pt x="13240" y="7215"/>
                  </a:lnTo>
                  <a:lnTo>
                    <a:pt x="14574" y="4977"/>
                  </a:lnTo>
                  <a:lnTo>
                    <a:pt x="15002" y="4239"/>
                  </a:lnTo>
                  <a:lnTo>
                    <a:pt x="14157" y="4025"/>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5"/>
            <p:cNvSpPr/>
            <p:nvPr/>
          </p:nvSpPr>
          <p:spPr>
            <a:xfrm>
              <a:off x="3850641" y="3733822"/>
              <a:ext cx="478740" cy="464744"/>
            </a:xfrm>
            <a:custGeom>
              <a:avLst/>
              <a:gdLst/>
              <a:ahLst/>
              <a:cxnLst/>
              <a:rect l="l" t="t" r="r" b="b"/>
              <a:pathLst>
                <a:path w="15050" h="14610" extrusionOk="0">
                  <a:moveTo>
                    <a:pt x="4882" y="1286"/>
                  </a:moveTo>
                  <a:lnTo>
                    <a:pt x="7109" y="2524"/>
                  </a:lnTo>
                  <a:lnTo>
                    <a:pt x="7109" y="6323"/>
                  </a:lnTo>
                  <a:lnTo>
                    <a:pt x="4263" y="3572"/>
                  </a:lnTo>
                  <a:lnTo>
                    <a:pt x="4882" y="1286"/>
                  </a:lnTo>
                  <a:close/>
                  <a:moveTo>
                    <a:pt x="10049" y="1250"/>
                  </a:moveTo>
                  <a:lnTo>
                    <a:pt x="10704" y="3644"/>
                  </a:lnTo>
                  <a:lnTo>
                    <a:pt x="7942" y="6323"/>
                  </a:lnTo>
                  <a:lnTo>
                    <a:pt x="7942" y="2417"/>
                  </a:lnTo>
                  <a:lnTo>
                    <a:pt x="7954" y="2417"/>
                  </a:lnTo>
                  <a:lnTo>
                    <a:pt x="10049" y="1250"/>
                  </a:lnTo>
                  <a:close/>
                  <a:moveTo>
                    <a:pt x="3751" y="4227"/>
                  </a:moveTo>
                  <a:lnTo>
                    <a:pt x="6525" y="6906"/>
                  </a:lnTo>
                  <a:lnTo>
                    <a:pt x="2501" y="6906"/>
                  </a:lnTo>
                  <a:lnTo>
                    <a:pt x="1286" y="4858"/>
                  </a:lnTo>
                  <a:lnTo>
                    <a:pt x="3751" y="4227"/>
                  </a:lnTo>
                  <a:close/>
                  <a:moveTo>
                    <a:pt x="11395" y="4144"/>
                  </a:moveTo>
                  <a:lnTo>
                    <a:pt x="13728" y="4763"/>
                  </a:lnTo>
                  <a:lnTo>
                    <a:pt x="12443" y="6906"/>
                  </a:lnTo>
                  <a:lnTo>
                    <a:pt x="8537" y="6906"/>
                  </a:lnTo>
                  <a:lnTo>
                    <a:pt x="11395" y="4144"/>
                  </a:lnTo>
                  <a:close/>
                  <a:moveTo>
                    <a:pt x="12550" y="7716"/>
                  </a:moveTo>
                  <a:lnTo>
                    <a:pt x="13776" y="9763"/>
                  </a:lnTo>
                  <a:lnTo>
                    <a:pt x="11300" y="10394"/>
                  </a:lnTo>
                  <a:lnTo>
                    <a:pt x="8537" y="7716"/>
                  </a:lnTo>
                  <a:close/>
                  <a:moveTo>
                    <a:pt x="6525" y="7716"/>
                  </a:moveTo>
                  <a:lnTo>
                    <a:pt x="3668" y="10478"/>
                  </a:lnTo>
                  <a:lnTo>
                    <a:pt x="1322" y="9859"/>
                  </a:lnTo>
                  <a:lnTo>
                    <a:pt x="2608" y="7716"/>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17"/>
                  </a:lnTo>
                  <a:lnTo>
                    <a:pt x="7430" y="1751"/>
                  </a:lnTo>
                  <a:lnTo>
                    <a:pt x="5120" y="453"/>
                  </a:lnTo>
                  <a:lnTo>
                    <a:pt x="4358" y="36"/>
                  </a:lnTo>
                  <a:lnTo>
                    <a:pt x="4144" y="858"/>
                  </a:lnTo>
                  <a:lnTo>
                    <a:pt x="3430" y="3441"/>
                  </a:lnTo>
                  <a:lnTo>
                    <a:pt x="858" y="4120"/>
                  </a:lnTo>
                  <a:lnTo>
                    <a:pt x="1" y="4334"/>
                  </a:lnTo>
                  <a:lnTo>
                    <a:pt x="429" y="5072"/>
                  </a:lnTo>
                  <a:lnTo>
                    <a:pt x="1822" y="7394"/>
                  </a:lnTo>
                  <a:lnTo>
                    <a:pt x="477" y="9644"/>
                  </a:lnTo>
                  <a:lnTo>
                    <a:pt x="48" y="10371"/>
                  </a:lnTo>
                  <a:lnTo>
                    <a:pt x="893" y="10585"/>
                  </a:lnTo>
                  <a:lnTo>
                    <a:pt x="3560" y="11287"/>
                  </a:lnTo>
                  <a:lnTo>
                    <a:pt x="4251" y="13788"/>
                  </a:lnTo>
                  <a:lnTo>
                    <a:pt x="4465" y="14609"/>
                  </a:lnTo>
                  <a:lnTo>
                    <a:pt x="5227" y="14193"/>
                  </a:lnTo>
                  <a:lnTo>
                    <a:pt x="7621" y="12859"/>
                  </a:lnTo>
                  <a:lnTo>
                    <a:pt x="9930" y="14145"/>
                  </a:lnTo>
                  <a:lnTo>
                    <a:pt x="10692" y="14562"/>
                  </a:lnTo>
                  <a:lnTo>
                    <a:pt x="10919" y="13752"/>
                  </a:lnTo>
                  <a:lnTo>
                    <a:pt x="11633" y="11156"/>
                  </a:lnTo>
                  <a:lnTo>
                    <a:pt x="14205" y="10490"/>
                  </a:lnTo>
                  <a:lnTo>
                    <a:pt x="15050" y="10263"/>
                  </a:lnTo>
                  <a:lnTo>
                    <a:pt x="14621" y="9537"/>
                  </a:lnTo>
                  <a:lnTo>
                    <a:pt x="13240" y="7215"/>
                  </a:lnTo>
                  <a:lnTo>
                    <a:pt x="14574" y="4965"/>
                  </a:lnTo>
                  <a:lnTo>
                    <a:pt x="15002" y="4239"/>
                  </a:lnTo>
                  <a:lnTo>
                    <a:pt x="14157" y="4013"/>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5"/>
            <p:cNvSpPr/>
            <p:nvPr/>
          </p:nvSpPr>
          <p:spPr>
            <a:xfrm>
              <a:off x="3371932" y="2804016"/>
              <a:ext cx="478740" cy="464744"/>
            </a:xfrm>
            <a:custGeom>
              <a:avLst/>
              <a:gdLst/>
              <a:ahLst/>
              <a:cxnLst/>
              <a:rect l="l" t="t" r="r" b="b"/>
              <a:pathLst>
                <a:path w="15050" h="14610" extrusionOk="0">
                  <a:moveTo>
                    <a:pt x="10049" y="1251"/>
                  </a:moveTo>
                  <a:lnTo>
                    <a:pt x="10704" y="3644"/>
                  </a:lnTo>
                  <a:lnTo>
                    <a:pt x="7941" y="6323"/>
                  </a:lnTo>
                  <a:lnTo>
                    <a:pt x="7941" y="2417"/>
                  </a:lnTo>
                  <a:lnTo>
                    <a:pt x="7953" y="2417"/>
                  </a:lnTo>
                  <a:lnTo>
                    <a:pt x="10049" y="1251"/>
                  </a:lnTo>
                  <a:close/>
                  <a:moveTo>
                    <a:pt x="4893" y="1286"/>
                  </a:moveTo>
                  <a:lnTo>
                    <a:pt x="7108" y="2525"/>
                  </a:lnTo>
                  <a:lnTo>
                    <a:pt x="7108" y="6335"/>
                  </a:lnTo>
                  <a:lnTo>
                    <a:pt x="4262" y="3572"/>
                  </a:lnTo>
                  <a:lnTo>
                    <a:pt x="4893" y="1286"/>
                  </a:lnTo>
                  <a:close/>
                  <a:moveTo>
                    <a:pt x="3762" y="4227"/>
                  </a:moveTo>
                  <a:lnTo>
                    <a:pt x="6525" y="6906"/>
                  </a:lnTo>
                  <a:lnTo>
                    <a:pt x="2512" y="6906"/>
                  </a:lnTo>
                  <a:lnTo>
                    <a:pt x="1286" y="4858"/>
                  </a:lnTo>
                  <a:lnTo>
                    <a:pt x="3762" y="4227"/>
                  </a:lnTo>
                  <a:close/>
                  <a:moveTo>
                    <a:pt x="11394" y="4144"/>
                  </a:moveTo>
                  <a:lnTo>
                    <a:pt x="13728" y="4763"/>
                  </a:lnTo>
                  <a:lnTo>
                    <a:pt x="12454" y="6906"/>
                  </a:lnTo>
                  <a:lnTo>
                    <a:pt x="8549" y="6906"/>
                  </a:lnTo>
                  <a:lnTo>
                    <a:pt x="11394" y="4144"/>
                  </a:lnTo>
                  <a:close/>
                  <a:moveTo>
                    <a:pt x="12549" y="7716"/>
                  </a:moveTo>
                  <a:lnTo>
                    <a:pt x="13776" y="9764"/>
                  </a:lnTo>
                  <a:lnTo>
                    <a:pt x="11299" y="10395"/>
                  </a:lnTo>
                  <a:lnTo>
                    <a:pt x="8537" y="7716"/>
                  </a:lnTo>
                  <a:close/>
                  <a:moveTo>
                    <a:pt x="6525" y="7716"/>
                  </a:moveTo>
                  <a:lnTo>
                    <a:pt x="3667" y="10490"/>
                  </a:lnTo>
                  <a:lnTo>
                    <a:pt x="1334" y="9883"/>
                  </a:lnTo>
                  <a:lnTo>
                    <a:pt x="2607" y="7716"/>
                  </a:lnTo>
                  <a:close/>
                  <a:moveTo>
                    <a:pt x="7953" y="8299"/>
                  </a:moveTo>
                  <a:lnTo>
                    <a:pt x="10799" y="11050"/>
                  </a:lnTo>
                  <a:lnTo>
                    <a:pt x="10168" y="13336"/>
                  </a:lnTo>
                  <a:lnTo>
                    <a:pt x="7953" y="12097"/>
                  </a:lnTo>
                  <a:lnTo>
                    <a:pt x="7953" y="8299"/>
                  </a:lnTo>
                  <a:close/>
                  <a:moveTo>
                    <a:pt x="7120" y="8299"/>
                  </a:moveTo>
                  <a:lnTo>
                    <a:pt x="7120" y="12204"/>
                  </a:lnTo>
                  <a:lnTo>
                    <a:pt x="7108" y="12204"/>
                  </a:lnTo>
                  <a:lnTo>
                    <a:pt x="5013" y="13371"/>
                  </a:lnTo>
                  <a:lnTo>
                    <a:pt x="4358" y="10978"/>
                  </a:lnTo>
                  <a:lnTo>
                    <a:pt x="7120" y="8299"/>
                  </a:lnTo>
                  <a:close/>
                  <a:moveTo>
                    <a:pt x="10585" y="1"/>
                  </a:moveTo>
                  <a:lnTo>
                    <a:pt x="9823" y="405"/>
                  </a:lnTo>
                  <a:lnTo>
                    <a:pt x="7430" y="1751"/>
                  </a:lnTo>
                  <a:lnTo>
                    <a:pt x="5120" y="453"/>
                  </a:lnTo>
                  <a:lnTo>
                    <a:pt x="4370" y="36"/>
                  </a:lnTo>
                  <a:lnTo>
                    <a:pt x="4143" y="858"/>
                  </a:lnTo>
                  <a:lnTo>
                    <a:pt x="3429" y="3441"/>
                  </a:lnTo>
                  <a:lnTo>
                    <a:pt x="857" y="4120"/>
                  </a:lnTo>
                  <a:lnTo>
                    <a:pt x="0" y="4334"/>
                  </a:lnTo>
                  <a:lnTo>
                    <a:pt x="441" y="5073"/>
                  </a:lnTo>
                  <a:lnTo>
                    <a:pt x="1822" y="7394"/>
                  </a:lnTo>
                  <a:lnTo>
                    <a:pt x="476" y="9633"/>
                  </a:lnTo>
                  <a:lnTo>
                    <a:pt x="48" y="10371"/>
                  </a:lnTo>
                  <a:lnTo>
                    <a:pt x="893" y="10597"/>
                  </a:lnTo>
                  <a:lnTo>
                    <a:pt x="3560" y="11288"/>
                  </a:lnTo>
                  <a:lnTo>
                    <a:pt x="4251" y="13788"/>
                  </a:lnTo>
                  <a:lnTo>
                    <a:pt x="4465" y="14609"/>
                  </a:lnTo>
                  <a:lnTo>
                    <a:pt x="5227" y="14193"/>
                  </a:lnTo>
                  <a:lnTo>
                    <a:pt x="7632" y="12859"/>
                  </a:lnTo>
                  <a:lnTo>
                    <a:pt x="9930" y="14145"/>
                  </a:lnTo>
                  <a:lnTo>
                    <a:pt x="10692" y="14562"/>
                  </a:lnTo>
                  <a:lnTo>
                    <a:pt x="10918" y="13752"/>
                  </a:lnTo>
                  <a:lnTo>
                    <a:pt x="11632" y="11157"/>
                  </a:lnTo>
                  <a:lnTo>
                    <a:pt x="14204" y="10490"/>
                  </a:lnTo>
                  <a:lnTo>
                    <a:pt x="15050" y="10264"/>
                  </a:lnTo>
                  <a:lnTo>
                    <a:pt x="14621" y="9537"/>
                  </a:lnTo>
                  <a:lnTo>
                    <a:pt x="13240" y="7216"/>
                  </a:lnTo>
                  <a:lnTo>
                    <a:pt x="14573" y="4965"/>
                  </a:lnTo>
                  <a:lnTo>
                    <a:pt x="15014" y="4239"/>
                  </a:lnTo>
                  <a:lnTo>
                    <a:pt x="14157" y="4013"/>
                  </a:lnTo>
                  <a:lnTo>
                    <a:pt x="11501" y="3310"/>
                  </a:lnTo>
                  <a:lnTo>
                    <a:pt x="10811" y="810"/>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5"/>
            <p:cNvSpPr/>
            <p:nvPr/>
          </p:nvSpPr>
          <p:spPr>
            <a:xfrm>
              <a:off x="3850641" y="3268728"/>
              <a:ext cx="478740" cy="465508"/>
            </a:xfrm>
            <a:custGeom>
              <a:avLst/>
              <a:gdLst/>
              <a:ahLst/>
              <a:cxnLst/>
              <a:rect l="l" t="t" r="r" b="b"/>
              <a:pathLst>
                <a:path w="15050" h="14634" extrusionOk="0">
                  <a:moveTo>
                    <a:pt x="4882" y="1298"/>
                  </a:moveTo>
                  <a:lnTo>
                    <a:pt x="7109" y="2537"/>
                  </a:lnTo>
                  <a:lnTo>
                    <a:pt x="7109" y="6323"/>
                  </a:lnTo>
                  <a:lnTo>
                    <a:pt x="4263" y="3572"/>
                  </a:lnTo>
                  <a:lnTo>
                    <a:pt x="4882" y="1298"/>
                  </a:lnTo>
                  <a:close/>
                  <a:moveTo>
                    <a:pt x="10049" y="1251"/>
                  </a:moveTo>
                  <a:lnTo>
                    <a:pt x="10704" y="3644"/>
                  </a:lnTo>
                  <a:lnTo>
                    <a:pt x="7942" y="6323"/>
                  </a:lnTo>
                  <a:lnTo>
                    <a:pt x="7942" y="2429"/>
                  </a:lnTo>
                  <a:lnTo>
                    <a:pt x="7954" y="2429"/>
                  </a:lnTo>
                  <a:lnTo>
                    <a:pt x="10049" y="1251"/>
                  </a:lnTo>
                  <a:close/>
                  <a:moveTo>
                    <a:pt x="3751" y="4227"/>
                  </a:moveTo>
                  <a:lnTo>
                    <a:pt x="6525" y="6906"/>
                  </a:lnTo>
                  <a:lnTo>
                    <a:pt x="2501" y="6906"/>
                  </a:lnTo>
                  <a:lnTo>
                    <a:pt x="1286" y="4870"/>
                  </a:lnTo>
                  <a:lnTo>
                    <a:pt x="3751" y="4227"/>
                  </a:lnTo>
                  <a:close/>
                  <a:moveTo>
                    <a:pt x="11371" y="4156"/>
                  </a:moveTo>
                  <a:lnTo>
                    <a:pt x="13717" y="4763"/>
                  </a:lnTo>
                  <a:lnTo>
                    <a:pt x="12443" y="6906"/>
                  </a:lnTo>
                  <a:lnTo>
                    <a:pt x="8537" y="6906"/>
                  </a:lnTo>
                  <a:lnTo>
                    <a:pt x="11371" y="4156"/>
                  </a:lnTo>
                  <a:close/>
                  <a:moveTo>
                    <a:pt x="12550" y="7728"/>
                  </a:moveTo>
                  <a:lnTo>
                    <a:pt x="13776" y="9764"/>
                  </a:lnTo>
                  <a:lnTo>
                    <a:pt x="11300" y="10407"/>
                  </a:lnTo>
                  <a:lnTo>
                    <a:pt x="8537" y="7728"/>
                  </a:lnTo>
                  <a:close/>
                  <a:moveTo>
                    <a:pt x="6525" y="7740"/>
                  </a:moveTo>
                  <a:lnTo>
                    <a:pt x="3668" y="10490"/>
                  </a:lnTo>
                  <a:lnTo>
                    <a:pt x="1322" y="9883"/>
                  </a:lnTo>
                  <a:lnTo>
                    <a:pt x="2608" y="7740"/>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3"/>
                  </a:lnTo>
                  <a:lnTo>
                    <a:pt x="5120" y="465"/>
                  </a:lnTo>
                  <a:lnTo>
                    <a:pt x="4358" y="48"/>
                  </a:lnTo>
                  <a:lnTo>
                    <a:pt x="4144" y="870"/>
                  </a:lnTo>
                  <a:lnTo>
                    <a:pt x="3430" y="3453"/>
                  </a:lnTo>
                  <a:lnTo>
                    <a:pt x="858" y="4120"/>
                  </a:lnTo>
                  <a:lnTo>
                    <a:pt x="1" y="4346"/>
                  </a:lnTo>
                  <a:lnTo>
                    <a:pt x="429" y="5073"/>
                  </a:lnTo>
                  <a:lnTo>
                    <a:pt x="1822" y="7394"/>
                  </a:lnTo>
                  <a:lnTo>
                    <a:pt x="477" y="9645"/>
                  </a:lnTo>
                  <a:lnTo>
                    <a:pt x="48" y="10395"/>
                  </a:lnTo>
                  <a:lnTo>
                    <a:pt x="893" y="10609"/>
                  </a:lnTo>
                  <a:lnTo>
                    <a:pt x="3560" y="11311"/>
                  </a:lnTo>
                  <a:lnTo>
                    <a:pt x="4251" y="13812"/>
                  </a:lnTo>
                  <a:lnTo>
                    <a:pt x="4465" y="14633"/>
                  </a:lnTo>
                  <a:lnTo>
                    <a:pt x="5227" y="14217"/>
                  </a:lnTo>
                  <a:lnTo>
                    <a:pt x="7621" y="12871"/>
                  </a:lnTo>
                  <a:lnTo>
                    <a:pt x="9930" y="14169"/>
                  </a:lnTo>
                  <a:lnTo>
                    <a:pt x="10692" y="14586"/>
                  </a:lnTo>
                  <a:lnTo>
                    <a:pt x="10919" y="13764"/>
                  </a:lnTo>
                  <a:lnTo>
                    <a:pt x="11633" y="11180"/>
                  </a:lnTo>
                  <a:lnTo>
                    <a:pt x="14205" y="10514"/>
                  </a:lnTo>
                  <a:lnTo>
                    <a:pt x="15050" y="10287"/>
                  </a:lnTo>
                  <a:lnTo>
                    <a:pt x="14621" y="9561"/>
                  </a:lnTo>
                  <a:lnTo>
                    <a:pt x="13240" y="7239"/>
                  </a:lnTo>
                  <a:lnTo>
                    <a:pt x="14574" y="4989"/>
                  </a:lnTo>
                  <a:lnTo>
                    <a:pt x="15002" y="4239"/>
                  </a:lnTo>
                  <a:lnTo>
                    <a:pt x="14157" y="4025"/>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5"/>
            <p:cNvSpPr/>
            <p:nvPr/>
          </p:nvSpPr>
          <p:spPr>
            <a:xfrm>
              <a:off x="2407262" y="3269110"/>
              <a:ext cx="478772" cy="465126"/>
            </a:xfrm>
            <a:custGeom>
              <a:avLst/>
              <a:gdLst/>
              <a:ahLst/>
              <a:cxnLst/>
              <a:rect l="l" t="t" r="r" b="b"/>
              <a:pathLst>
                <a:path w="15051" h="14622" extrusionOk="0">
                  <a:moveTo>
                    <a:pt x="4882" y="1286"/>
                  </a:moveTo>
                  <a:lnTo>
                    <a:pt x="7097" y="2525"/>
                  </a:lnTo>
                  <a:lnTo>
                    <a:pt x="7097" y="6311"/>
                  </a:lnTo>
                  <a:lnTo>
                    <a:pt x="4263" y="3560"/>
                  </a:lnTo>
                  <a:lnTo>
                    <a:pt x="4882" y="1286"/>
                  </a:lnTo>
                  <a:close/>
                  <a:moveTo>
                    <a:pt x="10038" y="1239"/>
                  </a:moveTo>
                  <a:lnTo>
                    <a:pt x="10693" y="3632"/>
                  </a:lnTo>
                  <a:lnTo>
                    <a:pt x="7918" y="6311"/>
                  </a:lnTo>
                  <a:lnTo>
                    <a:pt x="7918" y="2417"/>
                  </a:lnTo>
                  <a:lnTo>
                    <a:pt x="7930" y="2417"/>
                  </a:lnTo>
                  <a:lnTo>
                    <a:pt x="10038" y="1239"/>
                  </a:lnTo>
                  <a:close/>
                  <a:moveTo>
                    <a:pt x="3739" y="4215"/>
                  </a:moveTo>
                  <a:lnTo>
                    <a:pt x="6502" y="6894"/>
                  </a:lnTo>
                  <a:lnTo>
                    <a:pt x="2489" y="6894"/>
                  </a:lnTo>
                  <a:lnTo>
                    <a:pt x="1287" y="4858"/>
                  </a:lnTo>
                  <a:lnTo>
                    <a:pt x="3739" y="4215"/>
                  </a:lnTo>
                  <a:close/>
                  <a:moveTo>
                    <a:pt x="11371" y="4144"/>
                  </a:moveTo>
                  <a:lnTo>
                    <a:pt x="13705" y="4751"/>
                  </a:lnTo>
                  <a:lnTo>
                    <a:pt x="12431" y="6894"/>
                  </a:lnTo>
                  <a:lnTo>
                    <a:pt x="8514" y="6894"/>
                  </a:lnTo>
                  <a:lnTo>
                    <a:pt x="11371" y="4144"/>
                  </a:lnTo>
                  <a:close/>
                  <a:moveTo>
                    <a:pt x="12550" y="7716"/>
                  </a:moveTo>
                  <a:lnTo>
                    <a:pt x="13764" y="9752"/>
                  </a:lnTo>
                  <a:lnTo>
                    <a:pt x="11300" y="10395"/>
                  </a:lnTo>
                  <a:lnTo>
                    <a:pt x="8526" y="7716"/>
                  </a:lnTo>
                  <a:close/>
                  <a:moveTo>
                    <a:pt x="6514" y="7728"/>
                  </a:moveTo>
                  <a:lnTo>
                    <a:pt x="3668" y="10478"/>
                  </a:lnTo>
                  <a:lnTo>
                    <a:pt x="1322" y="9871"/>
                  </a:lnTo>
                  <a:lnTo>
                    <a:pt x="2608" y="7728"/>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3"/>
                  </a:lnTo>
                  <a:lnTo>
                    <a:pt x="5120" y="465"/>
                  </a:lnTo>
                  <a:lnTo>
                    <a:pt x="4358" y="48"/>
                  </a:lnTo>
                  <a:lnTo>
                    <a:pt x="4144" y="870"/>
                  </a:lnTo>
                  <a:lnTo>
                    <a:pt x="3430" y="3453"/>
                  </a:lnTo>
                  <a:lnTo>
                    <a:pt x="846" y="4132"/>
                  </a:lnTo>
                  <a:lnTo>
                    <a:pt x="1" y="4346"/>
                  </a:lnTo>
                  <a:lnTo>
                    <a:pt x="429" y="5084"/>
                  </a:lnTo>
                  <a:lnTo>
                    <a:pt x="1822" y="7406"/>
                  </a:lnTo>
                  <a:lnTo>
                    <a:pt x="477" y="9644"/>
                  </a:lnTo>
                  <a:lnTo>
                    <a:pt x="48" y="10383"/>
                  </a:lnTo>
                  <a:lnTo>
                    <a:pt x="894" y="10597"/>
                  </a:lnTo>
                  <a:lnTo>
                    <a:pt x="3561" y="11299"/>
                  </a:lnTo>
                  <a:lnTo>
                    <a:pt x="4239"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5"/>
            <p:cNvSpPr/>
            <p:nvPr/>
          </p:nvSpPr>
          <p:spPr>
            <a:xfrm>
              <a:off x="3372282" y="3734204"/>
              <a:ext cx="478391" cy="464744"/>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1" y="3632"/>
                  </a:lnTo>
                  <a:lnTo>
                    <a:pt x="7919" y="6311"/>
                  </a:lnTo>
                  <a:lnTo>
                    <a:pt x="7919" y="2405"/>
                  </a:lnTo>
                  <a:lnTo>
                    <a:pt x="7930" y="2405"/>
                  </a:lnTo>
                  <a:lnTo>
                    <a:pt x="10026" y="1238"/>
                  </a:lnTo>
                  <a:close/>
                  <a:moveTo>
                    <a:pt x="3728" y="4215"/>
                  </a:moveTo>
                  <a:lnTo>
                    <a:pt x="6502" y="6894"/>
                  </a:lnTo>
                  <a:lnTo>
                    <a:pt x="2477" y="6894"/>
                  </a:lnTo>
                  <a:lnTo>
                    <a:pt x="1263" y="4846"/>
                  </a:lnTo>
                  <a:lnTo>
                    <a:pt x="3728" y="4215"/>
                  </a:lnTo>
                  <a:close/>
                  <a:moveTo>
                    <a:pt x="11371" y="4132"/>
                  </a:moveTo>
                  <a:lnTo>
                    <a:pt x="13705" y="4751"/>
                  </a:lnTo>
                  <a:lnTo>
                    <a:pt x="12419" y="6894"/>
                  </a:lnTo>
                  <a:lnTo>
                    <a:pt x="8514" y="6894"/>
                  </a:lnTo>
                  <a:lnTo>
                    <a:pt x="11371" y="4132"/>
                  </a:lnTo>
                  <a:close/>
                  <a:moveTo>
                    <a:pt x="12538" y="7704"/>
                  </a:moveTo>
                  <a:lnTo>
                    <a:pt x="13765" y="9751"/>
                  </a:lnTo>
                  <a:lnTo>
                    <a:pt x="11288" y="10382"/>
                  </a:lnTo>
                  <a:lnTo>
                    <a:pt x="8526" y="7704"/>
                  </a:lnTo>
                  <a:close/>
                  <a:moveTo>
                    <a:pt x="6514" y="7704"/>
                  </a:moveTo>
                  <a:lnTo>
                    <a:pt x="3656" y="10466"/>
                  </a:lnTo>
                  <a:lnTo>
                    <a:pt x="1323"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37" y="10371"/>
                  </a:lnTo>
                  <a:lnTo>
                    <a:pt x="894" y="10597"/>
                  </a:lnTo>
                  <a:lnTo>
                    <a:pt x="3549"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0"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5"/>
            <p:cNvSpPr/>
            <p:nvPr/>
          </p:nvSpPr>
          <p:spPr>
            <a:xfrm>
              <a:off x="3372282" y="3269110"/>
              <a:ext cx="478391" cy="465126"/>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1" y="3632"/>
                  </a:lnTo>
                  <a:lnTo>
                    <a:pt x="7919" y="6311"/>
                  </a:lnTo>
                  <a:lnTo>
                    <a:pt x="7919" y="2417"/>
                  </a:lnTo>
                  <a:lnTo>
                    <a:pt x="7930" y="2417"/>
                  </a:lnTo>
                  <a:lnTo>
                    <a:pt x="10026" y="1239"/>
                  </a:lnTo>
                  <a:close/>
                  <a:moveTo>
                    <a:pt x="3728" y="4215"/>
                  </a:moveTo>
                  <a:lnTo>
                    <a:pt x="6502" y="6894"/>
                  </a:lnTo>
                  <a:lnTo>
                    <a:pt x="2477" y="6894"/>
                  </a:lnTo>
                  <a:lnTo>
                    <a:pt x="1275" y="4858"/>
                  </a:lnTo>
                  <a:lnTo>
                    <a:pt x="3728" y="4215"/>
                  </a:lnTo>
                  <a:close/>
                  <a:moveTo>
                    <a:pt x="11371" y="4144"/>
                  </a:moveTo>
                  <a:lnTo>
                    <a:pt x="13705" y="4751"/>
                  </a:lnTo>
                  <a:lnTo>
                    <a:pt x="12419" y="6894"/>
                  </a:lnTo>
                  <a:lnTo>
                    <a:pt x="8514" y="6894"/>
                  </a:lnTo>
                  <a:lnTo>
                    <a:pt x="11371" y="4144"/>
                  </a:lnTo>
                  <a:close/>
                  <a:moveTo>
                    <a:pt x="12538" y="7716"/>
                  </a:moveTo>
                  <a:lnTo>
                    <a:pt x="13765" y="9752"/>
                  </a:lnTo>
                  <a:lnTo>
                    <a:pt x="11288" y="10395"/>
                  </a:lnTo>
                  <a:lnTo>
                    <a:pt x="8526" y="7716"/>
                  </a:lnTo>
                  <a:close/>
                  <a:moveTo>
                    <a:pt x="6514" y="7728"/>
                  </a:moveTo>
                  <a:lnTo>
                    <a:pt x="3656" y="10478"/>
                  </a:lnTo>
                  <a:lnTo>
                    <a:pt x="1323"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37" y="10383"/>
                  </a:lnTo>
                  <a:lnTo>
                    <a:pt x="894" y="10597"/>
                  </a:lnTo>
                  <a:lnTo>
                    <a:pt x="3549"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0"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5"/>
            <p:cNvSpPr/>
            <p:nvPr/>
          </p:nvSpPr>
          <p:spPr>
            <a:xfrm>
              <a:off x="3372282" y="4198916"/>
              <a:ext cx="478391" cy="465094"/>
            </a:xfrm>
            <a:custGeom>
              <a:avLst/>
              <a:gdLst/>
              <a:ahLst/>
              <a:cxnLst/>
              <a:rect l="l" t="t" r="r" b="b"/>
              <a:pathLst>
                <a:path w="15039" h="14621" extrusionOk="0">
                  <a:moveTo>
                    <a:pt x="4882" y="1286"/>
                  </a:moveTo>
                  <a:lnTo>
                    <a:pt x="7097" y="2512"/>
                  </a:lnTo>
                  <a:lnTo>
                    <a:pt x="7097" y="6310"/>
                  </a:lnTo>
                  <a:lnTo>
                    <a:pt x="4251" y="3560"/>
                  </a:lnTo>
                  <a:lnTo>
                    <a:pt x="4882" y="1286"/>
                  </a:lnTo>
                  <a:close/>
                  <a:moveTo>
                    <a:pt x="10026" y="1238"/>
                  </a:moveTo>
                  <a:lnTo>
                    <a:pt x="10681" y="3632"/>
                  </a:lnTo>
                  <a:lnTo>
                    <a:pt x="7919" y="6310"/>
                  </a:lnTo>
                  <a:lnTo>
                    <a:pt x="7919" y="2417"/>
                  </a:lnTo>
                  <a:lnTo>
                    <a:pt x="7930" y="2417"/>
                  </a:lnTo>
                  <a:lnTo>
                    <a:pt x="10026" y="1238"/>
                  </a:lnTo>
                  <a:close/>
                  <a:moveTo>
                    <a:pt x="11371" y="4132"/>
                  </a:moveTo>
                  <a:lnTo>
                    <a:pt x="13705" y="4739"/>
                  </a:lnTo>
                  <a:lnTo>
                    <a:pt x="12419" y="6882"/>
                  </a:lnTo>
                  <a:lnTo>
                    <a:pt x="8514" y="6882"/>
                  </a:lnTo>
                  <a:lnTo>
                    <a:pt x="11371" y="4132"/>
                  </a:lnTo>
                  <a:close/>
                  <a:moveTo>
                    <a:pt x="3728" y="4215"/>
                  </a:moveTo>
                  <a:lnTo>
                    <a:pt x="6502" y="6894"/>
                  </a:lnTo>
                  <a:lnTo>
                    <a:pt x="2477" y="6894"/>
                  </a:lnTo>
                  <a:lnTo>
                    <a:pt x="1263" y="4858"/>
                  </a:lnTo>
                  <a:lnTo>
                    <a:pt x="3728" y="4215"/>
                  </a:lnTo>
                  <a:close/>
                  <a:moveTo>
                    <a:pt x="12538" y="7715"/>
                  </a:moveTo>
                  <a:lnTo>
                    <a:pt x="13765" y="9751"/>
                  </a:lnTo>
                  <a:lnTo>
                    <a:pt x="11288" y="10394"/>
                  </a:lnTo>
                  <a:lnTo>
                    <a:pt x="8526" y="7715"/>
                  </a:lnTo>
                  <a:close/>
                  <a:moveTo>
                    <a:pt x="6514" y="7715"/>
                  </a:moveTo>
                  <a:lnTo>
                    <a:pt x="3656" y="10466"/>
                  </a:lnTo>
                  <a:lnTo>
                    <a:pt x="1323" y="9859"/>
                  </a:lnTo>
                  <a:lnTo>
                    <a:pt x="2596" y="7715"/>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37" y="10382"/>
                  </a:lnTo>
                  <a:lnTo>
                    <a:pt x="894" y="10597"/>
                  </a:lnTo>
                  <a:lnTo>
                    <a:pt x="3549"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0"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5"/>
            <p:cNvSpPr/>
            <p:nvPr/>
          </p:nvSpPr>
          <p:spPr>
            <a:xfrm>
              <a:off x="3372282" y="4663629"/>
              <a:ext cx="478391" cy="464744"/>
            </a:xfrm>
            <a:custGeom>
              <a:avLst/>
              <a:gdLst/>
              <a:ahLst/>
              <a:cxnLst/>
              <a:rect l="l" t="t" r="r" b="b"/>
              <a:pathLst>
                <a:path w="15039" h="14610" extrusionOk="0">
                  <a:moveTo>
                    <a:pt x="4882" y="1286"/>
                  </a:moveTo>
                  <a:lnTo>
                    <a:pt x="7097" y="2524"/>
                  </a:lnTo>
                  <a:lnTo>
                    <a:pt x="7097" y="6322"/>
                  </a:lnTo>
                  <a:lnTo>
                    <a:pt x="4251" y="3572"/>
                  </a:lnTo>
                  <a:lnTo>
                    <a:pt x="4882" y="1286"/>
                  </a:lnTo>
                  <a:close/>
                  <a:moveTo>
                    <a:pt x="10026" y="1250"/>
                  </a:moveTo>
                  <a:lnTo>
                    <a:pt x="10681" y="3643"/>
                  </a:lnTo>
                  <a:lnTo>
                    <a:pt x="7919" y="6322"/>
                  </a:lnTo>
                  <a:lnTo>
                    <a:pt x="7919" y="2417"/>
                  </a:lnTo>
                  <a:lnTo>
                    <a:pt x="7930" y="2417"/>
                  </a:lnTo>
                  <a:lnTo>
                    <a:pt x="10026" y="1250"/>
                  </a:lnTo>
                  <a:close/>
                  <a:moveTo>
                    <a:pt x="3728" y="4203"/>
                  </a:moveTo>
                  <a:lnTo>
                    <a:pt x="6502" y="6882"/>
                  </a:lnTo>
                  <a:lnTo>
                    <a:pt x="2477" y="6882"/>
                  </a:lnTo>
                  <a:lnTo>
                    <a:pt x="1275" y="4846"/>
                  </a:lnTo>
                  <a:lnTo>
                    <a:pt x="3728" y="4203"/>
                  </a:lnTo>
                  <a:close/>
                  <a:moveTo>
                    <a:pt x="11371" y="4132"/>
                  </a:moveTo>
                  <a:lnTo>
                    <a:pt x="13705" y="4739"/>
                  </a:lnTo>
                  <a:lnTo>
                    <a:pt x="12419" y="6882"/>
                  </a:lnTo>
                  <a:lnTo>
                    <a:pt x="8514" y="6882"/>
                  </a:lnTo>
                  <a:lnTo>
                    <a:pt x="11371" y="4132"/>
                  </a:lnTo>
                  <a:close/>
                  <a:moveTo>
                    <a:pt x="12538" y="7715"/>
                  </a:moveTo>
                  <a:lnTo>
                    <a:pt x="13765" y="9763"/>
                  </a:lnTo>
                  <a:lnTo>
                    <a:pt x="11288" y="10394"/>
                  </a:lnTo>
                  <a:lnTo>
                    <a:pt x="8526" y="7715"/>
                  </a:lnTo>
                  <a:close/>
                  <a:moveTo>
                    <a:pt x="6514" y="7715"/>
                  </a:moveTo>
                  <a:lnTo>
                    <a:pt x="3656" y="10478"/>
                  </a:lnTo>
                  <a:lnTo>
                    <a:pt x="1323" y="9858"/>
                  </a:lnTo>
                  <a:lnTo>
                    <a:pt x="2596" y="7715"/>
                  </a:lnTo>
                  <a:close/>
                  <a:moveTo>
                    <a:pt x="7930" y="8287"/>
                  </a:moveTo>
                  <a:lnTo>
                    <a:pt x="10776" y="11037"/>
                  </a:lnTo>
                  <a:lnTo>
                    <a:pt x="10145" y="13311"/>
                  </a:lnTo>
                  <a:lnTo>
                    <a:pt x="7930" y="12085"/>
                  </a:lnTo>
                  <a:lnTo>
                    <a:pt x="7930"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37" y="10370"/>
                  </a:lnTo>
                  <a:lnTo>
                    <a:pt x="894" y="10597"/>
                  </a:lnTo>
                  <a:lnTo>
                    <a:pt x="3549"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0" y="3310"/>
                  </a:lnTo>
                  <a:lnTo>
                    <a:pt x="10800" y="810"/>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5"/>
            <p:cNvSpPr/>
            <p:nvPr/>
          </p:nvSpPr>
          <p:spPr>
            <a:xfrm>
              <a:off x="1924768" y="3269110"/>
              <a:ext cx="478740" cy="465126"/>
            </a:xfrm>
            <a:custGeom>
              <a:avLst/>
              <a:gdLst/>
              <a:ahLst/>
              <a:cxnLst/>
              <a:rect l="l" t="t" r="r" b="b"/>
              <a:pathLst>
                <a:path w="15050" h="14622" extrusionOk="0">
                  <a:moveTo>
                    <a:pt x="4882" y="1286"/>
                  </a:moveTo>
                  <a:lnTo>
                    <a:pt x="7108" y="2525"/>
                  </a:lnTo>
                  <a:lnTo>
                    <a:pt x="7108" y="6311"/>
                  </a:lnTo>
                  <a:lnTo>
                    <a:pt x="4263" y="3560"/>
                  </a:lnTo>
                  <a:lnTo>
                    <a:pt x="4882" y="1286"/>
                  </a:lnTo>
                  <a:close/>
                  <a:moveTo>
                    <a:pt x="10037" y="1239"/>
                  </a:moveTo>
                  <a:lnTo>
                    <a:pt x="10692" y="3632"/>
                  </a:lnTo>
                  <a:lnTo>
                    <a:pt x="7918" y="6311"/>
                  </a:lnTo>
                  <a:lnTo>
                    <a:pt x="7918" y="2417"/>
                  </a:lnTo>
                  <a:lnTo>
                    <a:pt x="7942" y="2417"/>
                  </a:lnTo>
                  <a:lnTo>
                    <a:pt x="10037" y="1239"/>
                  </a:lnTo>
                  <a:close/>
                  <a:moveTo>
                    <a:pt x="3739" y="4215"/>
                  </a:moveTo>
                  <a:lnTo>
                    <a:pt x="6513" y="6894"/>
                  </a:lnTo>
                  <a:lnTo>
                    <a:pt x="2489" y="6894"/>
                  </a:lnTo>
                  <a:lnTo>
                    <a:pt x="1274" y="4858"/>
                  </a:lnTo>
                  <a:lnTo>
                    <a:pt x="3739" y="4215"/>
                  </a:lnTo>
                  <a:close/>
                  <a:moveTo>
                    <a:pt x="11371" y="4144"/>
                  </a:moveTo>
                  <a:lnTo>
                    <a:pt x="13716" y="4751"/>
                  </a:lnTo>
                  <a:lnTo>
                    <a:pt x="12430" y="6894"/>
                  </a:lnTo>
                  <a:lnTo>
                    <a:pt x="8513" y="6894"/>
                  </a:lnTo>
                  <a:lnTo>
                    <a:pt x="11371" y="4144"/>
                  </a:lnTo>
                  <a:close/>
                  <a:moveTo>
                    <a:pt x="12549" y="7716"/>
                  </a:moveTo>
                  <a:lnTo>
                    <a:pt x="13776" y="9752"/>
                  </a:lnTo>
                  <a:lnTo>
                    <a:pt x="11299" y="10395"/>
                  </a:lnTo>
                  <a:lnTo>
                    <a:pt x="8525" y="7716"/>
                  </a:lnTo>
                  <a:close/>
                  <a:moveTo>
                    <a:pt x="6525" y="7728"/>
                  </a:moveTo>
                  <a:lnTo>
                    <a:pt x="3667" y="10478"/>
                  </a:lnTo>
                  <a:lnTo>
                    <a:pt x="1334" y="9871"/>
                  </a:lnTo>
                  <a:lnTo>
                    <a:pt x="2608" y="7728"/>
                  </a:lnTo>
                  <a:close/>
                  <a:moveTo>
                    <a:pt x="7942" y="8299"/>
                  </a:moveTo>
                  <a:lnTo>
                    <a:pt x="10775" y="11049"/>
                  </a:lnTo>
                  <a:lnTo>
                    <a:pt x="10156" y="13323"/>
                  </a:lnTo>
                  <a:lnTo>
                    <a:pt x="7942" y="12085"/>
                  </a:lnTo>
                  <a:lnTo>
                    <a:pt x="7942" y="8299"/>
                  </a:lnTo>
                  <a:close/>
                  <a:moveTo>
                    <a:pt x="7108" y="8299"/>
                  </a:moveTo>
                  <a:lnTo>
                    <a:pt x="7108" y="12192"/>
                  </a:lnTo>
                  <a:lnTo>
                    <a:pt x="5001" y="13371"/>
                  </a:lnTo>
                  <a:lnTo>
                    <a:pt x="4334" y="10978"/>
                  </a:lnTo>
                  <a:lnTo>
                    <a:pt x="7108" y="8299"/>
                  </a:lnTo>
                  <a:close/>
                  <a:moveTo>
                    <a:pt x="10585" y="0"/>
                  </a:moveTo>
                  <a:lnTo>
                    <a:pt x="9823" y="417"/>
                  </a:lnTo>
                  <a:lnTo>
                    <a:pt x="7430" y="1763"/>
                  </a:lnTo>
                  <a:lnTo>
                    <a:pt x="5120" y="465"/>
                  </a:lnTo>
                  <a:lnTo>
                    <a:pt x="4370" y="48"/>
                  </a:lnTo>
                  <a:lnTo>
                    <a:pt x="4144" y="870"/>
                  </a:lnTo>
                  <a:lnTo>
                    <a:pt x="3429" y="3453"/>
                  </a:lnTo>
                  <a:lnTo>
                    <a:pt x="857" y="4132"/>
                  </a:lnTo>
                  <a:lnTo>
                    <a:pt x="0" y="4346"/>
                  </a:lnTo>
                  <a:lnTo>
                    <a:pt x="441" y="5084"/>
                  </a:lnTo>
                  <a:lnTo>
                    <a:pt x="1822" y="7406"/>
                  </a:lnTo>
                  <a:lnTo>
                    <a:pt x="476" y="9644"/>
                  </a:lnTo>
                  <a:lnTo>
                    <a:pt x="48" y="10383"/>
                  </a:lnTo>
                  <a:lnTo>
                    <a:pt x="893" y="10597"/>
                  </a:lnTo>
                  <a:lnTo>
                    <a:pt x="3560" y="11299"/>
                  </a:lnTo>
                  <a:lnTo>
                    <a:pt x="4251" y="13800"/>
                  </a:lnTo>
                  <a:lnTo>
                    <a:pt x="4465" y="14621"/>
                  </a:lnTo>
                  <a:lnTo>
                    <a:pt x="5227" y="14205"/>
                  </a:lnTo>
                  <a:lnTo>
                    <a:pt x="7620" y="12859"/>
                  </a:lnTo>
                  <a:lnTo>
                    <a:pt x="9930" y="14157"/>
                  </a:lnTo>
                  <a:lnTo>
                    <a:pt x="10692" y="14574"/>
                  </a:lnTo>
                  <a:lnTo>
                    <a:pt x="10918" y="13752"/>
                  </a:lnTo>
                  <a:lnTo>
                    <a:pt x="11633" y="11168"/>
                  </a:lnTo>
                  <a:lnTo>
                    <a:pt x="14204" y="10502"/>
                  </a:lnTo>
                  <a:lnTo>
                    <a:pt x="15050" y="10275"/>
                  </a:lnTo>
                  <a:lnTo>
                    <a:pt x="14621" y="9549"/>
                  </a:lnTo>
                  <a:lnTo>
                    <a:pt x="13240" y="7227"/>
                  </a:lnTo>
                  <a:lnTo>
                    <a:pt x="14573" y="4977"/>
                  </a:lnTo>
                  <a:lnTo>
                    <a:pt x="15002" y="4251"/>
                  </a:lnTo>
                  <a:lnTo>
                    <a:pt x="14157" y="4025"/>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5"/>
            <p:cNvSpPr/>
            <p:nvPr/>
          </p:nvSpPr>
          <p:spPr>
            <a:xfrm>
              <a:off x="1442242" y="2804398"/>
              <a:ext cx="478772" cy="464744"/>
            </a:xfrm>
            <a:custGeom>
              <a:avLst/>
              <a:gdLst/>
              <a:ahLst/>
              <a:cxnLst/>
              <a:rect l="l" t="t" r="r" b="b"/>
              <a:pathLst>
                <a:path w="15051" h="14610" extrusionOk="0">
                  <a:moveTo>
                    <a:pt x="10050" y="1239"/>
                  </a:moveTo>
                  <a:lnTo>
                    <a:pt x="10704" y="3632"/>
                  </a:lnTo>
                  <a:lnTo>
                    <a:pt x="7942" y="6311"/>
                  </a:lnTo>
                  <a:lnTo>
                    <a:pt x="7942" y="2405"/>
                  </a:lnTo>
                  <a:lnTo>
                    <a:pt x="7954" y="2405"/>
                  </a:lnTo>
                  <a:lnTo>
                    <a:pt x="10050" y="1239"/>
                  </a:lnTo>
                  <a:close/>
                  <a:moveTo>
                    <a:pt x="4894" y="1274"/>
                  </a:moveTo>
                  <a:lnTo>
                    <a:pt x="7109" y="2513"/>
                  </a:lnTo>
                  <a:lnTo>
                    <a:pt x="7109" y="6323"/>
                  </a:lnTo>
                  <a:lnTo>
                    <a:pt x="4263" y="3560"/>
                  </a:lnTo>
                  <a:lnTo>
                    <a:pt x="4894" y="1274"/>
                  </a:lnTo>
                  <a:close/>
                  <a:moveTo>
                    <a:pt x="3763" y="4215"/>
                  </a:moveTo>
                  <a:lnTo>
                    <a:pt x="6525" y="6894"/>
                  </a:lnTo>
                  <a:lnTo>
                    <a:pt x="2513" y="6894"/>
                  </a:lnTo>
                  <a:lnTo>
                    <a:pt x="1287" y="4846"/>
                  </a:lnTo>
                  <a:lnTo>
                    <a:pt x="3763" y="4215"/>
                  </a:lnTo>
                  <a:close/>
                  <a:moveTo>
                    <a:pt x="11395" y="4132"/>
                  </a:moveTo>
                  <a:lnTo>
                    <a:pt x="13729" y="4751"/>
                  </a:lnTo>
                  <a:lnTo>
                    <a:pt x="12455" y="6894"/>
                  </a:lnTo>
                  <a:lnTo>
                    <a:pt x="8537" y="6894"/>
                  </a:lnTo>
                  <a:lnTo>
                    <a:pt x="11395" y="4132"/>
                  </a:lnTo>
                  <a:close/>
                  <a:moveTo>
                    <a:pt x="12550" y="7704"/>
                  </a:moveTo>
                  <a:lnTo>
                    <a:pt x="13776" y="9752"/>
                  </a:lnTo>
                  <a:lnTo>
                    <a:pt x="11300" y="10383"/>
                  </a:lnTo>
                  <a:lnTo>
                    <a:pt x="8537" y="7704"/>
                  </a:lnTo>
                  <a:close/>
                  <a:moveTo>
                    <a:pt x="6525" y="7704"/>
                  </a:moveTo>
                  <a:lnTo>
                    <a:pt x="3668" y="10478"/>
                  </a:lnTo>
                  <a:lnTo>
                    <a:pt x="1334" y="9871"/>
                  </a:lnTo>
                  <a:lnTo>
                    <a:pt x="2608" y="7704"/>
                  </a:lnTo>
                  <a:close/>
                  <a:moveTo>
                    <a:pt x="7954" y="8287"/>
                  </a:moveTo>
                  <a:lnTo>
                    <a:pt x="10800" y="11038"/>
                  </a:lnTo>
                  <a:lnTo>
                    <a:pt x="10169" y="13324"/>
                  </a:lnTo>
                  <a:lnTo>
                    <a:pt x="7954" y="12085"/>
                  </a:lnTo>
                  <a:lnTo>
                    <a:pt x="7954"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6" y="14609"/>
                  </a:lnTo>
                  <a:lnTo>
                    <a:pt x="5228" y="14193"/>
                  </a:lnTo>
                  <a:lnTo>
                    <a:pt x="7621" y="12859"/>
                  </a:lnTo>
                  <a:lnTo>
                    <a:pt x="9930" y="14157"/>
                  </a:lnTo>
                  <a:lnTo>
                    <a:pt x="10692" y="14574"/>
                  </a:lnTo>
                  <a:lnTo>
                    <a:pt x="10919" y="13752"/>
                  </a:lnTo>
                  <a:lnTo>
                    <a:pt x="11633" y="11157"/>
                  </a:lnTo>
                  <a:lnTo>
                    <a:pt x="14205" y="10490"/>
                  </a:lnTo>
                  <a:lnTo>
                    <a:pt x="15050" y="10264"/>
                  </a:lnTo>
                  <a:lnTo>
                    <a:pt x="14622" y="9537"/>
                  </a:lnTo>
                  <a:lnTo>
                    <a:pt x="13240" y="7216"/>
                  </a:lnTo>
                  <a:lnTo>
                    <a:pt x="14574" y="4965"/>
                  </a:lnTo>
                  <a:lnTo>
                    <a:pt x="15003" y="4239"/>
                  </a:lnTo>
                  <a:lnTo>
                    <a:pt x="14157" y="4013"/>
                  </a:lnTo>
                  <a:lnTo>
                    <a:pt x="11502" y="3322"/>
                  </a:lnTo>
                  <a:lnTo>
                    <a:pt x="10812"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5"/>
            <p:cNvSpPr/>
            <p:nvPr/>
          </p:nvSpPr>
          <p:spPr>
            <a:xfrm>
              <a:off x="1442624" y="3269110"/>
              <a:ext cx="478391" cy="465126"/>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0" y="3632"/>
                  </a:lnTo>
                  <a:lnTo>
                    <a:pt x="7918" y="6311"/>
                  </a:lnTo>
                  <a:lnTo>
                    <a:pt x="7918" y="2417"/>
                  </a:lnTo>
                  <a:lnTo>
                    <a:pt x="7930" y="2417"/>
                  </a:lnTo>
                  <a:lnTo>
                    <a:pt x="10026" y="1239"/>
                  </a:lnTo>
                  <a:close/>
                  <a:moveTo>
                    <a:pt x="3727" y="4215"/>
                  </a:moveTo>
                  <a:lnTo>
                    <a:pt x="6501" y="6894"/>
                  </a:lnTo>
                  <a:lnTo>
                    <a:pt x="2477" y="6894"/>
                  </a:lnTo>
                  <a:lnTo>
                    <a:pt x="1275" y="4858"/>
                  </a:lnTo>
                  <a:lnTo>
                    <a:pt x="3727" y="4215"/>
                  </a:lnTo>
                  <a:close/>
                  <a:moveTo>
                    <a:pt x="11371" y="4144"/>
                  </a:moveTo>
                  <a:lnTo>
                    <a:pt x="13705" y="4751"/>
                  </a:lnTo>
                  <a:lnTo>
                    <a:pt x="12419" y="6894"/>
                  </a:lnTo>
                  <a:lnTo>
                    <a:pt x="8502" y="6894"/>
                  </a:lnTo>
                  <a:lnTo>
                    <a:pt x="11371" y="4144"/>
                  </a:lnTo>
                  <a:close/>
                  <a:moveTo>
                    <a:pt x="12538" y="7716"/>
                  </a:moveTo>
                  <a:lnTo>
                    <a:pt x="13764" y="9752"/>
                  </a:lnTo>
                  <a:lnTo>
                    <a:pt x="11288" y="10395"/>
                  </a:lnTo>
                  <a:lnTo>
                    <a:pt x="8525" y="7716"/>
                  </a:lnTo>
                  <a:close/>
                  <a:moveTo>
                    <a:pt x="6513" y="7728"/>
                  </a:moveTo>
                  <a:lnTo>
                    <a:pt x="3656" y="10478"/>
                  </a:lnTo>
                  <a:lnTo>
                    <a:pt x="1322"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6" y="14205"/>
                  </a:lnTo>
                  <a:lnTo>
                    <a:pt x="7621" y="12859"/>
                  </a:lnTo>
                  <a:lnTo>
                    <a:pt x="9918" y="14157"/>
                  </a:lnTo>
                  <a:lnTo>
                    <a:pt x="10680" y="14574"/>
                  </a:lnTo>
                  <a:lnTo>
                    <a:pt x="10907" y="13752"/>
                  </a:lnTo>
                  <a:lnTo>
                    <a:pt x="11621" y="11168"/>
                  </a:lnTo>
                  <a:lnTo>
                    <a:pt x="14193" y="10502"/>
                  </a:lnTo>
                  <a:lnTo>
                    <a:pt x="15038" y="10275"/>
                  </a:lnTo>
                  <a:lnTo>
                    <a:pt x="14610" y="9549"/>
                  </a:lnTo>
                  <a:lnTo>
                    <a:pt x="13228" y="7227"/>
                  </a:lnTo>
                  <a:lnTo>
                    <a:pt x="14562" y="4977"/>
                  </a:lnTo>
                  <a:lnTo>
                    <a:pt x="15002" y="4251"/>
                  </a:lnTo>
                  <a:lnTo>
                    <a:pt x="14145" y="4025"/>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5"/>
            <p:cNvSpPr/>
            <p:nvPr/>
          </p:nvSpPr>
          <p:spPr>
            <a:xfrm>
              <a:off x="1442624" y="4198916"/>
              <a:ext cx="478391" cy="465094"/>
            </a:xfrm>
            <a:custGeom>
              <a:avLst/>
              <a:gdLst/>
              <a:ahLst/>
              <a:cxnLst/>
              <a:rect l="l" t="t" r="r" b="b"/>
              <a:pathLst>
                <a:path w="15039" h="14621" extrusionOk="0">
                  <a:moveTo>
                    <a:pt x="4882" y="1286"/>
                  </a:moveTo>
                  <a:lnTo>
                    <a:pt x="7097" y="2512"/>
                  </a:lnTo>
                  <a:lnTo>
                    <a:pt x="7097" y="6310"/>
                  </a:lnTo>
                  <a:lnTo>
                    <a:pt x="4251" y="3560"/>
                  </a:lnTo>
                  <a:lnTo>
                    <a:pt x="4882" y="1286"/>
                  </a:lnTo>
                  <a:close/>
                  <a:moveTo>
                    <a:pt x="10038" y="1238"/>
                  </a:moveTo>
                  <a:lnTo>
                    <a:pt x="10692" y="3632"/>
                  </a:lnTo>
                  <a:lnTo>
                    <a:pt x="7930" y="6310"/>
                  </a:lnTo>
                  <a:lnTo>
                    <a:pt x="7930" y="2417"/>
                  </a:lnTo>
                  <a:lnTo>
                    <a:pt x="7942" y="2417"/>
                  </a:lnTo>
                  <a:lnTo>
                    <a:pt x="10038" y="1238"/>
                  </a:lnTo>
                  <a:close/>
                  <a:moveTo>
                    <a:pt x="11383" y="4132"/>
                  </a:moveTo>
                  <a:lnTo>
                    <a:pt x="13717" y="4739"/>
                  </a:lnTo>
                  <a:lnTo>
                    <a:pt x="12443" y="6882"/>
                  </a:lnTo>
                  <a:lnTo>
                    <a:pt x="8525" y="6882"/>
                  </a:lnTo>
                  <a:lnTo>
                    <a:pt x="11383" y="4132"/>
                  </a:lnTo>
                  <a:close/>
                  <a:moveTo>
                    <a:pt x="3727" y="4215"/>
                  </a:moveTo>
                  <a:lnTo>
                    <a:pt x="6501" y="6894"/>
                  </a:lnTo>
                  <a:lnTo>
                    <a:pt x="2477" y="6894"/>
                  </a:lnTo>
                  <a:lnTo>
                    <a:pt x="1263" y="4858"/>
                  </a:lnTo>
                  <a:lnTo>
                    <a:pt x="3727" y="4215"/>
                  </a:lnTo>
                  <a:close/>
                  <a:moveTo>
                    <a:pt x="12538" y="7715"/>
                  </a:moveTo>
                  <a:lnTo>
                    <a:pt x="13764" y="9751"/>
                  </a:lnTo>
                  <a:lnTo>
                    <a:pt x="11288" y="10394"/>
                  </a:lnTo>
                  <a:lnTo>
                    <a:pt x="8525"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49" y="11299"/>
                  </a:lnTo>
                  <a:lnTo>
                    <a:pt x="4239" y="13799"/>
                  </a:lnTo>
                  <a:lnTo>
                    <a:pt x="4465" y="14621"/>
                  </a:lnTo>
                  <a:lnTo>
                    <a:pt x="5216" y="14204"/>
                  </a:lnTo>
                  <a:lnTo>
                    <a:pt x="7621" y="12859"/>
                  </a:lnTo>
                  <a:lnTo>
                    <a:pt x="9918" y="14157"/>
                  </a:lnTo>
                  <a:lnTo>
                    <a:pt x="10680" y="14573"/>
                  </a:lnTo>
                  <a:lnTo>
                    <a:pt x="10907" y="13752"/>
                  </a:lnTo>
                  <a:lnTo>
                    <a:pt x="11621" y="11168"/>
                  </a:lnTo>
                  <a:lnTo>
                    <a:pt x="14193" y="10501"/>
                  </a:lnTo>
                  <a:lnTo>
                    <a:pt x="15038" y="10275"/>
                  </a:lnTo>
                  <a:lnTo>
                    <a:pt x="14610" y="9549"/>
                  </a:lnTo>
                  <a:lnTo>
                    <a:pt x="13228" y="7227"/>
                  </a:lnTo>
                  <a:lnTo>
                    <a:pt x="14562" y="4977"/>
                  </a:lnTo>
                  <a:lnTo>
                    <a:pt x="15002" y="4251"/>
                  </a:lnTo>
                  <a:lnTo>
                    <a:pt x="14145" y="4024"/>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5"/>
            <p:cNvSpPr/>
            <p:nvPr/>
          </p:nvSpPr>
          <p:spPr>
            <a:xfrm>
              <a:off x="1442624" y="3734204"/>
              <a:ext cx="478391" cy="464744"/>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0" y="3632"/>
                  </a:lnTo>
                  <a:lnTo>
                    <a:pt x="7918" y="6311"/>
                  </a:lnTo>
                  <a:lnTo>
                    <a:pt x="7918" y="2405"/>
                  </a:lnTo>
                  <a:lnTo>
                    <a:pt x="7930" y="2405"/>
                  </a:lnTo>
                  <a:lnTo>
                    <a:pt x="10026" y="1238"/>
                  </a:lnTo>
                  <a:close/>
                  <a:moveTo>
                    <a:pt x="3727" y="4215"/>
                  </a:moveTo>
                  <a:lnTo>
                    <a:pt x="6501" y="6894"/>
                  </a:lnTo>
                  <a:lnTo>
                    <a:pt x="2477" y="6894"/>
                  </a:lnTo>
                  <a:lnTo>
                    <a:pt x="1275" y="4846"/>
                  </a:lnTo>
                  <a:lnTo>
                    <a:pt x="3727" y="4215"/>
                  </a:lnTo>
                  <a:close/>
                  <a:moveTo>
                    <a:pt x="11371" y="4132"/>
                  </a:moveTo>
                  <a:lnTo>
                    <a:pt x="13705" y="4751"/>
                  </a:lnTo>
                  <a:lnTo>
                    <a:pt x="12419" y="6894"/>
                  </a:lnTo>
                  <a:lnTo>
                    <a:pt x="8502" y="6894"/>
                  </a:lnTo>
                  <a:lnTo>
                    <a:pt x="11371" y="4132"/>
                  </a:lnTo>
                  <a:close/>
                  <a:moveTo>
                    <a:pt x="12538" y="7704"/>
                  </a:moveTo>
                  <a:lnTo>
                    <a:pt x="13764" y="9751"/>
                  </a:lnTo>
                  <a:lnTo>
                    <a:pt x="11288" y="10382"/>
                  </a:lnTo>
                  <a:lnTo>
                    <a:pt x="8525" y="7704"/>
                  </a:lnTo>
                  <a:close/>
                  <a:moveTo>
                    <a:pt x="6513" y="7704"/>
                  </a:moveTo>
                  <a:lnTo>
                    <a:pt x="3656" y="10466"/>
                  </a:lnTo>
                  <a:lnTo>
                    <a:pt x="1322"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49" y="11299"/>
                  </a:lnTo>
                  <a:lnTo>
                    <a:pt x="4239" y="13800"/>
                  </a:lnTo>
                  <a:lnTo>
                    <a:pt x="4465" y="14609"/>
                  </a:lnTo>
                  <a:lnTo>
                    <a:pt x="5216" y="14192"/>
                  </a:lnTo>
                  <a:lnTo>
                    <a:pt x="7621" y="12859"/>
                  </a:lnTo>
                  <a:lnTo>
                    <a:pt x="9918" y="14157"/>
                  </a:lnTo>
                  <a:lnTo>
                    <a:pt x="10680" y="14573"/>
                  </a:lnTo>
                  <a:lnTo>
                    <a:pt x="10907" y="13752"/>
                  </a:lnTo>
                  <a:lnTo>
                    <a:pt x="11621" y="11156"/>
                  </a:lnTo>
                  <a:lnTo>
                    <a:pt x="14193" y="10490"/>
                  </a:lnTo>
                  <a:lnTo>
                    <a:pt x="15038" y="10263"/>
                  </a:lnTo>
                  <a:lnTo>
                    <a:pt x="14610" y="9537"/>
                  </a:lnTo>
                  <a:lnTo>
                    <a:pt x="13228" y="7215"/>
                  </a:lnTo>
                  <a:lnTo>
                    <a:pt x="14562" y="4965"/>
                  </a:lnTo>
                  <a:lnTo>
                    <a:pt x="15002" y="4239"/>
                  </a:lnTo>
                  <a:lnTo>
                    <a:pt x="14145" y="4013"/>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5"/>
            <p:cNvSpPr/>
            <p:nvPr/>
          </p:nvSpPr>
          <p:spPr>
            <a:xfrm>
              <a:off x="7228227" y="2804398"/>
              <a:ext cx="473460" cy="464744"/>
            </a:xfrm>
            <a:custGeom>
              <a:avLst/>
              <a:gdLst/>
              <a:ahLst/>
              <a:cxnLst/>
              <a:rect l="l" t="t" r="r" b="b"/>
              <a:pathLst>
                <a:path w="14884" h="14610" extrusionOk="0">
                  <a:moveTo>
                    <a:pt x="10026" y="1239"/>
                  </a:moveTo>
                  <a:lnTo>
                    <a:pt x="10680" y="3632"/>
                  </a:lnTo>
                  <a:lnTo>
                    <a:pt x="7918" y="6311"/>
                  </a:lnTo>
                  <a:lnTo>
                    <a:pt x="7918" y="2405"/>
                  </a:lnTo>
                  <a:lnTo>
                    <a:pt x="7930" y="2405"/>
                  </a:lnTo>
                  <a:lnTo>
                    <a:pt x="10026" y="1239"/>
                  </a:lnTo>
                  <a:close/>
                  <a:moveTo>
                    <a:pt x="4870" y="1298"/>
                  </a:moveTo>
                  <a:lnTo>
                    <a:pt x="7085" y="2525"/>
                  </a:lnTo>
                  <a:lnTo>
                    <a:pt x="7085" y="6323"/>
                  </a:lnTo>
                  <a:lnTo>
                    <a:pt x="4239" y="3572"/>
                  </a:lnTo>
                  <a:lnTo>
                    <a:pt x="4870" y="1298"/>
                  </a:lnTo>
                  <a:close/>
                  <a:moveTo>
                    <a:pt x="3727" y="4215"/>
                  </a:moveTo>
                  <a:lnTo>
                    <a:pt x="6501" y="6894"/>
                  </a:lnTo>
                  <a:lnTo>
                    <a:pt x="2477" y="6894"/>
                  </a:lnTo>
                  <a:lnTo>
                    <a:pt x="1263" y="4846"/>
                  </a:lnTo>
                  <a:lnTo>
                    <a:pt x="3727" y="4215"/>
                  </a:lnTo>
                  <a:close/>
                  <a:moveTo>
                    <a:pt x="11371" y="4132"/>
                  </a:moveTo>
                  <a:lnTo>
                    <a:pt x="13705" y="4751"/>
                  </a:lnTo>
                  <a:lnTo>
                    <a:pt x="12431" y="6894"/>
                  </a:lnTo>
                  <a:lnTo>
                    <a:pt x="8513" y="6894"/>
                  </a:lnTo>
                  <a:lnTo>
                    <a:pt x="11371" y="4132"/>
                  </a:lnTo>
                  <a:close/>
                  <a:moveTo>
                    <a:pt x="12550" y="7704"/>
                  </a:moveTo>
                  <a:lnTo>
                    <a:pt x="13764" y="9752"/>
                  </a:lnTo>
                  <a:lnTo>
                    <a:pt x="11299" y="10383"/>
                  </a:lnTo>
                  <a:lnTo>
                    <a:pt x="8525" y="7704"/>
                  </a:lnTo>
                  <a:close/>
                  <a:moveTo>
                    <a:pt x="6501" y="7704"/>
                  </a:moveTo>
                  <a:lnTo>
                    <a:pt x="3644" y="10478"/>
                  </a:lnTo>
                  <a:lnTo>
                    <a:pt x="1310" y="9871"/>
                  </a:lnTo>
                  <a:lnTo>
                    <a:pt x="2584" y="7704"/>
                  </a:lnTo>
                  <a:close/>
                  <a:moveTo>
                    <a:pt x="7930" y="8287"/>
                  </a:moveTo>
                  <a:lnTo>
                    <a:pt x="10776" y="11038"/>
                  </a:lnTo>
                  <a:lnTo>
                    <a:pt x="10145" y="13324"/>
                  </a:lnTo>
                  <a:lnTo>
                    <a:pt x="7930" y="12085"/>
                  </a:lnTo>
                  <a:lnTo>
                    <a:pt x="7930" y="8287"/>
                  </a:lnTo>
                  <a:close/>
                  <a:moveTo>
                    <a:pt x="7097" y="8287"/>
                  </a:moveTo>
                  <a:lnTo>
                    <a:pt x="7097" y="12192"/>
                  </a:lnTo>
                  <a:lnTo>
                    <a:pt x="7085" y="12192"/>
                  </a:lnTo>
                  <a:lnTo>
                    <a:pt x="4989" y="13359"/>
                  </a:lnTo>
                  <a:lnTo>
                    <a:pt x="4334" y="10966"/>
                  </a:lnTo>
                  <a:lnTo>
                    <a:pt x="7097" y="8287"/>
                  </a:lnTo>
                  <a:close/>
                  <a:moveTo>
                    <a:pt x="10585" y="0"/>
                  </a:moveTo>
                  <a:lnTo>
                    <a:pt x="9823" y="417"/>
                  </a:lnTo>
                  <a:lnTo>
                    <a:pt x="7430" y="1751"/>
                  </a:lnTo>
                  <a:lnTo>
                    <a:pt x="5120" y="453"/>
                  </a:lnTo>
                  <a:lnTo>
                    <a:pt x="4358" y="48"/>
                  </a:lnTo>
                  <a:lnTo>
                    <a:pt x="4132" y="858"/>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80" y="14574"/>
                  </a:lnTo>
                  <a:lnTo>
                    <a:pt x="10907" y="13752"/>
                  </a:lnTo>
                  <a:lnTo>
                    <a:pt x="11621" y="11157"/>
                  </a:lnTo>
                  <a:lnTo>
                    <a:pt x="14193" y="10490"/>
                  </a:lnTo>
                  <a:lnTo>
                    <a:pt x="14883" y="10311"/>
                  </a:lnTo>
                  <a:lnTo>
                    <a:pt x="14883" y="10002"/>
                  </a:lnTo>
                  <a:lnTo>
                    <a:pt x="14598" y="9537"/>
                  </a:lnTo>
                  <a:lnTo>
                    <a:pt x="13216" y="7216"/>
                  </a:lnTo>
                  <a:lnTo>
                    <a:pt x="14550" y="4965"/>
                  </a:lnTo>
                  <a:lnTo>
                    <a:pt x="14883" y="4430"/>
                  </a:lnTo>
                  <a:lnTo>
                    <a:pt x="14883" y="4215"/>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5"/>
            <p:cNvSpPr/>
            <p:nvPr/>
          </p:nvSpPr>
          <p:spPr>
            <a:xfrm>
              <a:off x="2407262" y="3734204"/>
              <a:ext cx="478772" cy="464744"/>
            </a:xfrm>
            <a:custGeom>
              <a:avLst/>
              <a:gdLst/>
              <a:ahLst/>
              <a:cxnLst/>
              <a:rect l="l" t="t" r="r" b="b"/>
              <a:pathLst>
                <a:path w="15051" h="14610" extrusionOk="0">
                  <a:moveTo>
                    <a:pt x="4882" y="1274"/>
                  </a:moveTo>
                  <a:lnTo>
                    <a:pt x="7097" y="2512"/>
                  </a:lnTo>
                  <a:lnTo>
                    <a:pt x="7097" y="6311"/>
                  </a:lnTo>
                  <a:lnTo>
                    <a:pt x="4263" y="3560"/>
                  </a:lnTo>
                  <a:lnTo>
                    <a:pt x="4882" y="1274"/>
                  </a:lnTo>
                  <a:close/>
                  <a:moveTo>
                    <a:pt x="10038" y="1238"/>
                  </a:moveTo>
                  <a:lnTo>
                    <a:pt x="10693" y="3632"/>
                  </a:lnTo>
                  <a:lnTo>
                    <a:pt x="7918" y="6311"/>
                  </a:lnTo>
                  <a:lnTo>
                    <a:pt x="7918" y="2405"/>
                  </a:lnTo>
                  <a:lnTo>
                    <a:pt x="7930" y="2405"/>
                  </a:lnTo>
                  <a:lnTo>
                    <a:pt x="10038" y="1238"/>
                  </a:lnTo>
                  <a:close/>
                  <a:moveTo>
                    <a:pt x="3739" y="4215"/>
                  </a:moveTo>
                  <a:lnTo>
                    <a:pt x="6502" y="6894"/>
                  </a:lnTo>
                  <a:lnTo>
                    <a:pt x="2489" y="6894"/>
                  </a:lnTo>
                  <a:lnTo>
                    <a:pt x="1263" y="4846"/>
                  </a:lnTo>
                  <a:lnTo>
                    <a:pt x="3739" y="4215"/>
                  </a:lnTo>
                  <a:close/>
                  <a:moveTo>
                    <a:pt x="11371" y="4132"/>
                  </a:moveTo>
                  <a:lnTo>
                    <a:pt x="13705" y="4751"/>
                  </a:lnTo>
                  <a:lnTo>
                    <a:pt x="12431" y="6894"/>
                  </a:lnTo>
                  <a:lnTo>
                    <a:pt x="8514" y="6894"/>
                  </a:lnTo>
                  <a:lnTo>
                    <a:pt x="11371" y="4132"/>
                  </a:lnTo>
                  <a:close/>
                  <a:moveTo>
                    <a:pt x="12550" y="7704"/>
                  </a:moveTo>
                  <a:lnTo>
                    <a:pt x="13764" y="9751"/>
                  </a:lnTo>
                  <a:lnTo>
                    <a:pt x="11300" y="10382"/>
                  </a:lnTo>
                  <a:lnTo>
                    <a:pt x="8526" y="7704"/>
                  </a:lnTo>
                  <a:close/>
                  <a:moveTo>
                    <a:pt x="6514" y="7704"/>
                  </a:moveTo>
                  <a:lnTo>
                    <a:pt x="3668" y="10466"/>
                  </a:lnTo>
                  <a:lnTo>
                    <a:pt x="1322" y="9847"/>
                  </a:lnTo>
                  <a:lnTo>
                    <a:pt x="2608" y="7704"/>
                  </a:lnTo>
                  <a:close/>
                  <a:moveTo>
                    <a:pt x="7930" y="8287"/>
                  </a:moveTo>
                  <a:lnTo>
                    <a:pt x="10776" y="11037"/>
                  </a:lnTo>
                  <a:lnTo>
                    <a:pt x="10157" y="13323"/>
                  </a:lnTo>
                  <a:lnTo>
                    <a:pt x="7930" y="12085"/>
                  </a:lnTo>
                  <a:lnTo>
                    <a:pt x="7930"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0"/>
                  </a:lnTo>
                  <a:lnTo>
                    <a:pt x="5120" y="465"/>
                  </a:lnTo>
                  <a:lnTo>
                    <a:pt x="4358" y="48"/>
                  </a:lnTo>
                  <a:lnTo>
                    <a:pt x="4144" y="857"/>
                  </a:lnTo>
                  <a:lnTo>
                    <a:pt x="3430" y="3453"/>
                  </a:lnTo>
                  <a:lnTo>
                    <a:pt x="846" y="4120"/>
                  </a:lnTo>
                  <a:lnTo>
                    <a:pt x="1" y="4346"/>
                  </a:lnTo>
                  <a:lnTo>
                    <a:pt x="429" y="5072"/>
                  </a:lnTo>
                  <a:lnTo>
                    <a:pt x="1822" y="7394"/>
                  </a:lnTo>
                  <a:lnTo>
                    <a:pt x="477" y="9644"/>
                  </a:lnTo>
                  <a:lnTo>
                    <a:pt x="48" y="10371"/>
                  </a:lnTo>
                  <a:lnTo>
                    <a:pt x="894" y="10597"/>
                  </a:lnTo>
                  <a:lnTo>
                    <a:pt x="3561" y="11299"/>
                  </a:lnTo>
                  <a:lnTo>
                    <a:pt x="4239"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5"/>
            <p:cNvSpPr/>
            <p:nvPr/>
          </p:nvSpPr>
          <p:spPr>
            <a:xfrm>
              <a:off x="2407262" y="4198916"/>
              <a:ext cx="478772" cy="465094"/>
            </a:xfrm>
            <a:custGeom>
              <a:avLst/>
              <a:gdLst/>
              <a:ahLst/>
              <a:cxnLst/>
              <a:rect l="l" t="t" r="r" b="b"/>
              <a:pathLst>
                <a:path w="15051" h="14621" extrusionOk="0">
                  <a:moveTo>
                    <a:pt x="4882" y="1286"/>
                  </a:moveTo>
                  <a:lnTo>
                    <a:pt x="7097" y="2512"/>
                  </a:lnTo>
                  <a:lnTo>
                    <a:pt x="7097" y="6310"/>
                  </a:lnTo>
                  <a:lnTo>
                    <a:pt x="4263" y="3560"/>
                  </a:lnTo>
                  <a:lnTo>
                    <a:pt x="4882" y="1286"/>
                  </a:lnTo>
                  <a:close/>
                  <a:moveTo>
                    <a:pt x="10038" y="1238"/>
                  </a:moveTo>
                  <a:lnTo>
                    <a:pt x="10693" y="3632"/>
                  </a:lnTo>
                  <a:lnTo>
                    <a:pt x="7918" y="6310"/>
                  </a:lnTo>
                  <a:lnTo>
                    <a:pt x="7918" y="2417"/>
                  </a:lnTo>
                  <a:lnTo>
                    <a:pt x="7930" y="2417"/>
                  </a:lnTo>
                  <a:lnTo>
                    <a:pt x="10038" y="1238"/>
                  </a:lnTo>
                  <a:close/>
                  <a:moveTo>
                    <a:pt x="11371" y="4132"/>
                  </a:moveTo>
                  <a:lnTo>
                    <a:pt x="13705" y="4739"/>
                  </a:lnTo>
                  <a:lnTo>
                    <a:pt x="12431" y="6882"/>
                  </a:lnTo>
                  <a:lnTo>
                    <a:pt x="8514" y="6882"/>
                  </a:lnTo>
                  <a:lnTo>
                    <a:pt x="11371" y="4132"/>
                  </a:lnTo>
                  <a:close/>
                  <a:moveTo>
                    <a:pt x="3739" y="4215"/>
                  </a:moveTo>
                  <a:lnTo>
                    <a:pt x="6502" y="6894"/>
                  </a:lnTo>
                  <a:lnTo>
                    <a:pt x="2489" y="6894"/>
                  </a:lnTo>
                  <a:lnTo>
                    <a:pt x="1287" y="4858"/>
                  </a:lnTo>
                  <a:lnTo>
                    <a:pt x="3739" y="4215"/>
                  </a:lnTo>
                  <a:close/>
                  <a:moveTo>
                    <a:pt x="12550" y="7715"/>
                  </a:moveTo>
                  <a:lnTo>
                    <a:pt x="13764" y="9751"/>
                  </a:lnTo>
                  <a:lnTo>
                    <a:pt x="11300" y="10394"/>
                  </a:lnTo>
                  <a:lnTo>
                    <a:pt x="8526" y="7715"/>
                  </a:lnTo>
                  <a:close/>
                  <a:moveTo>
                    <a:pt x="6514" y="7715"/>
                  </a:moveTo>
                  <a:lnTo>
                    <a:pt x="3668" y="10466"/>
                  </a:lnTo>
                  <a:lnTo>
                    <a:pt x="1322" y="9859"/>
                  </a:lnTo>
                  <a:lnTo>
                    <a:pt x="2608" y="7715"/>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2"/>
                  </a:lnTo>
                  <a:lnTo>
                    <a:pt x="5120" y="465"/>
                  </a:lnTo>
                  <a:lnTo>
                    <a:pt x="4358" y="48"/>
                  </a:lnTo>
                  <a:lnTo>
                    <a:pt x="4144" y="869"/>
                  </a:lnTo>
                  <a:lnTo>
                    <a:pt x="3430" y="3453"/>
                  </a:lnTo>
                  <a:lnTo>
                    <a:pt x="846" y="4132"/>
                  </a:lnTo>
                  <a:lnTo>
                    <a:pt x="1" y="4346"/>
                  </a:lnTo>
                  <a:lnTo>
                    <a:pt x="429" y="5084"/>
                  </a:lnTo>
                  <a:lnTo>
                    <a:pt x="1822" y="7406"/>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5"/>
            <p:cNvSpPr/>
            <p:nvPr/>
          </p:nvSpPr>
          <p:spPr>
            <a:xfrm>
              <a:off x="2407262" y="4663629"/>
              <a:ext cx="478772" cy="464744"/>
            </a:xfrm>
            <a:custGeom>
              <a:avLst/>
              <a:gdLst/>
              <a:ahLst/>
              <a:cxnLst/>
              <a:rect l="l" t="t" r="r" b="b"/>
              <a:pathLst>
                <a:path w="15051" h="14610" extrusionOk="0">
                  <a:moveTo>
                    <a:pt x="4882" y="1286"/>
                  </a:moveTo>
                  <a:lnTo>
                    <a:pt x="7097" y="2524"/>
                  </a:lnTo>
                  <a:lnTo>
                    <a:pt x="7097" y="6322"/>
                  </a:lnTo>
                  <a:lnTo>
                    <a:pt x="4263" y="3572"/>
                  </a:lnTo>
                  <a:lnTo>
                    <a:pt x="4882" y="1286"/>
                  </a:lnTo>
                  <a:close/>
                  <a:moveTo>
                    <a:pt x="10038" y="1250"/>
                  </a:moveTo>
                  <a:lnTo>
                    <a:pt x="10693" y="3643"/>
                  </a:lnTo>
                  <a:lnTo>
                    <a:pt x="7918" y="6322"/>
                  </a:lnTo>
                  <a:lnTo>
                    <a:pt x="7918" y="2417"/>
                  </a:lnTo>
                  <a:lnTo>
                    <a:pt x="7930" y="2417"/>
                  </a:lnTo>
                  <a:lnTo>
                    <a:pt x="10038" y="1250"/>
                  </a:lnTo>
                  <a:close/>
                  <a:moveTo>
                    <a:pt x="3739" y="4203"/>
                  </a:moveTo>
                  <a:lnTo>
                    <a:pt x="6502" y="6882"/>
                  </a:lnTo>
                  <a:lnTo>
                    <a:pt x="2489" y="6882"/>
                  </a:lnTo>
                  <a:lnTo>
                    <a:pt x="1263" y="4846"/>
                  </a:lnTo>
                  <a:lnTo>
                    <a:pt x="3739" y="4203"/>
                  </a:lnTo>
                  <a:close/>
                  <a:moveTo>
                    <a:pt x="11383" y="4132"/>
                  </a:moveTo>
                  <a:lnTo>
                    <a:pt x="13729" y="4739"/>
                  </a:lnTo>
                  <a:lnTo>
                    <a:pt x="12443" y="6882"/>
                  </a:lnTo>
                  <a:lnTo>
                    <a:pt x="8526" y="6882"/>
                  </a:lnTo>
                  <a:lnTo>
                    <a:pt x="11383" y="4132"/>
                  </a:lnTo>
                  <a:close/>
                  <a:moveTo>
                    <a:pt x="12550" y="7715"/>
                  </a:moveTo>
                  <a:lnTo>
                    <a:pt x="13764" y="9763"/>
                  </a:lnTo>
                  <a:lnTo>
                    <a:pt x="11300" y="10394"/>
                  </a:lnTo>
                  <a:lnTo>
                    <a:pt x="8526" y="7715"/>
                  </a:lnTo>
                  <a:close/>
                  <a:moveTo>
                    <a:pt x="6514" y="7715"/>
                  </a:moveTo>
                  <a:lnTo>
                    <a:pt x="3668" y="10478"/>
                  </a:lnTo>
                  <a:lnTo>
                    <a:pt x="1322" y="9858"/>
                  </a:lnTo>
                  <a:lnTo>
                    <a:pt x="2608" y="7715"/>
                  </a:lnTo>
                  <a:close/>
                  <a:moveTo>
                    <a:pt x="7930" y="8287"/>
                  </a:moveTo>
                  <a:lnTo>
                    <a:pt x="10776" y="11037"/>
                  </a:lnTo>
                  <a:lnTo>
                    <a:pt x="10157" y="13311"/>
                  </a:lnTo>
                  <a:lnTo>
                    <a:pt x="7930" y="12085"/>
                  </a:lnTo>
                  <a:lnTo>
                    <a:pt x="7930" y="8287"/>
                  </a:lnTo>
                  <a:close/>
                  <a:moveTo>
                    <a:pt x="7121" y="8299"/>
                  </a:moveTo>
                  <a:lnTo>
                    <a:pt x="7121" y="12204"/>
                  </a:lnTo>
                  <a:lnTo>
                    <a:pt x="7097" y="12204"/>
                  </a:lnTo>
                  <a:lnTo>
                    <a:pt x="5001" y="13371"/>
                  </a:lnTo>
                  <a:lnTo>
                    <a:pt x="4347" y="10978"/>
                  </a:lnTo>
                  <a:lnTo>
                    <a:pt x="7121" y="8299"/>
                  </a:lnTo>
                  <a:close/>
                  <a:moveTo>
                    <a:pt x="10585" y="0"/>
                  </a:moveTo>
                  <a:lnTo>
                    <a:pt x="9823" y="405"/>
                  </a:lnTo>
                  <a:lnTo>
                    <a:pt x="7430" y="1750"/>
                  </a:lnTo>
                  <a:lnTo>
                    <a:pt x="5120" y="453"/>
                  </a:lnTo>
                  <a:lnTo>
                    <a:pt x="4358" y="36"/>
                  </a:lnTo>
                  <a:lnTo>
                    <a:pt x="4144" y="857"/>
                  </a:lnTo>
                  <a:lnTo>
                    <a:pt x="3430" y="3441"/>
                  </a:lnTo>
                  <a:lnTo>
                    <a:pt x="846" y="4120"/>
                  </a:lnTo>
                  <a:lnTo>
                    <a:pt x="1" y="4334"/>
                  </a:lnTo>
                  <a:lnTo>
                    <a:pt x="429" y="5072"/>
                  </a:lnTo>
                  <a:lnTo>
                    <a:pt x="1822" y="7394"/>
                  </a:lnTo>
                  <a:lnTo>
                    <a:pt x="477" y="9632"/>
                  </a:lnTo>
                  <a:lnTo>
                    <a:pt x="48" y="10370"/>
                  </a:lnTo>
                  <a:lnTo>
                    <a:pt x="894" y="10597"/>
                  </a:lnTo>
                  <a:lnTo>
                    <a:pt x="3561" y="11287"/>
                  </a:lnTo>
                  <a:lnTo>
                    <a:pt x="4239"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5"/>
            <p:cNvSpPr/>
            <p:nvPr/>
          </p:nvSpPr>
          <p:spPr>
            <a:xfrm>
              <a:off x="2407262" y="2804398"/>
              <a:ext cx="478772" cy="464744"/>
            </a:xfrm>
            <a:custGeom>
              <a:avLst/>
              <a:gdLst/>
              <a:ahLst/>
              <a:cxnLst/>
              <a:rect l="l" t="t" r="r" b="b"/>
              <a:pathLst>
                <a:path w="15051" h="14610" extrusionOk="0">
                  <a:moveTo>
                    <a:pt x="10050" y="1239"/>
                  </a:moveTo>
                  <a:lnTo>
                    <a:pt x="10705" y="3632"/>
                  </a:lnTo>
                  <a:lnTo>
                    <a:pt x="7930" y="6311"/>
                  </a:lnTo>
                  <a:lnTo>
                    <a:pt x="7930" y="2405"/>
                  </a:lnTo>
                  <a:lnTo>
                    <a:pt x="7954" y="2405"/>
                  </a:lnTo>
                  <a:lnTo>
                    <a:pt x="10050" y="1239"/>
                  </a:lnTo>
                  <a:close/>
                  <a:moveTo>
                    <a:pt x="4882" y="1274"/>
                  </a:moveTo>
                  <a:lnTo>
                    <a:pt x="7097" y="2513"/>
                  </a:lnTo>
                  <a:lnTo>
                    <a:pt x="7097" y="6323"/>
                  </a:lnTo>
                  <a:lnTo>
                    <a:pt x="4263" y="3560"/>
                  </a:lnTo>
                  <a:lnTo>
                    <a:pt x="4882" y="1274"/>
                  </a:lnTo>
                  <a:close/>
                  <a:moveTo>
                    <a:pt x="3751" y="4215"/>
                  </a:moveTo>
                  <a:lnTo>
                    <a:pt x="6525" y="6894"/>
                  </a:lnTo>
                  <a:lnTo>
                    <a:pt x="2501" y="6894"/>
                  </a:lnTo>
                  <a:lnTo>
                    <a:pt x="1287" y="4846"/>
                  </a:lnTo>
                  <a:lnTo>
                    <a:pt x="3751" y="4215"/>
                  </a:lnTo>
                  <a:close/>
                  <a:moveTo>
                    <a:pt x="11383" y="4132"/>
                  </a:moveTo>
                  <a:lnTo>
                    <a:pt x="13729" y="4751"/>
                  </a:lnTo>
                  <a:lnTo>
                    <a:pt x="12443" y="6894"/>
                  </a:lnTo>
                  <a:lnTo>
                    <a:pt x="8526" y="6894"/>
                  </a:lnTo>
                  <a:lnTo>
                    <a:pt x="11383" y="4132"/>
                  </a:lnTo>
                  <a:close/>
                  <a:moveTo>
                    <a:pt x="12550" y="7704"/>
                  </a:moveTo>
                  <a:lnTo>
                    <a:pt x="13764" y="9752"/>
                  </a:lnTo>
                  <a:lnTo>
                    <a:pt x="11300" y="10383"/>
                  </a:lnTo>
                  <a:lnTo>
                    <a:pt x="8526" y="7704"/>
                  </a:lnTo>
                  <a:close/>
                  <a:moveTo>
                    <a:pt x="6514" y="7704"/>
                  </a:moveTo>
                  <a:lnTo>
                    <a:pt x="3668" y="10478"/>
                  </a:lnTo>
                  <a:lnTo>
                    <a:pt x="1322" y="9871"/>
                  </a:lnTo>
                  <a:lnTo>
                    <a:pt x="2608" y="7704"/>
                  </a:lnTo>
                  <a:close/>
                  <a:moveTo>
                    <a:pt x="7954" y="8287"/>
                  </a:moveTo>
                  <a:lnTo>
                    <a:pt x="10788" y="11038"/>
                  </a:lnTo>
                  <a:lnTo>
                    <a:pt x="10169" y="13324"/>
                  </a:lnTo>
                  <a:lnTo>
                    <a:pt x="7954" y="12085"/>
                  </a:lnTo>
                  <a:lnTo>
                    <a:pt x="7954"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1" y="7394"/>
                  </a:lnTo>
                  <a:lnTo>
                    <a:pt x="477" y="9644"/>
                  </a:lnTo>
                  <a:lnTo>
                    <a:pt x="48" y="10371"/>
                  </a:lnTo>
                  <a:lnTo>
                    <a:pt x="894" y="10597"/>
                  </a:lnTo>
                  <a:lnTo>
                    <a:pt x="3561" y="11299"/>
                  </a:lnTo>
                  <a:lnTo>
                    <a:pt x="4239" y="13800"/>
                  </a:lnTo>
                  <a:lnTo>
                    <a:pt x="4466" y="14609"/>
                  </a:lnTo>
                  <a:lnTo>
                    <a:pt x="5228" y="14193"/>
                  </a:lnTo>
                  <a:lnTo>
                    <a:pt x="7621" y="12859"/>
                  </a:lnTo>
                  <a:lnTo>
                    <a:pt x="9931" y="14157"/>
                  </a:lnTo>
                  <a:lnTo>
                    <a:pt x="10693" y="14574"/>
                  </a:lnTo>
                  <a:lnTo>
                    <a:pt x="10907" y="13752"/>
                  </a:lnTo>
                  <a:lnTo>
                    <a:pt x="11621" y="11157"/>
                  </a:lnTo>
                  <a:lnTo>
                    <a:pt x="14193" y="10490"/>
                  </a:lnTo>
                  <a:lnTo>
                    <a:pt x="15050" y="10264"/>
                  </a:lnTo>
                  <a:lnTo>
                    <a:pt x="14622" y="9537"/>
                  </a:lnTo>
                  <a:lnTo>
                    <a:pt x="13229" y="7216"/>
                  </a:lnTo>
                  <a:lnTo>
                    <a:pt x="14574" y="4965"/>
                  </a:lnTo>
                  <a:lnTo>
                    <a:pt x="15003" y="4239"/>
                  </a:lnTo>
                  <a:lnTo>
                    <a:pt x="14157" y="4013"/>
                  </a:lnTo>
                  <a:lnTo>
                    <a:pt x="11490" y="3322"/>
                  </a:lnTo>
                  <a:lnTo>
                    <a:pt x="10812"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5"/>
            <p:cNvSpPr/>
            <p:nvPr/>
          </p:nvSpPr>
          <p:spPr>
            <a:xfrm>
              <a:off x="1924768" y="2804398"/>
              <a:ext cx="478740" cy="464744"/>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882" y="1274"/>
                  </a:moveTo>
                  <a:lnTo>
                    <a:pt x="7108" y="2513"/>
                  </a:lnTo>
                  <a:lnTo>
                    <a:pt x="7108" y="6323"/>
                  </a:lnTo>
                  <a:lnTo>
                    <a:pt x="4263" y="3560"/>
                  </a:lnTo>
                  <a:lnTo>
                    <a:pt x="4882" y="1274"/>
                  </a:lnTo>
                  <a:close/>
                  <a:moveTo>
                    <a:pt x="3751" y="4215"/>
                  </a:moveTo>
                  <a:lnTo>
                    <a:pt x="6525" y="6894"/>
                  </a:lnTo>
                  <a:lnTo>
                    <a:pt x="2501" y="6894"/>
                  </a:lnTo>
                  <a:lnTo>
                    <a:pt x="1286" y="4846"/>
                  </a:lnTo>
                  <a:lnTo>
                    <a:pt x="3751" y="4215"/>
                  </a:lnTo>
                  <a:close/>
                  <a:moveTo>
                    <a:pt x="11395" y="4132"/>
                  </a:moveTo>
                  <a:lnTo>
                    <a:pt x="13728" y="4751"/>
                  </a:lnTo>
                  <a:lnTo>
                    <a:pt x="12442" y="6894"/>
                  </a:lnTo>
                  <a:lnTo>
                    <a:pt x="8525" y="6894"/>
                  </a:lnTo>
                  <a:lnTo>
                    <a:pt x="11395" y="4132"/>
                  </a:lnTo>
                  <a:close/>
                  <a:moveTo>
                    <a:pt x="12549" y="7704"/>
                  </a:moveTo>
                  <a:lnTo>
                    <a:pt x="13752" y="9752"/>
                  </a:lnTo>
                  <a:lnTo>
                    <a:pt x="11299" y="10383"/>
                  </a:lnTo>
                  <a:lnTo>
                    <a:pt x="8537" y="7704"/>
                  </a:lnTo>
                  <a:close/>
                  <a:moveTo>
                    <a:pt x="6525" y="7704"/>
                  </a:moveTo>
                  <a:lnTo>
                    <a:pt x="3667" y="10478"/>
                  </a:lnTo>
                  <a:lnTo>
                    <a:pt x="1334" y="9871"/>
                  </a:lnTo>
                  <a:lnTo>
                    <a:pt x="2608" y="7704"/>
                  </a:lnTo>
                  <a:close/>
                  <a:moveTo>
                    <a:pt x="7954" y="8287"/>
                  </a:moveTo>
                  <a:lnTo>
                    <a:pt x="10799" y="11038"/>
                  </a:lnTo>
                  <a:lnTo>
                    <a:pt x="10168" y="13324"/>
                  </a:lnTo>
                  <a:lnTo>
                    <a:pt x="7954" y="12085"/>
                  </a:lnTo>
                  <a:lnTo>
                    <a:pt x="7954"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18" y="13752"/>
                  </a:lnTo>
                  <a:lnTo>
                    <a:pt x="11633" y="11157"/>
                  </a:lnTo>
                  <a:lnTo>
                    <a:pt x="14204" y="10490"/>
                  </a:lnTo>
                  <a:lnTo>
                    <a:pt x="15050" y="10264"/>
                  </a:lnTo>
                  <a:lnTo>
                    <a:pt x="14621" y="9537"/>
                  </a:lnTo>
                  <a:lnTo>
                    <a:pt x="13240" y="7216"/>
                  </a:lnTo>
                  <a:lnTo>
                    <a:pt x="14573"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5"/>
            <p:cNvSpPr/>
            <p:nvPr/>
          </p:nvSpPr>
          <p:spPr>
            <a:xfrm>
              <a:off x="1924768" y="3734204"/>
              <a:ext cx="478740" cy="464744"/>
            </a:xfrm>
            <a:custGeom>
              <a:avLst/>
              <a:gdLst/>
              <a:ahLst/>
              <a:cxnLst/>
              <a:rect l="l" t="t" r="r" b="b"/>
              <a:pathLst>
                <a:path w="15050" h="14610" extrusionOk="0">
                  <a:moveTo>
                    <a:pt x="4882" y="1274"/>
                  </a:moveTo>
                  <a:lnTo>
                    <a:pt x="7108" y="2512"/>
                  </a:lnTo>
                  <a:lnTo>
                    <a:pt x="7108" y="6311"/>
                  </a:lnTo>
                  <a:lnTo>
                    <a:pt x="4263" y="3560"/>
                  </a:lnTo>
                  <a:lnTo>
                    <a:pt x="4882" y="1274"/>
                  </a:lnTo>
                  <a:close/>
                  <a:moveTo>
                    <a:pt x="10037" y="1238"/>
                  </a:moveTo>
                  <a:lnTo>
                    <a:pt x="10692" y="3632"/>
                  </a:lnTo>
                  <a:lnTo>
                    <a:pt x="7918" y="6311"/>
                  </a:lnTo>
                  <a:lnTo>
                    <a:pt x="7918" y="2405"/>
                  </a:lnTo>
                  <a:lnTo>
                    <a:pt x="7942" y="2405"/>
                  </a:lnTo>
                  <a:lnTo>
                    <a:pt x="10037" y="1238"/>
                  </a:lnTo>
                  <a:close/>
                  <a:moveTo>
                    <a:pt x="3739" y="4215"/>
                  </a:moveTo>
                  <a:lnTo>
                    <a:pt x="6513" y="6894"/>
                  </a:lnTo>
                  <a:lnTo>
                    <a:pt x="2489" y="6894"/>
                  </a:lnTo>
                  <a:lnTo>
                    <a:pt x="1286" y="4846"/>
                  </a:lnTo>
                  <a:lnTo>
                    <a:pt x="3739" y="4215"/>
                  </a:lnTo>
                  <a:close/>
                  <a:moveTo>
                    <a:pt x="11371" y="4132"/>
                  </a:moveTo>
                  <a:lnTo>
                    <a:pt x="13716" y="4751"/>
                  </a:lnTo>
                  <a:lnTo>
                    <a:pt x="12430" y="6894"/>
                  </a:lnTo>
                  <a:lnTo>
                    <a:pt x="8513" y="6894"/>
                  </a:lnTo>
                  <a:lnTo>
                    <a:pt x="11371" y="4132"/>
                  </a:lnTo>
                  <a:close/>
                  <a:moveTo>
                    <a:pt x="12549" y="7704"/>
                  </a:moveTo>
                  <a:lnTo>
                    <a:pt x="13776" y="9751"/>
                  </a:lnTo>
                  <a:lnTo>
                    <a:pt x="11299" y="10382"/>
                  </a:lnTo>
                  <a:lnTo>
                    <a:pt x="8525" y="7704"/>
                  </a:lnTo>
                  <a:close/>
                  <a:moveTo>
                    <a:pt x="6525" y="7704"/>
                  </a:moveTo>
                  <a:lnTo>
                    <a:pt x="3667" y="10466"/>
                  </a:lnTo>
                  <a:lnTo>
                    <a:pt x="1334" y="9847"/>
                  </a:lnTo>
                  <a:lnTo>
                    <a:pt x="2608" y="7704"/>
                  </a:lnTo>
                  <a:close/>
                  <a:moveTo>
                    <a:pt x="7942" y="8287"/>
                  </a:moveTo>
                  <a:lnTo>
                    <a:pt x="10775" y="11037"/>
                  </a:lnTo>
                  <a:lnTo>
                    <a:pt x="10156" y="13323"/>
                  </a:lnTo>
                  <a:lnTo>
                    <a:pt x="7942" y="12085"/>
                  </a:lnTo>
                  <a:lnTo>
                    <a:pt x="7942"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7" y="4120"/>
                  </a:lnTo>
                  <a:lnTo>
                    <a:pt x="0" y="4346"/>
                  </a:lnTo>
                  <a:lnTo>
                    <a:pt x="441" y="5072"/>
                  </a:lnTo>
                  <a:lnTo>
                    <a:pt x="1822" y="7394"/>
                  </a:lnTo>
                  <a:lnTo>
                    <a:pt x="476"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3"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5"/>
            <p:cNvSpPr/>
            <p:nvPr/>
          </p:nvSpPr>
          <p:spPr>
            <a:xfrm>
              <a:off x="1924768" y="4198916"/>
              <a:ext cx="478740" cy="465094"/>
            </a:xfrm>
            <a:custGeom>
              <a:avLst/>
              <a:gdLst/>
              <a:ahLst/>
              <a:cxnLst/>
              <a:rect l="l" t="t" r="r" b="b"/>
              <a:pathLst>
                <a:path w="15050" h="14621" extrusionOk="0">
                  <a:moveTo>
                    <a:pt x="4882" y="1286"/>
                  </a:moveTo>
                  <a:lnTo>
                    <a:pt x="7108" y="2512"/>
                  </a:lnTo>
                  <a:lnTo>
                    <a:pt x="7108" y="6310"/>
                  </a:lnTo>
                  <a:lnTo>
                    <a:pt x="4263" y="3560"/>
                  </a:lnTo>
                  <a:lnTo>
                    <a:pt x="4882" y="1286"/>
                  </a:lnTo>
                  <a:close/>
                  <a:moveTo>
                    <a:pt x="10037" y="1238"/>
                  </a:moveTo>
                  <a:lnTo>
                    <a:pt x="10692" y="3632"/>
                  </a:lnTo>
                  <a:lnTo>
                    <a:pt x="7918" y="6310"/>
                  </a:lnTo>
                  <a:lnTo>
                    <a:pt x="7918" y="2417"/>
                  </a:lnTo>
                  <a:lnTo>
                    <a:pt x="7942" y="2417"/>
                  </a:lnTo>
                  <a:lnTo>
                    <a:pt x="10037" y="1238"/>
                  </a:lnTo>
                  <a:close/>
                  <a:moveTo>
                    <a:pt x="11371" y="4132"/>
                  </a:moveTo>
                  <a:lnTo>
                    <a:pt x="13716" y="4739"/>
                  </a:lnTo>
                  <a:lnTo>
                    <a:pt x="12430" y="6882"/>
                  </a:lnTo>
                  <a:lnTo>
                    <a:pt x="8513" y="6882"/>
                  </a:lnTo>
                  <a:lnTo>
                    <a:pt x="11371" y="4132"/>
                  </a:lnTo>
                  <a:close/>
                  <a:moveTo>
                    <a:pt x="3739" y="4215"/>
                  </a:moveTo>
                  <a:lnTo>
                    <a:pt x="6513" y="6894"/>
                  </a:lnTo>
                  <a:lnTo>
                    <a:pt x="2489" y="6894"/>
                  </a:lnTo>
                  <a:lnTo>
                    <a:pt x="1274" y="4858"/>
                  </a:lnTo>
                  <a:lnTo>
                    <a:pt x="3739" y="4215"/>
                  </a:lnTo>
                  <a:close/>
                  <a:moveTo>
                    <a:pt x="12549" y="7715"/>
                  </a:moveTo>
                  <a:lnTo>
                    <a:pt x="13776" y="9751"/>
                  </a:lnTo>
                  <a:lnTo>
                    <a:pt x="11299" y="10394"/>
                  </a:lnTo>
                  <a:lnTo>
                    <a:pt x="8525" y="7715"/>
                  </a:lnTo>
                  <a:close/>
                  <a:moveTo>
                    <a:pt x="6525" y="7715"/>
                  </a:moveTo>
                  <a:lnTo>
                    <a:pt x="3667" y="10466"/>
                  </a:lnTo>
                  <a:lnTo>
                    <a:pt x="1334" y="9859"/>
                  </a:lnTo>
                  <a:lnTo>
                    <a:pt x="2608" y="7715"/>
                  </a:lnTo>
                  <a:close/>
                  <a:moveTo>
                    <a:pt x="7942" y="8299"/>
                  </a:moveTo>
                  <a:lnTo>
                    <a:pt x="10775" y="11049"/>
                  </a:lnTo>
                  <a:lnTo>
                    <a:pt x="10156" y="13323"/>
                  </a:lnTo>
                  <a:lnTo>
                    <a:pt x="7942" y="12085"/>
                  </a:lnTo>
                  <a:lnTo>
                    <a:pt x="7942" y="8299"/>
                  </a:lnTo>
                  <a:close/>
                  <a:moveTo>
                    <a:pt x="7120" y="8299"/>
                  </a:moveTo>
                  <a:lnTo>
                    <a:pt x="7120" y="12192"/>
                  </a:lnTo>
                  <a:lnTo>
                    <a:pt x="7108" y="12192"/>
                  </a:lnTo>
                  <a:lnTo>
                    <a:pt x="5001"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7" y="4132"/>
                  </a:lnTo>
                  <a:lnTo>
                    <a:pt x="0" y="4346"/>
                  </a:lnTo>
                  <a:lnTo>
                    <a:pt x="441" y="5084"/>
                  </a:lnTo>
                  <a:lnTo>
                    <a:pt x="1822" y="7406"/>
                  </a:lnTo>
                  <a:lnTo>
                    <a:pt x="476"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3"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5"/>
            <p:cNvSpPr/>
            <p:nvPr/>
          </p:nvSpPr>
          <p:spPr>
            <a:xfrm>
              <a:off x="1924768" y="4663629"/>
              <a:ext cx="478740" cy="464744"/>
            </a:xfrm>
            <a:custGeom>
              <a:avLst/>
              <a:gdLst/>
              <a:ahLst/>
              <a:cxnLst/>
              <a:rect l="l" t="t" r="r" b="b"/>
              <a:pathLst>
                <a:path w="15050" h="14610" extrusionOk="0">
                  <a:moveTo>
                    <a:pt x="4882" y="1286"/>
                  </a:moveTo>
                  <a:lnTo>
                    <a:pt x="7108" y="2524"/>
                  </a:lnTo>
                  <a:lnTo>
                    <a:pt x="7108" y="6322"/>
                  </a:lnTo>
                  <a:lnTo>
                    <a:pt x="4263" y="3572"/>
                  </a:lnTo>
                  <a:lnTo>
                    <a:pt x="4882" y="1286"/>
                  </a:lnTo>
                  <a:close/>
                  <a:moveTo>
                    <a:pt x="10049" y="1250"/>
                  </a:moveTo>
                  <a:lnTo>
                    <a:pt x="10704" y="3643"/>
                  </a:lnTo>
                  <a:lnTo>
                    <a:pt x="7942" y="6322"/>
                  </a:lnTo>
                  <a:lnTo>
                    <a:pt x="7942" y="2417"/>
                  </a:lnTo>
                  <a:lnTo>
                    <a:pt x="7954" y="2417"/>
                  </a:lnTo>
                  <a:lnTo>
                    <a:pt x="10049" y="1250"/>
                  </a:lnTo>
                  <a:close/>
                  <a:moveTo>
                    <a:pt x="3739" y="4203"/>
                  </a:moveTo>
                  <a:lnTo>
                    <a:pt x="6513" y="6882"/>
                  </a:lnTo>
                  <a:lnTo>
                    <a:pt x="2489" y="6882"/>
                  </a:lnTo>
                  <a:lnTo>
                    <a:pt x="1274" y="4846"/>
                  </a:lnTo>
                  <a:lnTo>
                    <a:pt x="3739" y="4203"/>
                  </a:lnTo>
                  <a:close/>
                  <a:moveTo>
                    <a:pt x="11395" y="4132"/>
                  </a:moveTo>
                  <a:lnTo>
                    <a:pt x="13728" y="4739"/>
                  </a:lnTo>
                  <a:lnTo>
                    <a:pt x="12442" y="6882"/>
                  </a:lnTo>
                  <a:lnTo>
                    <a:pt x="8525" y="6882"/>
                  </a:lnTo>
                  <a:lnTo>
                    <a:pt x="11395" y="4132"/>
                  </a:lnTo>
                  <a:close/>
                  <a:moveTo>
                    <a:pt x="12549" y="7715"/>
                  </a:moveTo>
                  <a:lnTo>
                    <a:pt x="13776" y="9763"/>
                  </a:lnTo>
                  <a:lnTo>
                    <a:pt x="11299" y="10394"/>
                  </a:lnTo>
                  <a:lnTo>
                    <a:pt x="8525"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01"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7" y="4120"/>
                  </a:lnTo>
                  <a:lnTo>
                    <a:pt x="0" y="4334"/>
                  </a:lnTo>
                  <a:lnTo>
                    <a:pt x="441" y="5072"/>
                  </a:lnTo>
                  <a:lnTo>
                    <a:pt x="1822" y="7394"/>
                  </a:lnTo>
                  <a:lnTo>
                    <a:pt x="476"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3" y="4965"/>
                  </a:lnTo>
                  <a:lnTo>
                    <a:pt x="15002" y="4239"/>
                  </a:lnTo>
                  <a:lnTo>
                    <a:pt x="14157" y="4012"/>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5"/>
            <p:cNvSpPr/>
            <p:nvPr/>
          </p:nvSpPr>
          <p:spPr>
            <a:xfrm>
              <a:off x="1442624" y="4663629"/>
              <a:ext cx="478391" cy="464744"/>
            </a:xfrm>
            <a:custGeom>
              <a:avLst/>
              <a:gdLst/>
              <a:ahLst/>
              <a:cxnLst/>
              <a:rect l="l" t="t" r="r" b="b"/>
              <a:pathLst>
                <a:path w="15039" h="14610" extrusionOk="0">
                  <a:moveTo>
                    <a:pt x="4882" y="1286"/>
                  </a:moveTo>
                  <a:lnTo>
                    <a:pt x="7097" y="2524"/>
                  </a:lnTo>
                  <a:lnTo>
                    <a:pt x="7097" y="6322"/>
                  </a:lnTo>
                  <a:lnTo>
                    <a:pt x="4251" y="3572"/>
                  </a:lnTo>
                  <a:lnTo>
                    <a:pt x="4882" y="1286"/>
                  </a:lnTo>
                  <a:close/>
                  <a:moveTo>
                    <a:pt x="10038" y="1250"/>
                  </a:moveTo>
                  <a:lnTo>
                    <a:pt x="10692" y="3643"/>
                  </a:lnTo>
                  <a:lnTo>
                    <a:pt x="7930" y="6322"/>
                  </a:lnTo>
                  <a:lnTo>
                    <a:pt x="7930" y="2417"/>
                  </a:lnTo>
                  <a:lnTo>
                    <a:pt x="7942" y="2417"/>
                  </a:lnTo>
                  <a:lnTo>
                    <a:pt x="10038" y="1250"/>
                  </a:lnTo>
                  <a:close/>
                  <a:moveTo>
                    <a:pt x="3727" y="4203"/>
                  </a:moveTo>
                  <a:lnTo>
                    <a:pt x="6501" y="6882"/>
                  </a:lnTo>
                  <a:lnTo>
                    <a:pt x="2477" y="6882"/>
                  </a:lnTo>
                  <a:lnTo>
                    <a:pt x="1263" y="4846"/>
                  </a:lnTo>
                  <a:lnTo>
                    <a:pt x="3727" y="4203"/>
                  </a:lnTo>
                  <a:close/>
                  <a:moveTo>
                    <a:pt x="11383" y="4132"/>
                  </a:moveTo>
                  <a:lnTo>
                    <a:pt x="13717" y="4739"/>
                  </a:lnTo>
                  <a:lnTo>
                    <a:pt x="12443" y="6882"/>
                  </a:lnTo>
                  <a:lnTo>
                    <a:pt x="8525" y="6882"/>
                  </a:lnTo>
                  <a:lnTo>
                    <a:pt x="11383" y="4132"/>
                  </a:lnTo>
                  <a:close/>
                  <a:moveTo>
                    <a:pt x="12538" y="7715"/>
                  </a:moveTo>
                  <a:lnTo>
                    <a:pt x="13764" y="9763"/>
                  </a:lnTo>
                  <a:lnTo>
                    <a:pt x="11288" y="10394"/>
                  </a:lnTo>
                  <a:lnTo>
                    <a:pt x="8525" y="7715"/>
                  </a:lnTo>
                  <a:close/>
                  <a:moveTo>
                    <a:pt x="6501" y="7715"/>
                  </a:moveTo>
                  <a:lnTo>
                    <a:pt x="3656" y="10478"/>
                  </a:lnTo>
                  <a:lnTo>
                    <a:pt x="1310" y="9858"/>
                  </a:lnTo>
                  <a:lnTo>
                    <a:pt x="2584"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36" y="10370"/>
                  </a:lnTo>
                  <a:lnTo>
                    <a:pt x="894" y="10597"/>
                  </a:lnTo>
                  <a:lnTo>
                    <a:pt x="3549" y="11287"/>
                  </a:lnTo>
                  <a:lnTo>
                    <a:pt x="4239" y="13788"/>
                  </a:lnTo>
                  <a:lnTo>
                    <a:pt x="4465" y="14609"/>
                  </a:lnTo>
                  <a:lnTo>
                    <a:pt x="5216" y="14192"/>
                  </a:lnTo>
                  <a:lnTo>
                    <a:pt x="7621" y="12859"/>
                  </a:lnTo>
                  <a:lnTo>
                    <a:pt x="9918" y="14145"/>
                  </a:lnTo>
                  <a:lnTo>
                    <a:pt x="10680" y="14561"/>
                  </a:lnTo>
                  <a:lnTo>
                    <a:pt x="10907" y="13752"/>
                  </a:lnTo>
                  <a:lnTo>
                    <a:pt x="11621" y="11156"/>
                  </a:lnTo>
                  <a:lnTo>
                    <a:pt x="14193" y="10489"/>
                  </a:lnTo>
                  <a:lnTo>
                    <a:pt x="15038" y="10263"/>
                  </a:lnTo>
                  <a:lnTo>
                    <a:pt x="14610" y="9537"/>
                  </a:lnTo>
                  <a:lnTo>
                    <a:pt x="13228" y="7215"/>
                  </a:lnTo>
                  <a:lnTo>
                    <a:pt x="14562" y="4965"/>
                  </a:lnTo>
                  <a:lnTo>
                    <a:pt x="15002" y="4239"/>
                  </a:lnTo>
                  <a:lnTo>
                    <a:pt x="14145" y="4012"/>
                  </a:lnTo>
                  <a:lnTo>
                    <a:pt x="11490" y="3310"/>
                  </a:lnTo>
                  <a:lnTo>
                    <a:pt x="10800"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5"/>
            <p:cNvSpPr/>
            <p:nvPr/>
          </p:nvSpPr>
          <p:spPr>
            <a:xfrm>
              <a:off x="6262825" y="4198916"/>
              <a:ext cx="478740" cy="465094"/>
            </a:xfrm>
            <a:custGeom>
              <a:avLst/>
              <a:gdLst/>
              <a:ahLst/>
              <a:cxnLst/>
              <a:rect l="l" t="t" r="r" b="b"/>
              <a:pathLst>
                <a:path w="15050" h="14621" extrusionOk="0">
                  <a:moveTo>
                    <a:pt x="4882" y="1286"/>
                  </a:moveTo>
                  <a:lnTo>
                    <a:pt x="7097" y="2512"/>
                  </a:lnTo>
                  <a:lnTo>
                    <a:pt x="7097" y="6310"/>
                  </a:lnTo>
                  <a:lnTo>
                    <a:pt x="4263" y="3560"/>
                  </a:lnTo>
                  <a:lnTo>
                    <a:pt x="4882" y="1286"/>
                  </a:lnTo>
                  <a:close/>
                  <a:moveTo>
                    <a:pt x="10049" y="1238"/>
                  </a:moveTo>
                  <a:lnTo>
                    <a:pt x="10704" y="3632"/>
                  </a:lnTo>
                  <a:lnTo>
                    <a:pt x="7930" y="6310"/>
                  </a:lnTo>
                  <a:lnTo>
                    <a:pt x="7930" y="2417"/>
                  </a:lnTo>
                  <a:lnTo>
                    <a:pt x="7954" y="2417"/>
                  </a:lnTo>
                  <a:lnTo>
                    <a:pt x="10049" y="1238"/>
                  </a:lnTo>
                  <a:close/>
                  <a:moveTo>
                    <a:pt x="11383" y="4132"/>
                  </a:moveTo>
                  <a:lnTo>
                    <a:pt x="13728" y="4739"/>
                  </a:lnTo>
                  <a:lnTo>
                    <a:pt x="12442" y="6882"/>
                  </a:lnTo>
                  <a:lnTo>
                    <a:pt x="8525" y="6882"/>
                  </a:lnTo>
                  <a:lnTo>
                    <a:pt x="11383" y="4132"/>
                  </a:lnTo>
                  <a:close/>
                  <a:moveTo>
                    <a:pt x="3751" y="4215"/>
                  </a:moveTo>
                  <a:lnTo>
                    <a:pt x="6525" y="6894"/>
                  </a:lnTo>
                  <a:lnTo>
                    <a:pt x="2501" y="6894"/>
                  </a:lnTo>
                  <a:lnTo>
                    <a:pt x="1298" y="4858"/>
                  </a:lnTo>
                  <a:lnTo>
                    <a:pt x="3751" y="4215"/>
                  </a:lnTo>
                  <a:close/>
                  <a:moveTo>
                    <a:pt x="12550" y="7715"/>
                  </a:moveTo>
                  <a:lnTo>
                    <a:pt x="13764" y="9751"/>
                  </a:lnTo>
                  <a:lnTo>
                    <a:pt x="11299" y="10394"/>
                  </a:lnTo>
                  <a:lnTo>
                    <a:pt x="8525" y="7715"/>
                  </a:lnTo>
                  <a:close/>
                  <a:moveTo>
                    <a:pt x="6513" y="7715"/>
                  </a:moveTo>
                  <a:lnTo>
                    <a:pt x="3668" y="10466"/>
                  </a:lnTo>
                  <a:lnTo>
                    <a:pt x="1322" y="9859"/>
                  </a:lnTo>
                  <a:lnTo>
                    <a:pt x="2608" y="7715"/>
                  </a:lnTo>
                  <a:close/>
                  <a:moveTo>
                    <a:pt x="7954" y="8299"/>
                  </a:moveTo>
                  <a:lnTo>
                    <a:pt x="10787" y="11049"/>
                  </a:lnTo>
                  <a:lnTo>
                    <a:pt x="10168" y="13323"/>
                  </a:lnTo>
                  <a:lnTo>
                    <a:pt x="7942" y="12085"/>
                  </a:lnTo>
                  <a:lnTo>
                    <a:pt x="7942" y="8299"/>
                  </a:lnTo>
                  <a:close/>
                  <a:moveTo>
                    <a:pt x="7097" y="8299"/>
                  </a:moveTo>
                  <a:lnTo>
                    <a:pt x="7097" y="12192"/>
                  </a:lnTo>
                  <a:lnTo>
                    <a:pt x="5001" y="13371"/>
                  </a:lnTo>
                  <a:lnTo>
                    <a:pt x="4334" y="10978"/>
                  </a:lnTo>
                  <a:lnTo>
                    <a:pt x="7097" y="8299"/>
                  </a:lnTo>
                  <a:close/>
                  <a:moveTo>
                    <a:pt x="10585" y="0"/>
                  </a:moveTo>
                  <a:lnTo>
                    <a:pt x="9823" y="417"/>
                  </a:lnTo>
                  <a:lnTo>
                    <a:pt x="7430" y="1762"/>
                  </a:lnTo>
                  <a:lnTo>
                    <a:pt x="5120" y="465"/>
                  </a:lnTo>
                  <a:lnTo>
                    <a:pt x="4358" y="48"/>
                  </a:lnTo>
                  <a:lnTo>
                    <a:pt x="4144" y="869"/>
                  </a:lnTo>
                  <a:lnTo>
                    <a:pt x="3429" y="3453"/>
                  </a:lnTo>
                  <a:lnTo>
                    <a:pt x="846" y="4132"/>
                  </a:lnTo>
                  <a:lnTo>
                    <a:pt x="0" y="4346"/>
                  </a:lnTo>
                  <a:lnTo>
                    <a:pt x="429" y="5084"/>
                  </a:lnTo>
                  <a:lnTo>
                    <a:pt x="1822"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5"/>
            <p:cNvSpPr/>
            <p:nvPr/>
          </p:nvSpPr>
          <p:spPr>
            <a:xfrm>
              <a:off x="6262825" y="3269110"/>
              <a:ext cx="478740" cy="465126"/>
            </a:xfrm>
            <a:custGeom>
              <a:avLst/>
              <a:gdLst/>
              <a:ahLst/>
              <a:cxnLst/>
              <a:rect l="l" t="t" r="r" b="b"/>
              <a:pathLst>
                <a:path w="15050" h="14622" extrusionOk="0">
                  <a:moveTo>
                    <a:pt x="4882" y="1286"/>
                  </a:moveTo>
                  <a:lnTo>
                    <a:pt x="7097" y="2525"/>
                  </a:lnTo>
                  <a:lnTo>
                    <a:pt x="7097" y="6311"/>
                  </a:lnTo>
                  <a:lnTo>
                    <a:pt x="4263" y="3560"/>
                  </a:lnTo>
                  <a:lnTo>
                    <a:pt x="4882" y="1286"/>
                  </a:lnTo>
                  <a:close/>
                  <a:moveTo>
                    <a:pt x="10049" y="1239"/>
                  </a:moveTo>
                  <a:lnTo>
                    <a:pt x="10716" y="3632"/>
                  </a:lnTo>
                  <a:lnTo>
                    <a:pt x="7954" y="6311"/>
                  </a:lnTo>
                  <a:lnTo>
                    <a:pt x="7954" y="2417"/>
                  </a:lnTo>
                  <a:lnTo>
                    <a:pt x="10049" y="1239"/>
                  </a:lnTo>
                  <a:close/>
                  <a:moveTo>
                    <a:pt x="3751" y="4215"/>
                  </a:moveTo>
                  <a:lnTo>
                    <a:pt x="6525" y="6894"/>
                  </a:lnTo>
                  <a:lnTo>
                    <a:pt x="2501" y="6894"/>
                  </a:lnTo>
                  <a:lnTo>
                    <a:pt x="1286" y="4858"/>
                  </a:lnTo>
                  <a:lnTo>
                    <a:pt x="3751" y="4215"/>
                  </a:lnTo>
                  <a:close/>
                  <a:moveTo>
                    <a:pt x="11383" y="4144"/>
                  </a:moveTo>
                  <a:lnTo>
                    <a:pt x="13728" y="4751"/>
                  </a:lnTo>
                  <a:lnTo>
                    <a:pt x="12442" y="6894"/>
                  </a:lnTo>
                  <a:lnTo>
                    <a:pt x="8525" y="6894"/>
                  </a:lnTo>
                  <a:lnTo>
                    <a:pt x="11383" y="4144"/>
                  </a:lnTo>
                  <a:close/>
                  <a:moveTo>
                    <a:pt x="12550" y="7716"/>
                  </a:moveTo>
                  <a:lnTo>
                    <a:pt x="13764" y="9752"/>
                  </a:lnTo>
                  <a:lnTo>
                    <a:pt x="11299" y="10395"/>
                  </a:lnTo>
                  <a:lnTo>
                    <a:pt x="8525" y="7716"/>
                  </a:lnTo>
                  <a:close/>
                  <a:moveTo>
                    <a:pt x="6501" y="7728"/>
                  </a:moveTo>
                  <a:lnTo>
                    <a:pt x="3668" y="10478"/>
                  </a:lnTo>
                  <a:lnTo>
                    <a:pt x="1310" y="9871"/>
                  </a:lnTo>
                  <a:lnTo>
                    <a:pt x="2596" y="7728"/>
                  </a:lnTo>
                  <a:close/>
                  <a:moveTo>
                    <a:pt x="7954" y="8299"/>
                  </a:moveTo>
                  <a:lnTo>
                    <a:pt x="10787" y="11049"/>
                  </a:lnTo>
                  <a:lnTo>
                    <a:pt x="10168" y="13323"/>
                  </a:lnTo>
                  <a:lnTo>
                    <a:pt x="7942" y="12085"/>
                  </a:lnTo>
                  <a:lnTo>
                    <a:pt x="7942" y="8299"/>
                  </a:lnTo>
                  <a:close/>
                  <a:moveTo>
                    <a:pt x="7120" y="8299"/>
                  </a:moveTo>
                  <a:lnTo>
                    <a:pt x="7120" y="12192"/>
                  </a:lnTo>
                  <a:lnTo>
                    <a:pt x="7097" y="12192"/>
                  </a:lnTo>
                  <a:lnTo>
                    <a:pt x="5001" y="13371"/>
                  </a:lnTo>
                  <a:lnTo>
                    <a:pt x="4346" y="10978"/>
                  </a:lnTo>
                  <a:lnTo>
                    <a:pt x="7120" y="8299"/>
                  </a:lnTo>
                  <a:close/>
                  <a:moveTo>
                    <a:pt x="10585" y="0"/>
                  </a:moveTo>
                  <a:lnTo>
                    <a:pt x="9823" y="417"/>
                  </a:lnTo>
                  <a:lnTo>
                    <a:pt x="7430" y="1763"/>
                  </a:lnTo>
                  <a:lnTo>
                    <a:pt x="5120" y="465"/>
                  </a:lnTo>
                  <a:lnTo>
                    <a:pt x="4358" y="48"/>
                  </a:lnTo>
                  <a:lnTo>
                    <a:pt x="4132" y="870"/>
                  </a:lnTo>
                  <a:lnTo>
                    <a:pt x="3418" y="3453"/>
                  </a:lnTo>
                  <a:lnTo>
                    <a:pt x="846" y="4132"/>
                  </a:lnTo>
                  <a:lnTo>
                    <a:pt x="0" y="4346"/>
                  </a:lnTo>
                  <a:lnTo>
                    <a:pt x="429" y="5084"/>
                  </a:lnTo>
                  <a:lnTo>
                    <a:pt x="1822"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7"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5"/>
            <p:cNvSpPr/>
            <p:nvPr/>
          </p:nvSpPr>
          <p:spPr>
            <a:xfrm>
              <a:off x="6262825" y="3734204"/>
              <a:ext cx="478740" cy="464744"/>
            </a:xfrm>
            <a:custGeom>
              <a:avLst/>
              <a:gdLst/>
              <a:ahLst/>
              <a:cxnLst/>
              <a:rect l="l" t="t" r="r" b="b"/>
              <a:pathLst>
                <a:path w="15050" h="14610" extrusionOk="0">
                  <a:moveTo>
                    <a:pt x="4882" y="1274"/>
                  </a:moveTo>
                  <a:lnTo>
                    <a:pt x="7097" y="2512"/>
                  </a:lnTo>
                  <a:lnTo>
                    <a:pt x="7097" y="6311"/>
                  </a:lnTo>
                  <a:lnTo>
                    <a:pt x="4263" y="3560"/>
                  </a:lnTo>
                  <a:lnTo>
                    <a:pt x="4882" y="1274"/>
                  </a:lnTo>
                  <a:close/>
                  <a:moveTo>
                    <a:pt x="10049" y="1238"/>
                  </a:moveTo>
                  <a:lnTo>
                    <a:pt x="10704" y="3632"/>
                  </a:lnTo>
                  <a:lnTo>
                    <a:pt x="7930" y="6311"/>
                  </a:lnTo>
                  <a:lnTo>
                    <a:pt x="7930" y="2405"/>
                  </a:lnTo>
                  <a:lnTo>
                    <a:pt x="7954" y="2405"/>
                  </a:lnTo>
                  <a:lnTo>
                    <a:pt x="10049" y="1238"/>
                  </a:lnTo>
                  <a:close/>
                  <a:moveTo>
                    <a:pt x="3751" y="4215"/>
                  </a:moveTo>
                  <a:lnTo>
                    <a:pt x="6525" y="6894"/>
                  </a:lnTo>
                  <a:lnTo>
                    <a:pt x="2501" y="6894"/>
                  </a:lnTo>
                  <a:lnTo>
                    <a:pt x="1286" y="4846"/>
                  </a:lnTo>
                  <a:lnTo>
                    <a:pt x="3751" y="4215"/>
                  </a:lnTo>
                  <a:close/>
                  <a:moveTo>
                    <a:pt x="11383" y="4132"/>
                  </a:moveTo>
                  <a:lnTo>
                    <a:pt x="13740" y="4751"/>
                  </a:lnTo>
                  <a:lnTo>
                    <a:pt x="12454" y="6894"/>
                  </a:lnTo>
                  <a:lnTo>
                    <a:pt x="8549" y="6894"/>
                  </a:lnTo>
                  <a:lnTo>
                    <a:pt x="11383" y="4132"/>
                  </a:lnTo>
                  <a:close/>
                  <a:moveTo>
                    <a:pt x="12550" y="7704"/>
                  </a:moveTo>
                  <a:lnTo>
                    <a:pt x="13764" y="9751"/>
                  </a:lnTo>
                  <a:lnTo>
                    <a:pt x="11299" y="10382"/>
                  </a:lnTo>
                  <a:lnTo>
                    <a:pt x="8525" y="7704"/>
                  </a:lnTo>
                  <a:close/>
                  <a:moveTo>
                    <a:pt x="6513" y="7704"/>
                  </a:moveTo>
                  <a:lnTo>
                    <a:pt x="3668" y="10466"/>
                  </a:lnTo>
                  <a:lnTo>
                    <a:pt x="1322" y="9847"/>
                  </a:lnTo>
                  <a:lnTo>
                    <a:pt x="2608" y="7704"/>
                  </a:lnTo>
                  <a:close/>
                  <a:moveTo>
                    <a:pt x="7954" y="8287"/>
                  </a:moveTo>
                  <a:lnTo>
                    <a:pt x="10787" y="11037"/>
                  </a:lnTo>
                  <a:lnTo>
                    <a:pt x="10168" y="13323"/>
                  </a:lnTo>
                  <a:lnTo>
                    <a:pt x="7942" y="12085"/>
                  </a:lnTo>
                  <a:lnTo>
                    <a:pt x="7942"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7"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5"/>
            <p:cNvSpPr/>
            <p:nvPr/>
          </p:nvSpPr>
          <p:spPr>
            <a:xfrm>
              <a:off x="6745319" y="2804398"/>
              <a:ext cx="478772" cy="464744"/>
            </a:xfrm>
            <a:custGeom>
              <a:avLst/>
              <a:gdLst/>
              <a:ahLst/>
              <a:cxnLst/>
              <a:rect l="l" t="t" r="r" b="b"/>
              <a:pathLst>
                <a:path w="15051" h="14610" extrusionOk="0">
                  <a:moveTo>
                    <a:pt x="10050" y="1239"/>
                  </a:moveTo>
                  <a:lnTo>
                    <a:pt x="10705" y="3632"/>
                  </a:lnTo>
                  <a:lnTo>
                    <a:pt x="7931" y="6311"/>
                  </a:lnTo>
                  <a:lnTo>
                    <a:pt x="7931" y="2405"/>
                  </a:lnTo>
                  <a:lnTo>
                    <a:pt x="7942" y="2405"/>
                  </a:lnTo>
                  <a:lnTo>
                    <a:pt x="10050" y="1239"/>
                  </a:lnTo>
                  <a:close/>
                  <a:moveTo>
                    <a:pt x="4883" y="1298"/>
                  </a:moveTo>
                  <a:lnTo>
                    <a:pt x="7097" y="2525"/>
                  </a:lnTo>
                  <a:lnTo>
                    <a:pt x="7097" y="6323"/>
                  </a:lnTo>
                  <a:lnTo>
                    <a:pt x="4252" y="3572"/>
                  </a:lnTo>
                  <a:lnTo>
                    <a:pt x="4883" y="1298"/>
                  </a:lnTo>
                  <a:close/>
                  <a:moveTo>
                    <a:pt x="3751" y="4215"/>
                  </a:moveTo>
                  <a:lnTo>
                    <a:pt x="6514"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7" y="9752"/>
                  </a:lnTo>
                  <a:lnTo>
                    <a:pt x="11312" y="10383"/>
                  </a:lnTo>
                  <a:lnTo>
                    <a:pt x="8538" y="7704"/>
                  </a:lnTo>
                  <a:close/>
                  <a:moveTo>
                    <a:pt x="6514" y="7704"/>
                  </a:moveTo>
                  <a:lnTo>
                    <a:pt x="3656" y="10478"/>
                  </a:lnTo>
                  <a:lnTo>
                    <a:pt x="1323" y="9871"/>
                  </a:lnTo>
                  <a:lnTo>
                    <a:pt x="2608" y="7704"/>
                  </a:lnTo>
                  <a:close/>
                  <a:moveTo>
                    <a:pt x="7942" y="8287"/>
                  </a:moveTo>
                  <a:lnTo>
                    <a:pt x="10788" y="11038"/>
                  </a:lnTo>
                  <a:lnTo>
                    <a:pt x="10169" y="13324"/>
                  </a:lnTo>
                  <a:lnTo>
                    <a:pt x="7942" y="12085"/>
                  </a:lnTo>
                  <a:lnTo>
                    <a:pt x="7942" y="8287"/>
                  </a:lnTo>
                  <a:close/>
                  <a:moveTo>
                    <a:pt x="7109" y="8287"/>
                  </a:moveTo>
                  <a:lnTo>
                    <a:pt x="7109" y="12192"/>
                  </a:lnTo>
                  <a:lnTo>
                    <a:pt x="7097" y="12192"/>
                  </a:lnTo>
                  <a:lnTo>
                    <a:pt x="5002" y="13359"/>
                  </a:lnTo>
                  <a:lnTo>
                    <a:pt x="4347" y="10966"/>
                  </a:lnTo>
                  <a:lnTo>
                    <a:pt x="7109" y="8287"/>
                  </a:lnTo>
                  <a:close/>
                  <a:moveTo>
                    <a:pt x="10586" y="0"/>
                  </a:moveTo>
                  <a:lnTo>
                    <a:pt x="9824" y="417"/>
                  </a:lnTo>
                  <a:lnTo>
                    <a:pt x="7430" y="1751"/>
                  </a:lnTo>
                  <a:lnTo>
                    <a:pt x="5121" y="453"/>
                  </a:lnTo>
                  <a:lnTo>
                    <a:pt x="4359" y="48"/>
                  </a:lnTo>
                  <a:lnTo>
                    <a:pt x="4132" y="858"/>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28" y="14193"/>
                  </a:lnTo>
                  <a:lnTo>
                    <a:pt x="7621" y="12859"/>
                  </a:lnTo>
                  <a:lnTo>
                    <a:pt x="9931"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8" y="4013"/>
                  </a:lnTo>
                  <a:lnTo>
                    <a:pt x="11491" y="3322"/>
                  </a:lnTo>
                  <a:lnTo>
                    <a:pt x="10800"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5"/>
            <p:cNvSpPr/>
            <p:nvPr/>
          </p:nvSpPr>
          <p:spPr>
            <a:xfrm>
              <a:off x="6262825" y="2804398"/>
              <a:ext cx="478740" cy="464744"/>
            </a:xfrm>
            <a:custGeom>
              <a:avLst/>
              <a:gdLst/>
              <a:ahLst/>
              <a:cxnLst/>
              <a:rect l="l" t="t" r="r" b="b"/>
              <a:pathLst>
                <a:path w="15050" h="14610" extrusionOk="0">
                  <a:moveTo>
                    <a:pt x="10049" y="1239"/>
                  </a:moveTo>
                  <a:lnTo>
                    <a:pt x="10704" y="3632"/>
                  </a:lnTo>
                  <a:lnTo>
                    <a:pt x="7930" y="6311"/>
                  </a:lnTo>
                  <a:lnTo>
                    <a:pt x="7930" y="2405"/>
                  </a:lnTo>
                  <a:lnTo>
                    <a:pt x="7954" y="2405"/>
                  </a:lnTo>
                  <a:lnTo>
                    <a:pt x="10049" y="1239"/>
                  </a:lnTo>
                  <a:close/>
                  <a:moveTo>
                    <a:pt x="4882" y="1298"/>
                  </a:moveTo>
                  <a:lnTo>
                    <a:pt x="7097" y="2525"/>
                  </a:lnTo>
                  <a:lnTo>
                    <a:pt x="7097" y="6323"/>
                  </a:lnTo>
                  <a:lnTo>
                    <a:pt x="4263" y="3572"/>
                  </a:lnTo>
                  <a:lnTo>
                    <a:pt x="4882" y="1298"/>
                  </a:lnTo>
                  <a:close/>
                  <a:moveTo>
                    <a:pt x="3751" y="4215"/>
                  </a:moveTo>
                  <a:lnTo>
                    <a:pt x="6513" y="6894"/>
                  </a:lnTo>
                  <a:lnTo>
                    <a:pt x="2501" y="6894"/>
                  </a:lnTo>
                  <a:lnTo>
                    <a:pt x="1286" y="4846"/>
                  </a:lnTo>
                  <a:lnTo>
                    <a:pt x="3751" y="4215"/>
                  </a:lnTo>
                  <a:close/>
                  <a:moveTo>
                    <a:pt x="11383" y="4132"/>
                  </a:moveTo>
                  <a:lnTo>
                    <a:pt x="13728" y="4751"/>
                  </a:lnTo>
                  <a:lnTo>
                    <a:pt x="12442" y="6894"/>
                  </a:lnTo>
                  <a:lnTo>
                    <a:pt x="8525" y="6894"/>
                  </a:lnTo>
                  <a:lnTo>
                    <a:pt x="11383" y="4132"/>
                  </a:lnTo>
                  <a:close/>
                  <a:moveTo>
                    <a:pt x="12562" y="7704"/>
                  </a:moveTo>
                  <a:lnTo>
                    <a:pt x="13764" y="9752"/>
                  </a:lnTo>
                  <a:lnTo>
                    <a:pt x="11311" y="10383"/>
                  </a:lnTo>
                  <a:lnTo>
                    <a:pt x="8549" y="7704"/>
                  </a:lnTo>
                  <a:close/>
                  <a:moveTo>
                    <a:pt x="6513" y="7704"/>
                  </a:moveTo>
                  <a:lnTo>
                    <a:pt x="3668" y="10478"/>
                  </a:lnTo>
                  <a:lnTo>
                    <a:pt x="1322" y="9871"/>
                  </a:lnTo>
                  <a:lnTo>
                    <a:pt x="2608" y="7704"/>
                  </a:lnTo>
                  <a:close/>
                  <a:moveTo>
                    <a:pt x="7954" y="8287"/>
                  </a:moveTo>
                  <a:lnTo>
                    <a:pt x="10787" y="11038"/>
                  </a:lnTo>
                  <a:lnTo>
                    <a:pt x="10168" y="13324"/>
                  </a:lnTo>
                  <a:lnTo>
                    <a:pt x="7954" y="12085"/>
                  </a:lnTo>
                  <a:lnTo>
                    <a:pt x="7954"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7" y="13752"/>
                  </a:lnTo>
                  <a:lnTo>
                    <a:pt x="11621" y="11157"/>
                  </a:lnTo>
                  <a:lnTo>
                    <a:pt x="14205" y="10490"/>
                  </a:lnTo>
                  <a:lnTo>
                    <a:pt x="15050" y="10264"/>
                  </a:lnTo>
                  <a:lnTo>
                    <a:pt x="14621" y="9537"/>
                  </a:lnTo>
                  <a:lnTo>
                    <a:pt x="13228" y="7216"/>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5"/>
            <p:cNvSpPr/>
            <p:nvPr/>
          </p:nvSpPr>
          <p:spPr>
            <a:xfrm>
              <a:off x="6262444" y="4663629"/>
              <a:ext cx="478391" cy="464744"/>
            </a:xfrm>
            <a:custGeom>
              <a:avLst/>
              <a:gdLst/>
              <a:ahLst/>
              <a:cxnLst/>
              <a:rect l="l" t="t" r="r" b="b"/>
              <a:pathLst>
                <a:path w="15039" h="14610" extrusionOk="0">
                  <a:moveTo>
                    <a:pt x="4894" y="1286"/>
                  </a:moveTo>
                  <a:lnTo>
                    <a:pt x="7109" y="2524"/>
                  </a:lnTo>
                  <a:lnTo>
                    <a:pt x="7109" y="6322"/>
                  </a:lnTo>
                  <a:lnTo>
                    <a:pt x="4275" y="3572"/>
                  </a:lnTo>
                  <a:lnTo>
                    <a:pt x="4894" y="1286"/>
                  </a:lnTo>
                  <a:close/>
                  <a:moveTo>
                    <a:pt x="10061" y="1250"/>
                  </a:moveTo>
                  <a:lnTo>
                    <a:pt x="10716" y="3643"/>
                  </a:lnTo>
                  <a:lnTo>
                    <a:pt x="7942" y="6322"/>
                  </a:lnTo>
                  <a:lnTo>
                    <a:pt x="7942" y="2417"/>
                  </a:lnTo>
                  <a:lnTo>
                    <a:pt x="7966" y="2417"/>
                  </a:lnTo>
                  <a:lnTo>
                    <a:pt x="10061" y="1250"/>
                  </a:lnTo>
                  <a:close/>
                  <a:moveTo>
                    <a:pt x="3763" y="4203"/>
                  </a:moveTo>
                  <a:lnTo>
                    <a:pt x="6537" y="6882"/>
                  </a:lnTo>
                  <a:lnTo>
                    <a:pt x="2513" y="6882"/>
                  </a:lnTo>
                  <a:lnTo>
                    <a:pt x="1310" y="4846"/>
                  </a:lnTo>
                  <a:lnTo>
                    <a:pt x="3763" y="4203"/>
                  </a:lnTo>
                  <a:close/>
                  <a:moveTo>
                    <a:pt x="11395" y="4132"/>
                  </a:moveTo>
                  <a:lnTo>
                    <a:pt x="13740" y="4739"/>
                  </a:lnTo>
                  <a:lnTo>
                    <a:pt x="12454" y="6882"/>
                  </a:lnTo>
                  <a:lnTo>
                    <a:pt x="8537" y="6882"/>
                  </a:lnTo>
                  <a:lnTo>
                    <a:pt x="11395" y="4132"/>
                  </a:lnTo>
                  <a:close/>
                  <a:moveTo>
                    <a:pt x="12562" y="7715"/>
                  </a:moveTo>
                  <a:lnTo>
                    <a:pt x="13776" y="9763"/>
                  </a:lnTo>
                  <a:lnTo>
                    <a:pt x="11311" y="10394"/>
                  </a:lnTo>
                  <a:lnTo>
                    <a:pt x="8537" y="7715"/>
                  </a:lnTo>
                  <a:close/>
                  <a:moveTo>
                    <a:pt x="6525" y="7715"/>
                  </a:moveTo>
                  <a:lnTo>
                    <a:pt x="3680" y="10478"/>
                  </a:lnTo>
                  <a:lnTo>
                    <a:pt x="1334" y="9858"/>
                  </a:lnTo>
                  <a:lnTo>
                    <a:pt x="2620" y="7715"/>
                  </a:lnTo>
                  <a:close/>
                  <a:moveTo>
                    <a:pt x="7966" y="8287"/>
                  </a:moveTo>
                  <a:lnTo>
                    <a:pt x="10799" y="11037"/>
                  </a:lnTo>
                  <a:lnTo>
                    <a:pt x="10180" y="13311"/>
                  </a:lnTo>
                  <a:lnTo>
                    <a:pt x="7954" y="12085"/>
                  </a:lnTo>
                  <a:lnTo>
                    <a:pt x="7954" y="8287"/>
                  </a:lnTo>
                  <a:close/>
                  <a:moveTo>
                    <a:pt x="7132" y="8299"/>
                  </a:moveTo>
                  <a:lnTo>
                    <a:pt x="7132" y="12204"/>
                  </a:lnTo>
                  <a:lnTo>
                    <a:pt x="7109" y="12204"/>
                  </a:lnTo>
                  <a:lnTo>
                    <a:pt x="5013" y="13371"/>
                  </a:lnTo>
                  <a:lnTo>
                    <a:pt x="4358" y="10978"/>
                  </a:lnTo>
                  <a:lnTo>
                    <a:pt x="7132"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34" y="7394"/>
                  </a:lnTo>
                  <a:lnTo>
                    <a:pt x="489" y="9632"/>
                  </a:lnTo>
                  <a:lnTo>
                    <a:pt x="60" y="10370"/>
                  </a:lnTo>
                  <a:lnTo>
                    <a:pt x="905" y="10597"/>
                  </a:lnTo>
                  <a:lnTo>
                    <a:pt x="3572" y="11287"/>
                  </a:lnTo>
                  <a:lnTo>
                    <a:pt x="4251" y="13788"/>
                  </a:lnTo>
                  <a:lnTo>
                    <a:pt x="4477" y="14609"/>
                  </a:lnTo>
                  <a:lnTo>
                    <a:pt x="5239" y="14192"/>
                  </a:lnTo>
                  <a:lnTo>
                    <a:pt x="7632" y="12859"/>
                  </a:lnTo>
                  <a:lnTo>
                    <a:pt x="9942" y="14145"/>
                  </a:lnTo>
                  <a:lnTo>
                    <a:pt x="10692" y="14561"/>
                  </a:lnTo>
                  <a:lnTo>
                    <a:pt x="10919" y="13752"/>
                  </a:lnTo>
                  <a:lnTo>
                    <a:pt x="11633" y="11156"/>
                  </a:lnTo>
                  <a:lnTo>
                    <a:pt x="14205" y="10489"/>
                  </a:lnTo>
                  <a:lnTo>
                    <a:pt x="15038" y="10263"/>
                  </a:lnTo>
                  <a:lnTo>
                    <a:pt x="14609" y="9537"/>
                  </a:lnTo>
                  <a:lnTo>
                    <a:pt x="13228" y="7215"/>
                  </a:lnTo>
                  <a:lnTo>
                    <a:pt x="14562" y="4965"/>
                  </a:lnTo>
                  <a:lnTo>
                    <a:pt x="15002" y="4239"/>
                  </a:lnTo>
                  <a:lnTo>
                    <a:pt x="14145" y="4012"/>
                  </a:lnTo>
                  <a:lnTo>
                    <a:pt x="11490" y="3310"/>
                  </a:lnTo>
                  <a:lnTo>
                    <a:pt x="10799"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5"/>
            <p:cNvSpPr/>
            <p:nvPr/>
          </p:nvSpPr>
          <p:spPr>
            <a:xfrm>
              <a:off x="6745319" y="4198916"/>
              <a:ext cx="478391" cy="465094"/>
            </a:xfrm>
            <a:custGeom>
              <a:avLst/>
              <a:gdLst/>
              <a:ahLst/>
              <a:cxnLst/>
              <a:rect l="l" t="t" r="r" b="b"/>
              <a:pathLst>
                <a:path w="15039" h="14621" extrusionOk="0">
                  <a:moveTo>
                    <a:pt x="4883" y="1286"/>
                  </a:moveTo>
                  <a:lnTo>
                    <a:pt x="7097" y="2512"/>
                  </a:lnTo>
                  <a:lnTo>
                    <a:pt x="7097" y="6310"/>
                  </a:lnTo>
                  <a:lnTo>
                    <a:pt x="4252" y="3560"/>
                  </a:lnTo>
                  <a:lnTo>
                    <a:pt x="4883" y="1286"/>
                  </a:lnTo>
                  <a:close/>
                  <a:moveTo>
                    <a:pt x="10050" y="1238"/>
                  </a:moveTo>
                  <a:lnTo>
                    <a:pt x="10705" y="3632"/>
                  </a:lnTo>
                  <a:lnTo>
                    <a:pt x="7931" y="6310"/>
                  </a:lnTo>
                  <a:lnTo>
                    <a:pt x="7931" y="2417"/>
                  </a:lnTo>
                  <a:lnTo>
                    <a:pt x="7942" y="2417"/>
                  </a:lnTo>
                  <a:lnTo>
                    <a:pt x="10050" y="1238"/>
                  </a:lnTo>
                  <a:close/>
                  <a:moveTo>
                    <a:pt x="11383" y="4132"/>
                  </a:moveTo>
                  <a:lnTo>
                    <a:pt x="13717" y="4739"/>
                  </a:lnTo>
                  <a:lnTo>
                    <a:pt x="12443" y="6882"/>
                  </a:lnTo>
                  <a:lnTo>
                    <a:pt x="8526" y="6882"/>
                  </a:lnTo>
                  <a:lnTo>
                    <a:pt x="11383" y="4132"/>
                  </a:lnTo>
                  <a:close/>
                  <a:moveTo>
                    <a:pt x="3751" y="4215"/>
                  </a:moveTo>
                  <a:lnTo>
                    <a:pt x="6514" y="6894"/>
                  </a:lnTo>
                  <a:lnTo>
                    <a:pt x="2501" y="6894"/>
                  </a:lnTo>
                  <a:lnTo>
                    <a:pt x="1299" y="4858"/>
                  </a:lnTo>
                  <a:lnTo>
                    <a:pt x="3751" y="4215"/>
                  </a:lnTo>
                  <a:close/>
                  <a:moveTo>
                    <a:pt x="12550" y="7715"/>
                  </a:moveTo>
                  <a:lnTo>
                    <a:pt x="13765" y="9751"/>
                  </a:lnTo>
                  <a:lnTo>
                    <a:pt x="11300" y="10394"/>
                  </a:lnTo>
                  <a:lnTo>
                    <a:pt x="8526" y="7715"/>
                  </a:lnTo>
                  <a:close/>
                  <a:moveTo>
                    <a:pt x="6514" y="7715"/>
                  </a:moveTo>
                  <a:lnTo>
                    <a:pt x="3656" y="10466"/>
                  </a:lnTo>
                  <a:lnTo>
                    <a:pt x="1323" y="9859"/>
                  </a:lnTo>
                  <a:lnTo>
                    <a:pt x="2608"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49" y="10382"/>
                  </a:lnTo>
                  <a:lnTo>
                    <a:pt x="894" y="10597"/>
                  </a:lnTo>
                  <a:lnTo>
                    <a:pt x="3561"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1"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5"/>
            <p:cNvSpPr/>
            <p:nvPr/>
          </p:nvSpPr>
          <p:spPr>
            <a:xfrm>
              <a:off x="7228227" y="3733822"/>
              <a:ext cx="473460" cy="464744"/>
            </a:xfrm>
            <a:custGeom>
              <a:avLst/>
              <a:gdLst/>
              <a:ahLst/>
              <a:cxnLst/>
              <a:rect l="l" t="t" r="r" b="b"/>
              <a:pathLst>
                <a:path w="14884" h="14610" extrusionOk="0">
                  <a:moveTo>
                    <a:pt x="4870" y="1286"/>
                  </a:moveTo>
                  <a:lnTo>
                    <a:pt x="7085" y="2524"/>
                  </a:lnTo>
                  <a:lnTo>
                    <a:pt x="7085" y="6323"/>
                  </a:lnTo>
                  <a:lnTo>
                    <a:pt x="4239" y="3572"/>
                  </a:lnTo>
                  <a:lnTo>
                    <a:pt x="4870" y="1286"/>
                  </a:lnTo>
                  <a:close/>
                  <a:moveTo>
                    <a:pt x="10026" y="1250"/>
                  </a:moveTo>
                  <a:lnTo>
                    <a:pt x="10680" y="3644"/>
                  </a:lnTo>
                  <a:lnTo>
                    <a:pt x="7918" y="6323"/>
                  </a:lnTo>
                  <a:lnTo>
                    <a:pt x="7918" y="2417"/>
                  </a:lnTo>
                  <a:lnTo>
                    <a:pt x="7930" y="2417"/>
                  </a:lnTo>
                  <a:lnTo>
                    <a:pt x="10026" y="1250"/>
                  </a:lnTo>
                  <a:close/>
                  <a:moveTo>
                    <a:pt x="3727" y="4227"/>
                  </a:moveTo>
                  <a:lnTo>
                    <a:pt x="6501" y="6906"/>
                  </a:lnTo>
                  <a:lnTo>
                    <a:pt x="2477" y="6906"/>
                  </a:lnTo>
                  <a:lnTo>
                    <a:pt x="1263" y="4858"/>
                  </a:lnTo>
                  <a:lnTo>
                    <a:pt x="3727" y="4227"/>
                  </a:lnTo>
                  <a:close/>
                  <a:moveTo>
                    <a:pt x="11371" y="4144"/>
                  </a:moveTo>
                  <a:lnTo>
                    <a:pt x="13716" y="4763"/>
                  </a:lnTo>
                  <a:lnTo>
                    <a:pt x="12442" y="6906"/>
                  </a:lnTo>
                  <a:lnTo>
                    <a:pt x="8525" y="6906"/>
                  </a:lnTo>
                  <a:lnTo>
                    <a:pt x="11371" y="4144"/>
                  </a:lnTo>
                  <a:close/>
                  <a:moveTo>
                    <a:pt x="12526" y="7716"/>
                  </a:moveTo>
                  <a:lnTo>
                    <a:pt x="13752" y="9763"/>
                  </a:lnTo>
                  <a:lnTo>
                    <a:pt x="11276" y="10394"/>
                  </a:lnTo>
                  <a:lnTo>
                    <a:pt x="8513" y="7716"/>
                  </a:lnTo>
                  <a:close/>
                  <a:moveTo>
                    <a:pt x="6501" y="7716"/>
                  </a:moveTo>
                  <a:lnTo>
                    <a:pt x="3644" y="10478"/>
                  </a:lnTo>
                  <a:lnTo>
                    <a:pt x="1310" y="9859"/>
                  </a:lnTo>
                  <a:lnTo>
                    <a:pt x="2584" y="7716"/>
                  </a:lnTo>
                  <a:close/>
                  <a:moveTo>
                    <a:pt x="7930" y="8299"/>
                  </a:moveTo>
                  <a:lnTo>
                    <a:pt x="10776" y="11049"/>
                  </a:lnTo>
                  <a:lnTo>
                    <a:pt x="10145" y="13335"/>
                  </a:lnTo>
                  <a:lnTo>
                    <a:pt x="7930" y="12097"/>
                  </a:lnTo>
                  <a:lnTo>
                    <a:pt x="7930" y="8299"/>
                  </a:lnTo>
                  <a:close/>
                  <a:moveTo>
                    <a:pt x="7097" y="8299"/>
                  </a:moveTo>
                  <a:lnTo>
                    <a:pt x="7097" y="12204"/>
                  </a:lnTo>
                  <a:lnTo>
                    <a:pt x="7085" y="12204"/>
                  </a:lnTo>
                  <a:lnTo>
                    <a:pt x="4989" y="13371"/>
                  </a:lnTo>
                  <a:lnTo>
                    <a:pt x="4334" y="10978"/>
                  </a:lnTo>
                  <a:lnTo>
                    <a:pt x="7097" y="8299"/>
                  </a:lnTo>
                  <a:close/>
                  <a:moveTo>
                    <a:pt x="10585" y="0"/>
                  </a:moveTo>
                  <a:lnTo>
                    <a:pt x="9823" y="417"/>
                  </a:lnTo>
                  <a:lnTo>
                    <a:pt x="7430" y="1751"/>
                  </a:lnTo>
                  <a:lnTo>
                    <a:pt x="5120" y="453"/>
                  </a:lnTo>
                  <a:lnTo>
                    <a:pt x="4358" y="36"/>
                  </a:lnTo>
                  <a:lnTo>
                    <a:pt x="4132" y="858"/>
                  </a:lnTo>
                  <a:lnTo>
                    <a:pt x="3418" y="3441"/>
                  </a:lnTo>
                  <a:lnTo>
                    <a:pt x="846" y="4120"/>
                  </a:lnTo>
                  <a:lnTo>
                    <a:pt x="0" y="4334"/>
                  </a:lnTo>
                  <a:lnTo>
                    <a:pt x="429" y="5072"/>
                  </a:lnTo>
                  <a:lnTo>
                    <a:pt x="1810" y="7394"/>
                  </a:lnTo>
                  <a:lnTo>
                    <a:pt x="477" y="9644"/>
                  </a:lnTo>
                  <a:lnTo>
                    <a:pt x="48" y="10371"/>
                  </a:lnTo>
                  <a:lnTo>
                    <a:pt x="893" y="10585"/>
                  </a:lnTo>
                  <a:lnTo>
                    <a:pt x="3560" y="11287"/>
                  </a:lnTo>
                  <a:lnTo>
                    <a:pt x="4239" y="13788"/>
                  </a:lnTo>
                  <a:lnTo>
                    <a:pt x="4465" y="14609"/>
                  </a:lnTo>
                  <a:lnTo>
                    <a:pt x="5227" y="14193"/>
                  </a:lnTo>
                  <a:lnTo>
                    <a:pt x="7620" y="12859"/>
                  </a:lnTo>
                  <a:lnTo>
                    <a:pt x="9930" y="14145"/>
                  </a:lnTo>
                  <a:lnTo>
                    <a:pt x="10680" y="14562"/>
                  </a:lnTo>
                  <a:lnTo>
                    <a:pt x="10907" y="13752"/>
                  </a:lnTo>
                  <a:lnTo>
                    <a:pt x="11621" y="11156"/>
                  </a:lnTo>
                  <a:lnTo>
                    <a:pt x="14193" y="10490"/>
                  </a:lnTo>
                  <a:lnTo>
                    <a:pt x="14883" y="10311"/>
                  </a:lnTo>
                  <a:lnTo>
                    <a:pt x="14883" y="10013"/>
                  </a:lnTo>
                  <a:lnTo>
                    <a:pt x="14598" y="9537"/>
                  </a:lnTo>
                  <a:lnTo>
                    <a:pt x="13216" y="7215"/>
                  </a:lnTo>
                  <a:lnTo>
                    <a:pt x="14550" y="4965"/>
                  </a:lnTo>
                  <a:lnTo>
                    <a:pt x="14883" y="4418"/>
                  </a:lnTo>
                  <a:lnTo>
                    <a:pt x="14883" y="4203"/>
                  </a:lnTo>
                  <a:lnTo>
                    <a:pt x="14157" y="4013"/>
                  </a:lnTo>
                  <a:lnTo>
                    <a:pt x="11490" y="3310"/>
                  </a:lnTo>
                  <a:lnTo>
                    <a:pt x="10799"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5"/>
            <p:cNvSpPr/>
            <p:nvPr/>
          </p:nvSpPr>
          <p:spPr>
            <a:xfrm>
              <a:off x="7227845" y="3269110"/>
              <a:ext cx="473460" cy="465126"/>
            </a:xfrm>
            <a:custGeom>
              <a:avLst/>
              <a:gdLst/>
              <a:ahLst/>
              <a:cxnLst/>
              <a:rect l="l" t="t" r="r" b="b"/>
              <a:pathLst>
                <a:path w="14884" h="14622" extrusionOk="0">
                  <a:moveTo>
                    <a:pt x="4882" y="1286"/>
                  </a:moveTo>
                  <a:lnTo>
                    <a:pt x="7097" y="2525"/>
                  </a:lnTo>
                  <a:lnTo>
                    <a:pt x="7097" y="6311"/>
                  </a:lnTo>
                  <a:lnTo>
                    <a:pt x="4251" y="3560"/>
                  </a:lnTo>
                  <a:lnTo>
                    <a:pt x="4882" y="1286"/>
                  </a:lnTo>
                  <a:close/>
                  <a:moveTo>
                    <a:pt x="10038" y="1239"/>
                  </a:moveTo>
                  <a:lnTo>
                    <a:pt x="10692" y="3632"/>
                  </a:lnTo>
                  <a:lnTo>
                    <a:pt x="7930" y="6311"/>
                  </a:lnTo>
                  <a:lnTo>
                    <a:pt x="7930" y="2417"/>
                  </a:lnTo>
                  <a:lnTo>
                    <a:pt x="7942" y="2417"/>
                  </a:lnTo>
                  <a:lnTo>
                    <a:pt x="10038" y="1239"/>
                  </a:lnTo>
                  <a:close/>
                  <a:moveTo>
                    <a:pt x="3739" y="4215"/>
                  </a:moveTo>
                  <a:lnTo>
                    <a:pt x="6513" y="6894"/>
                  </a:lnTo>
                  <a:lnTo>
                    <a:pt x="2489" y="6894"/>
                  </a:lnTo>
                  <a:lnTo>
                    <a:pt x="1275" y="4858"/>
                  </a:lnTo>
                  <a:lnTo>
                    <a:pt x="3739" y="4215"/>
                  </a:lnTo>
                  <a:close/>
                  <a:moveTo>
                    <a:pt x="11371" y="4144"/>
                  </a:moveTo>
                  <a:lnTo>
                    <a:pt x="13705" y="4751"/>
                  </a:lnTo>
                  <a:lnTo>
                    <a:pt x="12443" y="6894"/>
                  </a:lnTo>
                  <a:lnTo>
                    <a:pt x="8525" y="6894"/>
                  </a:lnTo>
                  <a:lnTo>
                    <a:pt x="11371" y="4144"/>
                  </a:lnTo>
                  <a:close/>
                  <a:moveTo>
                    <a:pt x="12538" y="7716"/>
                  </a:moveTo>
                  <a:lnTo>
                    <a:pt x="13764" y="9752"/>
                  </a:lnTo>
                  <a:lnTo>
                    <a:pt x="11288" y="10395"/>
                  </a:lnTo>
                  <a:lnTo>
                    <a:pt x="8525" y="7716"/>
                  </a:lnTo>
                  <a:close/>
                  <a:moveTo>
                    <a:pt x="6501" y="7728"/>
                  </a:moveTo>
                  <a:lnTo>
                    <a:pt x="3656" y="10478"/>
                  </a:lnTo>
                  <a:lnTo>
                    <a:pt x="1310" y="9871"/>
                  </a:lnTo>
                  <a:lnTo>
                    <a:pt x="2584"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5" y="14205"/>
                  </a:lnTo>
                  <a:lnTo>
                    <a:pt x="7621" y="12859"/>
                  </a:lnTo>
                  <a:lnTo>
                    <a:pt x="9918" y="14157"/>
                  </a:lnTo>
                  <a:lnTo>
                    <a:pt x="10680" y="14574"/>
                  </a:lnTo>
                  <a:lnTo>
                    <a:pt x="10907" y="13752"/>
                  </a:lnTo>
                  <a:lnTo>
                    <a:pt x="11621" y="11168"/>
                  </a:lnTo>
                  <a:lnTo>
                    <a:pt x="14193" y="10502"/>
                  </a:lnTo>
                  <a:lnTo>
                    <a:pt x="14883" y="10323"/>
                  </a:lnTo>
                  <a:lnTo>
                    <a:pt x="14883" y="10025"/>
                  </a:lnTo>
                  <a:lnTo>
                    <a:pt x="14598" y="9549"/>
                  </a:lnTo>
                  <a:lnTo>
                    <a:pt x="13216" y="7227"/>
                  </a:lnTo>
                  <a:lnTo>
                    <a:pt x="14550" y="4977"/>
                  </a:lnTo>
                  <a:lnTo>
                    <a:pt x="14883" y="4418"/>
                  </a:lnTo>
                  <a:lnTo>
                    <a:pt x="14883" y="4215"/>
                  </a:lnTo>
                  <a:lnTo>
                    <a:pt x="14145" y="4025"/>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5"/>
            <p:cNvSpPr/>
            <p:nvPr/>
          </p:nvSpPr>
          <p:spPr>
            <a:xfrm>
              <a:off x="7228227" y="4663629"/>
              <a:ext cx="473460" cy="464744"/>
            </a:xfrm>
            <a:custGeom>
              <a:avLst/>
              <a:gdLst/>
              <a:ahLst/>
              <a:cxnLst/>
              <a:rect l="l" t="t" r="r" b="b"/>
              <a:pathLst>
                <a:path w="14884" h="14610" extrusionOk="0">
                  <a:moveTo>
                    <a:pt x="4870" y="1286"/>
                  </a:moveTo>
                  <a:lnTo>
                    <a:pt x="7085" y="2524"/>
                  </a:lnTo>
                  <a:lnTo>
                    <a:pt x="7085" y="6322"/>
                  </a:lnTo>
                  <a:lnTo>
                    <a:pt x="4239" y="3572"/>
                  </a:lnTo>
                  <a:lnTo>
                    <a:pt x="4870" y="1286"/>
                  </a:lnTo>
                  <a:close/>
                  <a:moveTo>
                    <a:pt x="10026" y="1250"/>
                  </a:moveTo>
                  <a:lnTo>
                    <a:pt x="10680" y="3643"/>
                  </a:lnTo>
                  <a:lnTo>
                    <a:pt x="7918" y="6322"/>
                  </a:lnTo>
                  <a:lnTo>
                    <a:pt x="7918" y="2417"/>
                  </a:lnTo>
                  <a:lnTo>
                    <a:pt x="7930" y="2417"/>
                  </a:lnTo>
                  <a:lnTo>
                    <a:pt x="10026" y="1250"/>
                  </a:lnTo>
                  <a:close/>
                  <a:moveTo>
                    <a:pt x="11371" y="4132"/>
                  </a:moveTo>
                  <a:lnTo>
                    <a:pt x="13705" y="4739"/>
                  </a:lnTo>
                  <a:lnTo>
                    <a:pt x="12431" y="6882"/>
                  </a:lnTo>
                  <a:lnTo>
                    <a:pt x="8513" y="6882"/>
                  </a:lnTo>
                  <a:lnTo>
                    <a:pt x="11371" y="4132"/>
                  </a:lnTo>
                  <a:close/>
                  <a:moveTo>
                    <a:pt x="3727" y="4227"/>
                  </a:moveTo>
                  <a:lnTo>
                    <a:pt x="6501" y="6906"/>
                  </a:lnTo>
                  <a:lnTo>
                    <a:pt x="2477" y="6906"/>
                  </a:lnTo>
                  <a:lnTo>
                    <a:pt x="1263" y="4858"/>
                  </a:lnTo>
                  <a:lnTo>
                    <a:pt x="3727" y="4227"/>
                  </a:lnTo>
                  <a:close/>
                  <a:moveTo>
                    <a:pt x="12526" y="7715"/>
                  </a:moveTo>
                  <a:lnTo>
                    <a:pt x="13752" y="9763"/>
                  </a:lnTo>
                  <a:lnTo>
                    <a:pt x="11276" y="10394"/>
                  </a:lnTo>
                  <a:lnTo>
                    <a:pt x="8513" y="7715"/>
                  </a:lnTo>
                  <a:close/>
                  <a:moveTo>
                    <a:pt x="6501" y="7715"/>
                  </a:moveTo>
                  <a:lnTo>
                    <a:pt x="3644" y="10478"/>
                  </a:lnTo>
                  <a:lnTo>
                    <a:pt x="1310" y="9858"/>
                  </a:lnTo>
                  <a:lnTo>
                    <a:pt x="2584" y="7715"/>
                  </a:lnTo>
                  <a:close/>
                  <a:moveTo>
                    <a:pt x="7930" y="8299"/>
                  </a:moveTo>
                  <a:lnTo>
                    <a:pt x="10776" y="11049"/>
                  </a:lnTo>
                  <a:lnTo>
                    <a:pt x="10145" y="13335"/>
                  </a:lnTo>
                  <a:lnTo>
                    <a:pt x="7930" y="12097"/>
                  </a:lnTo>
                  <a:lnTo>
                    <a:pt x="7930" y="8299"/>
                  </a:lnTo>
                  <a:close/>
                  <a:moveTo>
                    <a:pt x="7085" y="8299"/>
                  </a:moveTo>
                  <a:lnTo>
                    <a:pt x="7085" y="12204"/>
                  </a:lnTo>
                  <a:lnTo>
                    <a:pt x="4989" y="13371"/>
                  </a:lnTo>
                  <a:lnTo>
                    <a:pt x="4311" y="10978"/>
                  </a:lnTo>
                  <a:lnTo>
                    <a:pt x="7085" y="8299"/>
                  </a:lnTo>
                  <a:close/>
                  <a:moveTo>
                    <a:pt x="10585" y="0"/>
                  </a:moveTo>
                  <a:lnTo>
                    <a:pt x="9823" y="405"/>
                  </a:lnTo>
                  <a:lnTo>
                    <a:pt x="7430" y="1750"/>
                  </a:lnTo>
                  <a:lnTo>
                    <a:pt x="5120" y="453"/>
                  </a:lnTo>
                  <a:lnTo>
                    <a:pt x="4358" y="36"/>
                  </a:lnTo>
                  <a:lnTo>
                    <a:pt x="4132" y="857"/>
                  </a:lnTo>
                  <a:lnTo>
                    <a:pt x="3418" y="3441"/>
                  </a:lnTo>
                  <a:lnTo>
                    <a:pt x="846" y="4120"/>
                  </a:lnTo>
                  <a:lnTo>
                    <a:pt x="0" y="4334"/>
                  </a:lnTo>
                  <a:lnTo>
                    <a:pt x="429" y="5072"/>
                  </a:lnTo>
                  <a:lnTo>
                    <a:pt x="1810" y="7394"/>
                  </a:lnTo>
                  <a:lnTo>
                    <a:pt x="477" y="9632"/>
                  </a:lnTo>
                  <a:lnTo>
                    <a:pt x="48" y="10370"/>
                  </a:lnTo>
                  <a:lnTo>
                    <a:pt x="893" y="10585"/>
                  </a:lnTo>
                  <a:lnTo>
                    <a:pt x="3560" y="11287"/>
                  </a:lnTo>
                  <a:lnTo>
                    <a:pt x="4239" y="13788"/>
                  </a:lnTo>
                  <a:lnTo>
                    <a:pt x="4465" y="14609"/>
                  </a:lnTo>
                  <a:lnTo>
                    <a:pt x="5227" y="14192"/>
                  </a:lnTo>
                  <a:lnTo>
                    <a:pt x="7620" y="12847"/>
                  </a:lnTo>
                  <a:lnTo>
                    <a:pt x="9930" y="14145"/>
                  </a:lnTo>
                  <a:lnTo>
                    <a:pt x="10680" y="14561"/>
                  </a:lnTo>
                  <a:lnTo>
                    <a:pt x="10907" y="13740"/>
                  </a:lnTo>
                  <a:lnTo>
                    <a:pt x="11621" y="11156"/>
                  </a:lnTo>
                  <a:lnTo>
                    <a:pt x="14193" y="10489"/>
                  </a:lnTo>
                  <a:lnTo>
                    <a:pt x="14883" y="10311"/>
                  </a:lnTo>
                  <a:lnTo>
                    <a:pt x="14883" y="9989"/>
                  </a:lnTo>
                  <a:lnTo>
                    <a:pt x="14598" y="9537"/>
                  </a:lnTo>
                  <a:lnTo>
                    <a:pt x="13216" y="7215"/>
                  </a:lnTo>
                  <a:lnTo>
                    <a:pt x="14550" y="4965"/>
                  </a:lnTo>
                  <a:lnTo>
                    <a:pt x="14883" y="4417"/>
                  </a:lnTo>
                  <a:lnTo>
                    <a:pt x="14883" y="4203"/>
                  </a:lnTo>
                  <a:lnTo>
                    <a:pt x="14157" y="4012"/>
                  </a:lnTo>
                  <a:lnTo>
                    <a:pt x="11490" y="3310"/>
                  </a:lnTo>
                  <a:lnTo>
                    <a:pt x="10799"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5"/>
            <p:cNvSpPr/>
            <p:nvPr/>
          </p:nvSpPr>
          <p:spPr>
            <a:xfrm>
              <a:off x="7228227" y="4198535"/>
              <a:ext cx="473460" cy="465126"/>
            </a:xfrm>
            <a:custGeom>
              <a:avLst/>
              <a:gdLst/>
              <a:ahLst/>
              <a:cxnLst/>
              <a:rect l="l" t="t" r="r" b="b"/>
              <a:pathLst>
                <a:path w="14884" h="14622" extrusionOk="0">
                  <a:moveTo>
                    <a:pt x="4870" y="1298"/>
                  </a:moveTo>
                  <a:lnTo>
                    <a:pt x="7085" y="2536"/>
                  </a:lnTo>
                  <a:lnTo>
                    <a:pt x="7085" y="6322"/>
                  </a:lnTo>
                  <a:lnTo>
                    <a:pt x="4239" y="3572"/>
                  </a:lnTo>
                  <a:lnTo>
                    <a:pt x="4870" y="1298"/>
                  </a:lnTo>
                  <a:close/>
                  <a:moveTo>
                    <a:pt x="10026" y="1250"/>
                  </a:moveTo>
                  <a:lnTo>
                    <a:pt x="10680" y="3644"/>
                  </a:lnTo>
                  <a:lnTo>
                    <a:pt x="7918" y="6322"/>
                  </a:lnTo>
                  <a:lnTo>
                    <a:pt x="7918" y="2429"/>
                  </a:lnTo>
                  <a:lnTo>
                    <a:pt x="7930" y="2429"/>
                  </a:lnTo>
                  <a:lnTo>
                    <a:pt x="10026" y="1250"/>
                  </a:lnTo>
                  <a:close/>
                  <a:moveTo>
                    <a:pt x="11371" y="4144"/>
                  </a:moveTo>
                  <a:lnTo>
                    <a:pt x="13705" y="4751"/>
                  </a:lnTo>
                  <a:lnTo>
                    <a:pt x="12431" y="6894"/>
                  </a:lnTo>
                  <a:lnTo>
                    <a:pt x="8513" y="6894"/>
                  </a:lnTo>
                  <a:lnTo>
                    <a:pt x="11371" y="4144"/>
                  </a:lnTo>
                  <a:close/>
                  <a:moveTo>
                    <a:pt x="3727" y="4227"/>
                  </a:moveTo>
                  <a:lnTo>
                    <a:pt x="6501" y="6906"/>
                  </a:lnTo>
                  <a:lnTo>
                    <a:pt x="2477" y="6906"/>
                  </a:lnTo>
                  <a:lnTo>
                    <a:pt x="1263" y="4870"/>
                  </a:lnTo>
                  <a:lnTo>
                    <a:pt x="3727" y="4227"/>
                  </a:lnTo>
                  <a:close/>
                  <a:moveTo>
                    <a:pt x="12526" y="7727"/>
                  </a:moveTo>
                  <a:lnTo>
                    <a:pt x="13752" y="9763"/>
                  </a:lnTo>
                  <a:lnTo>
                    <a:pt x="11276" y="10406"/>
                  </a:lnTo>
                  <a:lnTo>
                    <a:pt x="8513" y="7727"/>
                  </a:lnTo>
                  <a:close/>
                  <a:moveTo>
                    <a:pt x="6501" y="7727"/>
                  </a:moveTo>
                  <a:lnTo>
                    <a:pt x="3644" y="10478"/>
                  </a:lnTo>
                  <a:lnTo>
                    <a:pt x="1310" y="9871"/>
                  </a:lnTo>
                  <a:lnTo>
                    <a:pt x="2584" y="7727"/>
                  </a:lnTo>
                  <a:close/>
                  <a:moveTo>
                    <a:pt x="7930" y="8311"/>
                  </a:moveTo>
                  <a:lnTo>
                    <a:pt x="10776" y="11061"/>
                  </a:lnTo>
                  <a:lnTo>
                    <a:pt x="10145" y="13335"/>
                  </a:lnTo>
                  <a:lnTo>
                    <a:pt x="7930" y="12097"/>
                  </a:lnTo>
                  <a:lnTo>
                    <a:pt x="7930" y="8311"/>
                  </a:lnTo>
                  <a:close/>
                  <a:moveTo>
                    <a:pt x="7097" y="8311"/>
                  </a:moveTo>
                  <a:lnTo>
                    <a:pt x="7097" y="12204"/>
                  </a:lnTo>
                  <a:lnTo>
                    <a:pt x="7085" y="12204"/>
                  </a:lnTo>
                  <a:lnTo>
                    <a:pt x="4989" y="13383"/>
                  </a:lnTo>
                  <a:lnTo>
                    <a:pt x="4334" y="10990"/>
                  </a:lnTo>
                  <a:lnTo>
                    <a:pt x="7097" y="8311"/>
                  </a:lnTo>
                  <a:close/>
                  <a:moveTo>
                    <a:pt x="10585" y="0"/>
                  </a:moveTo>
                  <a:lnTo>
                    <a:pt x="9823" y="417"/>
                  </a:lnTo>
                  <a:lnTo>
                    <a:pt x="7430" y="1762"/>
                  </a:lnTo>
                  <a:lnTo>
                    <a:pt x="5120" y="465"/>
                  </a:lnTo>
                  <a:lnTo>
                    <a:pt x="4358" y="48"/>
                  </a:lnTo>
                  <a:lnTo>
                    <a:pt x="4132" y="869"/>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21"/>
                  </a:lnTo>
                  <a:lnTo>
                    <a:pt x="5227" y="14204"/>
                  </a:lnTo>
                  <a:lnTo>
                    <a:pt x="7620" y="12859"/>
                  </a:lnTo>
                  <a:lnTo>
                    <a:pt x="9930" y="14157"/>
                  </a:lnTo>
                  <a:lnTo>
                    <a:pt x="10680" y="14573"/>
                  </a:lnTo>
                  <a:lnTo>
                    <a:pt x="10907" y="13752"/>
                  </a:lnTo>
                  <a:lnTo>
                    <a:pt x="11621" y="11168"/>
                  </a:lnTo>
                  <a:lnTo>
                    <a:pt x="14193" y="10490"/>
                  </a:lnTo>
                  <a:lnTo>
                    <a:pt x="14883" y="10311"/>
                  </a:lnTo>
                  <a:lnTo>
                    <a:pt x="14883" y="10013"/>
                  </a:lnTo>
                  <a:lnTo>
                    <a:pt x="14598" y="9561"/>
                  </a:lnTo>
                  <a:lnTo>
                    <a:pt x="13216" y="7215"/>
                  </a:lnTo>
                  <a:lnTo>
                    <a:pt x="14550" y="4977"/>
                  </a:lnTo>
                  <a:lnTo>
                    <a:pt x="14883" y="4417"/>
                  </a:lnTo>
                  <a:lnTo>
                    <a:pt x="14883" y="4215"/>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5"/>
            <p:cNvSpPr/>
            <p:nvPr/>
          </p:nvSpPr>
          <p:spPr>
            <a:xfrm>
              <a:off x="6745319" y="3269110"/>
              <a:ext cx="478391" cy="465126"/>
            </a:xfrm>
            <a:custGeom>
              <a:avLst/>
              <a:gdLst/>
              <a:ahLst/>
              <a:cxnLst/>
              <a:rect l="l" t="t" r="r" b="b"/>
              <a:pathLst>
                <a:path w="15039" h="14622" extrusionOk="0">
                  <a:moveTo>
                    <a:pt x="4883" y="1286"/>
                  </a:moveTo>
                  <a:lnTo>
                    <a:pt x="7097" y="2525"/>
                  </a:lnTo>
                  <a:lnTo>
                    <a:pt x="7097" y="6311"/>
                  </a:lnTo>
                  <a:lnTo>
                    <a:pt x="4252" y="3560"/>
                  </a:lnTo>
                  <a:lnTo>
                    <a:pt x="4883" y="1286"/>
                  </a:lnTo>
                  <a:close/>
                  <a:moveTo>
                    <a:pt x="10050" y="1239"/>
                  </a:moveTo>
                  <a:lnTo>
                    <a:pt x="10705" y="3632"/>
                  </a:lnTo>
                  <a:lnTo>
                    <a:pt x="7931" y="6311"/>
                  </a:lnTo>
                  <a:lnTo>
                    <a:pt x="7931" y="2417"/>
                  </a:lnTo>
                  <a:lnTo>
                    <a:pt x="7942" y="2417"/>
                  </a:lnTo>
                  <a:lnTo>
                    <a:pt x="10050" y="1239"/>
                  </a:lnTo>
                  <a:close/>
                  <a:moveTo>
                    <a:pt x="3751" y="4215"/>
                  </a:moveTo>
                  <a:lnTo>
                    <a:pt x="6514"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5" y="9752"/>
                  </a:lnTo>
                  <a:lnTo>
                    <a:pt x="11300" y="10395"/>
                  </a:lnTo>
                  <a:lnTo>
                    <a:pt x="8526" y="7716"/>
                  </a:lnTo>
                  <a:close/>
                  <a:moveTo>
                    <a:pt x="6514" y="7728"/>
                  </a:moveTo>
                  <a:lnTo>
                    <a:pt x="3656" y="10478"/>
                  </a:lnTo>
                  <a:lnTo>
                    <a:pt x="1323" y="9871"/>
                  </a:lnTo>
                  <a:lnTo>
                    <a:pt x="2608"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49" y="10383"/>
                  </a:lnTo>
                  <a:lnTo>
                    <a:pt x="894" y="10597"/>
                  </a:lnTo>
                  <a:lnTo>
                    <a:pt x="3561"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1"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5"/>
            <p:cNvSpPr/>
            <p:nvPr/>
          </p:nvSpPr>
          <p:spPr>
            <a:xfrm>
              <a:off x="6745319" y="3734204"/>
              <a:ext cx="478391" cy="464744"/>
            </a:xfrm>
            <a:custGeom>
              <a:avLst/>
              <a:gdLst/>
              <a:ahLst/>
              <a:cxnLst/>
              <a:rect l="l" t="t" r="r" b="b"/>
              <a:pathLst>
                <a:path w="15039" h="14610" extrusionOk="0">
                  <a:moveTo>
                    <a:pt x="4883" y="1274"/>
                  </a:moveTo>
                  <a:lnTo>
                    <a:pt x="7097" y="2512"/>
                  </a:lnTo>
                  <a:lnTo>
                    <a:pt x="7097" y="6311"/>
                  </a:lnTo>
                  <a:lnTo>
                    <a:pt x="4252" y="3560"/>
                  </a:lnTo>
                  <a:lnTo>
                    <a:pt x="4883" y="1274"/>
                  </a:lnTo>
                  <a:close/>
                  <a:moveTo>
                    <a:pt x="10050" y="1238"/>
                  </a:moveTo>
                  <a:lnTo>
                    <a:pt x="10705" y="3632"/>
                  </a:lnTo>
                  <a:lnTo>
                    <a:pt x="7931" y="6311"/>
                  </a:lnTo>
                  <a:lnTo>
                    <a:pt x="7931" y="2405"/>
                  </a:lnTo>
                  <a:lnTo>
                    <a:pt x="7942" y="2405"/>
                  </a:lnTo>
                  <a:lnTo>
                    <a:pt x="10050" y="1238"/>
                  </a:lnTo>
                  <a:close/>
                  <a:moveTo>
                    <a:pt x="3751" y="4215"/>
                  </a:moveTo>
                  <a:lnTo>
                    <a:pt x="6514" y="6894"/>
                  </a:lnTo>
                  <a:lnTo>
                    <a:pt x="2501" y="6894"/>
                  </a:lnTo>
                  <a:lnTo>
                    <a:pt x="1299" y="4846"/>
                  </a:lnTo>
                  <a:lnTo>
                    <a:pt x="3751" y="4215"/>
                  </a:lnTo>
                  <a:close/>
                  <a:moveTo>
                    <a:pt x="11383" y="4132"/>
                  </a:moveTo>
                  <a:lnTo>
                    <a:pt x="13717" y="4751"/>
                  </a:lnTo>
                  <a:lnTo>
                    <a:pt x="12443" y="6894"/>
                  </a:lnTo>
                  <a:lnTo>
                    <a:pt x="8526" y="6894"/>
                  </a:lnTo>
                  <a:lnTo>
                    <a:pt x="11383" y="4132"/>
                  </a:lnTo>
                  <a:close/>
                  <a:moveTo>
                    <a:pt x="12550" y="7704"/>
                  </a:moveTo>
                  <a:lnTo>
                    <a:pt x="13765" y="9751"/>
                  </a:lnTo>
                  <a:lnTo>
                    <a:pt x="11300" y="10382"/>
                  </a:lnTo>
                  <a:lnTo>
                    <a:pt x="8526" y="7704"/>
                  </a:lnTo>
                  <a:close/>
                  <a:moveTo>
                    <a:pt x="6514" y="7704"/>
                  </a:moveTo>
                  <a:lnTo>
                    <a:pt x="3656" y="10466"/>
                  </a:lnTo>
                  <a:lnTo>
                    <a:pt x="1323"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1"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5"/>
            <p:cNvSpPr/>
            <p:nvPr/>
          </p:nvSpPr>
          <p:spPr>
            <a:xfrm>
              <a:off x="5780299" y="3269110"/>
              <a:ext cx="478772" cy="465126"/>
            </a:xfrm>
            <a:custGeom>
              <a:avLst/>
              <a:gdLst/>
              <a:ahLst/>
              <a:cxnLst/>
              <a:rect l="l" t="t" r="r" b="b"/>
              <a:pathLst>
                <a:path w="15051" h="14622" extrusionOk="0">
                  <a:moveTo>
                    <a:pt x="4882" y="1286"/>
                  </a:moveTo>
                  <a:lnTo>
                    <a:pt x="7109" y="2525"/>
                  </a:lnTo>
                  <a:lnTo>
                    <a:pt x="7109" y="6311"/>
                  </a:lnTo>
                  <a:lnTo>
                    <a:pt x="4263" y="3560"/>
                  </a:lnTo>
                  <a:lnTo>
                    <a:pt x="4882" y="1286"/>
                  </a:lnTo>
                  <a:close/>
                  <a:moveTo>
                    <a:pt x="10050" y="1239"/>
                  </a:moveTo>
                  <a:lnTo>
                    <a:pt x="10705" y="3632"/>
                  </a:lnTo>
                  <a:lnTo>
                    <a:pt x="7942" y="6311"/>
                  </a:lnTo>
                  <a:lnTo>
                    <a:pt x="7942" y="2417"/>
                  </a:lnTo>
                  <a:lnTo>
                    <a:pt x="7954" y="2417"/>
                  </a:lnTo>
                  <a:lnTo>
                    <a:pt x="10050" y="1239"/>
                  </a:lnTo>
                  <a:close/>
                  <a:moveTo>
                    <a:pt x="3751" y="4215"/>
                  </a:moveTo>
                  <a:lnTo>
                    <a:pt x="6525" y="6894"/>
                  </a:lnTo>
                  <a:lnTo>
                    <a:pt x="2501" y="6894"/>
                  </a:lnTo>
                  <a:lnTo>
                    <a:pt x="1299" y="4858"/>
                  </a:lnTo>
                  <a:lnTo>
                    <a:pt x="3751" y="4215"/>
                  </a:lnTo>
                  <a:close/>
                  <a:moveTo>
                    <a:pt x="11395" y="4144"/>
                  </a:moveTo>
                  <a:lnTo>
                    <a:pt x="13729" y="4751"/>
                  </a:lnTo>
                  <a:lnTo>
                    <a:pt x="12443" y="6894"/>
                  </a:lnTo>
                  <a:lnTo>
                    <a:pt x="8538" y="6894"/>
                  </a:lnTo>
                  <a:lnTo>
                    <a:pt x="11395" y="4144"/>
                  </a:lnTo>
                  <a:close/>
                  <a:moveTo>
                    <a:pt x="12550" y="7716"/>
                  </a:moveTo>
                  <a:lnTo>
                    <a:pt x="13776" y="9752"/>
                  </a:lnTo>
                  <a:lnTo>
                    <a:pt x="11300" y="10395"/>
                  </a:lnTo>
                  <a:lnTo>
                    <a:pt x="8538" y="7716"/>
                  </a:lnTo>
                  <a:close/>
                  <a:moveTo>
                    <a:pt x="6525"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58" y="4132"/>
                  </a:lnTo>
                  <a:lnTo>
                    <a:pt x="1" y="4346"/>
                  </a:lnTo>
                  <a:lnTo>
                    <a:pt x="441" y="5084"/>
                  </a:lnTo>
                  <a:lnTo>
                    <a:pt x="1823" y="7406"/>
                  </a:lnTo>
                  <a:lnTo>
                    <a:pt x="477" y="9644"/>
                  </a:lnTo>
                  <a:lnTo>
                    <a:pt x="48"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5"/>
            <p:cNvSpPr/>
            <p:nvPr/>
          </p:nvSpPr>
          <p:spPr>
            <a:xfrm>
              <a:off x="6745319" y="4663629"/>
              <a:ext cx="478391" cy="464744"/>
            </a:xfrm>
            <a:custGeom>
              <a:avLst/>
              <a:gdLst/>
              <a:ahLst/>
              <a:cxnLst/>
              <a:rect l="l" t="t" r="r" b="b"/>
              <a:pathLst>
                <a:path w="15039" h="14610" extrusionOk="0">
                  <a:moveTo>
                    <a:pt x="4883" y="1286"/>
                  </a:moveTo>
                  <a:lnTo>
                    <a:pt x="7097" y="2524"/>
                  </a:lnTo>
                  <a:lnTo>
                    <a:pt x="7097" y="6322"/>
                  </a:lnTo>
                  <a:lnTo>
                    <a:pt x="4252" y="3572"/>
                  </a:lnTo>
                  <a:lnTo>
                    <a:pt x="4883" y="1286"/>
                  </a:lnTo>
                  <a:close/>
                  <a:moveTo>
                    <a:pt x="10050" y="1250"/>
                  </a:moveTo>
                  <a:lnTo>
                    <a:pt x="10705" y="3643"/>
                  </a:lnTo>
                  <a:lnTo>
                    <a:pt x="7931" y="6322"/>
                  </a:lnTo>
                  <a:lnTo>
                    <a:pt x="7931" y="2417"/>
                  </a:lnTo>
                  <a:lnTo>
                    <a:pt x="7942" y="2417"/>
                  </a:lnTo>
                  <a:lnTo>
                    <a:pt x="10050" y="1250"/>
                  </a:lnTo>
                  <a:close/>
                  <a:moveTo>
                    <a:pt x="3751" y="4203"/>
                  </a:moveTo>
                  <a:lnTo>
                    <a:pt x="6514" y="6882"/>
                  </a:lnTo>
                  <a:lnTo>
                    <a:pt x="2501" y="6882"/>
                  </a:lnTo>
                  <a:lnTo>
                    <a:pt x="1299" y="4846"/>
                  </a:lnTo>
                  <a:lnTo>
                    <a:pt x="3751" y="4203"/>
                  </a:lnTo>
                  <a:close/>
                  <a:moveTo>
                    <a:pt x="11383" y="4132"/>
                  </a:moveTo>
                  <a:lnTo>
                    <a:pt x="13717" y="4739"/>
                  </a:lnTo>
                  <a:lnTo>
                    <a:pt x="12443" y="6882"/>
                  </a:lnTo>
                  <a:lnTo>
                    <a:pt x="8526" y="6882"/>
                  </a:lnTo>
                  <a:lnTo>
                    <a:pt x="11383" y="4132"/>
                  </a:lnTo>
                  <a:close/>
                  <a:moveTo>
                    <a:pt x="12550" y="7715"/>
                  </a:moveTo>
                  <a:lnTo>
                    <a:pt x="13765" y="9763"/>
                  </a:lnTo>
                  <a:lnTo>
                    <a:pt x="11300" y="10394"/>
                  </a:lnTo>
                  <a:lnTo>
                    <a:pt x="8526" y="7715"/>
                  </a:lnTo>
                  <a:close/>
                  <a:moveTo>
                    <a:pt x="6514" y="7715"/>
                  </a:moveTo>
                  <a:lnTo>
                    <a:pt x="3656" y="10478"/>
                  </a:lnTo>
                  <a:lnTo>
                    <a:pt x="1323" y="9858"/>
                  </a:lnTo>
                  <a:lnTo>
                    <a:pt x="2608"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49" y="10370"/>
                  </a:lnTo>
                  <a:lnTo>
                    <a:pt x="894" y="10597"/>
                  </a:lnTo>
                  <a:lnTo>
                    <a:pt x="3561"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1" y="3310"/>
                  </a:lnTo>
                  <a:lnTo>
                    <a:pt x="10800" y="810"/>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5"/>
            <p:cNvSpPr/>
            <p:nvPr/>
          </p:nvSpPr>
          <p:spPr>
            <a:xfrm>
              <a:off x="4333167" y="4663629"/>
              <a:ext cx="478740" cy="464744"/>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98" y="4846"/>
                  </a:lnTo>
                  <a:lnTo>
                    <a:pt x="3751" y="4203"/>
                  </a:lnTo>
                  <a:close/>
                  <a:moveTo>
                    <a:pt x="11382" y="4132"/>
                  </a:moveTo>
                  <a:lnTo>
                    <a:pt x="13728" y="4739"/>
                  </a:lnTo>
                  <a:lnTo>
                    <a:pt x="12442" y="6882"/>
                  </a:lnTo>
                  <a:lnTo>
                    <a:pt x="8549"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53" y="12085"/>
                  </a:lnTo>
                  <a:lnTo>
                    <a:pt x="7953"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76"/>
                  </a:lnTo>
                  <a:lnTo>
                    <a:pt x="4358" y="60"/>
                  </a:lnTo>
                  <a:lnTo>
                    <a:pt x="4143" y="869"/>
                  </a:lnTo>
                  <a:lnTo>
                    <a:pt x="3429" y="3465"/>
                  </a:lnTo>
                  <a:lnTo>
                    <a:pt x="845" y="4132"/>
                  </a:lnTo>
                  <a:lnTo>
                    <a:pt x="0" y="4358"/>
                  </a:lnTo>
                  <a:lnTo>
                    <a:pt x="429" y="5084"/>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92" y="14561"/>
                  </a:lnTo>
                  <a:lnTo>
                    <a:pt x="10906" y="13752"/>
                  </a:lnTo>
                  <a:lnTo>
                    <a:pt x="11621" y="11156"/>
                  </a:lnTo>
                  <a:lnTo>
                    <a:pt x="14204" y="10489"/>
                  </a:lnTo>
                  <a:lnTo>
                    <a:pt x="15050" y="10263"/>
                  </a:lnTo>
                  <a:lnTo>
                    <a:pt x="14621" y="9537"/>
                  </a:lnTo>
                  <a:lnTo>
                    <a:pt x="13228" y="7215"/>
                  </a:lnTo>
                  <a:lnTo>
                    <a:pt x="14573" y="4965"/>
                  </a:lnTo>
                  <a:lnTo>
                    <a:pt x="15002" y="4239"/>
                  </a:lnTo>
                  <a:lnTo>
                    <a:pt x="14157" y="4012"/>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5"/>
            <p:cNvSpPr/>
            <p:nvPr/>
          </p:nvSpPr>
          <p:spPr>
            <a:xfrm>
              <a:off x="4815661" y="4663629"/>
              <a:ext cx="478391" cy="464744"/>
            </a:xfrm>
            <a:custGeom>
              <a:avLst/>
              <a:gdLst/>
              <a:ahLst/>
              <a:cxnLst/>
              <a:rect l="l" t="t" r="r" b="b"/>
              <a:pathLst>
                <a:path w="15039" h="14610" extrusionOk="0">
                  <a:moveTo>
                    <a:pt x="4882" y="1286"/>
                  </a:moveTo>
                  <a:lnTo>
                    <a:pt x="7097" y="2524"/>
                  </a:lnTo>
                  <a:lnTo>
                    <a:pt x="7097" y="6322"/>
                  </a:lnTo>
                  <a:lnTo>
                    <a:pt x="4251" y="3572"/>
                  </a:lnTo>
                  <a:lnTo>
                    <a:pt x="4882" y="1286"/>
                  </a:lnTo>
                  <a:close/>
                  <a:moveTo>
                    <a:pt x="10050" y="1250"/>
                  </a:moveTo>
                  <a:lnTo>
                    <a:pt x="10704" y="3643"/>
                  </a:lnTo>
                  <a:lnTo>
                    <a:pt x="7930" y="6322"/>
                  </a:lnTo>
                  <a:lnTo>
                    <a:pt x="7930" y="2417"/>
                  </a:lnTo>
                  <a:lnTo>
                    <a:pt x="7942" y="2417"/>
                  </a:lnTo>
                  <a:lnTo>
                    <a:pt x="10050"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5" y="14609"/>
                  </a:lnTo>
                  <a:lnTo>
                    <a:pt x="5216" y="14192"/>
                  </a:lnTo>
                  <a:lnTo>
                    <a:pt x="7621" y="12859"/>
                  </a:lnTo>
                  <a:lnTo>
                    <a:pt x="9919" y="14145"/>
                  </a:lnTo>
                  <a:lnTo>
                    <a:pt x="10681" y="14561"/>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10"/>
                  </a:lnTo>
                  <a:lnTo>
                    <a:pt x="10800"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5"/>
            <p:cNvSpPr/>
            <p:nvPr/>
          </p:nvSpPr>
          <p:spPr>
            <a:xfrm>
              <a:off x="4815661" y="2804398"/>
              <a:ext cx="478772" cy="464744"/>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25" y="7704"/>
                  </a:moveTo>
                  <a:lnTo>
                    <a:pt x="3680" y="10478"/>
                  </a:lnTo>
                  <a:lnTo>
                    <a:pt x="1334" y="9871"/>
                  </a:lnTo>
                  <a:lnTo>
                    <a:pt x="2620" y="7704"/>
                  </a:lnTo>
                  <a:close/>
                  <a:moveTo>
                    <a:pt x="7942" y="8287"/>
                  </a:moveTo>
                  <a:lnTo>
                    <a:pt x="10788" y="11038"/>
                  </a:lnTo>
                  <a:lnTo>
                    <a:pt x="10169" y="13324"/>
                  </a:lnTo>
                  <a:lnTo>
                    <a:pt x="7942" y="12085"/>
                  </a:lnTo>
                  <a:lnTo>
                    <a:pt x="7942"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27" y="14193"/>
                  </a:lnTo>
                  <a:lnTo>
                    <a:pt x="7621" y="12859"/>
                  </a:lnTo>
                  <a:lnTo>
                    <a:pt x="9930" y="14157"/>
                  </a:lnTo>
                  <a:lnTo>
                    <a:pt x="10681" y="14574"/>
                  </a:lnTo>
                  <a:lnTo>
                    <a:pt x="10907" y="13752"/>
                  </a:lnTo>
                  <a:lnTo>
                    <a:pt x="11621" y="11157"/>
                  </a:lnTo>
                  <a:lnTo>
                    <a:pt x="14193" y="10490"/>
                  </a:lnTo>
                  <a:lnTo>
                    <a:pt x="15050" y="10264"/>
                  </a:lnTo>
                  <a:lnTo>
                    <a:pt x="14610" y="9537"/>
                  </a:lnTo>
                  <a:lnTo>
                    <a:pt x="13228" y="7216"/>
                  </a:lnTo>
                  <a:lnTo>
                    <a:pt x="14574" y="4965"/>
                  </a:lnTo>
                  <a:lnTo>
                    <a:pt x="15003" y="4239"/>
                  </a:lnTo>
                  <a:lnTo>
                    <a:pt x="14157" y="4013"/>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5"/>
            <p:cNvSpPr/>
            <p:nvPr/>
          </p:nvSpPr>
          <p:spPr>
            <a:xfrm>
              <a:off x="4815661" y="3269110"/>
              <a:ext cx="478391" cy="465126"/>
            </a:xfrm>
            <a:custGeom>
              <a:avLst/>
              <a:gdLst/>
              <a:ahLst/>
              <a:cxnLst/>
              <a:rect l="l" t="t" r="r" b="b"/>
              <a:pathLst>
                <a:path w="15039" h="14622" extrusionOk="0">
                  <a:moveTo>
                    <a:pt x="4882" y="1286"/>
                  </a:moveTo>
                  <a:lnTo>
                    <a:pt x="7097" y="2525"/>
                  </a:lnTo>
                  <a:lnTo>
                    <a:pt x="7097" y="6311"/>
                  </a:lnTo>
                  <a:lnTo>
                    <a:pt x="4251" y="3560"/>
                  </a:lnTo>
                  <a:lnTo>
                    <a:pt x="4882" y="1286"/>
                  </a:lnTo>
                  <a:close/>
                  <a:moveTo>
                    <a:pt x="10050" y="1239"/>
                  </a:moveTo>
                  <a:lnTo>
                    <a:pt x="10704" y="3632"/>
                  </a:lnTo>
                  <a:lnTo>
                    <a:pt x="7930" y="6311"/>
                  </a:lnTo>
                  <a:lnTo>
                    <a:pt x="7930" y="2417"/>
                  </a:lnTo>
                  <a:lnTo>
                    <a:pt x="7942" y="2417"/>
                  </a:lnTo>
                  <a:lnTo>
                    <a:pt x="10050" y="1239"/>
                  </a:lnTo>
                  <a:close/>
                  <a:moveTo>
                    <a:pt x="3751" y="4215"/>
                  </a:moveTo>
                  <a:lnTo>
                    <a:pt x="6513"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48" y="10383"/>
                  </a:lnTo>
                  <a:lnTo>
                    <a:pt x="894" y="10597"/>
                  </a:lnTo>
                  <a:lnTo>
                    <a:pt x="3561" y="11299"/>
                  </a:lnTo>
                  <a:lnTo>
                    <a:pt x="4239" y="13800"/>
                  </a:lnTo>
                  <a:lnTo>
                    <a:pt x="4465"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8" y="7227"/>
                  </a:lnTo>
                  <a:lnTo>
                    <a:pt x="14562" y="4977"/>
                  </a:lnTo>
                  <a:lnTo>
                    <a:pt x="15003" y="4251"/>
                  </a:lnTo>
                  <a:lnTo>
                    <a:pt x="14145" y="4025"/>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5"/>
            <p:cNvSpPr/>
            <p:nvPr/>
          </p:nvSpPr>
          <p:spPr>
            <a:xfrm>
              <a:off x="4815661" y="4198916"/>
              <a:ext cx="478391" cy="465094"/>
            </a:xfrm>
            <a:custGeom>
              <a:avLst/>
              <a:gdLst/>
              <a:ahLst/>
              <a:cxnLst/>
              <a:rect l="l" t="t" r="r" b="b"/>
              <a:pathLst>
                <a:path w="15039" h="14621" extrusionOk="0">
                  <a:moveTo>
                    <a:pt x="4882" y="1286"/>
                  </a:moveTo>
                  <a:lnTo>
                    <a:pt x="7097" y="2512"/>
                  </a:lnTo>
                  <a:lnTo>
                    <a:pt x="7097" y="6310"/>
                  </a:lnTo>
                  <a:lnTo>
                    <a:pt x="4251" y="3560"/>
                  </a:lnTo>
                  <a:lnTo>
                    <a:pt x="4882" y="1286"/>
                  </a:lnTo>
                  <a:close/>
                  <a:moveTo>
                    <a:pt x="10050" y="1238"/>
                  </a:moveTo>
                  <a:lnTo>
                    <a:pt x="10704" y="3632"/>
                  </a:lnTo>
                  <a:lnTo>
                    <a:pt x="7930" y="6310"/>
                  </a:lnTo>
                  <a:lnTo>
                    <a:pt x="7930" y="2417"/>
                  </a:lnTo>
                  <a:lnTo>
                    <a:pt x="7942" y="2417"/>
                  </a:lnTo>
                  <a:lnTo>
                    <a:pt x="10050" y="1238"/>
                  </a:lnTo>
                  <a:close/>
                  <a:moveTo>
                    <a:pt x="11383" y="4132"/>
                  </a:moveTo>
                  <a:lnTo>
                    <a:pt x="13717" y="4739"/>
                  </a:lnTo>
                  <a:lnTo>
                    <a:pt x="12443" y="6882"/>
                  </a:lnTo>
                  <a:lnTo>
                    <a:pt x="8526" y="6882"/>
                  </a:lnTo>
                  <a:lnTo>
                    <a:pt x="11383" y="4132"/>
                  </a:lnTo>
                  <a:close/>
                  <a:moveTo>
                    <a:pt x="3751" y="4215"/>
                  </a:moveTo>
                  <a:lnTo>
                    <a:pt x="6513" y="6894"/>
                  </a:lnTo>
                  <a:lnTo>
                    <a:pt x="2501" y="6894"/>
                  </a:lnTo>
                  <a:lnTo>
                    <a:pt x="1275" y="4858"/>
                  </a:lnTo>
                  <a:lnTo>
                    <a:pt x="3751" y="4215"/>
                  </a:lnTo>
                  <a:close/>
                  <a:moveTo>
                    <a:pt x="12550" y="7715"/>
                  </a:moveTo>
                  <a:lnTo>
                    <a:pt x="13764" y="9751"/>
                  </a:lnTo>
                  <a:lnTo>
                    <a:pt x="11300" y="10394"/>
                  </a:lnTo>
                  <a:lnTo>
                    <a:pt x="8526" y="7715"/>
                  </a:lnTo>
                  <a:close/>
                  <a:moveTo>
                    <a:pt x="6513" y="7715"/>
                  </a:moveTo>
                  <a:lnTo>
                    <a:pt x="3656" y="10466"/>
                  </a:lnTo>
                  <a:lnTo>
                    <a:pt x="1322" y="9859"/>
                  </a:lnTo>
                  <a:lnTo>
                    <a:pt x="2596"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5" y="14621"/>
                  </a:lnTo>
                  <a:lnTo>
                    <a:pt x="5216" y="14204"/>
                  </a:lnTo>
                  <a:lnTo>
                    <a:pt x="7621" y="12859"/>
                  </a:lnTo>
                  <a:lnTo>
                    <a:pt x="9919" y="14157"/>
                  </a:lnTo>
                  <a:lnTo>
                    <a:pt x="10681" y="14573"/>
                  </a:lnTo>
                  <a:lnTo>
                    <a:pt x="10907" y="13752"/>
                  </a:lnTo>
                  <a:lnTo>
                    <a:pt x="11621" y="11168"/>
                  </a:lnTo>
                  <a:lnTo>
                    <a:pt x="14193" y="10501"/>
                  </a:lnTo>
                  <a:lnTo>
                    <a:pt x="15038" y="10275"/>
                  </a:lnTo>
                  <a:lnTo>
                    <a:pt x="14610" y="9549"/>
                  </a:lnTo>
                  <a:lnTo>
                    <a:pt x="13228" y="7227"/>
                  </a:lnTo>
                  <a:lnTo>
                    <a:pt x="14562" y="4977"/>
                  </a:lnTo>
                  <a:lnTo>
                    <a:pt x="15003" y="4251"/>
                  </a:lnTo>
                  <a:lnTo>
                    <a:pt x="14145" y="4024"/>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5"/>
            <p:cNvSpPr/>
            <p:nvPr/>
          </p:nvSpPr>
          <p:spPr>
            <a:xfrm>
              <a:off x="4815661" y="3734204"/>
              <a:ext cx="478391" cy="464744"/>
            </a:xfrm>
            <a:custGeom>
              <a:avLst/>
              <a:gdLst/>
              <a:ahLst/>
              <a:cxnLst/>
              <a:rect l="l" t="t" r="r" b="b"/>
              <a:pathLst>
                <a:path w="15039" h="14610" extrusionOk="0">
                  <a:moveTo>
                    <a:pt x="4882" y="1274"/>
                  </a:moveTo>
                  <a:lnTo>
                    <a:pt x="7097" y="2512"/>
                  </a:lnTo>
                  <a:lnTo>
                    <a:pt x="7097" y="6311"/>
                  </a:lnTo>
                  <a:lnTo>
                    <a:pt x="4251" y="3560"/>
                  </a:lnTo>
                  <a:lnTo>
                    <a:pt x="4882" y="1274"/>
                  </a:lnTo>
                  <a:close/>
                  <a:moveTo>
                    <a:pt x="10050" y="1238"/>
                  </a:moveTo>
                  <a:lnTo>
                    <a:pt x="10704" y="3632"/>
                  </a:lnTo>
                  <a:lnTo>
                    <a:pt x="7930" y="6311"/>
                  </a:lnTo>
                  <a:lnTo>
                    <a:pt x="7930" y="2405"/>
                  </a:lnTo>
                  <a:lnTo>
                    <a:pt x="7942" y="2405"/>
                  </a:lnTo>
                  <a:lnTo>
                    <a:pt x="10050"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80" y="10466"/>
                  </a:lnTo>
                  <a:lnTo>
                    <a:pt x="1334"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16" y="14192"/>
                  </a:lnTo>
                  <a:lnTo>
                    <a:pt x="7621" y="12859"/>
                  </a:lnTo>
                  <a:lnTo>
                    <a:pt x="9919" y="14157"/>
                  </a:lnTo>
                  <a:lnTo>
                    <a:pt x="10681" y="14573"/>
                  </a:lnTo>
                  <a:lnTo>
                    <a:pt x="10907" y="13752"/>
                  </a:lnTo>
                  <a:lnTo>
                    <a:pt x="11621" y="11156"/>
                  </a:lnTo>
                  <a:lnTo>
                    <a:pt x="14193" y="10490"/>
                  </a:lnTo>
                  <a:lnTo>
                    <a:pt x="15038" y="10263"/>
                  </a:lnTo>
                  <a:lnTo>
                    <a:pt x="14610" y="9537"/>
                  </a:lnTo>
                  <a:lnTo>
                    <a:pt x="13228" y="7215"/>
                  </a:lnTo>
                  <a:lnTo>
                    <a:pt x="14562" y="4965"/>
                  </a:lnTo>
                  <a:lnTo>
                    <a:pt x="15003" y="4239"/>
                  </a:lnTo>
                  <a:lnTo>
                    <a:pt x="14145" y="4013"/>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5"/>
            <p:cNvSpPr/>
            <p:nvPr/>
          </p:nvSpPr>
          <p:spPr>
            <a:xfrm>
              <a:off x="4333167" y="4198916"/>
              <a:ext cx="478740" cy="465094"/>
            </a:xfrm>
            <a:custGeom>
              <a:avLst/>
              <a:gdLst/>
              <a:ahLst/>
              <a:cxnLst/>
              <a:rect l="l" t="t" r="r" b="b"/>
              <a:pathLst>
                <a:path w="15050" h="14621" extrusionOk="0">
                  <a:moveTo>
                    <a:pt x="4882" y="1286"/>
                  </a:moveTo>
                  <a:lnTo>
                    <a:pt x="7096" y="2512"/>
                  </a:lnTo>
                  <a:lnTo>
                    <a:pt x="7096" y="6310"/>
                  </a:lnTo>
                  <a:lnTo>
                    <a:pt x="4263" y="3560"/>
                  </a:lnTo>
                  <a:lnTo>
                    <a:pt x="4882"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49"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501"/>
                  </a:lnTo>
                  <a:lnTo>
                    <a:pt x="15050" y="10275"/>
                  </a:lnTo>
                  <a:lnTo>
                    <a:pt x="14621" y="9549"/>
                  </a:lnTo>
                  <a:lnTo>
                    <a:pt x="13228" y="7227"/>
                  </a:lnTo>
                  <a:lnTo>
                    <a:pt x="14573"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5"/>
            <p:cNvSpPr/>
            <p:nvPr/>
          </p:nvSpPr>
          <p:spPr>
            <a:xfrm>
              <a:off x="4333167" y="2804398"/>
              <a:ext cx="478740" cy="464744"/>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74"/>
                  </a:moveTo>
                  <a:lnTo>
                    <a:pt x="7120" y="2513"/>
                  </a:lnTo>
                  <a:lnTo>
                    <a:pt x="7120" y="6323"/>
                  </a:lnTo>
                  <a:lnTo>
                    <a:pt x="4274" y="3560"/>
                  </a:lnTo>
                  <a:lnTo>
                    <a:pt x="4894" y="1274"/>
                  </a:lnTo>
                  <a:close/>
                  <a:moveTo>
                    <a:pt x="3751" y="4215"/>
                  </a:moveTo>
                  <a:lnTo>
                    <a:pt x="6525" y="6894"/>
                  </a:lnTo>
                  <a:lnTo>
                    <a:pt x="2500" y="6894"/>
                  </a:lnTo>
                  <a:lnTo>
                    <a:pt x="1286" y="4846"/>
                  </a:lnTo>
                  <a:lnTo>
                    <a:pt x="3751" y="4215"/>
                  </a:lnTo>
                  <a:close/>
                  <a:moveTo>
                    <a:pt x="11382" y="4132"/>
                  </a:moveTo>
                  <a:lnTo>
                    <a:pt x="13728" y="4751"/>
                  </a:lnTo>
                  <a:lnTo>
                    <a:pt x="12442" y="6894"/>
                  </a:lnTo>
                  <a:lnTo>
                    <a:pt x="8549" y="6894"/>
                  </a:lnTo>
                  <a:lnTo>
                    <a:pt x="11382" y="4132"/>
                  </a:lnTo>
                  <a:close/>
                  <a:moveTo>
                    <a:pt x="12561" y="7704"/>
                  </a:moveTo>
                  <a:lnTo>
                    <a:pt x="13788" y="9752"/>
                  </a:lnTo>
                  <a:lnTo>
                    <a:pt x="11311" y="10383"/>
                  </a:lnTo>
                  <a:lnTo>
                    <a:pt x="8549" y="7704"/>
                  </a:lnTo>
                  <a:close/>
                  <a:moveTo>
                    <a:pt x="6537" y="7704"/>
                  </a:moveTo>
                  <a:lnTo>
                    <a:pt x="3679" y="10478"/>
                  </a:lnTo>
                  <a:lnTo>
                    <a:pt x="1334" y="9871"/>
                  </a:lnTo>
                  <a:lnTo>
                    <a:pt x="2619" y="7704"/>
                  </a:lnTo>
                  <a:close/>
                  <a:moveTo>
                    <a:pt x="7953" y="8287"/>
                  </a:moveTo>
                  <a:lnTo>
                    <a:pt x="10787" y="11038"/>
                  </a:lnTo>
                  <a:lnTo>
                    <a:pt x="10168" y="13324"/>
                  </a:lnTo>
                  <a:lnTo>
                    <a:pt x="7953" y="12085"/>
                  </a:lnTo>
                  <a:lnTo>
                    <a:pt x="7953"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32" y="858"/>
                  </a:lnTo>
                  <a:lnTo>
                    <a:pt x="3417" y="3453"/>
                  </a:lnTo>
                  <a:lnTo>
                    <a:pt x="845" y="4120"/>
                  </a:lnTo>
                  <a:lnTo>
                    <a:pt x="0" y="4346"/>
                  </a:lnTo>
                  <a:lnTo>
                    <a:pt x="429" y="5072"/>
                  </a:lnTo>
                  <a:lnTo>
                    <a:pt x="1810"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192"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5"/>
            <p:cNvSpPr/>
            <p:nvPr/>
          </p:nvSpPr>
          <p:spPr>
            <a:xfrm>
              <a:off x="5780299" y="3734204"/>
              <a:ext cx="478772" cy="464744"/>
            </a:xfrm>
            <a:custGeom>
              <a:avLst/>
              <a:gdLst/>
              <a:ahLst/>
              <a:cxnLst/>
              <a:rect l="l" t="t" r="r" b="b"/>
              <a:pathLst>
                <a:path w="15051" h="14610" extrusionOk="0">
                  <a:moveTo>
                    <a:pt x="4882" y="1274"/>
                  </a:moveTo>
                  <a:lnTo>
                    <a:pt x="7109" y="2512"/>
                  </a:lnTo>
                  <a:lnTo>
                    <a:pt x="7109" y="6311"/>
                  </a:lnTo>
                  <a:lnTo>
                    <a:pt x="4263" y="3560"/>
                  </a:lnTo>
                  <a:lnTo>
                    <a:pt x="4882" y="1274"/>
                  </a:lnTo>
                  <a:close/>
                  <a:moveTo>
                    <a:pt x="10050" y="1238"/>
                  </a:moveTo>
                  <a:lnTo>
                    <a:pt x="10705" y="3632"/>
                  </a:lnTo>
                  <a:lnTo>
                    <a:pt x="7942" y="6311"/>
                  </a:lnTo>
                  <a:lnTo>
                    <a:pt x="7942" y="2405"/>
                  </a:lnTo>
                  <a:lnTo>
                    <a:pt x="7954" y="2405"/>
                  </a:lnTo>
                  <a:lnTo>
                    <a:pt x="10050" y="1238"/>
                  </a:lnTo>
                  <a:close/>
                  <a:moveTo>
                    <a:pt x="3751" y="4215"/>
                  </a:moveTo>
                  <a:lnTo>
                    <a:pt x="6525" y="6894"/>
                  </a:lnTo>
                  <a:lnTo>
                    <a:pt x="2501" y="6894"/>
                  </a:lnTo>
                  <a:lnTo>
                    <a:pt x="1299" y="4846"/>
                  </a:lnTo>
                  <a:lnTo>
                    <a:pt x="3751" y="4215"/>
                  </a:lnTo>
                  <a:close/>
                  <a:moveTo>
                    <a:pt x="11395" y="4132"/>
                  </a:moveTo>
                  <a:lnTo>
                    <a:pt x="13729" y="4751"/>
                  </a:lnTo>
                  <a:lnTo>
                    <a:pt x="12443" y="6894"/>
                  </a:lnTo>
                  <a:lnTo>
                    <a:pt x="8538" y="6894"/>
                  </a:lnTo>
                  <a:lnTo>
                    <a:pt x="11395" y="4132"/>
                  </a:lnTo>
                  <a:close/>
                  <a:moveTo>
                    <a:pt x="12550" y="7704"/>
                  </a:moveTo>
                  <a:lnTo>
                    <a:pt x="13776" y="9751"/>
                  </a:lnTo>
                  <a:lnTo>
                    <a:pt x="11300" y="10382"/>
                  </a:lnTo>
                  <a:lnTo>
                    <a:pt x="8538" y="7704"/>
                  </a:lnTo>
                  <a:close/>
                  <a:moveTo>
                    <a:pt x="6525"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1"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5"/>
            <p:cNvSpPr/>
            <p:nvPr/>
          </p:nvSpPr>
          <p:spPr>
            <a:xfrm>
              <a:off x="4333167" y="3734204"/>
              <a:ext cx="478740" cy="464744"/>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49"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53" y="12085"/>
                  </a:lnTo>
                  <a:lnTo>
                    <a:pt x="7953"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92" y="14573"/>
                  </a:lnTo>
                  <a:lnTo>
                    <a:pt x="10906" y="13752"/>
                  </a:lnTo>
                  <a:lnTo>
                    <a:pt x="11621" y="11156"/>
                  </a:lnTo>
                  <a:lnTo>
                    <a:pt x="14204" y="10490"/>
                  </a:lnTo>
                  <a:lnTo>
                    <a:pt x="15050" y="10263"/>
                  </a:lnTo>
                  <a:lnTo>
                    <a:pt x="14621" y="9537"/>
                  </a:lnTo>
                  <a:lnTo>
                    <a:pt x="13228" y="7215"/>
                  </a:lnTo>
                  <a:lnTo>
                    <a:pt x="14573"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5"/>
            <p:cNvSpPr/>
            <p:nvPr/>
          </p:nvSpPr>
          <p:spPr>
            <a:xfrm>
              <a:off x="4333167" y="3269110"/>
              <a:ext cx="478740" cy="465126"/>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49"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92" y="14574"/>
                  </a:lnTo>
                  <a:lnTo>
                    <a:pt x="10906" y="13752"/>
                  </a:lnTo>
                  <a:lnTo>
                    <a:pt x="11621" y="11168"/>
                  </a:lnTo>
                  <a:lnTo>
                    <a:pt x="14204" y="10502"/>
                  </a:lnTo>
                  <a:lnTo>
                    <a:pt x="15050" y="10275"/>
                  </a:lnTo>
                  <a:lnTo>
                    <a:pt x="14621" y="9549"/>
                  </a:lnTo>
                  <a:lnTo>
                    <a:pt x="13228" y="7227"/>
                  </a:lnTo>
                  <a:lnTo>
                    <a:pt x="14573" y="4977"/>
                  </a:lnTo>
                  <a:lnTo>
                    <a:pt x="15002" y="4251"/>
                  </a:lnTo>
                  <a:lnTo>
                    <a:pt x="14157" y="4025"/>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5"/>
            <p:cNvSpPr/>
            <p:nvPr/>
          </p:nvSpPr>
          <p:spPr>
            <a:xfrm>
              <a:off x="5780299" y="4663629"/>
              <a:ext cx="478772" cy="464744"/>
            </a:xfrm>
            <a:custGeom>
              <a:avLst/>
              <a:gdLst/>
              <a:ahLst/>
              <a:cxnLst/>
              <a:rect l="l" t="t" r="r" b="b"/>
              <a:pathLst>
                <a:path w="15051" h="14610" extrusionOk="0">
                  <a:moveTo>
                    <a:pt x="4882" y="1286"/>
                  </a:moveTo>
                  <a:lnTo>
                    <a:pt x="7109" y="2524"/>
                  </a:lnTo>
                  <a:lnTo>
                    <a:pt x="7109" y="6322"/>
                  </a:lnTo>
                  <a:lnTo>
                    <a:pt x="4263" y="3572"/>
                  </a:lnTo>
                  <a:lnTo>
                    <a:pt x="4882" y="1286"/>
                  </a:lnTo>
                  <a:close/>
                  <a:moveTo>
                    <a:pt x="10050" y="1250"/>
                  </a:moveTo>
                  <a:lnTo>
                    <a:pt x="10705" y="3643"/>
                  </a:lnTo>
                  <a:lnTo>
                    <a:pt x="7942" y="6322"/>
                  </a:lnTo>
                  <a:lnTo>
                    <a:pt x="7942" y="2417"/>
                  </a:lnTo>
                  <a:lnTo>
                    <a:pt x="7954" y="2417"/>
                  </a:lnTo>
                  <a:lnTo>
                    <a:pt x="10050" y="1250"/>
                  </a:lnTo>
                  <a:close/>
                  <a:moveTo>
                    <a:pt x="3751" y="4203"/>
                  </a:moveTo>
                  <a:lnTo>
                    <a:pt x="6525" y="6882"/>
                  </a:lnTo>
                  <a:lnTo>
                    <a:pt x="2501" y="6882"/>
                  </a:lnTo>
                  <a:lnTo>
                    <a:pt x="1287" y="4846"/>
                  </a:lnTo>
                  <a:lnTo>
                    <a:pt x="3751" y="4203"/>
                  </a:lnTo>
                  <a:close/>
                  <a:moveTo>
                    <a:pt x="11395" y="4132"/>
                  </a:moveTo>
                  <a:lnTo>
                    <a:pt x="13729" y="4739"/>
                  </a:lnTo>
                  <a:lnTo>
                    <a:pt x="12443" y="6882"/>
                  </a:lnTo>
                  <a:lnTo>
                    <a:pt x="8538" y="6882"/>
                  </a:lnTo>
                  <a:lnTo>
                    <a:pt x="11395" y="4132"/>
                  </a:lnTo>
                  <a:close/>
                  <a:moveTo>
                    <a:pt x="12550" y="7715"/>
                  </a:moveTo>
                  <a:lnTo>
                    <a:pt x="13776" y="9763"/>
                  </a:lnTo>
                  <a:lnTo>
                    <a:pt x="11300" y="10394"/>
                  </a:lnTo>
                  <a:lnTo>
                    <a:pt x="8538" y="7715"/>
                  </a:lnTo>
                  <a:close/>
                  <a:moveTo>
                    <a:pt x="6525" y="7715"/>
                  </a:moveTo>
                  <a:lnTo>
                    <a:pt x="3668" y="10478"/>
                  </a:lnTo>
                  <a:lnTo>
                    <a:pt x="1334" y="9858"/>
                  </a:lnTo>
                  <a:lnTo>
                    <a:pt x="2608" y="7715"/>
                  </a:lnTo>
                  <a:close/>
                  <a:moveTo>
                    <a:pt x="7954" y="8287"/>
                  </a:moveTo>
                  <a:lnTo>
                    <a:pt x="10800" y="11037"/>
                  </a:lnTo>
                  <a:lnTo>
                    <a:pt x="10169" y="13311"/>
                  </a:lnTo>
                  <a:lnTo>
                    <a:pt x="7954" y="12085"/>
                  </a:lnTo>
                  <a:lnTo>
                    <a:pt x="7954" y="8287"/>
                  </a:lnTo>
                  <a:close/>
                  <a:moveTo>
                    <a:pt x="7109" y="8299"/>
                  </a:moveTo>
                  <a:lnTo>
                    <a:pt x="7109" y="12204"/>
                  </a:lnTo>
                  <a:lnTo>
                    <a:pt x="5001" y="13371"/>
                  </a:lnTo>
                  <a:lnTo>
                    <a:pt x="4335" y="10978"/>
                  </a:lnTo>
                  <a:lnTo>
                    <a:pt x="7109" y="8299"/>
                  </a:lnTo>
                  <a:close/>
                  <a:moveTo>
                    <a:pt x="10586" y="0"/>
                  </a:moveTo>
                  <a:lnTo>
                    <a:pt x="9824" y="405"/>
                  </a:lnTo>
                  <a:lnTo>
                    <a:pt x="7430" y="1750"/>
                  </a:lnTo>
                  <a:lnTo>
                    <a:pt x="5121" y="453"/>
                  </a:lnTo>
                  <a:lnTo>
                    <a:pt x="4359" y="36"/>
                  </a:lnTo>
                  <a:lnTo>
                    <a:pt x="4144" y="857"/>
                  </a:lnTo>
                  <a:lnTo>
                    <a:pt x="3430" y="3441"/>
                  </a:lnTo>
                  <a:lnTo>
                    <a:pt x="858" y="4120"/>
                  </a:lnTo>
                  <a:lnTo>
                    <a:pt x="1" y="4334"/>
                  </a:lnTo>
                  <a:lnTo>
                    <a:pt x="441" y="5072"/>
                  </a:lnTo>
                  <a:lnTo>
                    <a:pt x="1823" y="7394"/>
                  </a:lnTo>
                  <a:lnTo>
                    <a:pt x="477" y="9632"/>
                  </a:lnTo>
                  <a:lnTo>
                    <a:pt x="48"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5"/>
            <p:cNvSpPr/>
            <p:nvPr/>
          </p:nvSpPr>
          <p:spPr>
            <a:xfrm>
              <a:off x="5780299" y="2804398"/>
              <a:ext cx="478772" cy="464744"/>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98"/>
                  </a:moveTo>
                  <a:lnTo>
                    <a:pt x="7121" y="2525"/>
                  </a:lnTo>
                  <a:lnTo>
                    <a:pt x="7121" y="6323"/>
                  </a:lnTo>
                  <a:lnTo>
                    <a:pt x="4275" y="3572"/>
                  </a:lnTo>
                  <a:lnTo>
                    <a:pt x="4906" y="1298"/>
                  </a:lnTo>
                  <a:close/>
                  <a:moveTo>
                    <a:pt x="3751" y="4215"/>
                  </a:moveTo>
                  <a:lnTo>
                    <a:pt x="6525" y="6894"/>
                  </a:lnTo>
                  <a:lnTo>
                    <a:pt x="2501" y="6894"/>
                  </a:lnTo>
                  <a:lnTo>
                    <a:pt x="1287" y="4846"/>
                  </a:lnTo>
                  <a:lnTo>
                    <a:pt x="3751" y="4215"/>
                  </a:lnTo>
                  <a:close/>
                  <a:moveTo>
                    <a:pt x="11395" y="4132"/>
                  </a:moveTo>
                  <a:lnTo>
                    <a:pt x="13729" y="4751"/>
                  </a:lnTo>
                  <a:lnTo>
                    <a:pt x="12443" y="6894"/>
                  </a:lnTo>
                  <a:lnTo>
                    <a:pt x="8538" y="6894"/>
                  </a:lnTo>
                  <a:lnTo>
                    <a:pt x="11395" y="4132"/>
                  </a:lnTo>
                  <a:close/>
                  <a:moveTo>
                    <a:pt x="12562" y="7704"/>
                  </a:moveTo>
                  <a:lnTo>
                    <a:pt x="13788" y="9752"/>
                  </a:lnTo>
                  <a:lnTo>
                    <a:pt x="11312" y="10383"/>
                  </a:lnTo>
                  <a:lnTo>
                    <a:pt x="8550" y="7704"/>
                  </a:lnTo>
                  <a:close/>
                  <a:moveTo>
                    <a:pt x="6525" y="7704"/>
                  </a:moveTo>
                  <a:lnTo>
                    <a:pt x="3668" y="10478"/>
                  </a:lnTo>
                  <a:lnTo>
                    <a:pt x="1334" y="9871"/>
                  </a:lnTo>
                  <a:lnTo>
                    <a:pt x="2608"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59" y="10966"/>
                  </a:lnTo>
                  <a:lnTo>
                    <a:pt x="7133" y="8287"/>
                  </a:lnTo>
                  <a:close/>
                  <a:moveTo>
                    <a:pt x="10586" y="0"/>
                  </a:moveTo>
                  <a:lnTo>
                    <a:pt x="9824" y="417"/>
                  </a:lnTo>
                  <a:lnTo>
                    <a:pt x="7430" y="1751"/>
                  </a:lnTo>
                  <a:lnTo>
                    <a:pt x="5121" y="453"/>
                  </a:lnTo>
                  <a:lnTo>
                    <a:pt x="4370" y="48"/>
                  </a:lnTo>
                  <a:lnTo>
                    <a:pt x="4144" y="858"/>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3"/>
                  </a:lnTo>
                  <a:lnTo>
                    <a:pt x="7621" y="12859"/>
                  </a:lnTo>
                  <a:lnTo>
                    <a:pt x="9931" y="14157"/>
                  </a:lnTo>
                  <a:lnTo>
                    <a:pt x="10693" y="14574"/>
                  </a:lnTo>
                  <a:lnTo>
                    <a:pt x="10919"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5"/>
            <p:cNvSpPr/>
            <p:nvPr/>
          </p:nvSpPr>
          <p:spPr>
            <a:xfrm>
              <a:off x="5780299" y="4198916"/>
              <a:ext cx="478772" cy="465094"/>
            </a:xfrm>
            <a:custGeom>
              <a:avLst/>
              <a:gdLst/>
              <a:ahLst/>
              <a:cxnLst/>
              <a:rect l="l" t="t" r="r" b="b"/>
              <a:pathLst>
                <a:path w="15051" h="14621" extrusionOk="0">
                  <a:moveTo>
                    <a:pt x="4882" y="1286"/>
                  </a:moveTo>
                  <a:lnTo>
                    <a:pt x="7109" y="2512"/>
                  </a:lnTo>
                  <a:lnTo>
                    <a:pt x="7109" y="6310"/>
                  </a:lnTo>
                  <a:lnTo>
                    <a:pt x="4263" y="3560"/>
                  </a:lnTo>
                  <a:lnTo>
                    <a:pt x="4882"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38" y="6882"/>
                  </a:lnTo>
                  <a:lnTo>
                    <a:pt x="11395" y="4132"/>
                  </a:lnTo>
                  <a:close/>
                  <a:moveTo>
                    <a:pt x="3751" y="4215"/>
                  </a:moveTo>
                  <a:lnTo>
                    <a:pt x="6525" y="6894"/>
                  </a:lnTo>
                  <a:lnTo>
                    <a:pt x="2501" y="6894"/>
                  </a:lnTo>
                  <a:lnTo>
                    <a:pt x="1287" y="4858"/>
                  </a:lnTo>
                  <a:lnTo>
                    <a:pt x="3751" y="4215"/>
                  </a:lnTo>
                  <a:close/>
                  <a:moveTo>
                    <a:pt x="12550" y="7715"/>
                  </a:moveTo>
                  <a:lnTo>
                    <a:pt x="13776" y="9751"/>
                  </a:lnTo>
                  <a:lnTo>
                    <a:pt x="11300" y="10394"/>
                  </a:lnTo>
                  <a:lnTo>
                    <a:pt x="8538" y="7715"/>
                  </a:lnTo>
                  <a:close/>
                  <a:moveTo>
                    <a:pt x="6525" y="7715"/>
                  </a:moveTo>
                  <a:lnTo>
                    <a:pt x="3668" y="10466"/>
                  </a:lnTo>
                  <a:lnTo>
                    <a:pt x="1334" y="9859"/>
                  </a:lnTo>
                  <a:lnTo>
                    <a:pt x="2608"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58" y="4132"/>
                  </a:lnTo>
                  <a:lnTo>
                    <a:pt x="1" y="4346"/>
                  </a:lnTo>
                  <a:lnTo>
                    <a:pt x="441" y="5084"/>
                  </a:lnTo>
                  <a:lnTo>
                    <a:pt x="1823" y="7406"/>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5298187" y="2804398"/>
              <a:ext cx="478359" cy="464744"/>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82" y="1274"/>
                  </a:moveTo>
                  <a:lnTo>
                    <a:pt x="7096" y="2513"/>
                  </a:lnTo>
                  <a:lnTo>
                    <a:pt x="7096" y="6311"/>
                  </a:lnTo>
                  <a:lnTo>
                    <a:pt x="4251" y="3560"/>
                  </a:lnTo>
                  <a:lnTo>
                    <a:pt x="4882" y="1274"/>
                  </a:lnTo>
                  <a:close/>
                  <a:moveTo>
                    <a:pt x="3739" y="4215"/>
                  </a:moveTo>
                  <a:lnTo>
                    <a:pt x="6513" y="6894"/>
                  </a:lnTo>
                  <a:lnTo>
                    <a:pt x="2489" y="6894"/>
                  </a:lnTo>
                  <a:lnTo>
                    <a:pt x="1274" y="4846"/>
                  </a:lnTo>
                  <a:lnTo>
                    <a:pt x="3739" y="4215"/>
                  </a:lnTo>
                  <a:close/>
                  <a:moveTo>
                    <a:pt x="11383" y="4132"/>
                  </a:moveTo>
                  <a:lnTo>
                    <a:pt x="13716" y="4751"/>
                  </a:lnTo>
                  <a:lnTo>
                    <a:pt x="12442" y="6894"/>
                  </a:lnTo>
                  <a:lnTo>
                    <a:pt x="8525" y="6894"/>
                  </a:lnTo>
                  <a:lnTo>
                    <a:pt x="11383" y="4132"/>
                  </a:lnTo>
                  <a:close/>
                  <a:moveTo>
                    <a:pt x="12561" y="7704"/>
                  </a:moveTo>
                  <a:lnTo>
                    <a:pt x="13776" y="9752"/>
                  </a:lnTo>
                  <a:lnTo>
                    <a:pt x="11311" y="10383"/>
                  </a:lnTo>
                  <a:lnTo>
                    <a:pt x="8537" y="7704"/>
                  </a:lnTo>
                  <a:close/>
                  <a:moveTo>
                    <a:pt x="6525" y="7704"/>
                  </a:moveTo>
                  <a:lnTo>
                    <a:pt x="3667" y="10478"/>
                  </a:lnTo>
                  <a:lnTo>
                    <a:pt x="1334" y="9871"/>
                  </a:lnTo>
                  <a:lnTo>
                    <a:pt x="2608"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78" y="3322"/>
                  </a:lnTo>
                  <a:lnTo>
                    <a:pt x="10799"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5"/>
            <p:cNvSpPr/>
            <p:nvPr/>
          </p:nvSpPr>
          <p:spPr>
            <a:xfrm>
              <a:off x="5297805" y="4198916"/>
              <a:ext cx="478740" cy="465094"/>
            </a:xfrm>
            <a:custGeom>
              <a:avLst/>
              <a:gdLst/>
              <a:ahLst/>
              <a:cxnLst/>
              <a:rect l="l" t="t" r="r" b="b"/>
              <a:pathLst>
                <a:path w="15050" h="14621" extrusionOk="0">
                  <a:moveTo>
                    <a:pt x="4894" y="1286"/>
                  </a:moveTo>
                  <a:lnTo>
                    <a:pt x="7108" y="2512"/>
                  </a:lnTo>
                  <a:lnTo>
                    <a:pt x="7108" y="6310"/>
                  </a:lnTo>
                  <a:lnTo>
                    <a:pt x="4263" y="3560"/>
                  </a:lnTo>
                  <a:lnTo>
                    <a:pt x="4894" y="1286"/>
                  </a:lnTo>
                  <a:close/>
                  <a:moveTo>
                    <a:pt x="10049" y="1238"/>
                  </a:moveTo>
                  <a:lnTo>
                    <a:pt x="10704" y="3632"/>
                  </a:lnTo>
                  <a:lnTo>
                    <a:pt x="7942" y="6310"/>
                  </a:lnTo>
                  <a:lnTo>
                    <a:pt x="7942" y="2417"/>
                  </a:lnTo>
                  <a:lnTo>
                    <a:pt x="7954" y="2417"/>
                  </a:lnTo>
                  <a:lnTo>
                    <a:pt x="10049" y="1238"/>
                  </a:lnTo>
                  <a:close/>
                  <a:moveTo>
                    <a:pt x="3751" y="4215"/>
                  </a:moveTo>
                  <a:lnTo>
                    <a:pt x="6525" y="6894"/>
                  </a:lnTo>
                  <a:lnTo>
                    <a:pt x="2501" y="6894"/>
                  </a:lnTo>
                  <a:lnTo>
                    <a:pt x="1286" y="4858"/>
                  </a:lnTo>
                  <a:lnTo>
                    <a:pt x="3751" y="4215"/>
                  </a:lnTo>
                  <a:close/>
                  <a:moveTo>
                    <a:pt x="11395" y="4132"/>
                  </a:moveTo>
                  <a:lnTo>
                    <a:pt x="13728" y="4739"/>
                  </a:lnTo>
                  <a:lnTo>
                    <a:pt x="12454" y="6894"/>
                  </a:lnTo>
                  <a:lnTo>
                    <a:pt x="8537" y="6894"/>
                  </a:lnTo>
                  <a:lnTo>
                    <a:pt x="11395" y="4132"/>
                  </a:lnTo>
                  <a:close/>
                  <a:moveTo>
                    <a:pt x="12549" y="7715"/>
                  </a:moveTo>
                  <a:lnTo>
                    <a:pt x="13776" y="9751"/>
                  </a:lnTo>
                  <a:lnTo>
                    <a:pt x="11299" y="10394"/>
                  </a:lnTo>
                  <a:lnTo>
                    <a:pt x="8537" y="7715"/>
                  </a:lnTo>
                  <a:close/>
                  <a:moveTo>
                    <a:pt x="6525" y="7715"/>
                  </a:moveTo>
                  <a:lnTo>
                    <a:pt x="3667" y="10466"/>
                  </a:lnTo>
                  <a:lnTo>
                    <a:pt x="1334" y="9859"/>
                  </a:lnTo>
                  <a:lnTo>
                    <a:pt x="2608" y="7715"/>
                  </a:lnTo>
                  <a:close/>
                  <a:moveTo>
                    <a:pt x="7954" y="8299"/>
                  </a:moveTo>
                  <a:lnTo>
                    <a:pt x="10799" y="11049"/>
                  </a:lnTo>
                  <a:lnTo>
                    <a:pt x="10168" y="13323"/>
                  </a:lnTo>
                  <a:lnTo>
                    <a:pt x="7954" y="12085"/>
                  </a:lnTo>
                  <a:lnTo>
                    <a:pt x="7954" y="8299"/>
                  </a:lnTo>
                  <a:close/>
                  <a:moveTo>
                    <a:pt x="7120" y="8299"/>
                  </a:moveTo>
                  <a:lnTo>
                    <a:pt x="7120" y="12192"/>
                  </a:lnTo>
                  <a:lnTo>
                    <a:pt x="7108" y="12192"/>
                  </a:lnTo>
                  <a:lnTo>
                    <a:pt x="5013"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8" y="4132"/>
                  </a:lnTo>
                  <a:lnTo>
                    <a:pt x="0" y="4346"/>
                  </a:lnTo>
                  <a:lnTo>
                    <a:pt x="441" y="5084"/>
                  </a:lnTo>
                  <a:lnTo>
                    <a:pt x="1822" y="7406"/>
                  </a:lnTo>
                  <a:lnTo>
                    <a:pt x="477"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4"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5"/>
            <p:cNvSpPr/>
            <p:nvPr/>
          </p:nvSpPr>
          <p:spPr>
            <a:xfrm>
              <a:off x="5297805" y="3734204"/>
              <a:ext cx="478740" cy="464744"/>
            </a:xfrm>
            <a:custGeom>
              <a:avLst/>
              <a:gdLst/>
              <a:ahLst/>
              <a:cxnLst/>
              <a:rect l="l" t="t" r="r" b="b"/>
              <a:pathLst>
                <a:path w="15050" h="14610" extrusionOk="0">
                  <a:moveTo>
                    <a:pt x="4894" y="1274"/>
                  </a:moveTo>
                  <a:lnTo>
                    <a:pt x="7108" y="2512"/>
                  </a:lnTo>
                  <a:lnTo>
                    <a:pt x="7108" y="6311"/>
                  </a:lnTo>
                  <a:lnTo>
                    <a:pt x="4263" y="3560"/>
                  </a:lnTo>
                  <a:lnTo>
                    <a:pt x="4894"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86" y="4846"/>
                  </a:lnTo>
                  <a:lnTo>
                    <a:pt x="3751" y="4215"/>
                  </a:lnTo>
                  <a:close/>
                  <a:moveTo>
                    <a:pt x="11395" y="4132"/>
                  </a:moveTo>
                  <a:lnTo>
                    <a:pt x="13728" y="4751"/>
                  </a:lnTo>
                  <a:lnTo>
                    <a:pt x="12454" y="6894"/>
                  </a:lnTo>
                  <a:lnTo>
                    <a:pt x="8537" y="6894"/>
                  </a:lnTo>
                  <a:lnTo>
                    <a:pt x="11395" y="4132"/>
                  </a:lnTo>
                  <a:close/>
                  <a:moveTo>
                    <a:pt x="12549" y="7704"/>
                  </a:moveTo>
                  <a:lnTo>
                    <a:pt x="13776" y="9751"/>
                  </a:lnTo>
                  <a:lnTo>
                    <a:pt x="11299" y="10382"/>
                  </a:lnTo>
                  <a:lnTo>
                    <a:pt x="8537" y="7704"/>
                  </a:lnTo>
                  <a:close/>
                  <a:moveTo>
                    <a:pt x="6525" y="7704"/>
                  </a:moveTo>
                  <a:lnTo>
                    <a:pt x="3667" y="10466"/>
                  </a:lnTo>
                  <a:lnTo>
                    <a:pt x="1334" y="9847"/>
                  </a:lnTo>
                  <a:lnTo>
                    <a:pt x="2608" y="7704"/>
                  </a:lnTo>
                  <a:close/>
                  <a:moveTo>
                    <a:pt x="7954" y="8287"/>
                  </a:moveTo>
                  <a:lnTo>
                    <a:pt x="10799" y="11037"/>
                  </a:lnTo>
                  <a:lnTo>
                    <a:pt x="10168" y="13323"/>
                  </a:lnTo>
                  <a:lnTo>
                    <a:pt x="7954" y="12085"/>
                  </a:lnTo>
                  <a:lnTo>
                    <a:pt x="7954" y="8287"/>
                  </a:lnTo>
                  <a:close/>
                  <a:moveTo>
                    <a:pt x="7120" y="8287"/>
                  </a:moveTo>
                  <a:lnTo>
                    <a:pt x="7120" y="12192"/>
                  </a:lnTo>
                  <a:lnTo>
                    <a:pt x="7108" y="12192"/>
                  </a:lnTo>
                  <a:lnTo>
                    <a:pt x="5013"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8" y="4120"/>
                  </a:lnTo>
                  <a:lnTo>
                    <a:pt x="0" y="4346"/>
                  </a:lnTo>
                  <a:lnTo>
                    <a:pt x="441" y="5072"/>
                  </a:lnTo>
                  <a:lnTo>
                    <a:pt x="1822" y="7394"/>
                  </a:lnTo>
                  <a:lnTo>
                    <a:pt x="477"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5"/>
            <p:cNvSpPr/>
            <p:nvPr/>
          </p:nvSpPr>
          <p:spPr>
            <a:xfrm>
              <a:off x="5297424" y="3269110"/>
              <a:ext cx="479122" cy="465126"/>
            </a:xfrm>
            <a:custGeom>
              <a:avLst/>
              <a:gdLst/>
              <a:ahLst/>
              <a:cxnLst/>
              <a:rect l="l" t="t" r="r" b="b"/>
              <a:pathLst>
                <a:path w="15062" h="14622" extrusionOk="0">
                  <a:moveTo>
                    <a:pt x="4906" y="1286"/>
                  </a:moveTo>
                  <a:lnTo>
                    <a:pt x="7120" y="2525"/>
                  </a:lnTo>
                  <a:lnTo>
                    <a:pt x="7120" y="6311"/>
                  </a:lnTo>
                  <a:lnTo>
                    <a:pt x="4275" y="3560"/>
                  </a:lnTo>
                  <a:lnTo>
                    <a:pt x="4906" y="1286"/>
                  </a:lnTo>
                  <a:close/>
                  <a:moveTo>
                    <a:pt x="10061" y="1239"/>
                  </a:moveTo>
                  <a:lnTo>
                    <a:pt x="10716" y="3632"/>
                  </a:lnTo>
                  <a:lnTo>
                    <a:pt x="7954" y="6311"/>
                  </a:lnTo>
                  <a:lnTo>
                    <a:pt x="7954" y="2417"/>
                  </a:lnTo>
                  <a:lnTo>
                    <a:pt x="7966" y="2417"/>
                  </a:lnTo>
                  <a:lnTo>
                    <a:pt x="10061" y="1239"/>
                  </a:lnTo>
                  <a:close/>
                  <a:moveTo>
                    <a:pt x="3763" y="4215"/>
                  </a:moveTo>
                  <a:lnTo>
                    <a:pt x="6537" y="6894"/>
                  </a:lnTo>
                  <a:lnTo>
                    <a:pt x="2513" y="6894"/>
                  </a:lnTo>
                  <a:lnTo>
                    <a:pt x="1310" y="4858"/>
                  </a:lnTo>
                  <a:lnTo>
                    <a:pt x="3763" y="4215"/>
                  </a:lnTo>
                  <a:close/>
                  <a:moveTo>
                    <a:pt x="11407" y="4144"/>
                  </a:moveTo>
                  <a:lnTo>
                    <a:pt x="13740" y="4751"/>
                  </a:lnTo>
                  <a:lnTo>
                    <a:pt x="12466" y="6894"/>
                  </a:lnTo>
                  <a:lnTo>
                    <a:pt x="8549" y="6894"/>
                  </a:lnTo>
                  <a:lnTo>
                    <a:pt x="11407" y="4144"/>
                  </a:lnTo>
                  <a:close/>
                  <a:moveTo>
                    <a:pt x="12561" y="7716"/>
                  </a:moveTo>
                  <a:lnTo>
                    <a:pt x="13788" y="9752"/>
                  </a:lnTo>
                  <a:lnTo>
                    <a:pt x="11311" y="10395"/>
                  </a:lnTo>
                  <a:lnTo>
                    <a:pt x="8549" y="7716"/>
                  </a:lnTo>
                  <a:close/>
                  <a:moveTo>
                    <a:pt x="6537" y="7728"/>
                  </a:moveTo>
                  <a:lnTo>
                    <a:pt x="3679" y="10478"/>
                  </a:lnTo>
                  <a:lnTo>
                    <a:pt x="1346" y="9871"/>
                  </a:lnTo>
                  <a:lnTo>
                    <a:pt x="2620" y="7728"/>
                  </a:lnTo>
                  <a:close/>
                  <a:moveTo>
                    <a:pt x="7966" y="8299"/>
                  </a:moveTo>
                  <a:lnTo>
                    <a:pt x="10811" y="11049"/>
                  </a:lnTo>
                  <a:lnTo>
                    <a:pt x="10180" y="13323"/>
                  </a:lnTo>
                  <a:lnTo>
                    <a:pt x="7966" y="12085"/>
                  </a:lnTo>
                  <a:lnTo>
                    <a:pt x="7966" y="8299"/>
                  </a:lnTo>
                  <a:close/>
                  <a:moveTo>
                    <a:pt x="7132" y="8299"/>
                  </a:moveTo>
                  <a:lnTo>
                    <a:pt x="7132" y="12192"/>
                  </a:lnTo>
                  <a:lnTo>
                    <a:pt x="7120" y="12192"/>
                  </a:lnTo>
                  <a:lnTo>
                    <a:pt x="5025" y="13371"/>
                  </a:lnTo>
                  <a:lnTo>
                    <a:pt x="4358" y="10978"/>
                  </a:lnTo>
                  <a:lnTo>
                    <a:pt x="7132" y="8299"/>
                  </a:lnTo>
                  <a:close/>
                  <a:moveTo>
                    <a:pt x="10597" y="0"/>
                  </a:moveTo>
                  <a:lnTo>
                    <a:pt x="9835" y="417"/>
                  </a:lnTo>
                  <a:lnTo>
                    <a:pt x="7442" y="1763"/>
                  </a:lnTo>
                  <a:lnTo>
                    <a:pt x="5132" y="465"/>
                  </a:lnTo>
                  <a:lnTo>
                    <a:pt x="4382" y="48"/>
                  </a:lnTo>
                  <a:lnTo>
                    <a:pt x="4156" y="870"/>
                  </a:lnTo>
                  <a:lnTo>
                    <a:pt x="3441" y="3453"/>
                  </a:lnTo>
                  <a:lnTo>
                    <a:pt x="858" y="4132"/>
                  </a:lnTo>
                  <a:lnTo>
                    <a:pt x="0" y="4346"/>
                  </a:lnTo>
                  <a:lnTo>
                    <a:pt x="453" y="5084"/>
                  </a:lnTo>
                  <a:lnTo>
                    <a:pt x="1834" y="7406"/>
                  </a:lnTo>
                  <a:lnTo>
                    <a:pt x="489" y="9644"/>
                  </a:lnTo>
                  <a:lnTo>
                    <a:pt x="60" y="10383"/>
                  </a:lnTo>
                  <a:lnTo>
                    <a:pt x="905" y="10597"/>
                  </a:lnTo>
                  <a:lnTo>
                    <a:pt x="3572" y="11299"/>
                  </a:lnTo>
                  <a:lnTo>
                    <a:pt x="4263" y="13800"/>
                  </a:lnTo>
                  <a:lnTo>
                    <a:pt x="4477" y="14621"/>
                  </a:lnTo>
                  <a:lnTo>
                    <a:pt x="5239" y="14205"/>
                  </a:lnTo>
                  <a:lnTo>
                    <a:pt x="7632" y="12859"/>
                  </a:lnTo>
                  <a:lnTo>
                    <a:pt x="9942" y="14157"/>
                  </a:lnTo>
                  <a:lnTo>
                    <a:pt x="10704" y="14574"/>
                  </a:lnTo>
                  <a:lnTo>
                    <a:pt x="10930" y="13752"/>
                  </a:lnTo>
                  <a:lnTo>
                    <a:pt x="11645" y="11168"/>
                  </a:lnTo>
                  <a:lnTo>
                    <a:pt x="14216" y="10502"/>
                  </a:lnTo>
                  <a:lnTo>
                    <a:pt x="15062" y="10275"/>
                  </a:lnTo>
                  <a:lnTo>
                    <a:pt x="14633" y="9549"/>
                  </a:lnTo>
                  <a:lnTo>
                    <a:pt x="13252" y="7227"/>
                  </a:lnTo>
                  <a:lnTo>
                    <a:pt x="14586" y="4977"/>
                  </a:lnTo>
                  <a:lnTo>
                    <a:pt x="15014" y="4251"/>
                  </a:lnTo>
                  <a:lnTo>
                    <a:pt x="14169" y="4025"/>
                  </a:lnTo>
                  <a:lnTo>
                    <a:pt x="11502" y="3322"/>
                  </a:lnTo>
                  <a:lnTo>
                    <a:pt x="10823" y="822"/>
                  </a:lnTo>
                  <a:lnTo>
                    <a:pt x="10597"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5"/>
            <p:cNvSpPr/>
            <p:nvPr/>
          </p:nvSpPr>
          <p:spPr>
            <a:xfrm>
              <a:off x="5297805" y="4663629"/>
              <a:ext cx="478740" cy="464744"/>
            </a:xfrm>
            <a:custGeom>
              <a:avLst/>
              <a:gdLst/>
              <a:ahLst/>
              <a:cxnLst/>
              <a:rect l="l" t="t" r="r" b="b"/>
              <a:pathLst>
                <a:path w="15050" h="14610" extrusionOk="0">
                  <a:moveTo>
                    <a:pt x="4894" y="1286"/>
                  </a:moveTo>
                  <a:lnTo>
                    <a:pt x="7108" y="2524"/>
                  </a:lnTo>
                  <a:lnTo>
                    <a:pt x="7108" y="6322"/>
                  </a:lnTo>
                  <a:lnTo>
                    <a:pt x="4263" y="3572"/>
                  </a:lnTo>
                  <a:lnTo>
                    <a:pt x="4894"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54" y="6882"/>
                  </a:lnTo>
                  <a:lnTo>
                    <a:pt x="8537" y="6882"/>
                  </a:lnTo>
                  <a:lnTo>
                    <a:pt x="11395" y="4132"/>
                  </a:lnTo>
                  <a:close/>
                  <a:moveTo>
                    <a:pt x="12573" y="7715"/>
                  </a:moveTo>
                  <a:lnTo>
                    <a:pt x="13788" y="9763"/>
                  </a:lnTo>
                  <a:lnTo>
                    <a:pt x="11323" y="10394"/>
                  </a:lnTo>
                  <a:lnTo>
                    <a:pt x="8549"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13"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8" y="4120"/>
                  </a:lnTo>
                  <a:lnTo>
                    <a:pt x="0" y="4334"/>
                  </a:lnTo>
                  <a:lnTo>
                    <a:pt x="441" y="5072"/>
                  </a:lnTo>
                  <a:lnTo>
                    <a:pt x="1822" y="7394"/>
                  </a:lnTo>
                  <a:lnTo>
                    <a:pt x="477"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5"/>
            <p:cNvSpPr/>
            <p:nvPr/>
          </p:nvSpPr>
          <p:spPr>
            <a:xfrm>
              <a:off x="8665530" y="3269110"/>
              <a:ext cx="478391" cy="465126"/>
            </a:xfrm>
            <a:custGeom>
              <a:avLst/>
              <a:gdLst/>
              <a:ahLst/>
              <a:cxnLst/>
              <a:rect l="l" t="t" r="r" b="b"/>
              <a:pathLst>
                <a:path w="15039" h="14622" extrusionOk="0">
                  <a:moveTo>
                    <a:pt x="4882" y="1286"/>
                  </a:moveTo>
                  <a:lnTo>
                    <a:pt x="7097" y="2525"/>
                  </a:lnTo>
                  <a:lnTo>
                    <a:pt x="7097" y="6311"/>
                  </a:lnTo>
                  <a:lnTo>
                    <a:pt x="4251" y="3560"/>
                  </a:lnTo>
                  <a:lnTo>
                    <a:pt x="4882" y="1286"/>
                  </a:lnTo>
                  <a:close/>
                  <a:moveTo>
                    <a:pt x="10038" y="1239"/>
                  </a:moveTo>
                  <a:lnTo>
                    <a:pt x="10704" y="3632"/>
                  </a:lnTo>
                  <a:lnTo>
                    <a:pt x="7930" y="6311"/>
                  </a:lnTo>
                  <a:lnTo>
                    <a:pt x="7930" y="2417"/>
                  </a:lnTo>
                  <a:lnTo>
                    <a:pt x="7942" y="2417"/>
                  </a:lnTo>
                  <a:lnTo>
                    <a:pt x="10038" y="1239"/>
                  </a:lnTo>
                  <a:close/>
                  <a:moveTo>
                    <a:pt x="3751" y="4215"/>
                  </a:moveTo>
                  <a:lnTo>
                    <a:pt x="6513" y="6894"/>
                  </a:lnTo>
                  <a:lnTo>
                    <a:pt x="2501" y="6894"/>
                  </a:lnTo>
                  <a:lnTo>
                    <a:pt x="1298"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9" y="7227"/>
                  </a:lnTo>
                  <a:lnTo>
                    <a:pt x="14562" y="4977"/>
                  </a:lnTo>
                  <a:lnTo>
                    <a:pt x="15003" y="4251"/>
                  </a:lnTo>
                  <a:lnTo>
                    <a:pt x="14145" y="4025"/>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5"/>
            <p:cNvSpPr/>
            <p:nvPr/>
          </p:nvSpPr>
          <p:spPr>
            <a:xfrm>
              <a:off x="8183036" y="3269110"/>
              <a:ext cx="478740" cy="465126"/>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25"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2" y="10502"/>
                  </a:lnTo>
                  <a:lnTo>
                    <a:pt x="15050" y="10275"/>
                  </a:lnTo>
                  <a:lnTo>
                    <a:pt x="14609" y="9549"/>
                  </a:lnTo>
                  <a:lnTo>
                    <a:pt x="13228" y="7227"/>
                  </a:lnTo>
                  <a:lnTo>
                    <a:pt x="14573" y="4977"/>
                  </a:lnTo>
                  <a:lnTo>
                    <a:pt x="15002" y="4251"/>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5"/>
            <p:cNvSpPr/>
            <p:nvPr/>
          </p:nvSpPr>
          <p:spPr>
            <a:xfrm>
              <a:off x="7700510" y="2804398"/>
              <a:ext cx="478772" cy="464744"/>
            </a:xfrm>
            <a:custGeom>
              <a:avLst/>
              <a:gdLst/>
              <a:ahLst/>
              <a:cxnLst/>
              <a:rect l="l" t="t" r="r" b="b"/>
              <a:pathLst>
                <a:path w="15051" h="14610" extrusionOk="0">
                  <a:moveTo>
                    <a:pt x="10049" y="1239"/>
                  </a:moveTo>
                  <a:lnTo>
                    <a:pt x="10704" y="3632"/>
                  </a:lnTo>
                  <a:lnTo>
                    <a:pt x="7942" y="6311"/>
                  </a:lnTo>
                  <a:lnTo>
                    <a:pt x="7942" y="2405"/>
                  </a:lnTo>
                  <a:lnTo>
                    <a:pt x="7954" y="2405"/>
                  </a:lnTo>
                  <a:lnTo>
                    <a:pt x="10049" y="1239"/>
                  </a:lnTo>
                  <a:close/>
                  <a:moveTo>
                    <a:pt x="4906" y="1298"/>
                  </a:moveTo>
                  <a:lnTo>
                    <a:pt x="7120" y="2525"/>
                  </a:lnTo>
                  <a:lnTo>
                    <a:pt x="7120" y="6323"/>
                  </a:lnTo>
                  <a:lnTo>
                    <a:pt x="4275" y="3572"/>
                  </a:lnTo>
                  <a:lnTo>
                    <a:pt x="4906" y="1298"/>
                  </a:lnTo>
                  <a:close/>
                  <a:moveTo>
                    <a:pt x="3751" y="4215"/>
                  </a:moveTo>
                  <a:lnTo>
                    <a:pt x="6525" y="6894"/>
                  </a:lnTo>
                  <a:lnTo>
                    <a:pt x="2501" y="6894"/>
                  </a:lnTo>
                  <a:lnTo>
                    <a:pt x="1286" y="4846"/>
                  </a:lnTo>
                  <a:lnTo>
                    <a:pt x="3751" y="4215"/>
                  </a:lnTo>
                  <a:close/>
                  <a:moveTo>
                    <a:pt x="11395" y="4132"/>
                  </a:moveTo>
                  <a:lnTo>
                    <a:pt x="13728" y="4751"/>
                  </a:lnTo>
                  <a:lnTo>
                    <a:pt x="12443" y="6894"/>
                  </a:lnTo>
                  <a:lnTo>
                    <a:pt x="8537" y="6894"/>
                  </a:lnTo>
                  <a:lnTo>
                    <a:pt x="11395" y="4132"/>
                  </a:lnTo>
                  <a:close/>
                  <a:moveTo>
                    <a:pt x="12562" y="7704"/>
                  </a:moveTo>
                  <a:lnTo>
                    <a:pt x="13788" y="9752"/>
                  </a:lnTo>
                  <a:lnTo>
                    <a:pt x="11311" y="10383"/>
                  </a:lnTo>
                  <a:lnTo>
                    <a:pt x="8549" y="7704"/>
                  </a:lnTo>
                  <a:close/>
                  <a:moveTo>
                    <a:pt x="6537" y="7704"/>
                  </a:moveTo>
                  <a:lnTo>
                    <a:pt x="3680" y="10478"/>
                  </a:lnTo>
                  <a:lnTo>
                    <a:pt x="1346" y="9871"/>
                  </a:lnTo>
                  <a:lnTo>
                    <a:pt x="2620" y="7704"/>
                  </a:lnTo>
                  <a:close/>
                  <a:moveTo>
                    <a:pt x="7954" y="8287"/>
                  </a:moveTo>
                  <a:lnTo>
                    <a:pt x="10800" y="11038"/>
                  </a:lnTo>
                  <a:lnTo>
                    <a:pt x="10168" y="13324"/>
                  </a:lnTo>
                  <a:lnTo>
                    <a:pt x="7954" y="12085"/>
                  </a:lnTo>
                  <a:lnTo>
                    <a:pt x="7954" y="8287"/>
                  </a:lnTo>
                  <a:close/>
                  <a:moveTo>
                    <a:pt x="7132" y="8287"/>
                  </a:moveTo>
                  <a:lnTo>
                    <a:pt x="7132" y="12192"/>
                  </a:lnTo>
                  <a:lnTo>
                    <a:pt x="7120" y="12192"/>
                  </a:lnTo>
                  <a:lnTo>
                    <a:pt x="5025" y="13359"/>
                  </a:lnTo>
                  <a:lnTo>
                    <a:pt x="4370" y="10966"/>
                  </a:lnTo>
                  <a:lnTo>
                    <a:pt x="7132"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5"/>
            <p:cNvSpPr/>
            <p:nvPr/>
          </p:nvSpPr>
          <p:spPr>
            <a:xfrm>
              <a:off x="7700510" y="3269110"/>
              <a:ext cx="478772" cy="465126"/>
            </a:xfrm>
            <a:custGeom>
              <a:avLst/>
              <a:gdLst/>
              <a:ahLst/>
              <a:cxnLst/>
              <a:rect l="l" t="t" r="r" b="b"/>
              <a:pathLst>
                <a:path w="15051" h="14622" extrusionOk="0">
                  <a:moveTo>
                    <a:pt x="4882" y="1286"/>
                  </a:moveTo>
                  <a:lnTo>
                    <a:pt x="7109" y="2525"/>
                  </a:lnTo>
                  <a:lnTo>
                    <a:pt x="7109" y="6311"/>
                  </a:lnTo>
                  <a:lnTo>
                    <a:pt x="4263" y="3560"/>
                  </a:lnTo>
                  <a:lnTo>
                    <a:pt x="4882" y="1286"/>
                  </a:lnTo>
                  <a:close/>
                  <a:moveTo>
                    <a:pt x="10049" y="1239"/>
                  </a:moveTo>
                  <a:lnTo>
                    <a:pt x="10704" y="3632"/>
                  </a:lnTo>
                  <a:lnTo>
                    <a:pt x="7942" y="6311"/>
                  </a:lnTo>
                  <a:lnTo>
                    <a:pt x="7942" y="2417"/>
                  </a:lnTo>
                  <a:lnTo>
                    <a:pt x="7954" y="2417"/>
                  </a:lnTo>
                  <a:lnTo>
                    <a:pt x="10049" y="1239"/>
                  </a:lnTo>
                  <a:close/>
                  <a:moveTo>
                    <a:pt x="3751" y="4215"/>
                  </a:moveTo>
                  <a:lnTo>
                    <a:pt x="6525" y="6894"/>
                  </a:lnTo>
                  <a:lnTo>
                    <a:pt x="2501" y="6894"/>
                  </a:lnTo>
                  <a:lnTo>
                    <a:pt x="1298" y="4858"/>
                  </a:lnTo>
                  <a:lnTo>
                    <a:pt x="3751" y="4215"/>
                  </a:lnTo>
                  <a:close/>
                  <a:moveTo>
                    <a:pt x="11395" y="4144"/>
                  </a:moveTo>
                  <a:lnTo>
                    <a:pt x="13728" y="4751"/>
                  </a:lnTo>
                  <a:lnTo>
                    <a:pt x="12443" y="6894"/>
                  </a:lnTo>
                  <a:lnTo>
                    <a:pt x="8537" y="6894"/>
                  </a:lnTo>
                  <a:lnTo>
                    <a:pt x="11395" y="4144"/>
                  </a:lnTo>
                  <a:close/>
                  <a:moveTo>
                    <a:pt x="12550" y="7716"/>
                  </a:moveTo>
                  <a:lnTo>
                    <a:pt x="13776" y="9752"/>
                  </a:lnTo>
                  <a:lnTo>
                    <a:pt x="11300" y="10395"/>
                  </a:lnTo>
                  <a:lnTo>
                    <a:pt x="8537" y="7716"/>
                  </a:lnTo>
                  <a:close/>
                  <a:moveTo>
                    <a:pt x="6525" y="7728"/>
                  </a:moveTo>
                  <a:lnTo>
                    <a:pt x="3668" y="10478"/>
                  </a:lnTo>
                  <a:lnTo>
                    <a:pt x="1334" y="9871"/>
                  </a:lnTo>
                  <a:lnTo>
                    <a:pt x="2608" y="7728"/>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3"/>
                  </a:lnTo>
                  <a:lnTo>
                    <a:pt x="5120" y="465"/>
                  </a:lnTo>
                  <a:lnTo>
                    <a:pt x="4358" y="48"/>
                  </a:lnTo>
                  <a:lnTo>
                    <a:pt x="4144" y="870"/>
                  </a:lnTo>
                  <a:lnTo>
                    <a:pt x="3430" y="3453"/>
                  </a:lnTo>
                  <a:lnTo>
                    <a:pt x="858" y="4132"/>
                  </a:lnTo>
                  <a:lnTo>
                    <a:pt x="1" y="4346"/>
                  </a:lnTo>
                  <a:lnTo>
                    <a:pt x="441" y="5084"/>
                  </a:lnTo>
                  <a:lnTo>
                    <a:pt x="1822" y="7406"/>
                  </a:lnTo>
                  <a:lnTo>
                    <a:pt x="477" y="9644"/>
                  </a:lnTo>
                  <a:lnTo>
                    <a:pt x="48" y="10383"/>
                  </a:lnTo>
                  <a:lnTo>
                    <a:pt x="894" y="10597"/>
                  </a:lnTo>
                  <a:lnTo>
                    <a:pt x="3561" y="11299"/>
                  </a:lnTo>
                  <a:lnTo>
                    <a:pt x="4251" y="13800"/>
                  </a:lnTo>
                  <a:lnTo>
                    <a:pt x="4465" y="14621"/>
                  </a:lnTo>
                  <a:lnTo>
                    <a:pt x="5227" y="14205"/>
                  </a:lnTo>
                  <a:lnTo>
                    <a:pt x="7621" y="12859"/>
                  </a:lnTo>
                  <a:lnTo>
                    <a:pt x="9930" y="14157"/>
                  </a:lnTo>
                  <a:lnTo>
                    <a:pt x="10692" y="14574"/>
                  </a:lnTo>
                  <a:lnTo>
                    <a:pt x="10907" y="13752"/>
                  </a:lnTo>
                  <a:lnTo>
                    <a:pt x="11621" y="11168"/>
                  </a:lnTo>
                  <a:lnTo>
                    <a:pt x="14205" y="10502"/>
                  </a:lnTo>
                  <a:lnTo>
                    <a:pt x="15050" y="10275"/>
                  </a:lnTo>
                  <a:lnTo>
                    <a:pt x="14621" y="9549"/>
                  </a:lnTo>
                  <a:lnTo>
                    <a:pt x="13228" y="7227"/>
                  </a:lnTo>
                  <a:lnTo>
                    <a:pt x="14574" y="4977"/>
                  </a:lnTo>
                  <a:lnTo>
                    <a:pt x="15002" y="4251"/>
                  </a:lnTo>
                  <a:lnTo>
                    <a:pt x="14157" y="4025"/>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5"/>
            <p:cNvSpPr/>
            <p:nvPr/>
          </p:nvSpPr>
          <p:spPr>
            <a:xfrm>
              <a:off x="7700510" y="4198916"/>
              <a:ext cx="478772" cy="465094"/>
            </a:xfrm>
            <a:custGeom>
              <a:avLst/>
              <a:gdLst/>
              <a:ahLst/>
              <a:cxnLst/>
              <a:rect l="l" t="t" r="r" b="b"/>
              <a:pathLst>
                <a:path w="15051" h="14621" extrusionOk="0">
                  <a:moveTo>
                    <a:pt x="4906" y="1286"/>
                  </a:moveTo>
                  <a:lnTo>
                    <a:pt x="7120" y="2512"/>
                  </a:lnTo>
                  <a:lnTo>
                    <a:pt x="7120" y="6310"/>
                  </a:lnTo>
                  <a:lnTo>
                    <a:pt x="4275" y="3560"/>
                  </a:lnTo>
                  <a:lnTo>
                    <a:pt x="4906" y="1286"/>
                  </a:lnTo>
                  <a:close/>
                  <a:moveTo>
                    <a:pt x="10049" y="1238"/>
                  </a:moveTo>
                  <a:lnTo>
                    <a:pt x="10704" y="3632"/>
                  </a:lnTo>
                  <a:lnTo>
                    <a:pt x="7942" y="6310"/>
                  </a:lnTo>
                  <a:lnTo>
                    <a:pt x="7942" y="2417"/>
                  </a:lnTo>
                  <a:lnTo>
                    <a:pt x="7954" y="2417"/>
                  </a:lnTo>
                  <a:lnTo>
                    <a:pt x="10049" y="1238"/>
                  </a:lnTo>
                  <a:close/>
                  <a:moveTo>
                    <a:pt x="11395" y="4132"/>
                  </a:moveTo>
                  <a:lnTo>
                    <a:pt x="13728" y="4739"/>
                  </a:lnTo>
                  <a:lnTo>
                    <a:pt x="12443" y="6882"/>
                  </a:lnTo>
                  <a:lnTo>
                    <a:pt x="8537" y="6882"/>
                  </a:lnTo>
                  <a:lnTo>
                    <a:pt x="11395" y="4132"/>
                  </a:lnTo>
                  <a:close/>
                  <a:moveTo>
                    <a:pt x="3751" y="4215"/>
                  </a:moveTo>
                  <a:lnTo>
                    <a:pt x="6525" y="6894"/>
                  </a:lnTo>
                  <a:lnTo>
                    <a:pt x="2501" y="6894"/>
                  </a:lnTo>
                  <a:lnTo>
                    <a:pt x="1286" y="4858"/>
                  </a:lnTo>
                  <a:lnTo>
                    <a:pt x="3751" y="4215"/>
                  </a:lnTo>
                  <a:close/>
                  <a:moveTo>
                    <a:pt x="12562" y="7715"/>
                  </a:moveTo>
                  <a:lnTo>
                    <a:pt x="13788" y="9751"/>
                  </a:lnTo>
                  <a:lnTo>
                    <a:pt x="11311" y="10394"/>
                  </a:lnTo>
                  <a:lnTo>
                    <a:pt x="8549" y="7715"/>
                  </a:lnTo>
                  <a:close/>
                  <a:moveTo>
                    <a:pt x="6525" y="7715"/>
                  </a:moveTo>
                  <a:lnTo>
                    <a:pt x="3668" y="10466"/>
                  </a:lnTo>
                  <a:lnTo>
                    <a:pt x="1334" y="9859"/>
                  </a:lnTo>
                  <a:lnTo>
                    <a:pt x="2608" y="7715"/>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2"/>
                  </a:lnTo>
                  <a:lnTo>
                    <a:pt x="5120" y="465"/>
                  </a:lnTo>
                  <a:lnTo>
                    <a:pt x="4358" y="48"/>
                  </a:lnTo>
                  <a:lnTo>
                    <a:pt x="4144" y="869"/>
                  </a:lnTo>
                  <a:lnTo>
                    <a:pt x="3430" y="3453"/>
                  </a:lnTo>
                  <a:lnTo>
                    <a:pt x="858" y="4132"/>
                  </a:lnTo>
                  <a:lnTo>
                    <a:pt x="1" y="4346"/>
                  </a:lnTo>
                  <a:lnTo>
                    <a:pt x="441" y="5084"/>
                  </a:lnTo>
                  <a:lnTo>
                    <a:pt x="1822" y="7406"/>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07" y="13752"/>
                  </a:lnTo>
                  <a:lnTo>
                    <a:pt x="11621" y="11168"/>
                  </a:lnTo>
                  <a:lnTo>
                    <a:pt x="14205" y="10501"/>
                  </a:lnTo>
                  <a:lnTo>
                    <a:pt x="15050" y="10275"/>
                  </a:lnTo>
                  <a:lnTo>
                    <a:pt x="14621" y="9549"/>
                  </a:lnTo>
                  <a:lnTo>
                    <a:pt x="13228" y="7227"/>
                  </a:lnTo>
                  <a:lnTo>
                    <a:pt x="14574"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5"/>
            <p:cNvSpPr/>
            <p:nvPr/>
          </p:nvSpPr>
          <p:spPr>
            <a:xfrm>
              <a:off x="7700510" y="3734204"/>
              <a:ext cx="478772" cy="464744"/>
            </a:xfrm>
            <a:custGeom>
              <a:avLst/>
              <a:gdLst/>
              <a:ahLst/>
              <a:cxnLst/>
              <a:rect l="l" t="t" r="r" b="b"/>
              <a:pathLst>
                <a:path w="15051" h="14610" extrusionOk="0">
                  <a:moveTo>
                    <a:pt x="4882" y="1274"/>
                  </a:moveTo>
                  <a:lnTo>
                    <a:pt x="7109" y="2512"/>
                  </a:lnTo>
                  <a:lnTo>
                    <a:pt x="7109" y="6311"/>
                  </a:lnTo>
                  <a:lnTo>
                    <a:pt x="4263" y="3560"/>
                  </a:lnTo>
                  <a:lnTo>
                    <a:pt x="4882"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98" y="4846"/>
                  </a:lnTo>
                  <a:lnTo>
                    <a:pt x="3751" y="4215"/>
                  </a:lnTo>
                  <a:close/>
                  <a:moveTo>
                    <a:pt x="11395" y="4132"/>
                  </a:moveTo>
                  <a:lnTo>
                    <a:pt x="13728" y="4751"/>
                  </a:lnTo>
                  <a:lnTo>
                    <a:pt x="12443" y="6894"/>
                  </a:lnTo>
                  <a:lnTo>
                    <a:pt x="8537" y="6894"/>
                  </a:lnTo>
                  <a:lnTo>
                    <a:pt x="11395" y="4132"/>
                  </a:lnTo>
                  <a:close/>
                  <a:moveTo>
                    <a:pt x="12562" y="7704"/>
                  </a:moveTo>
                  <a:lnTo>
                    <a:pt x="13788" y="9751"/>
                  </a:lnTo>
                  <a:lnTo>
                    <a:pt x="11311" y="10382"/>
                  </a:lnTo>
                  <a:lnTo>
                    <a:pt x="8549" y="7704"/>
                  </a:lnTo>
                  <a:close/>
                  <a:moveTo>
                    <a:pt x="6525" y="7704"/>
                  </a:moveTo>
                  <a:lnTo>
                    <a:pt x="3668" y="10466"/>
                  </a:lnTo>
                  <a:lnTo>
                    <a:pt x="1334" y="9847"/>
                  </a:lnTo>
                  <a:lnTo>
                    <a:pt x="2608" y="7704"/>
                  </a:lnTo>
                  <a:close/>
                  <a:moveTo>
                    <a:pt x="7954" y="8287"/>
                  </a:moveTo>
                  <a:lnTo>
                    <a:pt x="10800" y="11037"/>
                  </a:lnTo>
                  <a:lnTo>
                    <a:pt x="10168" y="13323"/>
                  </a:lnTo>
                  <a:lnTo>
                    <a:pt x="7954" y="12085"/>
                  </a:lnTo>
                  <a:lnTo>
                    <a:pt x="7954" y="8287"/>
                  </a:lnTo>
                  <a:close/>
                  <a:moveTo>
                    <a:pt x="7120" y="8287"/>
                  </a:moveTo>
                  <a:lnTo>
                    <a:pt x="7120" y="12192"/>
                  </a:lnTo>
                  <a:lnTo>
                    <a:pt x="7109"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2"/>
                  </a:lnTo>
                  <a:lnTo>
                    <a:pt x="7621" y="12859"/>
                  </a:lnTo>
                  <a:lnTo>
                    <a:pt x="9930" y="14157"/>
                  </a:lnTo>
                  <a:lnTo>
                    <a:pt x="10692" y="14573"/>
                  </a:lnTo>
                  <a:lnTo>
                    <a:pt x="10907" y="13752"/>
                  </a:lnTo>
                  <a:lnTo>
                    <a:pt x="11621" y="11156"/>
                  </a:lnTo>
                  <a:lnTo>
                    <a:pt x="14205" y="10490"/>
                  </a:lnTo>
                  <a:lnTo>
                    <a:pt x="15050" y="10263"/>
                  </a:lnTo>
                  <a:lnTo>
                    <a:pt x="14621" y="9537"/>
                  </a:lnTo>
                  <a:lnTo>
                    <a:pt x="13228" y="7215"/>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5"/>
            <p:cNvSpPr/>
            <p:nvPr/>
          </p:nvSpPr>
          <p:spPr>
            <a:xfrm>
              <a:off x="8665530" y="3734204"/>
              <a:ext cx="478391" cy="464744"/>
            </a:xfrm>
            <a:custGeom>
              <a:avLst/>
              <a:gdLst/>
              <a:ahLst/>
              <a:cxnLst/>
              <a:rect l="l" t="t" r="r" b="b"/>
              <a:pathLst>
                <a:path w="15039" h="14610" extrusionOk="0">
                  <a:moveTo>
                    <a:pt x="4882" y="1274"/>
                  </a:moveTo>
                  <a:lnTo>
                    <a:pt x="7097" y="2512"/>
                  </a:lnTo>
                  <a:lnTo>
                    <a:pt x="7097" y="6311"/>
                  </a:lnTo>
                  <a:lnTo>
                    <a:pt x="4251" y="3560"/>
                  </a:lnTo>
                  <a:lnTo>
                    <a:pt x="4882" y="1274"/>
                  </a:lnTo>
                  <a:close/>
                  <a:moveTo>
                    <a:pt x="10038" y="1238"/>
                  </a:moveTo>
                  <a:lnTo>
                    <a:pt x="10704" y="3632"/>
                  </a:lnTo>
                  <a:lnTo>
                    <a:pt x="7930" y="6311"/>
                  </a:lnTo>
                  <a:lnTo>
                    <a:pt x="7930" y="2405"/>
                  </a:lnTo>
                  <a:lnTo>
                    <a:pt x="7942" y="2405"/>
                  </a:lnTo>
                  <a:lnTo>
                    <a:pt x="10038"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56" y="10466"/>
                  </a:lnTo>
                  <a:lnTo>
                    <a:pt x="1322" y="9847"/>
                  </a:lnTo>
                  <a:lnTo>
                    <a:pt x="2596"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38" y="10263"/>
                  </a:lnTo>
                  <a:lnTo>
                    <a:pt x="14610" y="9537"/>
                  </a:lnTo>
                  <a:lnTo>
                    <a:pt x="13229" y="7215"/>
                  </a:lnTo>
                  <a:lnTo>
                    <a:pt x="14562" y="4965"/>
                  </a:lnTo>
                  <a:lnTo>
                    <a:pt x="15003" y="4239"/>
                  </a:lnTo>
                  <a:lnTo>
                    <a:pt x="14145" y="4013"/>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5"/>
            <p:cNvSpPr/>
            <p:nvPr/>
          </p:nvSpPr>
          <p:spPr>
            <a:xfrm>
              <a:off x="8665530" y="4198916"/>
              <a:ext cx="478391" cy="465094"/>
            </a:xfrm>
            <a:custGeom>
              <a:avLst/>
              <a:gdLst/>
              <a:ahLst/>
              <a:cxnLst/>
              <a:rect l="l" t="t" r="r" b="b"/>
              <a:pathLst>
                <a:path w="15039" h="14621" extrusionOk="0">
                  <a:moveTo>
                    <a:pt x="4894" y="1286"/>
                  </a:moveTo>
                  <a:lnTo>
                    <a:pt x="7109" y="2512"/>
                  </a:lnTo>
                  <a:lnTo>
                    <a:pt x="7109" y="6310"/>
                  </a:lnTo>
                  <a:lnTo>
                    <a:pt x="4275" y="3560"/>
                  </a:lnTo>
                  <a:lnTo>
                    <a:pt x="4894" y="1286"/>
                  </a:lnTo>
                  <a:close/>
                  <a:moveTo>
                    <a:pt x="10038" y="1238"/>
                  </a:moveTo>
                  <a:lnTo>
                    <a:pt x="10704" y="3632"/>
                  </a:lnTo>
                  <a:lnTo>
                    <a:pt x="7930" y="6310"/>
                  </a:lnTo>
                  <a:lnTo>
                    <a:pt x="7930" y="2417"/>
                  </a:lnTo>
                  <a:lnTo>
                    <a:pt x="7942" y="2417"/>
                  </a:lnTo>
                  <a:lnTo>
                    <a:pt x="10038" y="1238"/>
                  </a:lnTo>
                  <a:close/>
                  <a:moveTo>
                    <a:pt x="11383" y="4132"/>
                  </a:moveTo>
                  <a:lnTo>
                    <a:pt x="13717" y="4739"/>
                  </a:lnTo>
                  <a:lnTo>
                    <a:pt x="12443" y="6882"/>
                  </a:lnTo>
                  <a:lnTo>
                    <a:pt x="8526" y="6882"/>
                  </a:lnTo>
                  <a:lnTo>
                    <a:pt x="11383" y="4132"/>
                  </a:lnTo>
                  <a:close/>
                  <a:moveTo>
                    <a:pt x="3751" y="4215"/>
                  </a:moveTo>
                  <a:lnTo>
                    <a:pt x="6513" y="6894"/>
                  </a:lnTo>
                  <a:lnTo>
                    <a:pt x="2501" y="6894"/>
                  </a:lnTo>
                  <a:lnTo>
                    <a:pt x="1298" y="4858"/>
                  </a:lnTo>
                  <a:lnTo>
                    <a:pt x="3751" y="4215"/>
                  </a:lnTo>
                  <a:close/>
                  <a:moveTo>
                    <a:pt x="12562" y="7715"/>
                  </a:moveTo>
                  <a:lnTo>
                    <a:pt x="13776" y="9751"/>
                  </a:lnTo>
                  <a:lnTo>
                    <a:pt x="11312" y="10394"/>
                  </a:lnTo>
                  <a:lnTo>
                    <a:pt x="8537"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38" y="10275"/>
                  </a:lnTo>
                  <a:lnTo>
                    <a:pt x="14610" y="9549"/>
                  </a:lnTo>
                  <a:lnTo>
                    <a:pt x="13229" y="7227"/>
                  </a:lnTo>
                  <a:lnTo>
                    <a:pt x="14562" y="4977"/>
                  </a:lnTo>
                  <a:lnTo>
                    <a:pt x="15003" y="4251"/>
                  </a:lnTo>
                  <a:lnTo>
                    <a:pt x="14145" y="4024"/>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5"/>
            <p:cNvSpPr/>
            <p:nvPr/>
          </p:nvSpPr>
          <p:spPr>
            <a:xfrm>
              <a:off x="8665530" y="4663629"/>
              <a:ext cx="478391" cy="464744"/>
            </a:xfrm>
            <a:custGeom>
              <a:avLst/>
              <a:gdLst/>
              <a:ahLst/>
              <a:cxnLst/>
              <a:rect l="l" t="t" r="r" b="b"/>
              <a:pathLst>
                <a:path w="15039" h="14610" extrusionOk="0">
                  <a:moveTo>
                    <a:pt x="4894" y="1286"/>
                  </a:moveTo>
                  <a:lnTo>
                    <a:pt x="7109" y="2524"/>
                  </a:lnTo>
                  <a:lnTo>
                    <a:pt x="7109" y="6322"/>
                  </a:lnTo>
                  <a:lnTo>
                    <a:pt x="4275" y="3572"/>
                  </a:lnTo>
                  <a:lnTo>
                    <a:pt x="4894" y="1286"/>
                  </a:lnTo>
                  <a:close/>
                  <a:moveTo>
                    <a:pt x="10038" y="1250"/>
                  </a:moveTo>
                  <a:lnTo>
                    <a:pt x="10704" y="3643"/>
                  </a:lnTo>
                  <a:lnTo>
                    <a:pt x="7930" y="6322"/>
                  </a:lnTo>
                  <a:lnTo>
                    <a:pt x="7930" y="2417"/>
                  </a:lnTo>
                  <a:lnTo>
                    <a:pt x="7942" y="2417"/>
                  </a:lnTo>
                  <a:lnTo>
                    <a:pt x="10038"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30"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38" y="10263"/>
                  </a:lnTo>
                  <a:lnTo>
                    <a:pt x="14610" y="9537"/>
                  </a:lnTo>
                  <a:lnTo>
                    <a:pt x="13229" y="7215"/>
                  </a:lnTo>
                  <a:lnTo>
                    <a:pt x="14562" y="4965"/>
                  </a:lnTo>
                  <a:lnTo>
                    <a:pt x="15003" y="4239"/>
                  </a:lnTo>
                  <a:lnTo>
                    <a:pt x="14145" y="4012"/>
                  </a:lnTo>
                  <a:lnTo>
                    <a:pt x="11490" y="3310"/>
                  </a:lnTo>
                  <a:lnTo>
                    <a:pt x="10800"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5"/>
            <p:cNvSpPr/>
            <p:nvPr/>
          </p:nvSpPr>
          <p:spPr>
            <a:xfrm>
              <a:off x="8665530" y="2804398"/>
              <a:ext cx="478772" cy="464744"/>
            </a:xfrm>
            <a:custGeom>
              <a:avLst/>
              <a:gdLst/>
              <a:ahLst/>
              <a:cxnLst/>
              <a:rect l="l" t="t" r="r" b="b"/>
              <a:pathLst>
                <a:path w="15051" h="14610" extrusionOk="0">
                  <a:moveTo>
                    <a:pt x="10038" y="1239"/>
                  </a:moveTo>
                  <a:lnTo>
                    <a:pt x="10704" y="3632"/>
                  </a:lnTo>
                  <a:lnTo>
                    <a:pt x="7930" y="6311"/>
                  </a:lnTo>
                  <a:lnTo>
                    <a:pt x="7930" y="2405"/>
                  </a:lnTo>
                  <a:lnTo>
                    <a:pt x="7942" y="2405"/>
                  </a:lnTo>
                  <a:lnTo>
                    <a:pt x="10038"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7" y="4013"/>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5"/>
            <p:cNvSpPr/>
            <p:nvPr/>
          </p:nvSpPr>
          <p:spPr>
            <a:xfrm>
              <a:off x="8183036" y="2804398"/>
              <a:ext cx="478740" cy="464744"/>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98"/>
                  </a:moveTo>
                  <a:lnTo>
                    <a:pt x="7120" y="2525"/>
                  </a:lnTo>
                  <a:lnTo>
                    <a:pt x="7120" y="6323"/>
                  </a:lnTo>
                  <a:lnTo>
                    <a:pt x="4274" y="3572"/>
                  </a:lnTo>
                  <a:lnTo>
                    <a:pt x="4894" y="1298"/>
                  </a:lnTo>
                  <a:close/>
                  <a:moveTo>
                    <a:pt x="3751" y="4215"/>
                  </a:moveTo>
                  <a:lnTo>
                    <a:pt x="6525" y="6894"/>
                  </a:lnTo>
                  <a:lnTo>
                    <a:pt x="2500" y="6894"/>
                  </a:lnTo>
                  <a:lnTo>
                    <a:pt x="1286" y="4846"/>
                  </a:lnTo>
                  <a:lnTo>
                    <a:pt x="3751" y="4215"/>
                  </a:lnTo>
                  <a:close/>
                  <a:moveTo>
                    <a:pt x="11382" y="4132"/>
                  </a:moveTo>
                  <a:lnTo>
                    <a:pt x="13728" y="4751"/>
                  </a:lnTo>
                  <a:lnTo>
                    <a:pt x="12442" y="6894"/>
                  </a:lnTo>
                  <a:lnTo>
                    <a:pt x="8525" y="6894"/>
                  </a:lnTo>
                  <a:lnTo>
                    <a:pt x="11382" y="4132"/>
                  </a:lnTo>
                  <a:close/>
                  <a:moveTo>
                    <a:pt x="12561" y="7704"/>
                  </a:moveTo>
                  <a:lnTo>
                    <a:pt x="13764" y="9752"/>
                  </a:lnTo>
                  <a:lnTo>
                    <a:pt x="11311" y="10383"/>
                  </a:lnTo>
                  <a:lnTo>
                    <a:pt x="8549" y="7704"/>
                  </a:lnTo>
                  <a:close/>
                  <a:moveTo>
                    <a:pt x="6537" y="7704"/>
                  </a:moveTo>
                  <a:lnTo>
                    <a:pt x="3679" y="10478"/>
                  </a:lnTo>
                  <a:lnTo>
                    <a:pt x="1346" y="9871"/>
                  </a:lnTo>
                  <a:lnTo>
                    <a:pt x="2619" y="7704"/>
                  </a:lnTo>
                  <a:close/>
                  <a:moveTo>
                    <a:pt x="7942" y="8287"/>
                  </a:moveTo>
                  <a:lnTo>
                    <a:pt x="10787" y="11038"/>
                  </a:lnTo>
                  <a:lnTo>
                    <a:pt x="10168" y="13324"/>
                  </a:lnTo>
                  <a:lnTo>
                    <a:pt x="7942" y="12085"/>
                  </a:lnTo>
                  <a:lnTo>
                    <a:pt x="7942"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43" y="858"/>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204"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5"/>
            <p:cNvSpPr/>
            <p:nvPr/>
          </p:nvSpPr>
          <p:spPr>
            <a:xfrm>
              <a:off x="8183036" y="3734204"/>
              <a:ext cx="478740" cy="464744"/>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25"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42" y="12085"/>
                  </a:lnTo>
                  <a:lnTo>
                    <a:pt x="7942"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2" y="10490"/>
                  </a:lnTo>
                  <a:lnTo>
                    <a:pt x="15050" y="10263"/>
                  </a:lnTo>
                  <a:lnTo>
                    <a:pt x="14609" y="9537"/>
                  </a:lnTo>
                  <a:lnTo>
                    <a:pt x="13228" y="7215"/>
                  </a:lnTo>
                  <a:lnTo>
                    <a:pt x="14573" y="4965"/>
                  </a:lnTo>
                  <a:lnTo>
                    <a:pt x="15002" y="4239"/>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5"/>
            <p:cNvSpPr/>
            <p:nvPr/>
          </p:nvSpPr>
          <p:spPr>
            <a:xfrm>
              <a:off x="8183036" y="4198916"/>
              <a:ext cx="478740" cy="465094"/>
            </a:xfrm>
            <a:custGeom>
              <a:avLst/>
              <a:gdLst/>
              <a:ahLst/>
              <a:cxnLst/>
              <a:rect l="l" t="t" r="r" b="b"/>
              <a:pathLst>
                <a:path w="15050" h="14621" extrusionOk="0">
                  <a:moveTo>
                    <a:pt x="4894" y="1286"/>
                  </a:moveTo>
                  <a:lnTo>
                    <a:pt x="7120" y="2512"/>
                  </a:lnTo>
                  <a:lnTo>
                    <a:pt x="7120" y="6310"/>
                  </a:lnTo>
                  <a:lnTo>
                    <a:pt x="4274" y="3560"/>
                  </a:lnTo>
                  <a:lnTo>
                    <a:pt x="4894"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25"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2" y="10501"/>
                  </a:lnTo>
                  <a:lnTo>
                    <a:pt x="15050" y="10275"/>
                  </a:lnTo>
                  <a:lnTo>
                    <a:pt x="14609" y="9549"/>
                  </a:lnTo>
                  <a:lnTo>
                    <a:pt x="13228" y="7227"/>
                  </a:lnTo>
                  <a:lnTo>
                    <a:pt x="14573" y="4977"/>
                  </a:lnTo>
                  <a:lnTo>
                    <a:pt x="15002" y="4251"/>
                  </a:lnTo>
                  <a:lnTo>
                    <a:pt x="14157" y="4024"/>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5"/>
            <p:cNvSpPr/>
            <p:nvPr/>
          </p:nvSpPr>
          <p:spPr>
            <a:xfrm>
              <a:off x="8183036" y="4663629"/>
              <a:ext cx="478740" cy="464744"/>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86" y="4846"/>
                  </a:lnTo>
                  <a:lnTo>
                    <a:pt x="3751" y="4203"/>
                  </a:lnTo>
                  <a:close/>
                  <a:moveTo>
                    <a:pt x="11382" y="4132"/>
                  </a:moveTo>
                  <a:lnTo>
                    <a:pt x="13728" y="4739"/>
                  </a:lnTo>
                  <a:lnTo>
                    <a:pt x="12442" y="6882"/>
                  </a:lnTo>
                  <a:lnTo>
                    <a:pt x="8525"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42" y="12085"/>
                  </a:lnTo>
                  <a:lnTo>
                    <a:pt x="7942"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53"/>
                  </a:lnTo>
                  <a:lnTo>
                    <a:pt x="4358" y="36"/>
                  </a:lnTo>
                  <a:lnTo>
                    <a:pt x="4143" y="857"/>
                  </a:lnTo>
                  <a:lnTo>
                    <a:pt x="3429" y="3441"/>
                  </a:lnTo>
                  <a:lnTo>
                    <a:pt x="845" y="4120"/>
                  </a:lnTo>
                  <a:lnTo>
                    <a:pt x="0" y="4334"/>
                  </a:lnTo>
                  <a:lnTo>
                    <a:pt x="429" y="5072"/>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80" y="14561"/>
                  </a:lnTo>
                  <a:lnTo>
                    <a:pt x="10906" y="13752"/>
                  </a:lnTo>
                  <a:lnTo>
                    <a:pt x="11621" y="11156"/>
                  </a:lnTo>
                  <a:lnTo>
                    <a:pt x="14192" y="10489"/>
                  </a:lnTo>
                  <a:lnTo>
                    <a:pt x="15050" y="10263"/>
                  </a:lnTo>
                  <a:lnTo>
                    <a:pt x="14609" y="9537"/>
                  </a:lnTo>
                  <a:lnTo>
                    <a:pt x="13228" y="7215"/>
                  </a:lnTo>
                  <a:lnTo>
                    <a:pt x="14573" y="4965"/>
                  </a:lnTo>
                  <a:lnTo>
                    <a:pt x="15002" y="4239"/>
                  </a:lnTo>
                  <a:lnTo>
                    <a:pt x="14157" y="4012"/>
                  </a:lnTo>
                  <a:lnTo>
                    <a:pt x="11490" y="3310"/>
                  </a:lnTo>
                  <a:lnTo>
                    <a:pt x="10799"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5"/>
            <p:cNvSpPr/>
            <p:nvPr/>
          </p:nvSpPr>
          <p:spPr>
            <a:xfrm>
              <a:off x="7700510" y="4663629"/>
              <a:ext cx="478772" cy="464744"/>
            </a:xfrm>
            <a:custGeom>
              <a:avLst/>
              <a:gdLst/>
              <a:ahLst/>
              <a:cxnLst/>
              <a:rect l="l" t="t" r="r" b="b"/>
              <a:pathLst>
                <a:path w="15051" h="14610" extrusionOk="0">
                  <a:moveTo>
                    <a:pt x="4906" y="1286"/>
                  </a:moveTo>
                  <a:lnTo>
                    <a:pt x="7120" y="2524"/>
                  </a:lnTo>
                  <a:lnTo>
                    <a:pt x="7120" y="6322"/>
                  </a:lnTo>
                  <a:lnTo>
                    <a:pt x="4275" y="3572"/>
                  </a:lnTo>
                  <a:lnTo>
                    <a:pt x="4906"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43" y="6882"/>
                  </a:lnTo>
                  <a:lnTo>
                    <a:pt x="8537" y="6882"/>
                  </a:lnTo>
                  <a:lnTo>
                    <a:pt x="11395" y="4132"/>
                  </a:lnTo>
                  <a:close/>
                  <a:moveTo>
                    <a:pt x="12562" y="7715"/>
                  </a:moveTo>
                  <a:lnTo>
                    <a:pt x="13788" y="9763"/>
                  </a:lnTo>
                  <a:lnTo>
                    <a:pt x="11311" y="10394"/>
                  </a:lnTo>
                  <a:lnTo>
                    <a:pt x="8549" y="7715"/>
                  </a:lnTo>
                  <a:close/>
                  <a:moveTo>
                    <a:pt x="6513" y="7715"/>
                  </a:moveTo>
                  <a:lnTo>
                    <a:pt x="3668" y="10478"/>
                  </a:lnTo>
                  <a:lnTo>
                    <a:pt x="1310" y="9858"/>
                  </a:lnTo>
                  <a:lnTo>
                    <a:pt x="2596" y="7715"/>
                  </a:lnTo>
                  <a:close/>
                  <a:moveTo>
                    <a:pt x="7954" y="8287"/>
                  </a:moveTo>
                  <a:lnTo>
                    <a:pt x="10800" y="11037"/>
                  </a:lnTo>
                  <a:lnTo>
                    <a:pt x="10168" y="13311"/>
                  </a:lnTo>
                  <a:lnTo>
                    <a:pt x="7954" y="12085"/>
                  </a:lnTo>
                  <a:lnTo>
                    <a:pt x="7954" y="8287"/>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41" y="5072"/>
                  </a:lnTo>
                  <a:lnTo>
                    <a:pt x="1822" y="7394"/>
                  </a:lnTo>
                  <a:lnTo>
                    <a:pt x="477" y="9632"/>
                  </a:lnTo>
                  <a:lnTo>
                    <a:pt x="48" y="10370"/>
                  </a:lnTo>
                  <a:lnTo>
                    <a:pt x="894" y="10597"/>
                  </a:lnTo>
                  <a:lnTo>
                    <a:pt x="3561" y="11287"/>
                  </a:lnTo>
                  <a:lnTo>
                    <a:pt x="4251" y="13788"/>
                  </a:lnTo>
                  <a:lnTo>
                    <a:pt x="4465" y="14609"/>
                  </a:lnTo>
                  <a:lnTo>
                    <a:pt x="5227" y="14192"/>
                  </a:lnTo>
                  <a:lnTo>
                    <a:pt x="7621" y="12859"/>
                  </a:lnTo>
                  <a:lnTo>
                    <a:pt x="9930" y="14145"/>
                  </a:lnTo>
                  <a:lnTo>
                    <a:pt x="10692" y="14561"/>
                  </a:lnTo>
                  <a:lnTo>
                    <a:pt x="10907" y="13752"/>
                  </a:lnTo>
                  <a:lnTo>
                    <a:pt x="11621" y="11156"/>
                  </a:lnTo>
                  <a:lnTo>
                    <a:pt x="14205" y="10489"/>
                  </a:lnTo>
                  <a:lnTo>
                    <a:pt x="15050" y="10263"/>
                  </a:lnTo>
                  <a:lnTo>
                    <a:pt x="14621" y="9537"/>
                  </a:lnTo>
                  <a:lnTo>
                    <a:pt x="13228" y="7215"/>
                  </a:lnTo>
                  <a:lnTo>
                    <a:pt x="14574" y="4965"/>
                  </a:lnTo>
                  <a:lnTo>
                    <a:pt x="15002" y="4239"/>
                  </a:lnTo>
                  <a:lnTo>
                    <a:pt x="14157" y="4012"/>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5"/>
            <p:cNvSpPr/>
            <p:nvPr/>
          </p:nvSpPr>
          <p:spPr>
            <a:xfrm>
              <a:off x="964647" y="3269110"/>
              <a:ext cx="478772" cy="465126"/>
            </a:xfrm>
            <a:custGeom>
              <a:avLst/>
              <a:gdLst/>
              <a:ahLst/>
              <a:cxnLst/>
              <a:rect l="l" t="t" r="r" b="b"/>
              <a:pathLst>
                <a:path w="15051" h="14622" extrusionOk="0">
                  <a:moveTo>
                    <a:pt x="4906" y="1286"/>
                  </a:moveTo>
                  <a:lnTo>
                    <a:pt x="7121" y="2525"/>
                  </a:lnTo>
                  <a:lnTo>
                    <a:pt x="7121" y="6311"/>
                  </a:lnTo>
                  <a:lnTo>
                    <a:pt x="4275" y="3560"/>
                  </a:lnTo>
                  <a:lnTo>
                    <a:pt x="4906" y="1286"/>
                  </a:lnTo>
                  <a:close/>
                  <a:moveTo>
                    <a:pt x="10050" y="1239"/>
                  </a:moveTo>
                  <a:lnTo>
                    <a:pt x="10705" y="3632"/>
                  </a:lnTo>
                  <a:lnTo>
                    <a:pt x="7942" y="6311"/>
                  </a:lnTo>
                  <a:lnTo>
                    <a:pt x="7942" y="2417"/>
                  </a:lnTo>
                  <a:lnTo>
                    <a:pt x="7954" y="2417"/>
                  </a:lnTo>
                  <a:lnTo>
                    <a:pt x="10050" y="1239"/>
                  </a:lnTo>
                  <a:close/>
                  <a:moveTo>
                    <a:pt x="3751" y="4215"/>
                  </a:moveTo>
                  <a:lnTo>
                    <a:pt x="6526" y="6894"/>
                  </a:lnTo>
                  <a:lnTo>
                    <a:pt x="2501" y="6894"/>
                  </a:lnTo>
                  <a:lnTo>
                    <a:pt x="1299" y="4858"/>
                  </a:lnTo>
                  <a:lnTo>
                    <a:pt x="3751" y="4215"/>
                  </a:lnTo>
                  <a:close/>
                  <a:moveTo>
                    <a:pt x="11395" y="4144"/>
                  </a:moveTo>
                  <a:lnTo>
                    <a:pt x="13729" y="4751"/>
                  </a:lnTo>
                  <a:lnTo>
                    <a:pt x="12443" y="6894"/>
                  </a:lnTo>
                  <a:lnTo>
                    <a:pt x="8526" y="6894"/>
                  </a:lnTo>
                  <a:lnTo>
                    <a:pt x="11395" y="4144"/>
                  </a:lnTo>
                  <a:close/>
                  <a:moveTo>
                    <a:pt x="12562" y="7716"/>
                  </a:moveTo>
                  <a:lnTo>
                    <a:pt x="13788" y="9752"/>
                  </a:lnTo>
                  <a:lnTo>
                    <a:pt x="11312" y="10395"/>
                  </a:lnTo>
                  <a:lnTo>
                    <a:pt x="8550" y="7716"/>
                  </a:lnTo>
                  <a:close/>
                  <a:moveTo>
                    <a:pt x="6526"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46" y="4132"/>
                  </a:lnTo>
                  <a:lnTo>
                    <a:pt x="1" y="4346"/>
                  </a:lnTo>
                  <a:lnTo>
                    <a:pt x="441" y="5084"/>
                  </a:lnTo>
                  <a:lnTo>
                    <a:pt x="1823" y="7406"/>
                  </a:lnTo>
                  <a:lnTo>
                    <a:pt x="477" y="9644"/>
                  </a:lnTo>
                  <a:lnTo>
                    <a:pt x="49"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33" y="11168"/>
                  </a:lnTo>
                  <a:lnTo>
                    <a:pt x="14205" y="10502"/>
                  </a:lnTo>
                  <a:lnTo>
                    <a:pt x="15050" y="10275"/>
                  </a:lnTo>
                  <a:lnTo>
                    <a:pt x="14622" y="9549"/>
                  </a:lnTo>
                  <a:lnTo>
                    <a:pt x="13241" y="7227"/>
                  </a:lnTo>
                  <a:lnTo>
                    <a:pt x="14574" y="4977"/>
                  </a:lnTo>
                  <a:lnTo>
                    <a:pt x="15003" y="4251"/>
                  </a:lnTo>
                  <a:lnTo>
                    <a:pt x="14157" y="4025"/>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5"/>
            <p:cNvSpPr/>
            <p:nvPr/>
          </p:nvSpPr>
          <p:spPr>
            <a:xfrm>
              <a:off x="482535" y="3269110"/>
              <a:ext cx="478359" cy="465126"/>
            </a:xfrm>
            <a:custGeom>
              <a:avLst/>
              <a:gdLst/>
              <a:ahLst/>
              <a:cxnLst/>
              <a:rect l="l" t="t" r="r" b="b"/>
              <a:pathLst>
                <a:path w="15038" h="14622" extrusionOk="0">
                  <a:moveTo>
                    <a:pt x="4894" y="1286"/>
                  </a:moveTo>
                  <a:lnTo>
                    <a:pt x="7108" y="2525"/>
                  </a:lnTo>
                  <a:lnTo>
                    <a:pt x="7108" y="6311"/>
                  </a:lnTo>
                  <a:lnTo>
                    <a:pt x="4263" y="3560"/>
                  </a:lnTo>
                  <a:lnTo>
                    <a:pt x="4894" y="1286"/>
                  </a:lnTo>
                  <a:close/>
                  <a:moveTo>
                    <a:pt x="10037" y="1239"/>
                  </a:moveTo>
                  <a:lnTo>
                    <a:pt x="10692" y="3632"/>
                  </a:lnTo>
                  <a:lnTo>
                    <a:pt x="7930" y="6311"/>
                  </a:lnTo>
                  <a:lnTo>
                    <a:pt x="7930" y="2417"/>
                  </a:lnTo>
                  <a:lnTo>
                    <a:pt x="7942" y="2417"/>
                  </a:lnTo>
                  <a:lnTo>
                    <a:pt x="10037" y="1239"/>
                  </a:lnTo>
                  <a:close/>
                  <a:moveTo>
                    <a:pt x="3751" y="4215"/>
                  </a:moveTo>
                  <a:lnTo>
                    <a:pt x="6513" y="6894"/>
                  </a:lnTo>
                  <a:lnTo>
                    <a:pt x="2501" y="6894"/>
                  </a:lnTo>
                  <a:lnTo>
                    <a:pt x="1274" y="4858"/>
                  </a:lnTo>
                  <a:lnTo>
                    <a:pt x="3751" y="4215"/>
                  </a:lnTo>
                  <a:close/>
                  <a:moveTo>
                    <a:pt x="11383" y="4144"/>
                  </a:moveTo>
                  <a:lnTo>
                    <a:pt x="13716" y="4751"/>
                  </a:lnTo>
                  <a:lnTo>
                    <a:pt x="12442" y="6894"/>
                  </a:lnTo>
                  <a:lnTo>
                    <a:pt x="8525" y="6894"/>
                  </a:lnTo>
                  <a:lnTo>
                    <a:pt x="11383" y="4144"/>
                  </a:lnTo>
                  <a:close/>
                  <a:moveTo>
                    <a:pt x="12561" y="7716"/>
                  </a:moveTo>
                  <a:lnTo>
                    <a:pt x="13776" y="9752"/>
                  </a:lnTo>
                  <a:lnTo>
                    <a:pt x="11311" y="10395"/>
                  </a:lnTo>
                  <a:lnTo>
                    <a:pt x="8537" y="7716"/>
                  </a:lnTo>
                  <a:close/>
                  <a:moveTo>
                    <a:pt x="6513" y="7728"/>
                  </a:moveTo>
                  <a:lnTo>
                    <a:pt x="3655" y="10478"/>
                  </a:lnTo>
                  <a:lnTo>
                    <a:pt x="1322" y="9871"/>
                  </a:lnTo>
                  <a:lnTo>
                    <a:pt x="2596" y="7728"/>
                  </a:lnTo>
                  <a:close/>
                  <a:moveTo>
                    <a:pt x="7942" y="8299"/>
                  </a:moveTo>
                  <a:lnTo>
                    <a:pt x="10787" y="11049"/>
                  </a:lnTo>
                  <a:lnTo>
                    <a:pt x="10156" y="13323"/>
                  </a:lnTo>
                  <a:lnTo>
                    <a:pt x="7942" y="12085"/>
                  </a:lnTo>
                  <a:lnTo>
                    <a:pt x="7942" y="8299"/>
                  </a:lnTo>
                  <a:close/>
                  <a:moveTo>
                    <a:pt x="7108" y="8299"/>
                  </a:moveTo>
                  <a:lnTo>
                    <a:pt x="7108" y="12192"/>
                  </a:lnTo>
                  <a:lnTo>
                    <a:pt x="7096" y="12192"/>
                  </a:lnTo>
                  <a:lnTo>
                    <a:pt x="5001" y="13371"/>
                  </a:lnTo>
                  <a:lnTo>
                    <a:pt x="4346" y="10978"/>
                  </a:lnTo>
                  <a:lnTo>
                    <a:pt x="7108" y="8299"/>
                  </a:lnTo>
                  <a:close/>
                  <a:moveTo>
                    <a:pt x="10573" y="0"/>
                  </a:moveTo>
                  <a:lnTo>
                    <a:pt x="9811" y="417"/>
                  </a:lnTo>
                  <a:lnTo>
                    <a:pt x="7418" y="1763"/>
                  </a:lnTo>
                  <a:lnTo>
                    <a:pt x="5120" y="465"/>
                  </a:lnTo>
                  <a:lnTo>
                    <a:pt x="4358" y="48"/>
                  </a:lnTo>
                  <a:lnTo>
                    <a:pt x="4132" y="870"/>
                  </a:lnTo>
                  <a:lnTo>
                    <a:pt x="3417" y="3453"/>
                  </a:lnTo>
                  <a:lnTo>
                    <a:pt x="846" y="4132"/>
                  </a:lnTo>
                  <a:lnTo>
                    <a:pt x="0" y="4346"/>
                  </a:lnTo>
                  <a:lnTo>
                    <a:pt x="429" y="5084"/>
                  </a:lnTo>
                  <a:lnTo>
                    <a:pt x="1810" y="7406"/>
                  </a:lnTo>
                  <a:lnTo>
                    <a:pt x="476" y="9644"/>
                  </a:lnTo>
                  <a:lnTo>
                    <a:pt x="36" y="10383"/>
                  </a:lnTo>
                  <a:lnTo>
                    <a:pt x="881" y="10597"/>
                  </a:lnTo>
                  <a:lnTo>
                    <a:pt x="3548" y="11299"/>
                  </a:lnTo>
                  <a:lnTo>
                    <a:pt x="4239" y="13800"/>
                  </a:lnTo>
                  <a:lnTo>
                    <a:pt x="4453" y="14621"/>
                  </a:lnTo>
                  <a:lnTo>
                    <a:pt x="5215" y="14205"/>
                  </a:lnTo>
                  <a:lnTo>
                    <a:pt x="7608" y="12859"/>
                  </a:lnTo>
                  <a:lnTo>
                    <a:pt x="9918" y="14157"/>
                  </a:lnTo>
                  <a:lnTo>
                    <a:pt x="10680" y="14574"/>
                  </a:lnTo>
                  <a:lnTo>
                    <a:pt x="10906" y="13752"/>
                  </a:lnTo>
                  <a:lnTo>
                    <a:pt x="11621" y="11168"/>
                  </a:lnTo>
                  <a:lnTo>
                    <a:pt x="14192" y="10502"/>
                  </a:lnTo>
                  <a:lnTo>
                    <a:pt x="15038" y="10275"/>
                  </a:lnTo>
                  <a:lnTo>
                    <a:pt x="14609" y="9549"/>
                  </a:lnTo>
                  <a:lnTo>
                    <a:pt x="13228" y="7227"/>
                  </a:lnTo>
                  <a:lnTo>
                    <a:pt x="14562" y="4977"/>
                  </a:lnTo>
                  <a:lnTo>
                    <a:pt x="14990" y="4251"/>
                  </a:lnTo>
                  <a:lnTo>
                    <a:pt x="14145" y="4025"/>
                  </a:lnTo>
                  <a:lnTo>
                    <a:pt x="11478" y="3322"/>
                  </a:lnTo>
                  <a:lnTo>
                    <a:pt x="10799"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5"/>
            <p:cNvSpPr/>
            <p:nvPr/>
          </p:nvSpPr>
          <p:spPr>
            <a:xfrm>
              <a:off x="9" y="2804398"/>
              <a:ext cx="478772" cy="464744"/>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74"/>
                  </a:moveTo>
                  <a:lnTo>
                    <a:pt x="7109" y="2513"/>
                  </a:lnTo>
                  <a:lnTo>
                    <a:pt x="7109" y="6323"/>
                  </a:lnTo>
                  <a:lnTo>
                    <a:pt x="4275" y="3560"/>
                  </a:lnTo>
                  <a:lnTo>
                    <a:pt x="4894" y="1274"/>
                  </a:lnTo>
                  <a:close/>
                  <a:moveTo>
                    <a:pt x="3751" y="4215"/>
                  </a:moveTo>
                  <a:lnTo>
                    <a:pt x="6513" y="6894"/>
                  </a:lnTo>
                  <a:lnTo>
                    <a:pt x="2501"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97" y="0"/>
                  </a:moveTo>
                  <a:lnTo>
                    <a:pt x="9835" y="417"/>
                  </a:lnTo>
                  <a:lnTo>
                    <a:pt x="7442" y="1751"/>
                  </a:lnTo>
                  <a:lnTo>
                    <a:pt x="5132" y="453"/>
                  </a:lnTo>
                  <a:lnTo>
                    <a:pt x="4370" y="48"/>
                  </a:lnTo>
                  <a:lnTo>
                    <a:pt x="4144" y="858"/>
                  </a:lnTo>
                  <a:lnTo>
                    <a:pt x="3430"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33" y="9537"/>
                  </a:lnTo>
                  <a:lnTo>
                    <a:pt x="13240" y="7216"/>
                  </a:lnTo>
                  <a:lnTo>
                    <a:pt x="14586" y="4965"/>
                  </a:lnTo>
                  <a:lnTo>
                    <a:pt x="15014" y="4239"/>
                  </a:lnTo>
                  <a:lnTo>
                    <a:pt x="14169" y="4013"/>
                  </a:lnTo>
                  <a:lnTo>
                    <a:pt x="11502" y="3322"/>
                  </a:lnTo>
                  <a:lnTo>
                    <a:pt x="10823" y="822"/>
                  </a:lnTo>
                  <a:lnTo>
                    <a:pt x="10597"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5"/>
            <p:cNvSpPr/>
            <p:nvPr/>
          </p:nvSpPr>
          <p:spPr>
            <a:xfrm>
              <a:off x="9" y="3269110"/>
              <a:ext cx="478772" cy="465126"/>
            </a:xfrm>
            <a:custGeom>
              <a:avLst/>
              <a:gdLst/>
              <a:ahLst/>
              <a:cxnLst/>
              <a:rect l="l" t="t" r="r" b="b"/>
              <a:pathLst>
                <a:path w="15051" h="14622" extrusionOk="0">
                  <a:moveTo>
                    <a:pt x="4894" y="1286"/>
                  </a:moveTo>
                  <a:lnTo>
                    <a:pt x="7109" y="2525"/>
                  </a:lnTo>
                  <a:lnTo>
                    <a:pt x="7109" y="6311"/>
                  </a:lnTo>
                  <a:lnTo>
                    <a:pt x="4275" y="3560"/>
                  </a:lnTo>
                  <a:lnTo>
                    <a:pt x="4894" y="1286"/>
                  </a:lnTo>
                  <a:close/>
                  <a:moveTo>
                    <a:pt x="10050" y="1239"/>
                  </a:moveTo>
                  <a:lnTo>
                    <a:pt x="10704" y="3632"/>
                  </a:lnTo>
                  <a:lnTo>
                    <a:pt x="7930" y="6311"/>
                  </a:lnTo>
                  <a:lnTo>
                    <a:pt x="7930" y="2417"/>
                  </a:lnTo>
                  <a:lnTo>
                    <a:pt x="7942" y="2417"/>
                  </a:lnTo>
                  <a:lnTo>
                    <a:pt x="10050" y="1239"/>
                  </a:lnTo>
                  <a:close/>
                  <a:moveTo>
                    <a:pt x="3751" y="4215"/>
                  </a:moveTo>
                  <a:lnTo>
                    <a:pt x="6513" y="6894"/>
                  </a:lnTo>
                  <a:lnTo>
                    <a:pt x="2489" y="6894"/>
                  </a:lnTo>
                  <a:lnTo>
                    <a:pt x="1275" y="4858"/>
                  </a:lnTo>
                  <a:lnTo>
                    <a:pt x="3751" y="4215"/>
                  </a:lnTo>
                  <a:close/>
                  <a:moveTo>
                    <a:pt x="11383" y="4144"/>
                  </a:moveTo>
                  <a:lnTo>
                    <a:pt x="13717" y="4751"/>
                  </a:lnTo>
                  <a:lnTo>
                    <a:pt x="12455" y="6894"/>
                  </a:lnTo>
                  <a:lnTo>
                    <a:pt x="8537" y="6894"/>
                  </a:lnTo>
                  <a:lnTo>
                    <a:pt x="11383" y="4144"/>
                  </a:lnTo>
                  <a:close/>
                  <a:moveTo>
                    <a:pt x="12562" y="7716"/>
                  </a:moveTo>
                  <a:lnTo>
                    <a:pt x="13776" y="9752"/>
                  </a:lnTo>
                  <a:lnTo>
                    <a:pt x="11312" y="10395"/>
                  </a:lnTo>
                  <a:lnTo>
                    <a:pt x="8537" y="7716"/>
                  </a:lnTo>
                  <a:close/>
                  <a:moveTo>
                    <a:pt x="6501" y="7728"/>
                  </a:moveTo>
                  <a:lnTo>
                    <a:pt x="3656" y="10478"/>
                  </a:lnTo>
                  <a:lnTo>
                    <a:pt x="1322" y="9871"/>
                  </a:lnTo>
                  <a:lnTo>
                    <a:pt x="2608" y="7728"/>
                  </a:lnTo>
                  <a:close/>
                  <a:moveTo>
                    <a:pt x="7942" y="8299"/>
                  </a:moveTo>
                  <a:lnTo>
                    <a:pt x="10788" y="11049"/>
                  </a:lnTo>
                  <a:lnTo>
                    <a:pt x="10169" y="13323"/>
                  </a:lnTo>
                  <a:lnTo>
                    <a:pt x="7942" y="12085"/>
                  </a:lnTo>
                  <a:lnTo>
                    <a:pt x="7942" y="8299"/>
                  </a:lnTo>
                  <a:close/>
                  <a:moveTo>
                    <a:pt x="7097" y="8299"/>
                  </a:moveTo>
                  <a:lnTo>
                    <a:pt x="7097" y="12192"/>
                  </a:lnTo>
                  <a:lnTo>
                    <a:pt x="5001" y="13371"/>
                  </a:lnTo>
                  <a:lnTo>
                    <a:pt x="4346" y="10978"/>
                  </a:lnTo>
                  <a:lnTo>
                    <a:pt x="7097" y="8299"/>
                  </a:lnTo>
                  <a:close/>
                  <a:moveTo>
                    <a:pt x="10585" y="0"/>
                  </a:moveTo>
                  <a:lnTo>
                    <a:pt x="9823" y="417"/>
                  </a:lnTo>
                  <a:lnTo>
                    <a:pt x="7430"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28" y="14205"/>
                  </a:lnTo>
                  <a:lnTo>
                    <a:pt x="7621" y="12859"/>
                  </a:lnTo>
                  <a:lnTo>
                    <a:pt x="9930" y="14157"/>
                  </a:lnTo>
                  <a:lnTo>
                    <a:pt x="10681" y="14574"/>
                  </a:lnTo>
                  <a:lnTo>
                    <a:pt x="10907" y="13752"/>
                  </a:lnTo>
                  <a:lnTo>
                    <a:pt x="11621" y="11168"/>
                  </a:lnTo>
                  <a:lnTo>
                    <a:pt x="14193" y="10502"/>
                  </a:lnTo>
                  <a:lnTo>
                    <a:pt x="15050" y="10275"/>
                  </a:lnTo>
                  <a:lnTo>
                    <a:pt x="14610" y="9549"/>
                  </a:lnTo>
                  <a:lnTo>
                    <a:pt x="13229" y="7227"/>
                  </a:lnTo>
                  <a:lnTo>
                    <a:pt x="14562" y="4977"/>
                  </a:lnTo>
                  <a:lnTo>
                    <a:pt x="15003" y="4251"/>
                  </a:lnTo>
                  <a:lnTo>
                    <a:pt x="14157" y="4025"/>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5"/>
            <p:cNvSpPr/>
            <p:nvPr/>
          </p:nvSpPr>
          <p:spPr>
            <a:xfrm>
              <a:off x="9" y="4198916"/>
              <a:ext cx="478772" cy="465094"/>
            </a:xfrm>
            <a:custGeom>
              <a:avLst/>
              <a:gdLst/>
              <a:ahLst/>
              <a:cxnLst/>
              <a:rect l="l" t="t" r="r" b="b"/>
              <a:pathLst>
                <a:path w="15051" h="14621" extrusionOk="0">
                  <a:moveTo>
                    <a:pt x="4894" y="1286"/>
                  </a:moveTo>
                  <a:lnTo>
                    <a:pt x="7109" y="2512"/>
                  </a:lnTo>
                  <a:lnTo>
                    <a:pt x="7109" y="6310"/>
                  </a:lnTo>
                  <a:lnTo>
                    <a:pt x="4275" y="3560"/>
                  </a:lnTo>
                  <a:lnTo>
                    <a:pt x="4894" y="1286"/>
                  </a:lnTo>
                  <a:close/>
                  <a:moveTo>
                    <a:pt x="10050" y="1238"/>
                  </a:moveTo>
                  <a:lnTo>
                    <a:pt x="10704" y="3632"/>
                  </a:lnTo>
                  <a:lnTo>
                    <a:pt x="7930" y="6310"/>
                  </a:lnTo>
                  <a:lnTo>
                    <a:pt x="7930" y="2417"/>
                  </a:lnTo>
                  <a:lnTo>
                    <a:pt x="7942" y="2417"/>
                  </a:lnTo>
                  <a:lnTo>
                    <a:pt x="10050" y="1238"/>
                  </a:lnTo>
                  <a:close/>
                  <a:moveTo>
                    <a:pt x="3751" y="4215"/>
                  </a:moveTo>
                  <a:lnTo>
                    <a:pt x="6513" y="6894"/>
                  </a:lnTo>
                  <a:lnTo>
                    <a:pt x="2489" y="6894"/>
                  </a:lnTo>
                  <a:lnTo>
                    <a:pt x="1263" y="4858"/>
                  </a:lnTo>
                  <a:lnTo>
                    <a:pt x="3751" y="4215"/>
                  </a:lnTo>
                  <a:close/>
                  <a:moveTo>
                    <a:pt x="11383" y="4132"/>
                  </a:moveTo>
                  <a:lnTo>
                    <a:pt x="13717" y="4739"/>
                  </a:lnTo>
                  <a:lnTo>
                    <a:pt x="12455" y="6894"/>
                  </a:lnTo>
                  <a:lnTo>
                    <a:pt x="8537" y="6894"/>
                  </a:lnTo>
                  <a:lnTo>
                    <a:pt x="11383" y="4132"/>
                  </a:lnTo>
                  <a:close/>
                  <a:moveTo>
                    <a:pt x="12562" y="7715"/>
                  </a:moveTo>
                  <a:lnTo>
                    <a:pt x="13776" y="9751"/>
                  </a:lnTo>
                  <a:lnTo>
                    <a:pt x="11312" y="10394"/>
                  </a:lnTo>
                  <a:lnTo>
                    <a:pt x="8537" y="7715"/>
                  </a:lnTo>
                  <a:close/>
                  <a:moveTo>
                    <a:pt x="6537" y="7715"/>
                  </a:moveTo>
                  <a:lnTo>
                    <a:pt x="3680" y="10466"/>
                  </a:lnTo>
                  <a:lnTo>
                    <a:pt x="1334" y="9859"/>
                  </a:lnTo>
                  <a:lnTo>
                    <a:pt x="2620" y="7715"/>
                  </a:lnTo>
                  <a:close/>
                  <a:moveTo>
                    <a:pt x="7942" y="8299"/>
                  </a:moveTo>
                  <a:lnTo>
                    <a:pt x="10788" y="11049"/>
                  </a:lnTo>
                  <a:lnTo>
                    <a:pt x="10169" y="13323"/>
                  </a:lnTo>
                  <a:lnTo>
                    <a:pt x="7942" y="12085"/>
                  </a:lnTo>
                  <a:lnTo>
                    <a:pt x="7942" y="8299"/>
                  </a:lnTo>
                  <a:close/>
                  <a:moveTo>
                    <a:pt x="7133" y="8299"/>
                  </a:moveTo>
                  <a:lnTo>
                    <a:pt x="7133" y="12192"/>
                  </a:lnTo>
                  <a:lnTo>
                    <a:pt x="7109" y="12192"/>
                  </a:lnTo>
                  <a:lnTo>
                    <a:pt x="5013" y="13371"/>
                  </a:lnTo>
                  <a:lnTo>
                    <a:pt x="4358" y="10978"/>
                  </a:lnTo>
                  <a:lnTo>
                    <a:pt x="7133" y="8299"/>
                  </a:lnTo>
                  <a:close/>
                  <a:moveTo>
                    <a:pt x="10585"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50" y="10275"/>
                  </a:lnTo>
                  <a:lnTo>
                    <a:pt x="14610" y="9549"/>
                  </a:lnTo>
                  <a:lnTo>
                    <a:pt x="13229" y="7227"/>
                  </a:lnTo>
                  <a:lnTo>
                    <a:pt x="14562" y="4977"/>
                  </a:lnTo>
                  <a:lnTo>
                    <a:pt x="15003" y="4251"/>
                  </a:lnTo>
                  <a:lnTo>
                    <a:pt x="14157" y="4024"/>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5"/>
            <p:cNvSpPr/>
            <p:nvPr/>
          </p:nvSpPr>
          <p:spPr>
            <a:xfrm>
              <a:off x="9" y="3734204"/>
              <a:ext cx="478772" cy="464744"/>
            </a:xfrm>
            <a:custGeom>
              <a:avLst/>
              <a:gdLst/>
              <a:ahLst/>
              <a:cxnLst/>
              <a:rect l="l" t="t" r="r" b="b"/>
              <a:pathLst>
                <a:path w="15051" h="14610" extrusionOk="0">
                  <a:moveTo>
                    <a:pt x="4894" y="1274"/>
                  </a:moveTo>
                  <a:lnTo>
                    <a:pt x="7109" y="2512"/>
                  </a:lnTo>
                  <a:lnTo>
                    <a:pt x="7109" y="6311"/>
                  </a:lnTo>
                  <a:lnTo>
                    <a:pt x="4275" y="3560"/>
                  </a:lnTo>
                  <a:lnTo>
                    <a:pt x="4894" y="1274"/>
                  </a:lnTo>
                  <a:close/>
                  <a:moveTo>
                    <a:pt x="10050" y="1238"/>
                  </a:moveTo>
                  <a:lnTo>
                    <a:pt x="10704" y="3632"/>
                  </a:lnTo>
                  <a:lnTo>
                    <a:pt x="7930" y="6311"/>
                  </a:lnTo>
                  <a:lnTo>
                    <a:pt x="7930" y="2405"/>
                  </a:lnTo>
                  <a:lnTo>
                    <a:pt x="7942" y="2405"/>
                  </a:lnTo>
                  <a:lnTo>
                    <a:pt x="10050" y="1238"/>
                  </a:lnTo>
                  <a:close/>
                  <a:moveTo>
                    <a:pt x="3751" y="4215"/>
                  </a:moveTo>
                  <a:lnTo>
                    <a:pt x="6513" y="6894"/>
                  </a:lnTo>
                  <a:lnTo>
                    <a:pt x="2489"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1"/>
                  </a:lnTo>
                  <a:lnTo>
                    <a:pt x="11312" y="10382"/>
                  </a:lnTo>
                  <a:lnTo>
                    <a:pt x="8537" y="7704"/>
                  </a:lnTo>
                  <a:close/>
                  <a:moveTo>
                    <a:pt x="6537" y="7704"/>
                  </a:moveTo>
                  <a:lnTo>
                    <a:pt x="3680" y="10466"/>
                  </a:lnTo>
                  <a:lnTo>
                    <a:pt x="1334" y="9847"/>
                  </a:lnTo>
                  <a:lnTo>
                    <a:pt x="2620"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85"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50" y="10263"/>
                  </a:lnTo>
                  <a:lnTo>
                    <a:pt x="14610" y="9537"/>
                  </a:lnTo>
                  <a:lnTo>
                    <a:pt x="13229" y="7215"/>
                  </a:lnTo>
                  <a:lnTo>
                    <a:pt x="14562" y="4965"/>
                  </a:lnTo>
                  <a:lnTo>
                    <a:pt x="15003" y="4239"/>
                  </a:lnTo>
                  <a:lnTo>
                    <a:pt x="14157" y="4013"/>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5"/>
            <p:cNvSpPr/>
            <p:nvPr/>
          </p:nvSpPr>
          <p:spPr>
            <a:xfrm>
              <a:off x="964647" y="3734204"/>
              <a:ext cx="478772" cy="464744"/>
            </a:xfrm>
            <a:custGeom>
              <a:avLst/>
              <a:gdLst/>
              <a:ahLst/>
              <a:cxnLst/>
              <a:rect l="l" t="t" r="r" b="b"/>
              <a:pathLst>
                <a:path w="15051" h="14610" extrusionOk="0">
                  <a:moveTo>
                    <a:pt x="4906" y="1274"/>
                  </a:moveTo>
                  <a:lnTo>
                    <a:pt x="7121" y="2512"/>
                  </a:lnTo>
                  <a:lnTo>
                    <a:pt x="7121" y="6311"/>
                  </a:lnTo>
                  <a:lnTo>
                    <a:pt x="4275" y="3560"/>
                  </a:lnTo>
                  <a:lnTo>
                    <a:pt x="4906" y="1274"/>
                  </a:lnTo>
                  <a:close/>
                  <a:moveTo>
                    <a:pt x="10050" y="1238"/>
                  </a:moveTo>
                  <a:lnTo>
                    <a:pt x="10705" y="3632"/>
                  </a:lnTo>
                  <a:lnTo>
                    <a:pt x="7942" y="6311"/>
                  </a:lnTo>
                  <a:lnTo>
                    <a:pt x="7942" y="2405"/>
                  </a:lnTo>
                  <a:lnTo>
                    <a:pt x="7954" y="2405"/>
                  </a:lnTo>
                  <a:lnTo>
                    <a:pt x="10050" y="1238"/>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1"/>
                  </a:lnTo>
                  <a:lnTo>
                    <a:pt x="11312" y="10382"/>
                  </a:lnTo>
                  <a:lnTo>
                    <a:pt x="8550" y="7704"/>
                  </a:lnTo>
                  <a:close/>
                  <a:moveTo>
                    <a:pt x="6526"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2"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33" y="11156"/>
                  </a:lnTo>
                  <a:lnTo>
                    <a:pt x="14205" y="10490"/>
                  </a:lnTo>
                  <a:lnTo>
                    <a:pt x="15050" y="10263"/>
                  </a:lnTo>
                  <a:lnTo>
                    <a:pt x="14622" y="9537"/>
                  </a:lnTo>
                  <a:lnTo>
                    <a:pt x="13241" y="7215"/>
                  </a:lnTo>
                  <a:lnTo>
                    <a:pt x="14574" y="4965"/>
                  </a:lnTo>
                  <a:lnTo>
                    <a:pt x="15003" y="4239"/>
                  </a:lnTo>
                  <a:lnTo>
                    <a:pt x="14157" y="4013"/>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5"/>
            <p:cNvSpPr/>
            <p:nvPr/>
          </p:nvSpPr>
          <p:spPr>
            <a:xfrm>
              <a:off x="964647" y="4198916"/>
              <a:ext cx="478772" cy="465094"/>
            </a:xfrm>
            <a:custGeom>
              <a:avLst/>
              <a:gdLst/>
              <a:ahLst/>
              <a:cxnLst/>
              <a:rect l="l" t="t" r="r" b="b"/>
              <a:pathLst>
                <a:path w="15051" h="14621" extrusionOk="0">
                  <a:moveTo>
                    <a:pt x="4906" y="1286"/>
                  </a:moveTo>
                  <a:lnTo>
                    <a:pt x="7121" y="2512"/>
                  </a:lnTo>
                  <a:lnTo>
                    <a:pt x="7121" y="6310"/>
                  </a:lnTo>
                  <a:lnTo>
                    <a:pt x="4275" y="3560"/>
                  </a:lnTo>
                  <a:lnTo>
                    <a:pt x="4906"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26" y="6882"/>
                  </a:lnTo>
                  <a:lnTo>
                    <a:pt x="11395" y="4132"/>
                  </a:lnTo>
                  <a:close/>
                  <a:moveTo>
                    <a:pt x="3751" y="4215"/>
                  </a:moveTo>
                  <a:lnTo>
                    <a:pt x="6526" y="6894"/>
                  </a:lnTo>
                  <a:lnTo>
                    <a:pt x="2501" y="6894"/>
                  </a:lnTo>
                  <a:lnTo>
                    <a:pt x="1299" y="4858"/>
                  </a:lnTo>
                  <a:lnTo>
                    <a:pt x="3751" y="4215"/>
                  </a:lnTo>
                  <a:close/>
                  <a:moveTo>
                    <a:pt x="12562" y="7715"/>
                  </a:moveTo>
                  <a:lnTo>
                    <a:pt x="13788" y="9751"/>
                  </a:lnTo>
                  <a:lnTo>
                    <a:pt x="11312" y="10394"/>
                  </a:lnTo>
                  <a:lnTo>
                    <a:pt x="8550" y="7715"/>
                  </a:lnTo>
                  <a:close/>
                  <a:moveTo>
                    <a:pt x="6537" y="7715"/>
                  </a:moveTo>
                  <a:lnTo>
                    <a:pt x="3680" y="10466"/>
                  </a:lnTo>
                  <a:lnTo>
                    <a:pt x="1346" y="9859"/>
                  </a:lnTo>
                  <a:lnTo>
                    <a:pt x="2620"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46" y="4132"/>
                  </a:lnTo>
                  <a:lnTo>
                    <a:pt x="1" y="4346"/>
                  </a:lnTo>
                  <a:lnTo>
                    <a:pt x="430" y="5084"/>
                  </a:lnTo>
                  <a:lnTo>
                    <a:pt x="1823" y="7406"/>
                  </a:lnTo>
                  <a:lnTo>
                    <a:pt x="477" y="9644"/>
                  </a:lnTo>
                  <a:lnTo>
                    <a:pt x="49"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33" y="11168"/>
                  </a:lnTo>
                  <a:lnTo>
                    <a:pt x="14205" y="10501"/>
                  </a:lnTo>
                  <a:lnTo>
                    <a:pt x="15050" y="10275"/>
                  </a:lnTo>
                  <a:lnTo>
                    <a:pt x="14622" y="9549"/>
                  </a:lnTo>
                  <a:lnTo>
                    <a:pt x="13241" y="7227"/>
                  </a:lnTo>
                  <a:lnTo>
                    <a:pt x="14574" y="4977"/>
                  </a:lnTo>
                  <a:lnTo>
                    <a:pt x="15003" y="4251"/>
                  </a:lnTo>
                  <a:lnTo>
                    <a:pt x="14157" y="4024"/>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5"/>
            <p:cNvSpPr/>
            <p:nvPr/>
          </p:nvSpPr>
          <p:spPr>
            <a:xfrm>
              <a:off x="964647" y="4663629"/>
              <a:ext cx="478772" cy="464744"/>
            </a:xfrm>
            <a:custGeom>
              <a:avLst/>
              <a:gdLst/>
              <a:ahLst/>
              <a:cxnLst/>
              <a:rect l="l" t="t" r="r" b="b"/>
              <a:pathLst>
                <a:path w="15051" h="14610" extrusionOk="0">
                  <a:moveTo>
                    <a:pt x="4906" y="1286"/>
                  </a:moveTo>
                  <a:lnTo>
                    <a:pt x="7121" y="2524"/>
                  </a:lnTo>
                  <a:lnTo>
                    <a:pt x="7121" y="6322"/>
                  </a:lnTo>
                  <a:lnTo>
                    <a:pt x="4275" y="3572"/>
                  </a:lnTo>
                  <a:lnTo>
                    <a:pt x="4906" y="1286"/>
                  </a:lnTo>
                  <a:close/>
                  <a:moveTo>
                    <a:pt x="10050" y="1250"/>
                  </a:moveTo>
                  <a:lnTo>
                    <a:pt x="10705" y="3643"/>
                  </a:lnTo>
                  <a:lnTo>
                    <a:pt x="7942" y="6322"/>
                  </a:lnTo>
                  <a:lnTo>
                    <a:pt x="7942" y="2417"/>
                  </a:lnTo>
                  <a:lnTo>
                    <a:pt x="7954" y="2417"/>
                  </a:lnTo>
                  <a:lnTo>
                    <a:pt x="10050" y="1250"/>
                  </a:lnTo>
                  <a:close/>
                  <a:moveTo>
                    <a:pt x="3751" y="4203"/>
                  </a:moveTo>
                  <a:lnTo>
                    <a:pt x="6526" y="6882"/>
                  </a:lnTo>
                  <a:lnTo>
                    <a:pt x="2501" y="6882"/>
                  </a:lnTo>
                  <a:lnTo>
                    <a:pt x="1287" y="4846"/>
                  </a:lnTo>
                  <a:lnTo>
                    <a:pt x="3751" y="4203"/>
                  </a:lnTo>
                  <a:close/>
                  <a:moveTo>
                    <a:pt x="11395" y="4132"/>
                  </a:moveTo>
                  <a:lnTo>
                    <a:pt x="13729" y="4739"/>
                  </a:lnTo>
                  <a:lnTo>
                    <a:pt x="12443" y="6882"/>
                  </a:lnTo>
                  <a:lnTo>
                    <a:pt x="8526" y="6882"/>
                  </a:lnTo>
                  <a:lnTo>
                    <a:pt x="11395" y="4132"/>
                  </a:lnTo>
                  <a:close/>
                  <a:moveTo>
                    <a:pt x="12562" y="7715"/>
                  </a:moveTo>
                  <a:lnTo>
                    <a:pt x="13788" y="9763"/>
                  </a:lnTo>
                  <a:lnTo>
                    <a:pt x="11312" y="10394"/>
                  </a:lnTo>
                  <a:lnTo>
                    <a:pt x="8550" y="7715"/>
                  </a:lnTo>
                  <a:close/>
                  <a:moveTo>
                    <a:pt x="6537" y="7715"/>
                  </a:moveTo>
                  <a:lnTo>
                    <a:pt x="3680" y="10478"/>
                  </a:lnTo>
                  <a:lnTo>
                    <a:pt x="1346" y="9858"/>
                  </a:lnTo>
                  <a:lnTo>
                    <a:pt x="2620" y="7715"/>
                  </a:lnTo>
                  <a:close/>
                  <a:moveTo>
                    <a:pt x="7954" y="8287"/>
                  </a:moveTo>
                  <a:lnTo>
                    <a:pt x="10800" y="11037"/>
                  </a:lnTo>
                  <a:lnTo>
                    <a:pt x="10169" y="13311"/>
                  </a:lnTo>
                  <a:lnTo>
                    <a:pt x="7954" y="12085"/>
                  </a:lnTo>
                  <a:lnTo>
                    <a:pt x="7954" y="8287"/>
                  </a:lnTo>
                  <a:close/>
                  <a:moveTo>
                    <a:pt x="7133" y="8299"/>
                  </a:moveTo>
                  <a:lnTo>
                    <a:pt x="7133" y="12204"/>
                  </a:lnTo>
                  <a:lnTo>
                    <a:pt x="7121" y="12204"/>
                  </a:lnTo>
                  <a:lnTo>
                    <a:pt x="5025" y="13371"/>
                  </a:lnTo>
                  <a:lnTo>
                    <a:pt x="4370" y="10978"/>
                  </a:lnTo>
                  <a:lnTo>
                    <a:pt x="7133" y="8299"/>
                  </a:lnTo>
                  <a:close/>
                  <a:moveTo>
                    <a:pt x="10586" y="0"/>
                  </a:moveTo>
                  <a:lnTo>
                    <a:pt x="9824" y="405"/>
                  </a:lnTo>
                  <a:lnTo>
                    <a:pt x="7430" y="1750"/>
                  </a:lnTo>
                  <a:lnTo>
                    <a:pt x="5121" y="453"/>
                  </a:lnTo>
                  <a:lnTo>
                    <a:pt x="4359" y="36"/>
                  </a:lnTo>
                  <a:lnTo>
                    <a:pt x="4144" y="857"/>
                  </a:lnTo>
                  <a:lnTo>
                    <a:pt x="3430" y="3441"/>
                  </a:lnTo>
                  <a:lnTo>
                    <a:pt x="846" y="4120"/>
                  </a:lnTo>
                  <a:lnTo>
                    <a:pt x="1" y="4334"/>
                  </a:lnTo>
                  <a:lnTo>
                    <a:pt x="430" y="5072"/>
                  </a:lnTo>
                  <a:lnTo>
                    <a:pt x="1823" y="7394"/>
                  </a:lnTo>
                  <a:lnTo>
                    <a:pt x="477" y="9632"/>
                  </a:lnTo>
                  <a:lnTo>
                    <a:pt x="49"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33" y="11156"/>
                  </a:lnTo>
                  <a:lnTo>
                    <a:pt x="14205" y="10489"/>
                  </a:lnTo>
                  <a:lnTo>
                    <a:pt x="15050" y="10263"/>
                  </a:lnTo>
                  <a:lnTo>
                    <a:pt x="14622" y="9537"/>
                  </a:lnTo>
                  <a:lnTo>
                    <a:pt x="13241" y="7215"/>
                  </a:lnTo>
                  <a:lnTo>
                    <a:pt x="14574" y="4965"/>
                  </a:lnTo>
                  <a:lnTo>
                    <a:pt x="15003" y="4239"/>
                  </a:lnTo>
                  <a:lnTo>
                    <a:pt x="14157" y="4012"/>
                  </a:lnTo>
                  <a:lnTo>
                    <a:pt x="11490" y="3310"/>
                  </a:lnTo>
                  <a:lnTo>
                    <a:pt x="10812" y="810"/>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5"/>
            <p:cNvSpPr/>
            <p:nvPr/>
          </p:nvSpPr>
          <p:spPr>
            <a:xfrm>
              <a:off x="964647" y="2804398"/>
              <a:ext cx="478772" cy="464744"/>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74"/>
                  </a:moveTo>
                  <a:lnTo>
                    <a:pt x="7121" y="2513"/>
                  </a:lnTo>
                  <a:lnTo>
                    <a:pt x="7121" y="6323"/>
                  </a:lnTo>
                  <a:lnTo>
                    <a:pt x="4275" y="3560"/>
                  </a:lnTo>
                  <a:lnTo>
                    <a:pt x="4906" y="1274"/>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2"/>
                  </a:lnTo>
                  <a:lnTo>
                    <a:pt x="11312" y="10383"/>
                  </a:lnTo>
                  <a:lnTo>
                    <a:pt x="8550" y="7704"/>
                  </a:lnTo>
                  <a:close/>
                  <a:moveTo>
                    <a:pt x="6537" y="7704"/>
                  </a:moveTo>
                  <a:lnTo>
                    <a:pt x="3680" y="10478"/>
                  </a:lnTo>
                  <a:lnTo>
                    <a:pt x="1346" y="9871"/>
                  </a:lnTo>
                  <a:lnTo>
                    <a:pt x="2620"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70" y="10966"/>
                  </a:lnTo>
                  <a:lnTo>
                    <a:pt x="7133" y="8287"/>
                  </a:lnTo>
                  <a:close/>
                  <a:moveTo>
                    <a:pt x="10586" y="0"/>
                  </a:moveTo>
                  <a:lnTo>
                    <a:pt x="9824" y="417"/>
                  </a:lnTo>
                  <a:lnTo>
                    <a:pt x="7430" y="1751"/>
                  </a:lnTo>
                  <a:lnTo>
                    <a:pt x="5121" y="453"/>
                  </a:lnTo>
                  <a:lnTo>
                    <a:pt x="4359" y="48"/>
                  </a:lnTo>
                  <a:lnTo>
                    <a:pt x="4144" y="858"/>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3"/>
                  </a:lnTo>
                  <a:lnTo>
                    <a:pt x="7621" y="12859"/>
                  </a:lnTo>
                  <a:lnTo>
                    <a:pt x="9931" y="14157"/>
                  </a:lnTo>
                  <a:lnTo>
                    <a:pt x="10693" y="14574"/>
                  </a:lnTo>
                  <a:lnTo>
                    <a:pt x="10907"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5"/>
            <p:cNvSpPr/>
            <p:nvPr/>
          </p:nvSpPr>
          <p:spPr>
            <a:xfrm>
              <a:off x="482535" y="2804398"/>
              <a:ext cx="478359" cy="464744"/>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94" y="1274"/>
                  </a:moveTo>
                  <a:lnTo>
                    <a:pt x="7108" y="2513"/>
                  </a:lnTo>
                  <a:lnTo>
                    <a:pt x="7108" y="6323"/>
                  </a:lnTo>
                  <a:lnTo>
                    <a:pt x="4263" y="3560"/>
                  </a:lnTo>
                  <a:lnTo>
                    <a:pt x="4894"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61" y="7704"/>
                  </a:moveTo>
                  <a:lnTo>
                    <a:pt x="13764" y="9752"/>
                  </a:lnTo>
                  <a:lnTo>
                    <a:pt x="11311" y="10383"/>
                  </a:lnTo>
                  <a:lnTo>
                    <a:pt x="8537" y="7704"/>
                  </a:lnTo>
                  <a:close/>
                  <a:moveTo>
                    <a:pt x="6513" y="7704"/>
                  </a:moveTo>
                  <a:lnTo>
                    <a:pt x="3667" y="10478"/>
                  </a:lnTo>
                  <a:lnTo>
                    <a:pt x="1334" y="9871"/>
                  </a:lnTo>
                  <a:lnTo>
                    <a:pt x="2620"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90" y="3322"/>
                  </a:lnTo>
                  <a:lnTo>
                    <a:pt x="10799"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5"/>
            <p:cNvSpPr/>
            <p:nvPr/>
          </p:nvSpPr>
          <p:spPr>
            <a:xfrm>
              <a:off x="482535" y="3734204"/>
              <a:ext cx="478359" cy="464744"/>
            </a:xfrm>
            <a:custGeom>
              <a:avLst/>
              <a:gdLst/>
              <a:ahLst/>
              <a:cxnLst/>
              <a:rect l="l" t="t" r="r" b="b"/>
              <a:pathLst>
                <a:path w="15038" h="14610" extrusionOk="0">
                  <a:moveTo>
                    <a:pt x="4894" y="1274"/>
                  </a:moveTo>
                  <a:lnTo>
                    <a:pt x="7108" y="2512"/>
                  </a:lnTo>
                  <a:lnTo>
                    <a:pt x="7108" y="6311"/>
                  </a:lnTo>
                  <a:lnTo>
                    <a:pt x="4263" y="3560"/>
                  </a:lnTo>
                  <a:lnTo>
                    <a:pt x="4894" y="1274"/>
                  </a:lnTo>
                  <a:close/>
                  <a:moveTo>
                    <a:pt x="10037" y="1238"/>
                  </a:moveTo>
                  <a:lnTo>
                    <a:pt x="10692" y="3632"/>
                  </a:lnTo>
                  <a:lnTo>
                    <a:pt x="7930" y="6311"/>
                  </a:lnTo>
                  <a:lnTo>
                    <a:pt x="7930" y="2405"/>
                  </a:lnTo>
                  <a:lnTo>
                    <a:pt x="7942" y="2405"/>
                  </a:lnTo>
                  <a:lnTo>
                    <a:pt x="10037" y="1238"/>
                  </a:lnTo>
                  <a:close/>
                  <a:moveTo>
                    <a:pt x="3751" y="4215"/>
                  </a:moveTo>
                  <a:lnTo>
                    <a:pt x="6513" y="6894"/>
                  </a:lnTo>
                  <a:lnTo>
                    <a:pt x="2501" y="6894"/>
                  </a:lnTo>
                  <a:lnTo>
                    <a:pt x="1286" y="4846"/>
                  </a:lnTo>
                  <a:lnTo>
                    <a:pt x="3751" y="4215"/>
                  </a:lnTo>
                  <a:close/>
                  <a:moveTo>
                    <a:pt x="11383" y="4132"/>
                  </a:moveTo>
                  <a:lnTo>
                    <a:pt x="13716" y="4751"/>
                  </a:lnTo>
                  <a:lnTo>
                    <a:pt x="12442" y="6894"/>
                  </a:lnTo>
                  <a:lnTo>
                    <a:pt x="8525" y="6894"/>
                  </a:lnTo>
                  <a:lnTo>
                    <a:pt x="11383" y="4132"/>
                  </a:lnTo>
                  <a:close/>
                  <a:moveTo>
                    <a:pt x="12561" y="7704"/>
                  </a:moveTo>
                  <a:lnTo>
                    <a:pt x="13776" y="9751"/>
                  </a:lnTo>
                  <a:lnTo>
                    <a:pt x="11311" y="10382"/>
                  </a:lnTo>
                  <a:lnTo>
                    <a:pt x="8537" y="7704"/>
                  </a:lnTo>
                  <a:close/>
                  <a:moveTo>
                    <a:pt x="6513" y="7704"/>
                  </a:moveTo>
                  <a:lnTo>
                    <a:pt x="3655" y="10466"/>
                  </a:lnTo>
                  <a:lnTo>
                    <a:pt x="1322" y="9847"/>
                  </a:lnTo>
                  <a:lnTo>
                    <a:pt x="2596" y="7704"/>
                  </a:lnTo>
                  <a:close/>
                  <a:moveTo>
                    <a:pt x="7942" y="8287"/>
                  </a:moveTo>
                  <a:lnTo>
                    <a:pt x="10787" y="11037"/>
                  </a:lnTo>
                  <a:lnTo>
                    <a:pt x="10156" y="13323"/>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11" y="417"/>
                  </a:lnTo>
                  <a:lnTo>
                    <a:pt x="7418" y="1750"/>
                  </a:lnTo>
                  <a:lnTo>
                    <a:pt x="5120" y="465"/>
                  </a:lnTo>
                  <a:lnTo>
                    <a:pt x="4358" y="48"/>
                  </a:lnTo>
                  <a:lnTo>
                    <a:pt x="4132" y="857"/>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53" y="14609"/>
                  </a:lnTo>
                  <a:lnTo>
                    <a:pt x="5215" y="14192"/>
                  </a:lnTo>
                  <a:lnTo>
                    <a:pt x="7608" y="12859"/>
                  </a:lnTo>
                  <a:lnTo>
                    <a:pt x="9918" y="14157"/>
                  </a:lnTo>
                  <a:lnTo>
                    <a:pt x="10680" y="14573"/>
                  </a:lnTo>
                  <a:lnTo>
                    <a:pt x="10906" y="13752"/>
                  </a:lnTo>
                  <a:lnTo>
                    <a:pt x="11621" y="11156"/>
                  </a:lnTo>
                  <a:lnTo>
                    <a:pt x="14192" y="10490"/>
                  </a:lnTo>
                  <a:lnTo>
                    <a:pt x="15038" y="10263"/>
                  </a:lnTo>
                  <a:lnTo>
                    <a:pt x="14609" y="9537"/>
                  </a:lnTo>
                  <a:lnTo>
                    <a:pt x="13228" y="7215"/>
                  </a:lnTo>
                  <a:lnTo>
                    <a:pt x="14562" y="4965"/>
                  </a:lnTo>
                  <a:lnTo>
                    <a:pt x="14990" y="4239"/>
                  </a:lnTo>
                  <a:lnTo>
                    <a:pt x="14145" y="4013"/>
                  </a:lnTo>
                  <a:lnTo>
                    <a:pt x="11478" y="3322"/>
                  </a:lnTo>
                  <a:lnTo>
                    <a:pt x="10799"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5"/>
            <p:cNvSpPr/>
            <p:nvPr/>
          </p:nvSpPr>
          <p:spPr>
            <a:xfrm>
              <a:off x="482535" y="4198916"/>
              <a:ext cx="478359" cy="465094"/>
            </a:xfrm>
            <a:custGeom>
              <a:avLst/>
              <a:gdLst/>
              <a:ahLst/>
              <a:cxnLst/>
              <a:rect l="l" t="t" r="r" b="b"/>
              <a:pathLst>
                <a:path w="15038" h="14621" extrusionOk="0">
                  <a:moveTo>
                    <a:pt x="4894" y="1286"/>
                  </a:moveTo>
                  <a:lnTo>
                    <a:pt x="7108" y="2512"/>
                  </a:lnTo>
                  <a:lnTo>
                    <a:pt x="7108" y="6310"/>
                  </a:lnTo>
                  <a:lnTo>
                    <a:pt x="4263" y="3560"/>
                  </a:lnTo>
                  <a:lnTo>
                    <a:pt x="4894" y="1286"/>
                  </a:lnTo>
                  <a:close/>
                  <a:moveTo>
                    <a:pt x="10037" y="1238"/>
                  </a:moveTo>
                  <a:lnTo>
                    <a:pt x="10692" y="3632"/>
                  </a:lnTo>
                  <a:lnTo>
                    <a:pt x="7930" y="6310"/>
                  </a:lnTo>
                  <a:lnTo>
                    <a:pt x="7930" y="2417"/>
                  </a:lnTo>
                  <a:lnTo>
                    <a:pt x="7942" y="2417"/>
                  </a:lnTo>
                  <a:lnTo>
                    <a:pt x="10037" y="1238"/>
                  </a:lnTo>
                  <a:close/>
                  <a:moveTo>
                    <a:pt x="11383" y="4132"/>
                  </a:moveTo>
                  <a:lnTo>
                    <a:pt x="13716" y="4739"/>
                  </a:lnTo>
                  <a:lnTo>
                    <a:pt x="12442" y="6882"/>
                  </a:lnTo>
                  <a:lnTo>
                    <a:pt x="8525" y="6882"/>
                  </a:lnTo>
                  <a:lnTo>
                    <a:pt x="11383" y="4132"/>
                  </a:lnTo>
                  <a:close/>
                  <a:moveTo>
                    <a:pt x="3751" y="4215"/>
                  </a:moveTo>
                  <a:lnTo>
                    <a:pt x="6513" y="6894"/>
                  </a:lnTo>
                  <a:lnTo>
                    <a:pt x="2501" y="6894"/>
                  </a:lnTo>
                  <a:lnTo>
                    <a:pt x="1274" y="4858"/>
                  </a:lnTo>
                  <a:lnTo>
                    <a:pt x="3751" y="4215"/>
                  </a:lnTo>
                  <a:close/>
                  <a:moveTo>
                    <a:pt x="12561" y="7715"/>
                  </a:moveTo>
                  <a:lnTo>
                    <a:pt x="13776" y="9751"/>
                  </a:lnTo>
                  <a:lnTo>
                    <a:pt x="11311" y="10394"/>
                  </a:lnTo>
                  <a:lnTo>
                    <a:pt x="8537" y="7715"/>
                  </a:lnTo>
                  <a:close/>
                  <a:moveTo>
                    <a:pt x="6513" y="7715"/>
                  </a:moveTo>
                  <a:lnTo>
                    <a:pt x="3667" y="10466"/>
                  </a:lnTo>
                  <a:lnTo>
                    <a:pt x="1334" y="9859"/>
                  </a:lnTo>
                  <a:lnTo>
                    <a:pt x="2620" y="7715"/>
                  </a:lnTo>
                  <a:close/>
                  <a:moveTo>
                    <a:pt x="7942" y="8299"/>
                  </a:moveTo>
                  <a:lnTo>
                    <a:pt x="10787" y="11049"/>
                  </a:lnTo>
                  <a:lnTo>
                    <a:pt x="10156" y="13323"/>
                  </a:lnTo>
                  <a:lnTo>
                    <a:pt x="7942" y="12085"/>
                  </a:lnTo>
                  <a:lnTo>
                    <a:pt x="7942" y="8299"/>
                  </a:lnTo>
                  <a:close/>
                  <a:moveTo>
                    <a:pt x="7120" y="8299"/>
                  </a:moveTo>
                  <a:lnTo>
                    <a:pt x="7120" y="12192"/>
                  </a:lnTo>
                  <a:lnTo>
                    <a:pt x="7108" y="12192"/>
                  </a:lnTo>
                  <a:lnTo>
                    <a:pt x="5013" y="13371"/>
                  </a:lnTo>
                  <a:lnTo>
                    <a:pt x="4358" y="10978"/>
                  </a:lnTo>
                  <a:lnTo>
                    <a:pt x="7120" y="8299"/>
                  </a:lnTo>
                  <a:close/>
                  <a:moveTo>
                    <a:pt x="10573" y="0"/>
                  </a:moveTo>
                  <a:lnTo>
                    <a:pt x="9811" y="417"/>
                  </a:lnTo>
                  <a:lnTo>
                    <a:pt x="7418" y="1762"/>
                  </a:lnTo>
                  <a:lnTo>
                    <a:pt x="5120" y="465"/>
                  </a:lnTo>
                  <a:lnTo>
                    <a:pt x="4358" y="48"/>
                  </a:lnTo>
                  <a:lnTo>
                    <a:pt x="4132" y="869"/>
                  </a:lnTo>
                  <a:lnTo>
                    <a:pt x="3417" y="3453"/>
                  </a:lnTo>
                  <a:lnTo>
                    <a:pt x="846" y="4132"/>
                  </a:lnTo>
                  <a:lnTo>
                    <a:pt x="0" y="4346"/>
                  </a:lnTo>
                  <a:lnTo>
                    <a:pt x="429" y="5084"/>
                  </a:lnTo>
                  <a:lnTo>
                    <a:pt x="1810" y="7406"/>
                  </a:lnTo>
                  <a:lnTo>
                    <a:pt x="476" y="9644"/>
                  </a:lnTo>
                  <a:lnTo>
                    <a:pt x="36" y="10382"/>
                  </a:lnTo>
                  <a:lnTo>
                    <a:pt x="893" y="10597"/>
                  </a:lnTo>
                  <a:lnTo>
                    <a:pt x="3548" y="11299"/>
                  </a:lnTo>
                  <a:lnTo>
                    <a:pt x="4239" y="13799"/>
                  </a:lnTo>
                  <a:lnTo>
                    <a:pt x="4453" y="14621"/>
                  </a:lnTo>
                  <a:lnTo>
                    <a:pt x="5215" y="14204"/>
                  </a:lnTo>
                  <a:lnTo>
                    <a:pt x="7608" y="12859"/>
                  </a:lnTo>
                  <a:lnTo>
                    <a:pt x="9918" y="14157"/>
                  </a:lnTo>
                  <a:lnTo>
                    <a:pt x="10680" y="14573"/>
                  </a:lnTo>
                  <a:lnTo>
                    <a:pt x="10906" y="13752"/>
                  </a:lnTo>
                  <a:lnTo>
                    <a:pt x="11621" y="11168"/>
                  </a:lnTo>
                  <a:lnTo>
                    <a:pt x="14192" y="10501"/>
                  </a:lnTo>
                  <a:lnTo>
                    <a:pt x="15038" y="10275"/>
                  </a:lnTo>
                  <a:lnTo>
                    <a:pt x="14609" y="9549"/>
                  </a:lnTo>
                  <a:lnTo>
                    <a:pt x="13228" y="7227"/>
                  </a:lnTo>
                  <a:lnTo>
                    <a:pt x="14562" y="4977"/>
                  </a:lnTo>
                  <a:lnTo>
                    <a:pt x="14990" y="4251"/>
                  </a:lnTo>
                  <a:lnTo>
                    <a:pt x="14145" y="4024"/>
                  </a:lnTo>
                  <a:lnTo>
                    <a:pt x="11478" y="3322"/>
                  </a:lnTo>
                  <a:lnTo>
                    <a:pt x="10799"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5"/>
            <p:cNvSpPr/>
            <p:nvPr/>
          </p:nvSpPr>
          <p:spPr>
            <a:xfrm>
              <a:off x="482535" y="4663629"/>
              <a:ext cx="478359" cy="464744"/>
            </a:xfrm>
            <a:custGeom>
              <a:avLst/>
              <a:gdLst/>
              <a:ahLst/>
              <a:cxnLst/>
              <a:rect l="l" t="t" r="r" b="b"/>
              <a:pathLst>
                <a:path w="15038" h="14610" extrusionOk="0">
                  <a:moveTo>
                    <a:pt x="4894" y="1286"/>
                  </a:moveTo>
                  <a:lnTo>
                    <a:pt x="7108" y="2524"/>
                  </a:lnTo>
                  <a:lnTo>
                    <a:pt x="7108" y="6322"/>
                  </a:lnTo>
                  <a:lnTo>
                    <a:pt x="4263" y="3572"/>
                  </a:lnTo>
                  <a:lnTo>
                    <a:pt x="4894" y="1286"/>
                  </a:lnTo>
                  <a:close/>
                  <a:moveTo>
                    <a:pt x="10037" y="1250"/>
                  </a:moveTo>
                  <a:lnTo>
                    <a:pt x="10692" y="3643"/>
                  </a:lnTo>
                  <a:lnTo>
                    <a:pt x="7930" y="6322"/>
                  </a:lnTo>
                  <a:lnTo>
                    <a:pt x="7930" y="2417"/>
                  </a:lnTo>
                  <a:lnTo>
                    <a:pt x="7942" y="2417"/>
                  </a:lnTo>
                  <a:lnTo>
                    <a:pt x="10037" y="1250"/>
                  </a:lnTo>
                  <a:close/>
                  <a:moveTo>
                    <a:pt x="3751" y="4203"/>
                  </a:moveTo>
                  <a:lnTo>
                    <a:pt x="6513" y="6882"/>
                  </a:lnTo>
                  <a:lnTo>
                    <a:pt x="2501" y="6882"/>
                  </a:lnTo>
                  <a:lnTo>
                    <a:pt x="1274" y="4846"/>
                  </a:lnTo>
                  <a:lnTo>
                    <a:pt x="3751" y="4203"/>
                  </a:lnTo>
                  <a:close/>
                  <a:moveTo>
                    <a:pt x="11383" y="4132"/>
                  </a:moveTo>
                  <a:lnTo>
                    <a:pt x="13716" y="4739"/>
                  </a:lnTo>
                  <a:lnTo>
                    <a:pt x="12442" y="6882"/>
                  </a:lnTo>
                  <a:lnTo>
                    <a:pt x="8525" y="6882"/>
                  </a:lnTo>
                  <a:lnTo>
                    <a:pt x="11383" y="4132"/>
                  </a:lnTo>
                  <a:close/>
                  <a:moveTo>
                    <a:pt x="12561" y="7715"/>
                  </a:moveTo>
                  <a:lnTo>
                    <a:pt x="13776" y="9763"/>
                  </a:lnTo>
                  <a:lnTo>
                    <a:pt x="11311" y="10394"/>
                  </a:lnTo>
                  <a:lnTo>
                    <a:pt x="8537" y="7715"/>
                  </a:lnTo>
                  <a:close/>
                  <a:moveTo>
                    <a:pt x="6513" y="7715"/>
                  </a:moveTo>
                  <a:lnTo>
                    <a:pt x="3667" y="10478"/>
                  </a:lnTo>
                  <a:lnTo>
                    <a:pt x="1334" y="9858"/>
                  </a:lnTo>
                  <a:lnTo>
                    <a:pt x="2620" y="7715"/>
                  </a:lnTo>
                  <a:close/>
                  <a:moveTo>
                    <a:pt x="7942" y="8287"/>
                  </a:moveTo>
                  <a:lnTo>
                    <a:pt x="10787" y="11037"/>
                  </a:lnTo>
                  <a:lnTo>
                    <a:pt x="10156" y="13311"/>
                  </a:lnTo>
                  <a:lnTo>
                    <a:pt x="7942" y="12085"/>
                  </a:lnTo>
                  <a:lnTo>
                    <a:pt x="7942" y="8287"/>
                  </a:lnTo>
                  <a:close/>
                  <a:moveTo>
                    <a:pt x="7120" y="8299"/>
                  </a:moveTo>
                  <a:lnTo>
                    <a:pt x="7120" y="12204"/>
                  </a:lnTo>
                  <a:lnTo>
                    <a:pt x="7108" y="12204"/>
                  </a:lnTo>
                  <a:lnTo>
                    <a:pt x="5013" y="13371"/>
                  </a:lnTo>
                  <a:lnTo>
                    <a:pt x="4358" y="10978"/>
                  </a:lnTo>
                  <a:lnTo>
                    <a:pt x="7120" y="8299"/>
                  </a:lnTo>
                  <a:close/>
                  <a:moveTo>
                    <a:pt x="10573" y="0"/>
                  </a:moveTo>
                  <a:lnTo>
                    <a:pt x="9811" y="405"/>
                  </a:lnTo>
                  <a:lnTo>
                    <a:pt x="7418" y="1750"/>
                  </a:lnTo>
                  <a:lnTo>
                    <a:pt x="5120" y="453"/>
                  </a:lnTo>
                  <a:lnTo>
                    <a:pt x="4358" y="36"/>
                  </a:lnTo>
                  <a:lnTo>
                    <a:pt x="4132" y="857"/>
                  </a:lnTo>
                  <a:lnTo>
                    <a:pt x="3417" y="3441"/>
                  </a:lnTo>
                  <a:lnTo>
                    <a:pt x="846" y="4120"/>
                  </a:lnTo>
                  <a:lnTo>
                    <a:pt x="0" y="4334"/>
                  </a:lnTo>
                  <a:lnTo>
                    <a:pt x="429" y="5072"/>
                  </a:lnTo>
                  <a:lnTo>
                    <a:pt x="1810" y="7394"/>
                  </a:lnTo>
                  <a:lnTo>
                    <a:pt x="476" y="9632"/>
                  </a:lnTo>
                  <a:lnTo>
                    <a:pt x="36" y="10370"/>
                  </a:lnTo>
                  <a:lnTo>
                    <a:pt x="893" y="10597"/>
                  </a:lnTo>
                  <a:lnTo>
                    <a:pt x="3548" y="11287"/>
                  </a:lnTo>
                  <a:lnTo>
                    <a:pt x="4239" y="13788"/>
                  </a:lnTo>
                  <a:lnTo>
                    <a:pt x="4453" y="14609"/>
                  </a:lnTo>
                  <a:lnTo>
                    <a:pt x="5215" y="14192"/>
                  </a:lnTo>
                  <a:lnTo>
                    <a:pt x="7608" y="12859"/>
                  </a:lnTo>
                  <a:lnTo>
                    <a:pt x="9918" y="14145"/>
                  </a:lnTo>
                  <a:lnTo>
                    <a:pt x="10680" y="14561"/>
                  </a:lnTo>
                  <a:lnTo>
                    <a:pt x="10906" y="13752"/>
                  </a:lnTo>
                  <a:lnTo>
                    <a:pt x="11621" y="11156"/>
                  </a:lnTo>
                  <a:lnTo>
                    <a:pt x="14192" y="10489"/>
                  </a:lnTo>
                  <a:lnTo>
                    <a:pt x="15038" y="10263"/>
                  </a:lnTo>
                  <a:lnTo>
                    <a:pt x="14609" y="9537"/>
                  </a:lnTo>
                  <a:lnTo>
                    <a:pt x="13228" y="7215"/>
                  </a:lnTo>
                  <a:lnTo>
                    <a:pt x="14562" y="4965"/>
                  </a:lnTo>
                  <a:lnTo>
                    <a:pt x="14990" y="4239"/>
                  </a:lnTo>
                  <a:lnTo>
                    <a:pt x="14145" y="4012"/>
                  </a:lnTo>
                  <a:lnTo>
                    <a:pt x="11478" y="3310"/>
                  </a:lnTo>
                  <a:lnTo>
                    <a:pt x="10799"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5"/>
            <p:cNvSpPr/>
            <p:nvPr/>
          </p:nvSpPr>
          <p:spPr>
            <a:xfrm>
              <a:off x="9" y="4663629"/>
              <a:ext cx="478772" cy="464744"/>
            </a:xfrm>
            <a:custGeom>
              <a:avLst/>
              <a:gdLst/>
              <a:ahLst/>
              <a:cxnLst/>
              <a:rect l="l" t="t" r="r" b="b"/>
              <a:pathLst>
                <a:path w="15051" h="14610" extrusionOk="0">
                  <a:moveTo>
                    <a:pt x="4894" y="1286"/>
                  </a:moveTo>
                  <a:lnTo>
                    <a:pt x="7109" y="2524"/>
                  </a:lnTo>
                  <a:lnTo>
                    <a:pt x="7109" y="6322"/>
                  </a:lnTo>
                  <a:lnTo>
                    <a:pt x="4275" y="3548"/>
                  </a:lnTo>
                  <a:lnTo>
                    <a:pt x="4894" y="1286"/>
                  </a:lnTo>
                  <a:close/>
                  <a:moveTo>
                    <a:pt x="10050" y="1250"/>
                  </a:moveTo>
                  <a:lnTo>
                    <a:pt x="10704" y="3643"/>
                  </a:lnTo>
                  <a:lnTo>
                    <a:pt x="7930" y="6322"/>
                  </a:lnTo>
                  <a:lnTo>
                    <a:pt x="7930" y="2417"/>
                  </a:lnTo>
                  <a:lnTo>
                    <a:pt x="7942" y="2417"/>
                  </a:lnTo>
                  <a:lnTo>
                    <a:pt x="10050" y="1250"/>
                  </a:lnTo>
                  <a:close/>
                  <a:moveTo>
                    <a:pt x="3751" y="4203"/>
                  </a:moveTo>
                  <a:lnTo>
                    <a:pt x="6513" y="6882"/>
                  </a:lnTo>
                  <a:lnTo>
                    <a:pt x="2489" y="6882"/>
                  </a:lnTo>
                  <a:lnTo>
                    <a:pt x="1263" y="4846"/>
                  </a:lnTo>
                  <a:lnTo>
                    <a:pt x="3751" y="4203"/>
                  </a:lnTo>
                  <a:close/>
                  <a:moveTo>
                    <a:pt x="11383" y="4132"/>
                  </a:moveTo>
                  <a:lnTo>
                    <a:pt x="13717" y="4739"/>
                  </a:lnTo>
                  <a:lnTo>
                    <a:pt x="12443" y="6882"/>
                  </a:lnTo>
                  <a:lnTo>
                    <a:pt x="8537" y="6882"/>
                  </a:lnTo>
                  <a:lnTo>
                    <a:pt x="11383" y="4132"/>
                  </a:lnTo>
                  <a:close/>
                  <a:moveTo>
                    <a:pt x="12562" y="7715"/>
                  </a:moveTo>
                  <a:lnTo>
                    <a:pt x="13776" y="9763"/>
                  </a:lnTo>
                  <a:lnTo>
                    <a:pt x="11312" y="10394"/>
                  </a:lnTo>
                  <a:lnTo>
                    <a:pt x="8537" y="7715"/>
                  </a:lnTo>
                  <a:close/>
                  <a:moveTo>
                    <a:pt x="6513" y="7715"/>
                  </a:moveTo>
                  <a:lnTo>
                    <a:pt x="3680" y="10478"/>
                  </a:lnTo>
                  <a:lnTo>
                    <a:pt x="1322" y="9858"/>
                  </a:lnTo>
                  <a:lnTo>
                    <a:pt x="2608" y="7715"/>
                  </a:lnTo>
                  <a:close/>
                  <a:moveTo>
                    <a:pt x="7942" y="8287"/>
                  </a:moveTo>
                  <a:lnTo>
                    <a:pt x="10788" y="11037"/>
                  </a:lnTo>
                  <a:lnTo>
                    <a:pt x="10169" y="13311"/>
                  </a:lnTo>
                  <a:lnTo>
                    <a:pt x="7942" y="12085"/>
                  </a:lnTo>
                  <a:lnTo>
                    <a:pt x="7942" y="8287"/>
                  </a:lnTo>
                  <a:close/>
                  <a:moveTo>
                    <a:pt x="7133" y="8299"/>
                  </a:moveTo>
                  <a:lnTo>
                    <a:pt x="7133" y="12204"/>
                  </a:lnTo>
                  <a:lnTo>
                    <a:pt x="7109" y="12204"/>
                  </a:lnTo>
                  <a:lnTo>
                    <a:pt x="5013" y="13371"/>
                  </a:lnTo>
                  <a:lnTo>
                    <a:pt x="4358" y="10978"/>
                  </a:lnTo>
                  <a:lnTo>
                    <a:pt x="7133" y="8299"/>
                  </a:lnTo>
                  <a:close/>
                  <a:moveTo>
                    <a:pt x="10585" y="0"/>
                  </a:moveTo>
                  <a:lnTo>
                    <a:pt x="9823" y="405"/>
                  </a:lnTo>
                  <a:lnTo>
                    <a:pt x="7430" y="1750"/>
                  </a:lnTo>
                  <a:lnTo>
                    <a:pt x="5120" y="476"/>
                  </a:lnTo>
                  <a:lnTo>
                    <a:pt x="4358" y="60"/>
                  </a:lnTo>
                  <a:lnTo>
                    <a:pt x="4132" y="869"/>
                  </a:lnTo>
                  <a:lnTo>
                    <a:pt x="3418" y="3465"/>
                  </a:lnTo>
                  <a:lnTo>
                    <a:pt x="846" y="4120"/>
                  </a:lnTo>
                  <a:lnTo>
                    <a:pt x="1" y="4346"/>
                  </a:lnTo>
                  <a:lnTo>
                    <a:pt x="429" y="5072"/>
                  </a:lnTo>
                  <a:lnTo>
                    <a:pt x="1810" y="7394"/>
                  </a:lnTo>
                  <a:lnTo>
                    <a:pt x="477" y="9632"/>
                  </a:lnTo>
                  <a:lnTo>
                    <a:pt x="36"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50" y="10263"/>
                  </a:lnTo>
                  <a:lnTo>
                    <a:pt x="14610" y="9537"/>
                  </a:lnTo>
                  <a:lnTo>
                    <a:pt x="13229" y="7215"/>
                  </a:lnTo>
                  <a:lnTo>
                    <a:pt x="14562" y="4965"/>
                  </a:lnTo>
                  <a:lnTo>
                    <a:pt x="15003" y="4239"/>
                  </a:lnTo>
                  <a:lnTo>
                    <a:pt x="14157" y="4012"/>
                  </a:lnTo>
                  <a:lnTo>
                    <a:pt x="11490" y="3310"/>
                  </a:lnTo>
                  <a:lnTo>
                    <a:pt x="10800"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 name="Google Shape;115;p5"/>
          <p:cNvSpPr txBox="1">
            <a:spLocks noGrp="1"/>
          </p:cNvSpPr>
          <p:nvPr>
            <p:ph type="subTitle" idx="1"/>
          </p:nvPr>
        </p:nvSpPr>
        <p:spPr>
          <a:xfrm>
            <a:off x="1902984" y="2873867"/>
            <a:ext cx="2962800" cy="646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1pPr>
            <a:lvl2pPr lvl="1"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2pPr>
            <a:lvl3pPr lvl="2"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3pPr>
            <a:lvl4pPr lvl="3"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4pPr>
            <a:lvl5pPr lvl="4"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5pPr>
            <a:lvl6pPr lvl="5"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6pPr>
            <a:lvl7pPr lvl="6"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7pPr>
            <a:lvl8pPr lvl="7"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8pPr>
            <a:lvl9pPr lvl="8"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9pPr>
          </a:lstStyle>
          <a:p>
            <a:endParaRPr/>
          </a:p>
        </p:txBody>
      </p:sp>
      <p:sp>
        <p:nvSpPr>
          <p:cNvPr id="116" name="Google Shape;116;p5"/>
          <p:cNvSpPr txBox="1">
            <a:spLocks noGrp="1"/>
          </p:cNvSpPr>
          <p:nvPr>
            <p:ph type="subTitle" idx="2"/>
          </p:nvPr>
        </p:nvSpPr>
        <p:spPr>
          <a:xfrm>
            <a:off x="7326184" y="2873867"/>
            <a:ext cx="2962800" cy="646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1pPr>
            <a:lvl2pPr lvl="1"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2pPr>
            <a:lvl3pPr lvl="2"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3pPr>
            <a:lvl4pPr lvl="3"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4pPr>
            <a:lvl5pPr lvl="4"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5pPr>
            <a:lvl6pPr lvl="5"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6pPr>
            <a:lvl7pPr lvl="6"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7pPr>
            <a:lvl8pPr lvl="7"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8pPr>
            <a:lvl9pPr lvl="8" algn="ctr" rtl="0">
              <a:lnSpc>
                <a:spcPct val="100000"/>
              </a:lnSpc>
              <a:spcBef>
                <a:spcPts val="0"/>
              </a:spcBef>
              <a:spcAft>
                <a:spcPts val="0"/>
              </a:spcAft>
              <a:buClr>
                <a:schemeClr val="dk1"/>
              </a:buClr>
              <a:buSzPts val="2000"/>
              <a:buFont typeface="Taviraj"/>
              <a:buNone/>
              <a:defRPr sz="2667">
                <a:solidFill>
                  <a:schemeClr val="dk1"/>
                </a:solidFill>
                <a:latin typeface="Taviraj"/>
                <a:ea typeface="Taviraj"/>
                <a:cs typeface="Taviraj"/>
                <a:sym typeface="Taviraj"/>
              </a:defRPr>
            </a:lvl9pPr>
          </a:lstStyle>
          <a:p>
            <a:endParaRPr/>
          </a:p>
        </p:txBody>
      </p:sp>
      <p:sp>
        <p:nvSpPr>
          <p:cNvPr id="117" name="Google Shape;117;p5"/>
          <p:cNvSpPr txBox="1">
            <a:spLocks noGrp="1"/>
          </p:cNvSpPr>
          <p:nvPr>
            <p:ph type="subTitle" idx="3"/>
          </p:nvPr>
        </p:nvSpPr>
        <p:spPr>
          <a:xfrm>
            <a:off x="1902984" y="3383067"/>
            <a:ext cx="2962800" cy="139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8" name="Google Shape;118;p5"/>
          <p:cNvSpPr txBox="1">
            <a:spLocks noGrp="1"/>
          </p:cNvSpPr>
          <p:nvPr>
            <p:ph type="subTitle" idx="4"/>
          </p:nvPr>
        </p:nvSpPr>
        <p:spPr>
          <a:xfrm>
            <a:off x="7326184" y="3383067"/>
            <a:ext cx="2962800" cy="139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9" name="Google Shape;119;p5"/>
          <p:cNvSpPr txBox="1">
            <a:spLocks noGrp="1"/>
          </p:cNvSpPr>
          <p:nvPr>
            <p:ph type="title"/>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Tree>
    <p:extLst>
      <p:ext uri="{BB962C8B-B14F-4D97-AF65-F5344CB8AC3E}">
        <p14:creationId xmlns:p14="http://schemas.microsoft.com/office/powerpoint/2010/main" val="9349068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0"/>
        <p:cNvGrpSpPr/>
        <p:nvPr/>
      </p:nvGrpSpPr>
      <p:grpSpPr>
        <a:xfrm>
          <a:off x="0" y="0"/>
          <a:ext cx="0" cy="0"/>
          <a:chOff x="0" y="0"/>
          <a:chExt cx="0" cy="0"/>
        </a:xfrm>
      </p:grpSpPr>
      <p:sp>
        <p:nvSpPr>
          <p:cNvPr id="121" name="Google Shape;121;p6"/>
          <p:cNvSpPr txBox="1">
            <a:spLocks noGrp="1"/>
          </p:cNvSpPr>
          <p:nvPr>
            <p:ph type="title"/>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Tree>
    <p:extLst>
      <p:ext uri="{BB962C8B-B14F-4D97-AF65-F5344CB8AC3E}">
        <p14:creationId xmlns:p14="http://schemas.microsoft.com/office/powerpoint/2010/main" val="334395641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22"/>
        <p:cNvGrpSpPr/>
        <p:nvPr/>
      </p:nvGrpSpPr>
      <p:grpSpPr>
        <a:xfrm>
          <a:off x="0" y="0"/>
          <a:ext cx="0" cy="0"/>
          <a:chOff x="0" y="0"/>
          <a:chExt cx="0" cy="0"/>
        </a:xfrm>
      </p:grpSpPr>
      <p:sp>
        <p:nvSpPr>
          <p:cNvPr id="123" name="Google Shape;123;p7"/>
          <p:cNvSpPr txBox="1">
            <a:spLocks noGrp="1"/>
          </p:cNvSpPr>
          <p:nvPr>
            <p:ph type="subTitle" idx="1"/>
          </p:nvPr>
        </p:nvSpPr>
        <p:spPr>
          <a:xfrm>
            <a:off x="1484533" y="3150000"/>
            <a:ext cx="3668400" cy="14164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24" name="Google Shape;124;p7"/>
          <p:cNvSpPr txBox="1">
            <a:spLocks noGrp="1"/>
          </p:cNvSpPr>
          <p:nvPr>
            <p:ph type="title"/>
          </p:nvPr>
        </p:nvSpPr>
        <p:spPr>
          <a:xfrm>
            <a:off x="1490533" y="2291600"/>
            <a:ext cx="3662400" cy="8584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08267815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Main point">
  <p:cSld name="Main point">
    <p:bg>
      <p:bgPr>
        <a:gradFill>
          <a:gsLst>
            <a:gs pos="0">
              <a:schemeClr val="accent3"/>
            </a:gs>
            <a:gs pos="100000">
              <a:schemeClr val="accent4"/>
            </a:gs>
          </a:gsLst>
          <a:lin ang="5400700" scaled="0"/>
        </a:gradFill>
        <a:effectLst/>
      </p:bgPr>
    </p:bg>
    <p:spTree>
      <p:nvGrpSpPr>
        <p:cNvPr id="1" name="Shape 125"/>
        <p:cNvGrpSpPr/>
        <p:nvPr/>
      </p:nvGrpSpPr>
      <p:grpSpPr>
        <a:xfrm>
          <a:off x="0" y="0"/>
          <a:ext cx="0" cy="0"/>
          <a:chOff x="0" y="0"/>
          <a:chExt cx="0" cy="0"/>
        </a:xfrm>
      </p:grpSpPr>
      <p:grpSp>
        <p:nvGrpSpPr>
          <p:cNvPr id="126" name="Google Shape;126;p8"/>
          <p:cNvGrpSpPr/>
          <p:nvPr/>
        </p:nvGrpSpPr>
        <p:grpSpPr>
          <a:xfrm>
            <a:off x="14" y="20016"/>
            <a:ext cx="12192391" cy="6818283"/>
            <a:chOff x="216975" y="846375"/>
            <a:chExt cx="7186650" cy="4018950"/>
          </a:xfrm>
        </p:grpSpPr>
        <p:sp>
          <p:nvSpPr>
            <p:cNvPr id="127" name="Google Shape;127;p8"/>
            <p:cNvSpPr/>
            <p:nvPr/>
          </p:nvSpPr>
          <p:spPr>
            <a:xfrm>
              <a:off x="2488100" y="1577100"/>
              <a:ext cx="376250" cy="365250"/>
            </a:xfrm>
            <a:custGeom>
              <a:avLst/>
              <a:gdLst/>
              <a:ahLst/>
              <a:cxnLst/>
              <a:rect l="l" t="t" r="r" b="b"/>
              <a:pathLst>
                <a:path w="15050" h="14610" extrusionOk="0">
                  <a:moveTo>
                    <a:pt x="4882" y="1299"/>
                  </a:moveTo>
                  <a:lnTo>
                    <a:pt x="7096" y="2525"/>
                  </a:lnTo>
                  <a:lnTo>
                    <a:pt x="7096" y="6323"/>
                  </a:lnTo>
                  <a:lnTo>
                    <a:pt x="4251" y="3573"/>
                  </a:lnTo>
                  <a:lnTo>
                    <a:pt x="4882" y="1299"/>
                  </a:lnTo>
                  <a:close/>
                  <a:moveTo>
                    <a:pt x="10049" y="1251"/>
                  </a:moveTo>
                  <a:lnTo>
                    <a:pt x="10704" y="3644"/>
                  </a:lnTo>
                  <a:lnTo>
                    <a:pt x="7930" y="6323"/>
                  </a:lnTo>
                  <a:lnTo>
                    <a:pt x="7930" y="2430"/>
                  </a:lnTo>
                  <a:lnTo>
                    <a:pt x="7942" y="2430"/>
                  </a:lnTo>
                  <a:lnTo>
                    <a:pt x="10049" y="1251"/>
                  </a:lnTo>
                  <a:close/>
                  <a:moveTo>
                    <a:pt x="3739" y="4228"/>
                  </a:moveTo>
                  <a:lnTo>
                    <a:pt x="6501" y="6906"/>
                  </a:lnTo>
                  <a:lnTo>
                    <a:pt x="2489" y="6906"/>
                  </a:lnTo>
                  <a:lnTo>
                    <a:pt x="1262" y="4871"/>
                  </a:lnTo>
                  <a:lnTo>
                    <a:pt x="3739" y="4228"/>
                  </a:lnTo>
                  <a:close/>
                  <a:moveTo>
                    <a:pt x="11383" y="4156"/>
                  </a:moveTo>
                  <a:lnTo>
                    <a:pt x="13716" y="4763"/>
                  </a:lnTo>
                  <a:lnTo>
                    <a:pt x="12442" y="6906"/>
                  </a:lnTo>
                  <a:lnTo>
                    <a:pt x="8525" y="6906"/>
                  </a:lnTo>
                  <a:lnTo>
                    <a:pt x="11383" y="4156"/>
                  </a:lnTo>
                  <a:close/>
                  <a:moveTo>
                    <a:pt x="12550" y="7728"/>
                  </a:moveTo>
                  <a:lnTo>
                    <a:pt x="13752" y="9764"/>
                  </a:lnTo>
                  <a:lnTo>
                    <a:pt x="11299" y="10407"/>
                  </a:lnTo>
                  <a:lnTo>
                    <a:pt x="8525" y="7728"/>
                  </a:lnTo>
                  <a:close/>
                  <a:moveTo>
                    <a:pt x="6513" y="7704"/>
                  </a:moveTo>
                  <a:lnTo>
                    <a:pt x="3656" y="10478"/>
                  </a:lnTo>
                  <a:lnTo>
                    <a:pt x="1322" y="9859"/>
                  </a:lnTo>
                  <a:lnTo>
                    <a:pt x="2596" y="7704"/>
                  </a:lnTo>
                  <a:close/>
                  <a:moveTo>
                    <a:pt x="7930" y="8300"/>
                  </a:moveTo>
                  <a:lnTo>
                    <a:pt x="10776" y="11050"/>
                  </a:lnTo>
                  <a:lnTo>
                    <a:pt x="10144" y="13336"/>
                  </a:lnTo>
                  <a:lnTo>
                    <a:pt x="7930" y="12098"/>
                  </a:lnTo>
                  <a:lnTo>
                    <a:pt x="7930" y="8300"/>
                  </a:lnTo>
                  <a:close/>
                  <a:moveTo>
                    <a:pt x="7108" y="8300"/>
                  </a:moveTo>
                  <a:lnTo>
                    <a:pt x="7108" y="12205"/>
                  </a:lnTo>
                  <a:lnTo>
                    <a:pt x="7096" y="12205"/>
                  </a:lnTo>
                  <a:lnTo>
                    <a:pt x="5001" y="13383"/>
                  </a:lnTo>
                  <a:lnTo>
                    <a:pt x="4346" y="10978"/>
                  </a:lnTo>
                  <a:lnTo>
                    <a:pt x="7108" y="8300"/>
                  </a:lnTo>
                  <a:close/>
                  <a:moveTo>
                    <a:pt x="10585"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7" y="9645"/>
                  </a:lnTo>
                  <a:lnTo>
                    <a:pt x="36" y="10371"/>
                  </a:lnTo>
                  <a:lnTo>
                    <a:pt x="893" y="10597"/>
                  </a:lnTo>
                  <a:lnTo>
                    <a:pt x="3548" y="11300"/>
                  </a:lnTo>
                  <a:lnTo>
                    <a:pt x="4239" y="13800"/>
                  </a:lnTo>
                  <a:lnTo>
                    <a:pt x="4465" y="14610"/>
                  </a:lnTo>
                  <a:lnTo>
                    <a:pt x="5215" y="14193"/>
                  </a:lnTo>
                  <a:lnTo>
                    <a:pt x="7620" y="12860"/>
                  </a:lnTo>
                  <a:lnTo>
                    <a:pt x="9930" y="14145"/>
                  </a:lnTo>
                  <a:lnTo>
                    <a:pt x="10680" y="14574"/>
                  </a:lnTo>
                  <a:lnTo>
                    <a:pt x="10906" y="13753"/>
                  </a:lnTo>
                  <a:lnTo>
                    <a:pt x="11621" y="11157"/>
                  </a:lnTo>
                  <a:lnTo>
                    <a:pt x="14193" y="10490"/>
                  </a:lnTo>
                  <a:lnTo>
                    <a:pt x="15050" y="10264"/>
                  </a:lnTo>
                  <a:lnTo>
                    <a:pt x="14609" y="9538"/>
                  </a:lnTo>
                  <a:lnTo>
                    <a:pt x="13228" y="7216"/>
                  </a:lnTo>
                  <a:lnTo>
                    <a:pt x="14574" y="4966"/>
                  </a:lnTo>
                  <a:lnTo>
                    <a:pt x="15002" y="4239"/>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8"/>
            <p:cNvSpPr/>
            <p:nvPr/>
          </p:nvSpPr>
          <p:spPr>
            <a:xfrm>
              <a:off x="3243250" y="3038600"/>
              <a:ext cx="376250" cy="365250"/>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906" y="1274"/>
                  </a:moveTo>
                  <a:lnTo>
                    <a:pt x="7120" y="2513"/>
                  </a:lnTo>
                  <a:lnTo>
                    <a:pt x="7120" y="6323"/>
                  </a:lnTo>
                  <a:lnTo>
                    <a:pt x="4275" y="3560"/>
                  </a:lnTo>
                  <a:lnTo>
                    <a:pt x="4906" y="1274"/>
                  </a:lnTo>
                  <a:close/>
                  <a:moveTo>
                    <a:pt x="3751" y="4215"/>
                  </a:moveTo>
                  <a:lnTo>
                    <a:pt x="6525" y="6894"/>
                  </a:lnTo>
                  <a:lnTo>
                    <a:pt x="2501" y="6894"/>
                  </a:lnTo>
                  <a:lnTo>
                    <a:pt x="1286" y="4846"/>
                  </a:lnTo>
                  <a:lnTo>
                    <a:pt x="3751" y="4215"/>
                  </a:lnTo>
                  <a:close/>
                  <a:moveTo>
                    <a:pt x="11395" y="4132"/>
                  </a:moveTo>
                  <a:lnTo>
                    <a:pt x="13740" y="4751"/>
                  </a:lnTo>
                  <a:lnTo>
                    <a:pt x="12466" y="6894"/>
                  </a:lnTo>
                  <a:lnTo>
                    <a:pt x="8549" y="6894"/>
                  </a:lnTo>
                  <a:lnTo>
                    <a:pt x="11395" y="4132"/>
                  </a:lnTo>
                  <a:close/>
                  <a:moveTo>
                    <a:pt x="12562" y="7704"/>
                  </a:moveTo>
                  <a:lnTo>
                    <a:pt x="13776" y="9752"/>
                  </a:lnTo>
                  <a:lnTo>
                    <a:pt x="11311" y="10383"/>
                  </a:lnTo>
                  <a:lnTo>
                    <a:pt x="8549" y="7704"/>
                  </a:lnTo>
                  <a:close/>
                  <a:moveTo>
                    <a:pt x="6537" y="7704"/>
                  </a:moveTo>
                  <a:lnTo>
                    <a:pt x="3680" y="10478"/>
                  </a:lnTo>
                  <a:lnTo>
                    <a:pt x="1346" y="9871"/>
                  </a:lnTo>
                  <a:lnTo>
                    <a:pt x="2620" y="7704"/>
                  </a:lnTo>
                  <a:close/>
                  <a:moveTo>
                    <a:pt x="7954" y="8287"/>
                  </a:moveTo>
                  <a:lnTo>
                    <a:pt x="10799" y="11038"/>
                  </a:lnTo>
                  <a:lnTo>
                    <a:pt x="10168" y="13324"/>
                  </a:lnTo>
                  <a:lnTo>
                    <a:pt x="7954" y="12085"/>
                  </a:lnTo>
                  <a:lnTo>
                    <a:pt x="7954" y="8287"/>
                  </a:lnTo>
                  <a:close/>
                  <a:moveTo>
                    <a:pt x="7120" y="8287"/>
                  </a:moveTo>
                  <a:lnTo>
                    <a:pt x="7120" y="12192"/>
                  </a:lnTo>
                  <a:lnTo>
                    <a:pt x="5025" y="13359"/>
                  </a:lnTo>
                  <a:lnTo>
                    <a:pt x="4346" y="10966"/>
                  </a:lnTo>
                  <a:lnTo>
                    <a:pt x="7120" y="8287"/>
                  </a:lnTo>
                  <a:close/>
                  <a:moveTo>
                    <a:pt x="10585" y="0"/>
                  </a:moveTo>
                  <a:lnTo>
                    <a:pt x="9823" y="417"/>
                  </a:lnTo>
                  <a:lnTo>
                    <a:pt x="7430" y="1751"/>
                  </a:lnTo>
                  <a:lnTo>
                    <a:pt x="5120" y="453"/>
                  </a:lnTo>
                  <a:lnTo>
                    <a:pt x="4358" y="48"/>
                  </a:lnTo>
                  <a:lnTo>
                    <a:pt x="4144" y="858"/>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8"/>
            <p:cNvSpPr/>
            <p:nvPr/>
          </p:nvSpPr>
          <p:spPr>
            <a:xfrm>
              <a:off x="2488100" y="3769350"/>
              <a:ext cx="376250" cy="365250"/>
            </a:xfrm>
            <a:custGeom>
              <a:avLst/>
              <a:gdLst/>
              <a:ahLst/>
              <a:cxnLst/>
              <a:rect l="l" t="t" r="r" b="b"/>
              <a:pathLst>
                <a:path w="15050" h="14610" extrusionOk="0">
                  <a:moveTo>
                    <a:pt x="4882" y="1274"/>
                  </a:moveTo>
                  <a:lnTo>
                    <a:pt x="7096" y="2512"/>
                  </a:lnTo>
                  <a:lnTo>
                    <a:pt x="7096" y="6311"/>
                  </a:lnTo>
                  <a:lnTo>
                    <a:pt x="4251" y="3560"/>
                  </a:lnTo>
                  <a:lnTo>
                    <a:pt x="4882" y="1274"/>
                  </a:lnTo>
                  <a:close/>
                  <a:moveTo>
                    <a:pt x="10025" y="1238"/>
                  </a:moveTo>
                  <a:lnTo>
                    <a:pt x="10680" y="3632"/>
                  </a:lnTo>
                  <a:lnTo>
                    <a:pt x="7918" y="6311"/>
                  </a:lnTo>
                  <a:lnTo>
                    <a:pt x="7918" y="2405"/>
                  </a:lnTo>
                  <a:lnTo>
                    <a:pt x="7930" y="2405"/>
                  </a:lnTo>
                  <a:lnTo>
                    <a:pt x="10025" y="1238"/>
                  </a:lnTo>
                  <a:close/>
                  <a:moveTo>
                    <a:pt x="3727" y="4215"/>
                  </a:moveTo>
                  <a:lnTo>
                    <a:pt x="6501" y="6894"/>
                  </a:lnTo>
                  <a:lnTo>
                    <a:pt x="2489" y="6894"/>
                  </a:lnTo>
                  <a:lnTo>
                    <a:pt x="1262" y="4846"/>
                  </a:lnTo>
                  <a:lnTo>
                    <a:pt x="3727" y="4215"/>
                  </a:lnTo>
                  <a:close/>
                  <a:moveTo>
                    <a:pt x="11371" y="4132"/>
                  </a:moveTo>
                  <a:lnTo>
                    <a:pt x="13704" y="4751"/>
                  </a:lnTo>
                  <a:lnTo>
                    <a:pt x="12430" y="6894"/>
                  </a:lnTo>
                  <a:lnTo>
                    <a:pt x="8525" y="6894"/>
                  </a:lnTo>
                  <a:lnTo>
                    <a:pt x="11371" y="4132"/>
                  </a:lnTo>
                  <a:close/>
                  <a:moveTo>
                    <a:pt x="12550" y="7704"/>
                  </a:moveTo>
                  <a:lnTo>
                    <a:pt x="13764" y="9751"/>
                  </a:lnTo>
                  <a:lnTo>
                    <a:pt x="11299" y="10382"/>
                  </a:lnTo>
                  <a:lnTo>
                    <a:pt x="8525" y="7704"/>
                  </a:lnTo>
                  <a:close/>
                  <a:moveTo>
                    <a:pt x="6513" y="7704"/>
                  </a:moveTo>
                  <a:lnTo>
                    <a:pt x="3656" y="10466"/>
                  </a:lnTo>
                  <a:lnTo>
                    <a:pt x="1322" y="9847"/>
                  </a:lnTo>
                  <a:lnTo>
                    <a:pt x="2596" y="7704"/>
                  </a:lnTo>
                  <a:close/>
                  <a:moveTo>
                    <a:pt x="7930" y="8287"/>
                  </a:moveTo>
                  <a:lnTo>
                    <a:pt x="10776" y="11037"/>
                  </a:lnTo>
                  <a:lnTo>
                    <a:pt x="10144" y="13323"/>
                  </a:lnTo>
                  <a:lnTo>
                    <a:pt x="7930" y="12085"/>
                  </a:lnTo>
                  <a:lnTo>
                    <a:pt x="7930" y="8287"/>
                  </a:lnTo>
                  <a:close/>
                  <a:moveTo>
                    <a:pt x="7108" y="8287"/>
                  </a:moveTo>
                  <a:lnTo>
                    <a:pt x="7108" y="12192"/>
                  </a:lnTo>
                  <a:lnTo>
                    <a:pt x="7096" y="12192"/>
                  </a:lnTo>
                  <a:lnTo>
                    <a:pt x="5001" y="13359"/>
                  </a:lnTo>
                  <a:lnTo>
                    <a:pt x="4346" y="10966"/>
                  </a:lnTo>
                  <a:lnTo>
                    <a:pt x="7108" y="8287"/>
                  </a:lnTo>
                  <a:close/>
                  <a:moveTo>
                    <a:pt x="10585" y="0"/>
                  </a:moveTo>
                  <a:lnTo>
                    <a:pt x="9823" y="417"/>
                  </a:lnTo>
                  <a:lnTo>
                    <a:pt x="7430" y="1750"/>
                  </a:lnTo>
                  <a:lnTo>
                    <a:pt x="5120" y="465"/>
                  </a:lnTo>
                  <a:lnTo>
                    <a:pt x="4358" y="48"/>
                  </a:lnTo>
                  <a:lnTo>
                    <a:pt x="4132" y="857"/>
                  </a:lnTo>
                  <a:lnTo>
                    <a:pt x="3417"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8"/>
            <p:cNvSpPr/>
            <p:nvPr/>
          </p:nvSpPr>
          <p:spPr>
            <a:xfrm>
              <a:off x="2488100" y="1942325"/>
              <a:ext cx="376250" cy="365550"/>
            </a:xfrm>
            <a:custGeom>
              <a:avLst/>
              <a:gdLst/>
              <a:ahLst/>
              <a:cxnLst/>
              <a:rect l="l" t="t" r="r" b="b"/>
              <a:pathLst>
                <a:path w="15050" h="14622" extrusionOk="0">
                  <a:moveTo>
                    <a:pt x="4882" y="1299"/>
                  </a:moveTo>
                  <a:lnTo>
                    <a:pt x="7096" y="2537"/>
                  </a:lnTo>
                  <a:lnTo>
                    <a:pt x="7096" y="6335"/>
                  </a:lnTo>
                  <a:lnTo>
                    <a:pt x="4251" y="3573"/>
                  </a:lnTo>
                  <a:lnTo>
                    <a:pt x="4882" y="1299"/>
                  </a:lnTo>
                  <a:close/>
                  <a:moveTo>
                    <a:pt x="10049" y="1251"/>
                  </a:moveTo>
                  <a:lnTo>
                    <a:pt x="10704" y="3656"/>
                  </a:lnTo>
                  <a:lnTo>
                    <a:pt x="7930" y="6335"/>
                  </a:lnTo>
                  <a:lnTo>
                    <a:pt x="7930" y="2430"/>
                  </a:lnTo>
                  <a:lnTo>
                    <a:pt x="7942" y="2430"/>
                  </a:lnTo>
                  <a:lnTo>
                    <a:pt x="10049" y="1251"/>
                  </a:lnTo>
                  <a:close/>
                  <a:moveTo>
                    <a:pt x="11383" y="4144"/>
                  </a:moveTo>
                  <a:lnTo>
                    <a:pt x="13716" y="4751"/>
                  </a:lnTo>
                  <a:lnTo>
                    <a:pt x="12442" y="6895"/>
                  </a:lnTo>
                  <a:lnTo>
                    <a:pt x="8525" y="6895"/>
                  </a:lnTo>
                  <a:lnTo>
                    <a:pt x="11383" y="4144"/>
                  </a:lnTo>
                  <a:close/>
                  <a:moveTo>
                    <a:pt x="3739" y="4228"/>
                  </a:moveTo>
                  <a:lnTo>
                    <a:pt x="6501" y="6906"/>
                  </a:lnTo>
                  <a:lnTo>
                    <a:pt x="2489" y="6906"/>
                  </a:lnTo>
                  <a:lnTo>
                    <a:pt x="1262" y="4870"/>
                  </a:lnTo>
                  <a:lnTo>
                    <a:pt x="3739" y="4228"/>
                  </a:lnTo>
                  <a:close/>
                  <a:moveTo>
                    <a:pt x="12550" y="7728"/>
                  </a:moveTo>
                  <a:lnTo>
                    <a:pt x="13764" y="9764"/>
                  </a:lnTo>
                  <a:lnTo>
                    <a:pt x="11299" y="10407"/>
                  </a:lnTo>
                  <a:lnTo>
                    <a:pt x="8525" y="7728"/>
                  </a:lnTo>
                  <a:close/>
                  <a:moveTo>
                    <a:pt x="6513" y="7728"/>
                  </a:moveTo>
                  <a:lnTo>
                    <a:pt x="3656" y="10478"/>
                  </a:lnTo>
                  <a:lnTo>
                    <a:pt x="1322" y="9871"/>
                  </a:lnTo>
                  <a:lnTo>
                    <a:pt x="2596" y="7728"/>
                  </a:lnTo>
                  <a:close/>
                  <a:moveTo>
                    <a:pt x="7930" y="8311"/>
                  </a:moveTo>
                  <a:lnTo>
                    <a:pt x="10776"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18" y="1763"/>
                  </a:lnTo>
                  <a:lnTo>
                    <a:pt x="5120" y="465"/>
                  </a:lnTo>
                  <a:lnTo>
                    <a:pt x="4358" y="48"/>
                  </a:lnTo>
                  <a:lnTo>
                    <a:pt x="4132" y="870"/>
                  </a:lnTo>
                  <a:lnTo>
                    <a:pt x="3417" y="3454"/>
                  </a:lnTo>
                  <a:lnTo>
                    <a:pt x="846" y="4132"/>
                  </a:lnTo>
                  <a:lnTo>
                    <a:pt x="0" y="4347"/>
                  </a:lnTo>
                  <a:lnTo>
                    <a:pt x="429" y="5085"/>
                  </a:lnTo>
                  <a:lnTo>
                    <a:pt x="1810" y="7406"/>
                  </a:lnTo>
                  <a:lnTo>
                    <a:pt x="477" y="9645"/>
                  </a:lnTo>
                  <a:lnTo>
                    <a:pt x="36" y="10383"/>
                  </a:lnTo>
                  <a:lnTo>
                    <a:pt x="893" y="10597"/>
                  </a:lnTo>
                  <a:lnTo>
                    <a:pt x="3548" y="11300"/>
                  </a:lnTo>
                  <a:lnTo>
                    <a:pt x="4239" y="13800"/>
                  </a:lnTo>
                  <a:lnTo>
                    <a:pt x="4465" y="14622"/>
                  </a:lnTo>
                  <a:lnTo>
                    <a:pt x="5215" y="14205"/>
                  </a:lnTo>
                  <a:lnTo>
                    <a:pt x="7620" y="12860"/>
                  </a:lnTo>
                  <a:lnTo>
                    <a:pt x="9930" y="14157"/>
                  </a:lnTo>
                  <a:lnTo>
                    <a:pt x="10680" y="14574"/>
                  </a:lnTo>
                  <a:lnTo>
                    <a:pt x="10906" y="13753"/>
                  </a:lnTo>
                  <a:lnTo>
                    <a:pt x="11621" y="11169"/>
                  </a:lnTo>
                  <a:lnTo>
                    <a:pt x="14193" y="10502"/>
                  </a:lnTo>
                  <a:lnTo>
                    <a:pt x="15050" y="10276"/>
                  </a:lnTo>
                  <a:lnTo>
                    <a:pt x="14609" y="9550"/>
                  </a:lnTo>
                  <a:lnTo>
                    <a:pt x="13228" y="7228"/>
                  </a:lnTo>
                  <a:lnTo>
                    <a:pt x="14574"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8"/>
            <p:cNvSpPr/>
            <p:nvPr/>
          </p:nvSpPr>
          <p:spPr>
            <a:xfrm>
              <a:off x="2488100" y="3403825"/>
              <a:ext cx="376250" cy="365550"/>
            </a:xfrm>
            <a:custGeom>
              <a:avLst/>
              <a:gdLst/>
              <a:ahLst/>
              <a:cxnLst/>
              <a:rect l="l" t="t" r="r" b="b"/>
              <a:pathLst>
                <a:path w="15050" h="14622" extrusionOk="0">
                  <a:moveTo>
                    <a:pt x="4882" y="1286"/>
                  </a:moveTo>
                  <a:lnTo>
                    <a:pt x="7096" y="2525"/>
                  </a:lnTo>
                  <a:lnTo>
                    <a:pt x="7096" y="6311"/>
                  </a:lnTo>
                  <a:lnTo>
                    <a:pt x="4251" y="3560"/>
                  </a:lnTo>
                  <a:lnTo>
                    <a:pt x="4882" y="1286"/>
                  </a:lnTo>
                  <a:close/>
                  <a:moveTo>
                    <a:pt x="10025" y="1239"/>
                  </a:moveTo>
                  <a:lnTo>
                    <a:pt x="10680" y="3632"/>
                  </a:lnTo>
                  <a:lnTo>
                    <a:pt x="7918" y="6311"/>
                  </a:lnTo>
                  <a:lnTo>
                    <a:pt x="7918" y="2417"/>
                  </a:lnTo>
                  <a:lnTo>
                    <a:pt x="7930" y="2417"/>
                  </a:lnTo>
                  <a:lnTo>
                    <a:pt x="10025" y="1239"/>
                  </a:lnTo>
                  <a:close/>
                  <a:moveTo>
                    <a:pt x="3727" y="4215"/>
                  </a:moveTo>
                  <a:lnTo>
                    <a:pt x="6501" y="6894"/>
                  </a:lnTo>
                  <a:lnTo>
                    <a:pt x="2489" y="6894"/>
                  </a:lnTo>
                  <a:lnTo>
                    <a:pt x="1262" y="4858"/>
                  </a:lnTo>
                  <a:lnTo>
                    <a:pt x="3727" y="4215"/>
                  </a:lnTo>
                  <a:close/>
                  <a:moveTo>
                    <a:pt x="11371" y="4144"/>
                  </a:moveTo>
                  <a:lnTo>
                    <a:pt x="13704" y="4751"/>
                  </a:lnTo>
                  <a:lnTo>
                    <a:pt x="12430" y="6894"/>
                  </a:lnTo>
                  <a:lnTo>
                    <a:pt x="8525" y="6894"/>
                  </a:lnTo>
                  <a:lnTo>
                    <a:pt x="11371" y="4144"/>
                  </a:lnTo>
                  <a:close/>
                  <a:moveTo>
                    <a:pt x="12550" y="7716"/>
                  </a:moveTo>
                  <a:lnTo>
                    <a:pt x="13764" y="9752"/>
                  </a:lnTo>
                  <a:lnTo>
                    <a:pt x="11299" y="10395"/>
                  </a:lnTo>
                  <a:lnTo>
                    <a:pt x="8525" y="7716"/>
                  </a:lnTo>
                  <a:close/>
                  <a:moveTo>
                    <a:pt x="6513" y="7728"/>
                  </a:moveTo>
                  <a:lnTo>
                    <a:pt x="3656" y="10478"/>
                  </a:lnTo>
                  <a:lnTo>
                    <a:pt x="1322" y="9871"/>
                  </a:lnTo>
                  <a:lnTo>
                    <a:pt x="2596" y="7728"/>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3"/>
                  </a:lnTo>
                  <a:lnTo>
                    <a:pt x="5120" y="465"/>
                  </a:lnTo>
                  <a:lnTo>
                    <a:pt x="4358" y="48"/>
                  </a:lnTo>
                  <a:lnTo>
                    <a:pt x="4132" y="870"/>
                  </a:lnTo>
                  <a:lnTo>
                    <a:pt x="3417" y="3453"/>
                  </a:lnTo>
                  <a:lnTo>
                    <a:pt x="846" y="4132"/>
                  </a:lnTo>
                  <a:lnTo>
                    <a:pt x="0" y="4346"/>
                  </a:lnTo>
                  <a:lnTo>
                    <a:pt x="429" y="5084"/>
                  </a:lnTo>
                  <a:lnTo>
                    <a:pt x="1810"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8"/>
            <p:cNvSpPr/>
            <p:nvPr/>
          </p:nvSpPr>
          <p:spPr>
            <a:xfrm>
              <a:off x="2488100" y="846675"/>
              <a:ext cx="376250" cy="365525"/>
            </a:xfrm>
            <a:custGeom>
              <a:avLst/>
              <a:gdLst/>
              <a:ahLst/>
              <a:cxnLst/>
              <a:rect l="l" t="t" r="r" b="b"/>
              <a:pathLst>
                <a:path w="15050" h="14621" extrusionOk="0">
                  <a:moveTo>
                    <a:pt x="10025" y="1238"/>
                  </a:moveTo>
                  <a:lnTo>
                    <a:pt x="10680" y="3631"/>
                  </a:lnTo>
                  <a:lnTo>
                    <a:pt x="7918" y="6310"/>
                  </a:lnTo>
                  <a:lnTo>
                    <a:pt x="7918" y="2417"/>
                  </a:lnTo>
                  <a:lnTo>
                    <a:pt x="7930" y="2417"/>
                  </a:lnTo>
                  <a:lnTo>
                    <a:pt x="10025" y="1238"/>
                  </a:lnTo>
                  <a:close/>
                  <a:moveTo>
                    <a:pt x="4882" y="1298"/>
                  </a:moveTo>
                  <a:lnTo>
                    <a:pt x="7096" y="2536"/>
                  </a:lnTo>
                  <a:lnTo>
                    <a:pt x="7096" y="6322"/>
                  </a:lnTo>
                  <a:lnTo>
                    <a:pt x="4251" y="3572"/>
                  </a:lnTo>
                  <a:lnTo>
                    <a:pt x="4882" y="1298"/>
                  </a:lnTo>
                  <a:close/>
                  <a:moveTo>
                    <a:pt x="3739" y="4215"/>
                  </a:moveTo>
                  <a:lnTo>
                    <a:pt x="6501" y="6894"/>
                  </a:lnTo>
                  <a:lnTo>
                    <a:pt x="2489" y="6894"/>
                  </a:lnTo>
                  <a:lnTo>
                    <a:pt x="1262" y="4858"/>
                  </a:lnTo>
                  <a:lnTo>
                    <a:pt x="3739" y="4215"/>
                  </a:lnTo>
                  <a:close/>
                  <a:moveTo>
                    <a:pt x="11371" y="4131"/>
                  </a:moveTo>
                  <a:lnTo>
                    <a:pt x="13704" y="4751"/>
                  </a:lnTo>
                  <a:lnTo>
                    <a:pt x="12442" y="6894"/>
                  </a:lnTo>
                  <a:lnTo>
                    <a:pt x="8525" y="6894"/>
                  </a:lnTo>
                  <a:lnTo>
                    <a:pt x="11371" y="4131"/>
                  </a:lnTo>
                  <a:close/>
                  <a:moveTo>
                    <a:pt x="12550" y="7715"/>
                  </a:moveTo>
                  <a:lnTo>
                    <a:pt x="13764" y="9751"/>
                  </a:lnTo>
                  <a:lnTo>
                    <a:pt x="11299" y="10394"/>
                  </a:lnTo>
                  <a:lnTo>
                    <a:pt x="8525" y="7715"/>
                  </a:lnTo>
                  <a:close/>
                  <a:moveTo>
                    <a:pt x="6513" y="7727"/>
                  </a:moveTo>
                  <a:lnTo>
                    <a:pt x="3656" y="10477"/>
                  </a:lnTo>
                  <a:lnTo>
                    <a:pt x="1322" y="9870"/>
                  </a:lnTo>
                  <a:lnTo>
                    <a:pt x="2596" y="7727"/>
                  </a:lnTo>
                  <a:close/>
                  <a:moveTo>
                    <a:pt x="7930" y="8287"/>
                  </a:moveTo>
                  <a:lnTo>
                    <a:pt x="10776" y="11049"/>
                  </a:lnTo>
                  <a:lnTo>
                    <a:pt x="10144" y="13323"/>
                  </a:lnTo>
                  <a:lnTo>
                    <a:pt x="7930" y="12085"/>
                  </a:lnTo>
                  <a:lnTo>
                    <a:pt x="7930" y="8287"/>
                  </a:lnTo>
                  <a:close/>
                  <a:moveTo>
                    <a:pt x="7108" y="8287"/>
                  </a:moveTo>
                  <a:lnTo>
                    <a:pt x="7108" y="12192"/>
                  </a:lnTo>
                  <a:lnTo>
                    <a:pt x="7096" y="12192"/>
                  </a:lnTo>
                  <a:lnTo>
                    <a:pt x="5001" y="13371"/>
                  </a:lnTo>
                  <a:lnTo>
                    <a:pt x="4346" y="10966"/>
                  </a:lnTo>
                  <a:lnTo>
                    <a:pt x="7108" y="8287"/>
                  </a:lnTo>
                  <a:close/>
                  <a:moveTo>
                    <a:pt x="10561" y="0"/>
                  </a:moveTo>
                  <a:lnTo>
                    <a:pt x="9811" y="417"/>
                  </a:lnTo>
                  <a:lnTo>
                    <a:pt x="7406" y="1762"/>
                  </a:lnTo>
                  <a:lnTo>
                    <a:pt x="5108" y="476"/>
                  </a:lnTo>
                  <a:lnTo>
                    <a:pt x="4358" y="48"/>
                  </a:lnTo>
                  <a:lnTo>
                    <a:pt x="4132" y="869"/>
                  </a:lnTo>
                  <a:lnTo>
                    <a:pt x="3417"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489"/>
                  </a:lnTo>
                  <a:lnTo>
                    <a:pt x="15050" y="10275"/>
                  </a:lnTo>
                  <a:lnTo>
                    <a:pt x="14609" y="9537"/>
                  </a:lnTo>
                  <a:lnTo>
                    <a:pt x="13228" y="7215"/>
                  </a:lnTo>
                  <a:lnTo>
                    <a:pt x="14574" y="4965"/>
                  </a:lnTo>
                  <a:lnTo>
                    <a:pt x="15002" y="4227"/>
                  </a:lnTo>
                  <a:lnTo>
                    <a:pt x="14157" y="4000"/>
                  </a:lnTo>
                  <a:lnTo>
                    <a:pt x="11490" y="3310"/>
                  </a:lnTo>
                  <a:lnTo>
                    <a:pt x="10799" y="798"/>
                  </a:lnTo>
                  <a:lnTo>
                    <a:pt x="10561"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8"/>
            <p:cNvSpPr/>
            <p:nvPr/>
          </p:nvSpPr>
          <p:spPr>
            <a:xfrm>
              <a:off x="2488100" y="2307850"/>
              <a:ext cx="376250" cy="365250"/>
            </a:xfrm>
            <a:custGeom>
              <a:avLst/>
              <a:gdLst/>
              <a:ahLst/>
              <a:cxnLst/>
              <a:rect l="l" t="t" r="r" b="b"/>
              <a:pathLst>
                <a:path w="15050" h="14610" extrusionOk="0">
                  <a:moveTo>
                    <a:pt x="4882" y="1298"/>
                  </a:moveTo>
                  <a:lnTo>
                    <a:pt x="7096" y="2525"/>
                  </a:lnTo>
                  <a:lnTo>
                    <a:pt x="7096" y="6323"/>
                  </a:lnTo>
                  <a:lnTo>
                    <a:pt x="4251" y="3573"/>
                  </a:lnTo>
                  <a:lnTo>
                    <a:pt x="4882" y="1298"/>
                  </a:lnTo>
                  <a:close/>
                  <a:moveTo>
                    <a:pt x="10049" y="1251"/>
                  </a:moveTo>
                  <a:lnTo>
                    <a:pt x="10704" y="3644"/>
                  </a:lnTo>
                  <a:lnTo>
                    <a:pt x="7930" y="6323"/>
                  </a:lnTo>
                  <a:lnTo>
                    <a:pt x="7930" y="2430"/>
                  </a:lnTo>
                  <a:lnTo>
                    <a:pt x="7942" y="2430"/>
                  </a:lnTo>
                  <a:lnTo>
                    <a:pt x="10049" y="1251"/>
                  </a:lnTo>
                  <a:close/>
                  <a:moveTo>
                    <a:pt x="11383" y="4132"/>
                  </a:moveTo>
                  <a:lnTo>
                    <a:pt x="13716" y="4751"/>
                  </a:lnTo>
                  <a:lnTo>
                    <a:pt x="12442" y="6894"/>
                  </a:lnTo>
                  <a:lnTo>
                    <a:pt x="8525" y="6894"/>
                  </a:lnTo>
                  <a:lnTo>
                    <a:pt x="11383" y="4132"/>
                  </a:lnTo>
                  <a:close/>
                  <a:moveTo>
                    <a:pt x="3739" y="4227"/>
                  </a:moveTo>
                  <a:lnTo>
                    <a:pt x="6501" y="6906"/>
                  </a:lnTo>
                  <a:lnTo>
                    <a:pt x="2489" y="6906"/>
                  </a:lnTo>
                  <a:lnTo>
                    <a:pt x="1262" y="4870"/>
                  </a:lnTo>
                  <a:lnTo>
                    <a:pt x="3739" y="4227"/>
                  </a:lnTo>
                  <a:close/>
                  <a:moveTo>
                    <a:pt x="12550" y="7728"/>
                  </a:moveTo>
                  <a:lnTo>
                    <a:pt x="13764" y="9764"/>
                  </a:lnTo>
                  <a:lnTo>
                    <a:pt x="11299" y="10407"/>
                  </a:lnTo>
                  <a:lnTo>
                    <a:pt x="8525" y="7728"/>
                  </a:lnTo>
                  <a:close/>
                  <a:moveTo>
                    <a:pt x="6513" y="7728"/>
                  </a:moveTo>
                  <a:lnTo>
                    <a:pt x="3656" y="10478"/>
                  </a:lnTo>
                  <a:lnTo>
                    <a:pt x="1322" y="9871"/>
                  </a:lnTo>
                  <a:lnTo>
                    <a:pt x="2596" y="7728"/>
                  </a:lnTo>
                  <a:close/>
                  <a:moveTo>
                    <a:pt x="7930" y="8299"/>
                  </a:moveTo>
                  <a:lnTo>
                    <a:pt x="10776"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18" y="1751"/>
                  </a:lnTo>
                  <a:lnTo>
                    <a:pt x="5120" y="465"/>
                  </a:lnTo>
                  <a:lnTo>
                    <a:pt x="4358" y="48"/>
                  </a:lnTo>
                  <a:lnTo>
                    <a:pt x="4132" y="858"/>
                  </a:lnTo>
                  <a:lnTo>
                    <a:pt x="3417"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3" y="10490"/>
                  </a:lnTo>
                  <a:lnTo>
                    <a:pt x="15050" y="10264"/>
                  </a:lnTo>
                  <a:lnTo>
                    <a:pt x="14609" y="9538"/>
                  </a:lnTo>
                  <a:lnTo>
                    <a:pt x="13228" y="7216"/>
                  </a:lnTo>
                  <a:lnTo>
                    <a:pt x="14574" y="4966"/>
                  </a:lnTo>
                  <a:lnTo>
                    <a:pt x="15002" y="4239"/>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8"/>
            <p:cNvSpPr/>
            <p:nvPr/>
          </p:nvSpPr>
          <p:spPr>
            <a:xfrm>
              <a:off x="2488100" y="2673075"/>
              <a:ext cx="376250" cy="365550"/>
            </a:xfrm>
            <a:custGeom>
              <a:avLst/>
              <a:gdLst/>
              <a:ahLst/>
              <a:cxnLst/>
              <a:rect l="l" t="t" r="r" b="b"/>
              <a:pathLst>
                <a:path w="15050" h="14622" extrusionOk="0">
                  <a:moveTo>
                    <a:pt x="4882" y="1286"/>
                  </a:moveTo>
                  <a:lnTo>
                    <a:pt x="7096" y="2525"/>
                  </a:lnTo>
                  <a:lnTo>
                    <a:pt x="7096" y="6311"/>
                  </a:lnTo>
                  <a:lnTo>
                    <a:pt x="4251" y="3561"/>
                  </a:lnTo>
                  <a:lnTo>
                    <a:pt x="4882" y="1286"/>
                  </a:lnTo>
                  <a:close/>
                  <a:moveTo>
                    <a:pt x="10049" y="1251"/>
                  </a:moveTo>
                  <a:lnTo>
                    <a:pt x="10704" y="3656"/>
                  </a:lnTo>
                  <a:lnTo>
                    <a:pt x="7930" y="6335"/>
                  </a:lnTo>
                  <a:lnTo>
                    <a:pt x="7930" y="2429"/>
                  </a:lnTo>
                  <a:lnTo>
                    <a:pt x="7942" y="2429"/>
                  </a:lnTo>
                  <a:lnTo>
                    <a:pt x="10049" y="1251"/>
                  </a:lnTo>
                  <a:close/>
                  <a:moveTo>
                    <a:pt x="11383" y="4144"/>
                  </a:moveTo>
                  <a:lnTo>
                    <a:pt x="13716" y="4751"/>
                  </a:lnTo>
                  <a:lnTo>
                    <a:pt x="12442" y="6894"/>
                  </a:lnTo>
                  <a:lnTo>
                    <a:pt x="8525" y="6894"/>
                  </a:lnTo>
                  <a:lnTo>
                    <a:pt x="11383" y="4144"/>
                  </a:lnTo>
                  <a:close/>
                  <a:moveTo>
                    <a:pt x="3739" y="4227"/>
                  </a:moveTo>
                  <a:lnTo>
                    <a:pt x="6501" y="6906"/>
                  </a:lnTo>
                  <a:lnTo>
                    <a:pt x="2489" y="6906"/>
                  </a:lnTo>
                  <a:lnTo>
                    <a:pt x="1262" y="4870"/>
                  </a:lnTo>
                  <a:lnTo>
                    <a:pt x="3739" y="4227"/>
                  </a:lnTo>
                  <a:close/>
                  <a:moveTo>
                    <a:pt x="12550" y="7728"/>
                  </a:moveTo>
                  <a:lnTo>
                    <a:pt x="13764" y="9764"/>
                  </a:lnTo>
                  <a:lnTo>
                    <a:pt x="11299" y="10407"/>
                  </a:lnTo>
                  <a:lnTo>
                    <a:pt x="8525" y="7728"/>
                  </a:lnTo>
                  <a:close/>
                  <a:moveTo>
                    <a:pt x="6513" y="7716"/>
                  </a:moveTo>
                  <a:lnTo>
                    <a:pt x="3679" y="10466"/>
                  </a:lnTo>
                  <a:lnTo>
                    <a:pt x="1334" y="9859"/>
                  </a:lnTo>
                  <a:lnTo>
                    <a:pt x="2608" y="7716"/>
                  </a:lnTo>
                  <a:close/>
                  <a:moveTo>
                    <a:pt x="7942" y="8299"/>
                  </a:moveTo>
                  <a:lnTo>
                    <a:pt x="10787" y="11050"/>
                  </a:lnTo>
                  <a:lnTo>
                    <a:pt x="10168" y="13324"/>
                  </a:lnTo>
                  <a:lnTo>
                    <a:pt x="7942" y="12085"/>
                  </a:lnTo>
                  <a:lnTo>
                    <a:pt x="7942" y="8299"/>
                  </a:lnTo>
                  <a:close/>
                  <a:moveTo>
                    <a:pt x="7108" y="8287"/>
                  </a:moveTo>
                  <a:lnTo>
                    <a:pt x="7108" y="12193"/>
                  </a:lnTo>
                  <a:lnTo>
                    <a:pt x="7096" y="12193"/>
                  </a:lnTo>
                  <a:lnTo>
                    <a:pt x="5001" y="13371"/>
                  </a:lnTo>
                  <a:lnTo>
                    <a:pt x="4346" y="10966"/>
                  </a:lnTo>
                  <a:lnTo>
                    <a:pt x="7108" y="8287"/>
                  </a:lnTo>
                  <a:close/>
                  <a:moveTo>
                    <a:pt x="10585" y="1"/>
                  </a:moveTo>
                  <a:lnTo>
                    <a:pt x="9823" y="417"/>
                  </a:lnTo>
                  <a:lnTo>
                    <a:pt x="7430" y="1763"/>
                  </a:lnTo>
                  <a:lnTo>
                    <a:pt x="5120" y="465"/>
                  </a:lnTo>
                  <a:lnTo>
                    <a:pt x="4358" y="48"/>
                  </a:lnTo>
                  <a:lnTo>
                    <a:pt x="4132" y="870"/>
                  </a:lnTo>
                  <a:lnTo>
                    <a:pt x="3417" y="3453"/>
                  </a:lnTo>
                  <a:lnTo>
                    <a:pt x="846" y="4132"/>
                  </a:lnTo>
                  <a:lnTo>
                    <a:pt x="0" y="4346"/>
                  </a:lnTo>
                  <a:lnTo>
                    <a:pt x="429" y="5085"/>
                  </a:lnTo>
                  <a:lnTo>
                    <a:pt x="1810"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8"/>
            <p:cNvSpPr/>
            <p:nvPr/>
          </p:nvSpPr>
          <p:spPr>
            <a:xfrm>
              <a:off x="2488100" y="1211875"/>
              <a:ext cx="376250" cy="365550"/>
            </a:xfrm>
            <a:custGeom>
              <a:avLst/>
              <a:gdLst/>
              <a:ahLst/>
              <a:cxnLst/>
              <a:rect l="l" t="t" r="r" b="b"/>
              <a:pathLst>
                <a:path w="15050" h="14622" extrusionOk="0">
                  <a:moveTo>
                    <a:pt x="4882" y="1287"/>
                  </a:moveTo>
                  <a:lnTo>
                    <a:pt x="7096" y="2525"/>
                  </a:lnTo>
                  <a:lnTo>
                    <a:pt x="7096" y="6323"/>
                  </a:lnTo>
                  <a:lnTo>
                    <a:pt x="4251" y="3561"/>
                  </a:lnTo>
                  <a:lnTo>
                    <a:pt x="4882" y="1287"/>
                  </a:lnTo>
                  <a:close/>
                  <a:moveTo>
                    <a:pt x="10049" y="1239"/>
                  </a:moveTo>
                  <a:lnTo>
                    <a:pt x="10704" y="3644"/>
                  </a:lnTo>
                  <a:lnTo>
                    <a:pt x="7930" y="6323"/>
                  </a:lnTo>
                  <a:lnTo>
                    <a:pt x="7930" y="2418"/>
                  </a:lnTo>
                  <a:lnTo>
                    <a:pt x="7942" y="2418"/>
                  </a:lnTo>
                  <a:lnTo>
                    <a:pt x="10049" y="1239"/>
                  </a:lnTo>
                  <a:close/>
                  <a:moveTo>
                    <a:pt x="3727" y="4216"/>
                  </a:moveTo>
                  <a:lnTo>
                    <a:pt x="6501" y="6895"/>
                  </a:lnTo>
                  <a:lnTo>
                    <a:pt x="2489" y="6895"/>
                  </a:lnTo>
                  <a:lnTo>
                    <a:pt x="1274" y="4859"/>
                  </a:lnTo>
                  <a:lnTo>
                    <a:pt x="3727" y="4216"/>
                  </a:lnTo>
                  <a:close/>
                  <a:moveTo>
                    <a:pt x="11383" y="4144"/>
                  </a:moveTo>
                  <a:lnTo>
                    <a:pt x="13716" y="4752"/>
                  </a:lnTo>
                  <a:lnTo>
                    <a:pt x="12442" y="6895"/>
                  </a:lnTo>
                  <a:lnTo>
                    <a:pt x="8525" y="6895"/>
                  </a:lnTo>
                  <a:lnTo>
                    <a:pt x="11383" y="4144"/>
                  </a:lnTo>
                  <a:close/>
                  <a:moveTo>
                    <a:pt x="12550" y="7716"/>
                  </a:moveTo>
                  <a:lnTo>
                    <a:pt x="13764" y="9752"/>
                  </a:lnTo>
                  <a:lnTo>
                    <a:pt x="11299" y="10395"/>
                  </a:lnTo>
                  <a:lnTo>
                    <a:pt x="8525" y="7716"/>
                  </a:lnTo>
                  <a:close/>
                  <a:moveTo>
                    <a:pt x="6513" y="7728"/>
                  </a:moveTo>
                  <a:lnTo>
                    <a:pt x="3656" y="10490"/>
                  </a:lnTo>
                  <a:lnTo>
                    <a:pt x="1322" y="9871"/>
                  </a:lnTo>
                  <a:lnTo>
                    <a:pt x="2596" y="7728"/>
                  </a:lnTo>
                  <a:close/>
                  <a:moveTo>
                    <a:pt x="7942" y="8300"/>
                  </a:moveTo>
                  <a:lnTo>
                    <a:pt x="10787" y="11050"/>
                  </a:lnTo>
                  <a:lnTo>
                    <a:pt x="10168" y="13324"/>
                  </a:lnTo>
                  <a:lnTo>
                    <a:pt x="7942" y="12098"/>
                  </a:lnTo>
                  <a:lnTo>
                    <a:pt x="7942" y="8300"/>
                  </a:lnTo>
                  <a:close/>
                  <a:moveTo>
                    <a:pt x="7108" y="8300"/>
                  </a:moveTo>
                  <a:lnTo>
                    <a:pt x="7108" y="12193"/>
                  </a:lnTo>
                  <a:lnTo>
                    <a:pt x="7096" y="12193"/>
                  </a:lnTo>
                  <a:lnTo>
                    <a:pt x="5001" y="13372"/>
                  </a:lnTo>
                  <a:lnTo>
                    <a:pt x="4346" y="10978"/>
                  </a:lnTo>
                  <a:lnTo>
                    <a:pt x="7108" y="8300"/>
                  </a:lnTo>
                  <a:close/>
                  <a:moveTo>
                    <a:pt x="10585" y="1"/>
                  </a:moveTo>
                  <a:lnTo>
                    <a:pt x="9823" y="418"/>
                  </a:lnTo>
                  <a:lnTo>
                    <a:pt x="7430" y="1763"/>
                  </a:lnTo>
                  <a:lnTo>
                    <a:pt x="5120" y="465"/>
                  </a:lnTo>
                  <a:lnTo>
                    <a:pt x="4358" y="49"/>
                  </a:lnTo>
                  <a:lnTo>
                    <a:pt x="4132" y="870"/>
                  </a:lnTo>
                  <a:lnTo>
                    <a:pt x="3417" y="3454"/>
                  </a:lnTo>
                  <a:lnTo>
                    <a:pt x="846" y="4132"/>
                  </a:lnTo>
                  <a:lnTo>
                    <a:pt x="0" y="4347"/>
                  </a:lnTo>
                  <a:lnTo>
                    <a:pt x="429" y="5085"/>
                  </a:lnTo>
                  <a:lnTo>
                    <a:pt x="1810" y="7407"/>
                  </a:lnTo>
                  <a:lnTo>
                    <a:pt x="477" y="9657"/>
                  </a:lnTo>
                  <a:lnTo>
                    <a:pt x="48" y="10383"/>
                  </a:lnTo>
                  <a:lnTo>
                    <a:pt x="893" y="10609"/>
                  </a:lnTo>
                  <a:lnTo>
                    <a:pt x="3560" y="11300"/>
                  </a:lnTo>
                  <a:lnTo>
                    <a:pt x="4239" y="13800"/>
                  </a:lnTo>
                  <a:lnTo>
                    <a:pt x="4465" y="14622"/>
                  </a:lnTo>
                  <a:lnTo>
                    <a:pt x="5227" y="14205"/>
                  </a:lnTo>
                  <a:lnTo>
                    <a:pt x="7620" y="12872"/>
                  </a:lnTo>
                  <a:lnTo>
                    <a:pt x="9930" y="14157"/>
                  </a:lnTo>
                  <a:lnTo>
                    <a:pt x="10680" y="14574"/>
                  </a:lnTo>
                  <a:lnTo>
                    <a:pt x="10906" y="13765"/>
                  </a:lnTo>
                  <a:lnTo>
                    <a:pt x="11621" y="11169"/>
                  </a:lnTo>
                  <a:lnTo>
                    <a:pt x="14193" y="10502"/>
                  </a:lnTo>
                  <a:lnTo>
                    <a:pt x="15050" y="10276"/>
                  </a:lnTo>
                  <a:lnTo>
                    <a:pt x="14609" y="9550"/>
                  </a:lnTo>
                  <a:lnTo>
                    <a:pt x="13228" y="7228"/>
                  </a:lnTo>
                  <a:lnTo>
                    <a:pt x="14574"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8"/>
            <p:cNvSpPr/>
            <p:nvPr/>
          </p:nvSpPr>
          <p:spPr>
            <a:xfrm>
              <a:off x="2108875" y="2673075"/>
              <a:ext cx="376275" cy="365550"/>
            </a:xfrm>
            <a:custGeom>
              <a:avLst/>
              <a:gdLst/>
              <a:ahLst/>
              <a:cxnLst/>
              <a:rect l="l" t="t" r="r" b="b"/>
              <a:pathLst>
                <a:path w="15051" h="14622" extrusionOk="0">
                  <a:moveTo>
                    <a:pt x="4882" y="1286"/>
                  </a:moveTo>
                  <a:lnTo>
                    <a:pt x="7097" y="2525"/>
                  </a:lnTo>
                  <a:lnTo>
                    <a:pt x="7097" y="6311"/>
                  </a:lnTo>
                  <a:lnTo>
                    <a:pt x="4263" y="3561"/>
                  </a:lnTo>
                  <a:lnTo>
                    <a:pt x="4882" y="1286"/>
                  </a:lnTo>
                  <a:close/>
                  <a:moveTo>
                    <a:pt x="10050" y="1251"/>
                  </a:moveTo>
                  <a:lnTo>
                    <a:pt x="10705" y="3656"/>
                  </a:lnTo>
                  <a:lnTo>
                    <a:pt x="7930" y="6335"/>
                  </a:lnTo>
                  <a:lnTo>
                    <a:pt x="7930" y="2429"/>
                  </a:lnTo>
                  <a:lnTo>
                    <a:pt x="7954" y="2429"/>
                  </a:lnTo>
                  <a:lnTo>
                    <a:pt x="10050" y="1251"/>
                  </a:lnTo>
                  <a:close/>
                  <a:moveTo>
                    <a:pt x="11383" y="4144"/>
                  </a:moveTo>
                  <a:lnTo>
                    <a:pt x="13729" y="4751"/>
                  </a:lnTo>
                  <a:lnTo>
                    <a:pt x="12443" y="6894"/>
                  </a:lnTo>
                  <a:lnTo>
                    <a:pt x="8526" y="6894"/>
                  </a:lnTo>
                  <a:lnTo>
                    <a:pt x="11383" y="4144"/>
                  </a:lnTo>
                  <a:close/>
                  <a:moveTo>
                    <a:pt x="3739" y="4227"/>
                  </a:moveTo>
                  <a:lnTo>
                    <a:pt x="6502" y="6906"/>
                  </a:lnTo>
                  <a:lnTo>
                    <a:pt x="2489" y="6906"/>
                  </a:lnTo>
                  <a:lnTo>
                    <a:pt x="1263" y="4870"/>
                  </a:lnTo>
                  <a:lnTo>
                    <a:pt x="3739" y="4227"/>
                  </a:lnTo>
                  <a:close/>
                  <a:moveTo>
                    <a:pt x="12550" y="7728"/>
                  </a:moveTo>
                  <a:lnTo>
                    <a:pt x="13764" y="9764"/>
                  </a:lnTo>
                  <a:lnTo>
                    <a:pt x="11300" y="10407"/>
                  </a:lnTo>
                  <a:lnTo>
                    <a:pt x="8526" y="7728"/>
                  </a:lnTo>
                  <a:close/>
                  <a:moveTo>
                    <a:pt x="6514" y="7716"/>
                  </a:moveTo>
                  <a:lnTo>
                    <a:pt x="3680" y="10466"/>
                  </a:lnTo>
                  <a:lnTo>
                    <a:pt x="1334" y="9859"/>
                  </a:lnTo>
                  <a:lnTo>
                    <a:pt x="2608" y="7716"/>
                  </a:lnTo>
                  <a:close/>
                  <a:moveTo>
                    <a:pt x="7954" y="8299"/>
                  </a:moveTo>
                  <a:lnTo>
                    <a:pt x="10788" y="11050"/>
                  </a:lnTo>
                  <a:lnTo>
                    <a:pt x="10169" y="13324"/>
                  </a:lnTo>
                  <a:lnTo>
                    <a:pt x="7954" y="12085"/>
                  </a:lnTo>
                  <a:lnTo>
                    <a:pt x="7954" y="8299"/>
                  </a:lnTo>
                  <a:close/>
                  <a:moveTo>
                    <a:pt x="7121" y="8287"/>
                  </a:moveTo>
                  <a:lnTo>
                    <a:pt x="7121" y="12193"/>
                  </a:lnTo>
                  <a:lnTo>
                    <a:pt x="7097" y="12193"/>
                  </a:lnTo>
                  <a:lnTo>
                    <a:pt x="5001" y="13371"/>
                  </a:lnTo>
                  <a:lnTo>
                    <a:pt x="4347" y="10966"/>
                  </a:lnTo>
                  <a:lnTo>
                    <a:pt x="7121" y="8287"/>
                  </a:lnTo>
                  <a:close/>
                  <a:moveTo>
                    <a:pt x="10585" y="1"/>
                  </a:moveTo>
                  <a:lnTo>
                    <a:pt x="9823" y="417"/>
                  </a:lnTo>
                  <a:lnTo>
                    <a:pt x="7430" y="1763"/>
                  </a:lnTo>
                  <a:lnTo>
                    <a:pt x="5120" y="465"/>
                  </a:lnTo>
                  <a:lnTo>
                    <a:pt x="4358" y="48"/>
                  </a:lnTo>
                  <a:lnTo>
                    <a:pt x="4132" y="870"/>
                  </a:lnTo>
                  <a:lnTo>
                    <a:pt x="3418" y="3453"/>
                  </a:lnTo>
                  <a:lnTo>
                    <a:pt x="846" y="4120"/>
                  </a:lnTo>
                  <a:lnTo>
                    <a:pt x="1" y="4346"/>
                  </a:lnTo>
                  <a:lnTo>
                    <a:pt x="429" y="5073"/>
                  </a:lnTo>
                  <a:lnTo>
                    <a:pt x="1811" y="7394"/>
                  </a:lnTo>
                  <a:lnTo>
                    <a:pt x="477" y="9645"/>
                  </a:lnTo>
                  <a:lnTo>
                    <a:pt x="48" y="10383"/>
                  </a:lnTo>
                  <a:lnTo>
                    <a:pt x="894" y="10597"/>
                  </a:lnTo>
                  <a:lnTo>
                    <a:pt x="3561" y="11300"/>
                  </a:lnTo>
                  <a:lnTo>
                    <a:pt x="4239" y="13800"/>
                  </a:lnTo>
                  <a:lnTo>
                    <a:pt x="4466" y="14621"/>
                  </a:lnTo>
                  <a:lnTo>
                    <a:pt x="5228" y="14205"/>
                  </a:lnTo>
                  <a:lnTo>
                    <a:pt x="7621" y="12859"/>
                  </a:lnTo>
                  <a:lnTo>
                    <a:pt x="9931" y="14157"/>
                  </a:lnTo>
                  <a:lnTo>
                    <a:pt x="10693" y="14574"/>
                  </a:lnTo>
                  <a:lnTo>
                    <a:pt x="10907" y="13752"/>
                  </a:lnTo>
                  <a:lnTo>
                    <a:pt x="11621" y="11169"/>
                  </a:lnTo>
                  <a:lnTo>
                    <a:pt x="14205" y="10502"/>
                  </a:lnTo>
                  <a:lnTo>
                    <a:pt x="15050" y="10276"/>
                  </a:lnTo>
                  <a:lnTo>
                    <a:pt x="14622" y="9549"/>
                  </a:lnTo>
                  <a:lnTo>
                    <a:pt x="13229" y="7228"/>
                  </a:lnTo>
                  <a:lnTo>
                    <a:pt x="14574" y="4977"/>
                  </a:lnTo>
                  <a:lnTo>
                    <a:pt x="15003" y="4251"/>
                  </a:lnTo>
                  <a:lnTo>
                    <a:pt x="14157" y="4025"/>
                  </a:lnTo>
                  <a:lnTo>
                    <a:pt x="11490"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8"/>
            <p:cNvSpPr/>
            <p:nvPr/>
          </p:nvSpPr>
          <p:spPr>
            <a:xfrm>
              <a:off x="2108875" y="2307850"/>
              <a:ext cx="376275" cy="365250"/>
            </a:xfrm>
            <a:custGeom>
              <a:avLst/>
              <a:gdLst/>
              <a:ahLst/>
              <a:cxnLst/>
              <a:rect l="l" t="t" r="r" b="b"/>
              <a:pathLst>
                <a:path w="15051" h="14610" extrusionOk="0">
                  <a:moveTo>
                    <a:pt x="4882" y="1298"/>
                  </a:moveTo>
                  <a:lnTo>
                    <a:pt x="7097" y="2525"/>
                  </a:lnTo>
                  <a:lnTo>
                    <a:pt x="7097" y="6323"/>
                  </a:lnTo>
                  <a:lnTo>
                    <a:pt x="4263" y="3573"/>
                  </a:lnTo>
                  <a:lnTo>
                    <a:pt x="4882" y="1298"/>
                  </a:lnTo>
                  <a:close/>
                  <a:moveTo>
                    <a:pt x="10050" y="1251"/>
                  </a:moveTo>
                  <a:lnTo>
                    <a:pt x="10705" y="3644"/>
                  </a:lnTo>
                  <a:lnTo>
                    <a:pt x="7930" y="6323"/>
                  </a:lnTo>
                  <a:lnTo>
                    <a:pt x="7930" y="2430"/>
                  </a:lnTo>
                  <a:lnTo>
                    <a:pt x="7954" y="2430"/>
                  </a:lnTo>
                  <a:lnTo>
                    <a:pt x="10050" y="1251"/>
                  </a:lnTo>
                  <a:close/>
                  <a:moveTo>
                    <a:pt x="11383" y="4132"/>
                  </a:moveTo>
                  <a:lnTo>
                    <a:pt x="13729" y="4751"/>
                  </a:lnTo>
                  <a:lnTo>
                    <a:pt x="12443" y="6894"/>
                  </a:lnTo>
                  <a:lnTo>
                    <a:pt x="8526" y="6894"/>
                  </a:lnTo>
                  <a:lnTo>
                    <a:pt x="11383" y="4132"/>
                  </a:lnTo>
                  <a:close/>
                  <a:moveTo>
                    <a:pt x="3739" y="4227"/>
                  </a:moveTo>
                  <a:lnTo>
                    <a:pt x="6502" y="6906"/>
                  </a:lnTo>
                  <a:lnTo>
                    <a:pt x="2489" y="6906"/>
                  </a:lnTo>
                  <a:lnTo>
                    <a:pt x="1263" y="4870"/>
                  </a:lnTo>
                  <a:lnTo>
                    <a:pt x="3739" y="4227"/>
                  </a:lnTo>
                  <a:close/>
                  <a:moveTo>
                    <a:pt x="12550" y="7728"/>
                  </a:moveTo>
                  <a:lnTo>
                    <a:pt x="13753" y="9764"/>
                  </a:lnTo>
                  <a:lnTo>
                    <a:pt x="11300" y="10407"/>
                  </a:lnTo>
                  <a:lnTo>
                    <a:pt x="8526" y="7728"/>
                  </a:lnTo>
                  <a:close/>
                  <a:moveTo>
                    <a:pt x="6514" y="7728"/>
                  </a:moveTo>
                  <a:lnTo>
                    <a:pt x="3668" y="10478"/>
                  </a:lnTo>
                  <a:lnTo>
                    <a:pt x="1322" y="9871"/>
                  </a:lnTo>
                  <a:lnTo>
                    <a:pt x="2608" y="7728"/>
                  </a:lnTo>
                  <a:close/>
                  <a:moveTo>
                    <a:pt x="7930" y="8299"/>
                  </a:moveTo>
                  <a:lnTo>
                    <a:pt x="10776" y="11062"/>
                  </a:lnTo>
                  <a:lnTo>
                    <a:pt x="10157" y="13336"/>
                  </a:lnTo>
                  <a:lnTo>
                    <a:pt x="7930" y="12097"/>
                  </a:lnTo>
                  <a:lnTo>
                    <a:pt x="7930" y="8299"/>
                  </a:lnTo>
                  <a:close/>
                  <a:moveTo>
                    <a:pt x="7121" y="8299"/>
                  </a:moveTo>
                  <a:lnTo>
                    <a:pt x="7121" y="12205"/>
                  </a:lnTo>
                  <a:lnTo>
                    <a:pt x="7097" y="12205"/>
                  </a:lnTo>
                  <a:lnTo>
                    <a:pt x="5001" y="13383"/>
                  </a:lnTo>
                  <a:lnTo>
                    <a:pt x="4347" y="10978"/>
                  </a:lnTo>
                  <a:lnTo>
                    <a:pt x="7121"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1" y="7394"/>
                  </a:lnTo>
                  <a:lnTo>
                    <a:pt x="477" y="9645"/>
                  </a:lnTo>
                  <a:lnTo>
                    <a:pt x="48" y="10371"/>
                  </a:lnTo>
                  <a:lnTo>
                    <a:pt x="894" y="10597"/>
                  </a:lnTo>
                  <a:lnTo>
                    <a:pt x="3561" y="11300"/>
                  </a:lnTo>
                  <a:lnTo>
                    <a:pt x="4239" y="13800"/>
                  </a:lnTo>
                  <a:lnTo>
                    <a:pt x="4466" y="14610"/>
                  </a:lnTo>
                  <a:lnTo>
                    <a:pt x="5228" y="14193"/>
                  </a:lnTo>
                  <a:lnTo>
                    <a:pt x="7621" y="12859"/>
                  </a:lnTo>
                  <a:lnTo>
                    <a:pt x="9931" y="14145"/>
                  </a:lnTo>
                  <a:lnTo>
                    <a:pt x="10693" y="14574"/>
                  </a:lnTo>
                  <a:lnTo>
                    <a:pt x="10907" y="13752"/>
                  </a:lnTo>
                  <a:lnTo>
                    <a:pt x="11621" y="11157"/>
                  </a:lnTo>
                  <a:lnTo>
                    <a:pt x="14193" y="10490"/>
                  </a:lnTo>
                  <a:lnTo>
                    <a:pt x="15050" y="10264"/>
                  </a:lnTo>
                  <a:lnTo>
                    <a:pt x="14622" y="9538"/>
                  </a:lnTo>
                  <a:lnTo>
                    <a:pt x="13229" y="7216"/>
                  </a:lnTo>
                  <a:lnTo>
                    <a:pt x="14574" y="4966"/>
                  </a:lnTo>
                  <a:lnTo>
                    <a:pt x="15003" y="4239"/>
                  </a:lnTo>
                  <a:lnTo>
                    <a:pt x="14157" y="4013"/>
                  </a:lnTo>
                  <a:lnTo>
                    <a:pt x="11490"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8"/>
            <p:cNvSpPr/>
            <p:nvPr/>
          </p:nvSpPr>
          <p:spPr>
            <a:xfrm>
              <a:off x="2108875" y="1942325"/>
              <a:ext cx="376275" cy="365550"/>
            </a:xfrm>
            <a:custGeom>
              <a:avLst/>
              <a:gdLst/>
              <a:ahLst/>
              <a:cxnLst/>
              <a:rect l="l" t="t" r="r" b="b"/>
              <a:pathLst>
                <a:path w="15051" h="14622" extrusionOk="0">
                  <a:moveTo>
                    <a:pt x="4882" y="1299"/>
                  </a:moveTo>
                  <a:lnTo>
                    <a:pt x="7097" y="2537"/>
                  </a:lnTo>
                  <a:lnTo>
                    <a:pt x="7097" y="6335"/>
                  </a:lnTo>
                  <a:lnTo>
                    <a:pt x="4263" y="3573"/>
                  </a:lnTo>
                  <a:lnTo>
                    <a:pt x="4882" y="1299"/>
                  </a:lnTo>
                  <a:close/>
                  <a:moveTo>
                    <a:pt x="10050" y="1251"/>
                  </a:moveTo>
                  <a:lnTo>
                    <a:pt x="10705" y="3656"/>
                  </a:lnTo>
                  <a:lnTo>
                    <a:pt x="7930" y="6335"/>
                  </a:lnTo>
                  <a:lnTo>
                    <a:pt x="7930" y="2430"/>
                  </a:lnTo>
                  <a:lnTo>
                    <a:pt x="7954" y="2430"/>
                  </a:lnTo>
                  <a:lnTo>
                    <a:pt x="10050" y="1251"/>
                  </a:lnTo>
                  <a:close/>
                  <a:moveTo>
                    <a:pt x="11383" y="4144"/>
                  </a:moveTo>
                  <a:lnTo>
                    <a:pt x="13729" y="4751"/>
                  </a:lnTo>
                  <a:lnTo>
                    <a:pt x="12443" y="6895"/>
                  </a:lnTo>
                  <a:lnTo>
                    <a:pt x="8526" y="6895"/>
                  </a:lnTo>
                  <a:lnTo>
                    <a:pt x="11383" y="4144"/>
                  </a:lnTo>
                  <a:close/>
                  <a:moveTo>
                    <a:pt x="3739" y="4228"/>
                  </a:moveTo>
                  <a:lnTo>
                    <a:pt x="6502" y="6906"/>
                  </a:lnTo>
                  <a:lnTo>
                    <a:pt x="2489" y="6906"/>
                  </a:lnTo>
                  <a:lnTo>
                    <a:pt x="1263" y="4870"/>
                  </a:lnTo>
                  <a:lnTo>
                    <a:pt x="3739" y="4228"/>
                  </a:lnTo>
                  <a:close/>
                  <a:moveTo>
                    <a:pt x="12550" y="7728"/>
                  </a:moveTo>
                  <a:lnTo>
                    <a:pt x="13764" y="9764"/>
                  </a:lnTo>
                  <a:lnTo>
                    <a:pt x="11300" y="10407"/>
                  </a:lnTo>
                  <a:lnTo>
                    <a:pt x="8526" y="7728"/>
                  </a:lnTo>
                  <a:close/>
                  <a:moveTo>
                    <a:pt x="6514" y="7728"/>
                  </a:moveTo>
                  <a:lnTo>
                    <a:pt x="3668" y="10478"/>
                  </a:lnTo>
                  <a:lnTo>
                    <a:pt x="1322" y="9871"/>
                  </a:lnTo>
                  <a:lnTo>
                    <a:pt x="2608" y="7728"/>
                  </a:lnTo>
                  <a:close/>
                  <a:moveTo>
                    <a:pt x="7930" y="8311"/>
                  </a:moveTo>
                  <a:lnTo>
                    <a:pt x="10776" y="11062"/>
                  </a:lnTo>
                  <a:lnTo>
                    <a:pt x="10157" y="13336"/>
                  </a:lnTo>
                  <a:lnTo>
                    <a:pt x="7930" y="12109"/>
                  </a:lnTo>
                  <a:lnTo>
                    <a:pt x="7930" y="8311"/>
                  </a:lnTo>
                  <a:close/>
                  <a:moveTo>
                    <a:pt x="7121" y="8311"/>
                  </a:moveTo>
                  <a:lnTo>
                    <a:pt x="7121" y="12205"/>
                  </a:lnTo>
                  <a:lnTo>
                    <a:pt x="7097" y="12205"/>
                  </a:lnTo>
                  <a:lnTo>
                    <a:pt x="5001" y="13383"/>
                  </a:lnTo>
                  <a:lnTo>
                    <a:pt x="4347" y="10990"/>
                  </a:lnTo>
                  <a:lnTo>
                    <a:pt x="7121"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1" y="7406"/>
                  </a:lnTo>
                  <a:lnTo>
                    <a:pt x="477" y="9645"/>
                  </a:lnTo>
                  <a:lnTo>
                    <a:pt x="48" y="10383"/>
                  </a:lnTo>
                  <a:lnTo>
                    <a:pt x="894" y="10597"/>
                  </a:lnTo>
                  <a:lnTo>
                    <a:pt x="3561" y="11300"/>
                  </a:lnTo>
                  <a:lnTo>
                    <a:pt x="4239" y="13800"/>
                  </a:lnTo>
                  <a:lnTo>
                    <a:pt x="4466" y="14622"/>
                  </a:lnTo>
                  <a:lnTo>
                    <a:pt x="5228" y="14205"/>
                  </a:lnTo>
                  <a:lnTo>
                    <a:pt x="7621" y="12860"/>
                  </a:lnTo>
                  <a:lnTo>
                    <a:pt x="9931" y="14157"/>
                  </a:lnTo>
                  <a:lnTo>
                    <a:pt x="10693" y="14574"/>
                  </a:lnTo>
                  <a:lnTo>
                    <a:pt x="10907" y="13753"/>
                  </a:lnTo>
                  <a:lnTo>
                    <a:pt x="11621" y="11169"/>
                  </a:lnTo>
                  <a:lnTo>
                    <a:pt x="14193" y="10502"/>
                  </a:lnTo>
                  <a:lnTo>
                    <a:pt x="15050" y="10276"/>
                  </a:lnTo>
                  <a:lnTo>
                    <a:pt x="14622" y="9550"/>
                  </a:lnTo>
                  <a:lnTo>
                    <a:pt x="13229" y="7228"/>
                  </a:lnTo>
                  <a:lnTo>
                    <a:pt x="14574" y="4978"/>
                  </a:lnTo>
                  <a:lnTo>
                    <a:pt x="15003" y="4251"/>
                  </a:lnTo>
                  <a:lnTo>
                    <a:pt x="14157" y="4025"/>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8"/>
            <p:cNvSpPr/>
            <p:nvPr/>
          </p:nvSpPr>
          <p:spPr>
            <a:xfrm>
              <a:off x="2488100" y="4134575"/>
              <a:ext cx="376250" cy="365525"/>
            </a:xfrm>
            <a:custGeom>
              <a:avLst/>
              <a:gdLst/>
              <a:ahLst/>
              <a:cxnLst/>
              <a:rect l="l" t="t" r="r" b="b"/>
              <a:pathLst>
                <a:path w="15050" h="14621" extrusionOk="0">
                  <a:moveTo>
                    <a:pt x="4882" y="1286"/>
                  </a:moveTo>
                  <a:lnTo>
                    <a:pt x="7096" y="2512"/>
                  </a:lnTo>
                  <a:lnTo>
                    <a:pt x="7096" y="6310"/>
                  </a:lnTo>
                  <a:lnTo>
                    <a:pt x="4251" y="3560"/>
                  </a:lnTo>
                  <a:lnTo>
                    <a:pt x="4882" y="1286"/>
                  </a:lnTo>
                  <a:close/>
                  <a:moveTo>
                    <a:pt x="10025" y="1238"/>
                  </a:moveTo>
                  <a:lnTo>
                    <a:pt x="10680" y="3632"/>
                  </a:lnTo>
                  <a:lnTo>
                    <a:pt x="7918" y="6310"/>
                  </a:lnTo>
                  <a:lnTo>
                    <a:pt x="7918" y="2417"/>
                  </a:lnTo>
                  <a:lnTo>
                    <a:pt x="7930" y="2417"/>
                  </a:lnTo>
                  <a:lnTo>
                    <a:pt x="10025" y="1238"/>
                  </a:lnTo>
                  <a:close/>
                  <a:moveTo>
                    <a:pt x="11371" y="4132"/>
                  </a:moveTo>
                  <a:lnTo>
                    <a:pt x="13704" y="4739"/>
                  </a:lnTo>
                  <a:lnTo>
                    <a:pt x="12430" y="6882"/>
                  </a:lnTo>
                  <a:lnTo>
                    <a:pt x="8525" y="6882"/>
                  </a:lnTo>
                  <a:lnTo>
                    <a:pt x="11371" y="4132"/>
                  </a:lnTo>
                  <a:close/>
                  <a:moveTo>
                    <a:pt x="3727" y="4215"/>
                  </a:moveTo>
                  <a:lnTo>
                    <a:pt x="6501" y="6894"/>
                  </a:lnTo>
                  <a:lnTo>
                    <a:pt x="2489" y="6894"/>
                  </a:lnTo>
                  <a:lnTo>
                    <a:pt x="1262" y="4858"/>
                  </a:lnTo>
                  <a:lnTo>
                    <a:pt x="3727" y="4215"/>
                  </a:lnTo>
                  <a:close/>
                  <a:moveTo>
                    <a:pt x="12550" y="7715"/>
                  </a:moveTo>
                  <a:lnTo>
                    <a:pt x="13764" y="9751"/>
                  </a:lnTo>
                  <a:lnTo>
                    <a:pt x="11299" y="10394"/>
                  </a:lnTo>
                  <a:lnTo>
                    <a:pt x="8525" y="7715"/>
                  </a:lnTo>
                  <a:close/>
                  <a:moveTo>
                    <a:pt x="6513" y="7715"/>
                  </a:moveTo>
                  <a:lnTo>
                    <a:pt x="3656" y="10466"/>
                  </a:lnTo>
                  <a:lnTo>
                    <a:pt x="1322" y="9859"/>
                  </a:lnTo>
                  <a:lnTo>
                    <a:pt x="2596" y="7715"/>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2"/>
                  </a:lnTo>
                  <a:lnTo>
                    <a:pt x="5120" y="465"/>
                  </a:lnTo>
                  <a:lnTo>
                    <a:pt x="4358" y="48"/>
                  </a:lnTo>
                  <a:lnTo>
                    <a:pt x="4132" y="869"/>
                  </a:lnTo>
                  <a:lnTo>
                    <a:pt x="3417" y="3453"/>
                  </a:lnTo>
                  <a:lnTo>
                    <a:pt x="846" y="4132"/>
                  </a:lnTo>
                  <a:lnTo>
                    <a:pt x="0" y="4346"/>
                  </a:lnTo>
                  <a:lnTo>
                    <a:pt x="429" y="5084"/>
                  </a:lnTo>
                  <a:lnTo>
                    <a:pt x="1810"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8"/>
            <p:cNvSpPr/>
            <p:nvPr/>
          </p:nvSpPr>
          <p:spPr>
            <a:xfrm>
              <a:off x="2108575" y="846675"/>
              <a:ext cx="375975" cy="365525"/>
            </a:xfrm>
            <a:custGeom>
              <a:avLst/>
              <a:gdLst/>
              <a:ahLst/>
              <a:cxnLst/>
              <a:rect l="l" t="t" r="r" b="b"/>
              <a:pathLst>
                <a:path w="15039" h="14621" extrusionOk="0">
                  <a:moveTo>
                    <a:pt x="10050" y="1238"/>
                  </a:moveTo>
                  <a:lnTo>
                    <a:pt x="10705" y="3631"/>
                  </a:lnTo>
                  <a:lnTo>
                    <a:pt x="7930" y="6310"/>
                  </a:lnTo>
                  <a:lnTo>
                    <a:pt x="7930" y="2417"/>
                  </a:lnTo>
                  <a:lnTo>
                    <a:pt x="7942" y="2417"/>
                  </a:lnTo>
                  <a:lnTo>
                    <a:pt x="10050" y="1238"/>
                  </a:lnTo>
                  <a:close/>
                  <a:moveTo>
                    <a:pt x="4894" y="1298"/>
                  </a:moveTo>
                  <a:lnTo>
                    <a:pt x="7109" y="2536"/>
                  </a:lnTo>
                  <a:lnTo>
                    <a:pt x="7109" y="6322"/>
                  </a:lnTo>
                  <a:lnTo>
                    <a:pt x="4275" y="3572"/>
                  </a:lnTo>
                  <a:lnTo>
                    <a:pt x="4894" y="1298"/>
                  </a:lnTo>
                  <a:close/>
                  <a:moveTo>
                    <a:pt x="3751" y="4215"/>
                  </a:moveTo>
                  <a:lnTo>
                    <a:pt x="6514" y="6894"/>
                  </a:lnTo>
                  <a:lnTo>
                    <a:pt x="2501" y="6894"/>
                  </a:lnTo>
                  <a:lnTo>
                    <a:pt x="1275" y="4858"/>
                  </a:lnTo>
                  <a:lnTo>
                    <a:pt x="3751" y="4215"/>
                  </a:lnTo>
                  <a:close/>
                  <a:moveTo>
                    <a:pt x="11383" y="4131"/>
                  </a:moveTo>
                  <a:lnTo>
                    <a:pt x="13717" y="4751"/>
                  </a:lnTo>
                  <a:lnTo>
                    <a:pt x="12455" y="6894"/>
                  </a:lnTo>
                  <a:lnTo>
                    <a:pt x="8538" y="6894"/>
                  </a:lnTo>
                  <a:lnTo>
                    <a:pt x="11383" y="4131"/>
                  </a:lnTo>
                  <a:close/>
                  <a:moveTo>
                    <a:pt x="12562" y="7715"/>
                  </a:moveTo>
                  <a:lnTo>
                    <a:pt x="13776" y="9751"/>
                  </a:lnTo>
                  <a:lnTo>
                    <a:pt x="11312" y="10394"/>
                  </a:lnTo>
                  <a:lnTo>
                    <a:pt x="8538" y="7715"/>
                  </a:lnTo>
                  <a:close/>
                  <a:moveTo>
                    <a:pt x="6526" y="7727"/>
                  </a:moveTo>
                  <a:lnTo>
                    <a:pt x="3680" y="10477"/>
                  </a:lnTo>
                  <a:lnTo>
                    <a:pt x="1334" y="9870"/>
                  </a:lnTo>
                  <a:lnTo>
                    <a:pt x="2620" y="7727"/>
                  </a:lnTo>
                  <a:close/>
                  <a:moveTo>
                    <a:pt x="7942" y="8287"/>
                  </a:moveTo>
                  <a:lnTo>
                    <a:pt x="10788" y="11049"/>
                  </a:lnTo>
                  <a:lnTo>
                    <a:pt x="10169" y="13323"/>
                  </a:lnTo>
                  <a:lnTo>
                    <a:pt x="7942" y="12085"/>
                  </a:lnTo>
                  <a:lnTo>
                    <a:pt x="7942" y="8287"/>
                  </a:lnTo>
                  <a:close/>
                  <a:moveTo>
                    <a:pt x="7133" y="8287"/>
                  </a:moveTo>
                  <a:lnTo>
                    <a:pt x="7133" y="12192"/>
                  </a:lnTo>
                  <a:lnTo>
                    <a:pt x="7109" y="12192"/>
                  </a:lnTo>
                  <a:lnTo>
                    <a:pt x="5013" y="13371"/>
                  </a:lnTo>
                  <a:lnTo>
                    <a:pt x="4359" y="10966"/>
                  </a:lnTo>
                  <a:lnTo>
                    <a:pt x="7133" y="8287"/>
                  </a:lnTo>
                  <a:close/>
                  <a:moveTo>
                    <a:pt x="10574" y="0"/>
                  </a:moveTo>
                  <a:lnTo>
                    <a:pt x="9824" y="417"/>
                  </a:lnTo>
                  <a:lnTo>
                    <a:pt x="7418" y="1762"/>
                  </a:lnTo>
                  <a:lnTo>
                    <a:pt x="5121" y="464"/>
                  </a:lnTo>
                  <a:lnTo>
                    <a:pt x="4359" y="48"/>
                  </a:lnTo>
                  <a:lnTo>
                    <a:pt x="4132" y="869"/>
                  </a:lnTo>
                  <a:lnTo>
                    <a:pt x="3418" y="3453"/>
                  </a:lnTo>
                  <a:lnTo>
                    <a:pt x="846" y="4120"/>
                  </a:lnTo>
                  <a:lnTo>
                    <a:pt x="1" y="4346"/>
                  </a:lnTo>
                  <a:lnTo>
                    <a:pt x="430" y="5072"/>
                  </a:lnTo>
                  <a:lnTo>
                    <a:pt x="1811" y="7394"/>
                  </a:lnTo>
                  <a:lnTo>
                    <a:pt x="477" y="9644"/>
                  </a:lnTo>
                  <a:lnTo>
                    <a:pt x="37" y="10370"/>
                  </a:lnTo>
                  <a:lnTo>
                    <a:pt x="894" y="10597"/>
                  </a:lnTo>
                  <a:lnTo>
                    <a:pt x="3549" y="11299"/>
                  </a:lnTo>
                  <a:lnTo>
                    <a:pt x="4240" y="13799"/>
                  </a:lnTo>
                  <a:lnTo>
                    <a:pt x="4466" y="14621"/>
                  </a:lnTo>
                  <a:lnTo>
                    <a:pt x="5216" y="14204"/>
                  </a:lnTo>
                  <a:lnTo>
                    <a:pt x="7621" y="12859"/>
                  </a:lnTo>
                  <a:lnTo>
                    <a:pt x="9931" y="14157"/>
                  </a:lnTo>
                  <a:lnTo>
                    <a:pt x="10681" y="14573"/>
                  </a:lnTo>
                  <a:lnTo>
                    <a:pt x="10907" y="13752"/>
                  </a:lnTo>
                  <a:lnTo>
                    <a:pt x="11621" y="11168"/>
                  </a:lnTo>
                  <a:lnTo>
                    <a:pt x="14193" y="10489"/>
                  </a:lnTo>
                  <a:lnTo>
                    <a:pt x="15038" y="10275"/>
                  </a:lnTo>
                  <a:lnTo>
                    <a:pt x="14610" y="9537"/>
                  </a:lnTo>
                  <a:lnTo>
                    <a:pt x="13229" y="7215"/>
                  </a:lnTo>
                  <a:lnTo>
                    <a:pt x="14574" y="4965"/>
                  </a:lnTo>
                  <a:lnTo>
                    <a:pt x="15015" y="4227"/>
                  </a:lnTo>
                  <a:lnTo>
                    <a:pt x="14169" y="4000"/>
                  </a:lnTo>
                  <a:lnTo>
                    <a:pt x="11502" y="3322"/>
                  </a:lnTo>
                  <a:lnTo>
                    <a:pt x="10824"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8"/>
            <p:cNvSpPr/>
            <p:nvPr/>
          </p:nvSpPr>
          <p:spPr>
            <a:xfrm>
              <a:off x="2108875" y="1211600"/>
              <a:ext cx="376275" cy="365525"/>
            </a:xfrm>
            <a:custGeom>
              <a:avLst/>
              <a:gdLst/>
              <a:ahLst/>
              <a:cxnLst/>
              <a:rect l="l" t="t" r="r" b="b"/>
              <a:pathLst>
                <a:path w="15051" h="14621" extrusionOk="0">
                  <a:moveTo>
                    <a:pt x="4882" y="1298"/>
                  </a:moveTo>
                  <a:lnTo>
                    <a:pt x="7097" y="2536"/>
                  </a:lnTo>
                  <a:lnTo>
                    <a:pt x="7097" y="6334"/>
                  </a:lnTo>
                  <a:lnTo>
                    <a:pt x="4263" y="3572"/>
                  </a:lnTo>
                  <a:lnTo>
                    <a:pt x="4882" y="1298"/>
                  </a:lnTo>
                  <a:close/>
                  <a:moveTo>
                    <a:pt x="10050" y="1250"/>
                  </a:moveTo>
                  <a:lnTo>
                    <a:pt x="10705" y="3655"/>
                  </a:lnTo>
                  <a:lnTo>
                    <a:pt x="7930" y="6334"/>
                  </a:lnTo>
                  <a:lnTo>
                    <a:pt x="7930" y="2429"/>
                  </a:lnTo>
                  <a:lnTo>
                    <a:pt x="7954" y="2429"/>
                  </a:lnTo>
                  <a:lnTo>
                    <a:pt x="10050" y="1250"/>
                  </a:lnTo>
                  <a:close/>
                  <a:moveTo>
                    <a:pt x="3739" y="4227"/>
                  </a:moveTo>
                  <a:lnTo>
                    <a:pt x="6502" y="6906"/>
                  </a:lnTo>
                  <a:lnTo>
                    <a:pt x="2489" y="6906"/>
                  </a:lnTo>
                  <a:lnTo>
                    <a:pt x="1263" y="4870"/>
                  </a:lnTo>
                  <a:lnTo>
                    <a:pt x="3739" y="4227"/>
                  </a:lnTo>
                  <a:close/>
                  <a:moveTo>
                    <a:pt x="11383" y="4155"/>
                  </a:moveTo>
                  <a:lnTo>
                    <a:pt x="13729" y="4763"/>
                  </a:lnTo>
                  <a:lnTo>
                    <a:pt x="12443" y="6906"/>
                  </a:lnTo>
                  <a:lnTo>
                    <a:pt x="8526" y="6906"/>
                  </a:lnTo>
                  <a:lnTo>
                    <a:pt x="11383" y="4155"/>
                  </a:lnTo>
                  <a:close/>
                  <a:moveTo>
                    <a:pt x="12550" y="7727"/>
                  </a:moveTo>
                  <a:lnTo>
                    <a:pt x="13764" y="9763"/>
                  </a:lnTo>
                  <a:lnTo>
                    <a:pt x="11300" y="10406"/>
                  </a:lnTo>
                  <a:lnTo>
                    <a:pt x="8526" y="7727"/>
                  </a:lnTo>
                  <a:close/>
                  <a:moveTo>
                    <a:pt x="6514" y="7739"/>
                  </a:moveTo>
                  <a:lnTo>
                    <a:pt x="3668" y="10501"/>
                  </a:lnTo>
                  <a:lnTo>
                    <a:pt x="1322" y="9882"/>
                  </a:lnTo>
                  <a:lnTo>
                    <a:pt x="2608" y="7739"/>
                  </a:lnTo>
                  <a:close/>
                  <a:moveTo>
                    <a:pt x="7930" y="8311"/>
                  </a:moveTo>
                  <a:lnTo>
                    <a:pt x="10776" y="11061"/>
                  </a:lnTo>
                  <a:lnTo>
                    <a:pt x="10157" y="13335"/>
                  </a:lnTo>
                  <a:lnTo>
                    <a:pt x="7930" y="12097"/>
                  </a:lnTo>
                  <a:lnTo>
                    <a:pt x="7930" y="8311"/>
                  </a:lnTo>
                  <a:close/>
                  <a:moveTo>
                    <a:pt x="7121" y="8311"/>
                  </a:moveTo>
                  <a:lnTo>
                    <a:pt x="7121" y="12204"/>
                  </a:lnTo>
                  <a:lnTo>
                    <a:pt x="7097" y="12204"/>
                  </a:lnTo>
                  <a:lnTo>
                    <a:pt x="5001" y="13383"/>
                  </a:lnTo>
                  <a:lnTo>
                    <a:pt x="4347" y="10989"/>
                  </a:lnTo>
                  <a:lnTo>
                    <a:pt x="7121"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1" y="7394"/>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193" y="10489"/>
                  </a:lnTo>
                  <a:lnTo>
                    <a:pt x="15050" y="10275"/>
                  </a:lnTo>
                  <a:lnTo>
                    <a:pt x="14622" y="9537"/>
                  </a:lnTo>
                  <a:lnTo>
                    <a:pt x="13229" y="7227"/>
                  </a:lnTo>
                  <a:lnTo>
                    <a:pt x="14574" y="4977"/>
                  </a:lnTo>
                  <a:lnTo>
                    <a:pt x="15003" y="4251"/>
                  </a:lnTo>
                  <a:lnTo>
                    <a:pt x="14157" y="4024"/>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8"/>
            <p:cNvSpPr/>
            <p:nvPr/>
          </p:nvSpPr>
          <p:spPr>
            <a:xfrm>
              <a:off x="2108875" y="1577100"/>
              <a:ext cx="376275" cy="365250"/>
            </a:xfrm>
            <a:custGeom>
              <a:avLst/>
              <a:gdLst/>
              <a:ahLst/>
              <a:cxnLst/>
              <a:rect l="l" t="t" r="r" b="b"/>
              <a:pathLst>
                <a:path w="15051" h="14610" extrusionOk="0">
                  <a:moveTo>
                    <a:pt x="4882" y="1299"/>
                  </a:moveTo>
                  <a:lnTo>
                    <a:pt x="7097" y="2525"/>
                  </a:lnTo>
                  <a:lnTo>
                    <a:pt x="7097" y="6323"/>
                  </a:lnTo>
                  <a:lnTo>
                    <a:pt x="4263" y="3573"/>
                  </a:lnTo>
                  <a:lnTo>
                    <a:pt x="4882" y="1299"/>
                  </a:lnTo>
                  <a:close/>
                  <a:moveTo>
                    <a:pt x="10050" y="1251"/>
                  </a:moveTo>
                  <a:lnTo>
                    <a:pt x="10705" y="3644"/>
                  </a:lnTo>
                  <a:lnTo>
                    <a:pt x="7930" y="6323"/>
                  </a:lnTo>
                  <a:lnTo>
                    <a:pt x="7930" y="2430"/>
                  </a:lnTo>
                  <a:lnTo>
                    <a:pt x="7954" y="2430"/>
                  </a:lnTo>
                  <a:lnTo>
                    <a:pt x="10050" y="1251"/>
                  </a:lnTo>
                  <a:close/>
                  <a:moveTo>
                    <a:pt x="3739" y="4228"/>
                  </a:moveTo>
                  <a:lnTo>
                    <a:pt x="6502" y="6906"/>
                  </a:lnTo>
                  <a:lnTo>
                    <a:pt x="2489" y="6906"/>
                  </a:lnTo>
                  <a:lnTo>
                    <a:pt x="1263" y="4871"/>
                  </a:lnTo>
                  <a:lnTo>
                    <a:pt x="3739" y="4228"/>
                  </a:lnTo>
                  <a:close/>
                  <a:moveTo>
                    <a:pt x="11383" y="4156"/>
                  </a:moveTo>
                  <a:lnTo>
                    <a:pt x="13729" y="4763"/>
                  </a:lnTo>
                  <a:lnTo>
                    <a:pt x="12443" y="6906"/>
                  </a:lnTo>
                  <a:lnTo>
                    <a:pt x="8526" y="6906"/>
                  </a:lnTo>
                  <a:lnTo>
                    <a:pt x="11383" y="4156"/>
                  </a:lnTo>
                  <a:close/>
                  <a:moveTo>
                    <a:pt x="12550" y="7728"/>
                  </a:moveTo>
                  <a:lnTo>
                    <a:pt x="13753" y="9764"/>
                  </a:lnTo>
                  <a:lnTo>
                    <a:pt x="11300" y="10407"/>
                  </a:lnTo>
                  <a:lnTo>
                    <a:pt x="8526" y="7728"/>
                  </a:lnTo>
                  <a:close/>
                  <a:moveTo>
                    <a:pt x="6514" y="7704"/>
                  </a:moveTo>
                  <a:lnTo>
                    <a:pt x="3668" y="10478"/>
                  </a:lnTo>
                  <a:lnTo>
                    <a:pt x="1322" y="9859"/>
                  </a:lnTo>
                  <a:lnTo>
                    <a:pt x="2608" y="7704"/>
                  </a:lnTo>
                  <a:close/>
                  <a:moveTo>
                    <a:pt x="7930" y="8300"/>
                  </a:moveTo>
                  <a:lnTo>
                    <a:pt x="10776" y="11050"/>
                  </a:lnTo>
                  <a:lnTo>
                    <a:pt x="10157" y="13336"/>
                  </a:lnTo>
                  <a:lnTo>
                    <a:pt x="7930" y="12098"/>
                  </a:lnTo>
                  <a:lnTo>
                    <a:pt x="7930" y="8300"/>
                  </a:lnTo>
                  <a:close/>
                  <a:moveTo>
                    <a:pt x="7121" y="8300"/>
                  </a:moveTo>
                  <a:lnTo>
                    <a:pt x="7121" y="12205"/>
                  </a:lnTo>
                  <a:lnTo>
                    <a:pt x="7097" y="12205"/>
                  </a:lnTo>
                  <a:lnTo>
                    <a:pt x="5001" y="13383"/>
                  </a:lnTo>
                  <a:lnTo>
                    <a:pt x="4347" y="10978"/>
                  </a:lnTo>
                  <a:lnTo>
                    <a:pt x="7121"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1" y="7395"/>
                  </a:lnTo>
                  <a:lnTo>
                    <a:pt x="477" y="9645"/>
                  </a:lnTo>
                  <a:lnTo>
                    <a:pt x="48" y="10371"/>
                  </a:lnTo>
                  <a:lnTo>
                    <a:pt x="894" y="10597"/>
                  </a:lnTo>
                  <a:lnTo>
                    <a:pt x="3561" y="11300"/>
                  </a:lnTo>
                  <a:lnTo>
                    <a:pt x="4239" y="13800"/>
                  </a:lnTo>
                  <a:lnTo>
                    <a:pt x="4466" y="14610"/>
                  </a:lnTo>
                  <a:lnTo>
                    <a:pt x="5228" y="14193"/>
                  </a:lnTo>
                  <a:lnTo>
                    <a:pt x="7621" y="12860"/>
                  </a:lnTo>
                  <a:lnTo>
                    <a:pt x="9931" y="14145"/>
                  </a:lnTo>
                  <a:lnTo>
                    <a:pt x="10693" y="14574"/>
                  </a:lnTo>
                  <a:lnTo>
                    <a:pt x="10907" y="13753"/>
                  </a:lnTo>
                  <a:lnTo>
                    <a:pt x="11621" y="11157"/>
                  </a:lnTo>
                  <a:lnTo>
                    <a:pt x="14193" y="10490"/>
                  </a:lnTo>
                  <a:lnTo>
                    <a:pt x="15050" y="10264"/>
                  </a:lnTo>
                  <a:lnTo>
                    <a:pt x="14622" y="9538"/>
                  </a:lnTo>
                  <a:lnTo>
                    <a:pt x="13229" y="7216"/>
                  </a:lnTo>
                  <a:lnTo>
                    <a:pt x="14574" y="4966"/>
                  </a:lnTo>
                  <a:lnTo>
                    <a:pt x="15003" y="4239"/>
                  </a:lnTo>
                  <a:lnTo>
                    <a:pt x="14157" y="4013"/>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8"/>
            <p:cNvSpPr/>
            <p:nvPr/>
          </p:nvSpPr>
          <p:spPr>
            <a:xfrm>
              <a:off x="2487800" y="4500100"/>
              <a:ext cx="376550" cy="365225"/>
            </a:xfrm>
            <a:custGeom>
              <a:avLst/>
              <a:gdLst/>
              <a:ahLst/>
              <a:cxnLst/>
              <a:rect l="l" t="t" r="r" b="b"/>
              <a:pathLst>
                <a:path w="15062" h="14609" extrusionOk="0">
                  <a:moveTo>
                    <a:pt x="4894" y="1274"/>
                  </a:moveTo>
                  <a:lnTo>
                    <a:pt x="7108" y="2512"/>
                  </a:lnTo>
                  <a:lnTo>
                    <a:pt x="7108" y="6310"/>
                  </a:lnTo>
                  <a:lnTo>
                    <a:pt x="4263" y="3560"/>
                  </a:lnTo>
                  <a:lnTo>
                    <a:pt x="4894" y="1274"/>
                  </a:lnTo>
                  <a:close/>
                  <a:moveTo>
                    <a:pt x="10037" y="1238"/>
                  </a:moveTo>
                  <a:lnTo>
                    <a:pt x="10692" y="3631"/>
                  </a:lnTo>
                  <a:lnTo>
                    <a:pt x="7930" y="6310"/>
                  </a:lnTo>
                  <a:lnTo>
                    <a:pt x="7930" y="2405"/>
                  </a:lnTo>
                  <a:lnTo>
                    <a:pt x="7942" y="2405"/>
                  </a:lnTo>
                  <a:lnTo>
                    <a:pt x="10037" y="1238"/>
                  </a:lnTo>
                  <a:close/>
                  <a:moveTo>
                    <a:pt x="11395" y="4120"/>
                  </a:moveTo>
                  <a:lnTo>
                    <a:pt x="13728" y="4727"/>
                  </a:lnTo>
                  <a:lnTo>
                    <a:pt x="12454" y="6870"/>
                  </a:lnTo>
                  <a:lnTo>
                    <a:pt x="8537" y="6870"/>
                  </a:lnTo>
                  <a:lnTo>
                    <a:pt x="11395" y="4120"/>
                  </a:lnTo>
                  <a:close/>
                  <a:moveTo>
                    <a:pt x="3751" y="4215"/>
                  </a:moveTo>
                  <a:lnTo>
                    <a:pt x="6513" y="6894"/>
                  </a:lnTo>
                  <a:lnTo>
                    <a:pt x="2501" y="6894"/>
                  </a:lnTo>
                  <a:lnTo>
                    <a:pt x="1274" y="4846"/>
                  </a:lnTo>
                  <a:lnTo>
                    <a:pt x="3751" y="4215"/>
                  </a:lnTo>
                  <a:close/>
                  <a:moveTo>
                    <a:pt x="12562" y="7703"/>
                  </a:moveTo>
                  <a:lnTo>
                    <a:pt x="13776" y="9751"/>
                  </a:lnTo>
                  <a:lnTo>
                    <a:pt x="11311" y="10382"/>
                  </a:lnTo>
                  <a:lnTo>
                    <a:pt x="8537" y="7703"/>
                  </a:lnTo>
                  <a:close/>
                  <a:moveTo>
                    <a:pt x="6513" y="7703"/>
                  </a:moveTo>
                  <a:lnTo>
                    <a:pt x="3668" y="10466"/>
                  </a:lnTo>
                  <a:lnTo>
                    <a:pt x="1334" y="9846"/>
                  </a:lnTo>
                  <a:lnTo>
                    <a:pt x="2596" y="7703"/>
                  </a:lnTo>
                  <a:close/>
                  <a:moveTo>
                    <a:pt x="7942" y="8275"/>
                  </a:moveTo>
                  <a:lnTo>
                    <a:pt x="10788" y="11025"/>
                  </a:lnTo>
                  <a:lnTo>
                    <a:pt x="10156" y="13299"/>
                  </a:lnTo>
                  <a:lnTo>
                    <a:pt x="7942" y="12073"/>
                  </a:lnTo>
                  <a:lnTo>
                    <a:pt x="7942" y="8275"/>
                  </a:lnTo>
                  <a:close/>
                  <a:moveTo>
                    <a:pt x="7120" y="8287"/>
                  </a:moveTo>
                  <a:lnTo>
                    <a:pt x="7120" y="12192"/>
                  </a:lnTo>
                  <a:lnTo>
                    <a:pt x="7108" y="12192"/>
                  </a:lnTo>
                  <a:lnTo>
                    <a:pt x="5013" y="13359"/>
                  </a:lnTo>
                  <a:lnTo>
                    <a:pt x="4358" y="10966"/>
                  </a:lnTo>
                  <a:lnTo>
                    <a:pt x="7120" y="8287"/>
                  </a:lnTo>
                  <a:close/>
                  <a:moveTo>
                    <a:pt x="10597" y="0"/>
                  </a:moveTo>
                  <a:lnTo>
                    <a:pt x="9835" y="417"/>
                  </a:lnTo>
                  <a:lnTo>
                    <a:pt x="7442" y="1750"/>
                  </a:lnTo>
                  <a:lnTo>
                    <a:pt x="5120" y="464"/>
                  </a:lnTo>
                  <a:lnTo>
                    <a:pt x="4358" y="48"/>
                  </a:lnTo>
                  <a:lnTo>
                    <a:pt x="4132" y="857"/>
                  </a:lnTo>
                  <a:lnTo>
                    <a:pt x="3418" y="3453"/>
                  </a:lnTo>
                  <a:lnTo>
                    <a:pt x="846" y="4120"/>
                  </a:lnTo>
                  <a:lnTo>
                    <a:pt x="0" y="4346"/>
                  </a:lnTo>
                  <a:lnTo>
                    <a:pt x="429" y="5072"/>
                  </a:lnTo>
                  <a:lnTo>
                    <a:pt x="1810" y="7394"/>
                  </a:lnTo>
                  <a:lnTo>
                    <a:pt x="465" y="9644"/>
                  </a:lnTo>
                  <a:lnTo>
                    <a:pt x="60" y="10370"/>
                  </a:lnTo>
                  <a:lnTo>
                    <a:pt x="905" y="10597"/>
                  </a:lnTo>
                  <a:lnTo>
                    <a:pt x="3572" y="11299"/>
                  </a:lnTo>
                  <a:lnTo>
                    <a:pt x="4251" y="13787"/>
                  </a:lnTo>
                  <a:lnTo>
                    <a:pt x="4477" y="14609"/>
                  </a:lnTo>
                  <a:lnTo>
                    <a:pt x="5239" y="14192"/>
                  </a:lnTo>
                  <a:lnTo>
                    <a:pt x="7632" y="12859"/>
                  </a:lnTo>
                  <a:lnTo>
                    <a:pt x="9942" y="14157"/>
                  </a:lnTo>
                  <a:lnTo>
                    <a:pt x="10692" y="14573"/>
                  </a:lnTo>
                  <a:lnTo>
                    <a:pt x="10918" y="13752"/>
                  </a:lnTo>
                  <a:lnTo>
                    <a:pt x="11633" y="11156"/>
                  </a:lnTo>
                  <a:lnTo>
                    <a:pt x="14205" y="10489"/>
                  </a:lnTo>
                  <a:lnTo>
                    <a:pt x="15062" y="10263"/>
                  </a:lnTo>
                  <a:lnTo>
                    <a:pt x="14621" y="9537"/>
                  </a:lnTo>
                  <a:lnTo>
                    <a:pt x="13240" y="7215"/>
                  </a:lnTo>
                  <a:lnTo>
                    <a:pt x="14586" y="4965"/>
                  </a:lnTo>
                  <a:lnTo>
                    <a:pt x="15014" y="4239"/>
                  </a:lnTo>
                  <a:lnTo>
                    <a:pt x="14169" y="4012"/>
                  </a:lnTo>
                  <a:lnTo>
                    <a:pt x="11502" y="3310"/>
                  </a:lnTo>
                  <a:lnTo>
                    <a:pt x="10811" y="810"/>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8"/>
            <p:cNvSpPr/>
            <p:nvPr/>
          </p:nvSpPr>
          <p:spPr>
            <a:xfrm>
              <a:off x="2488100" y="3038600"/>
              <a:ext cx="376250" cy="365250"/>
            </a:xfrm>
            <a:custGeom>
              <a:avLst/>
              <a:gdLst/>
              <a:ahLst/>
              <a:cxnLst/>
              <a:rect l="l" t="t" r="r" b="b"/>
              <a:pathLst>
                <a:path w="15050" h="14610" extrusionOk="0">
                  <a:moveTo>
                    <a:pt x="10049" y="1239"/>
                  </a:moveTo>
                  <a:lnTo>
                    <a:pt x="10704" y="3632"/>
                  </a:lnTo>
                  <a:lnTo>
                    <a:pt x="7930" y="6311"/>
                  </a:lnTo>
                  <a:lnTo>
                    <a:pt x="7930" y="2405"/>
                  </a:lnTo>
                  <a:lnTo>
                    <a:pt x="7942" y="2405"/>
                  </a:lnTo>
                  <a:lnTo>
                    <a:pt x="10049" y="1239"/>
                  </a:lnTo>
                  <a:close/>
                  <a:moveTo>
                    <a:pt x="4882" y="1274"/>
                  </a:moveTo>
                  <a:lnTo>
                    <a:pt x="7096" y="2513"/>
                  </a:lnTo>
                  <a:lnTo>
                    <a:pt x="7096" y="6323"/>
                  </a:lnTo>
                  <a:lnTo>
                    <a:pt x="4251" y="3560"/>
                  </a:lnTo>
                  <a:lnTo>
                    <a:pt x="4882"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50" y="7704"/>
                  </a:moveTo>
                  <a:lnTo>
                    <a:pt x="13764" y="9752"/>
                  </a:lnTo>
                  <a:lnTo>
                    <a:pt x="11299" y="10383"/>
                  </a:lnTo>
                  <a:lnTo>
                    <a:pt x="8525" y="7704"/>
                  </a:lnTo>
                  <a:close/>
                  <a:moveTo>
                    <a:pt x="6513" y="7704"/>
                  </a:moveTo>
                  <a:lnTo>
                    <a:pt x="3656" y="10478"/>
                  </a:lnTo>
                  <a:lnTo>
                    <a:pt x="1322" y="9871"/>
                  </a:lnTo>
                  <a:lnTo>
                    <a:pt x="2596" y="7704"/>
                  </a:lnTo>
                  <a:close/>
                  <a:moveTo>
                    <a:pt x="7942" y="8287"/>
                  </a:moveTo>
                  <a:lnTo>
                    <a:pt x="10787" y="11038"/>
                  </a:lnTo>
                  <a:lnTo>
                    <a:pt x="10168" y="13324"/>
                  </a:lnTo>
                  <a:lnTo>
                    <a:pt x="7942" y="12085"/>
                  </a:lnTo>
                  <a:lnTo>
                    <a:pt x="7942" y="8287"/>
                  </a:lnTo>
                  <a:close/>
                  <a:moveTo>
                    <a:pt x="7096" y="8287"/>
                  </a:moveTo>
                  <a:lnTo>
                    <a:pt x="7096" y="12192"/>
                  </a:lnTo>
                  <a:lnTo>
                    <a:pt x="5001" y="13359"/>
                  </a:lnTo>
                  <a:lnTo>
                    <a:pt x="4322" y="10966"/>
                  </a:lnTo>
                  <a:lnTo>
                    <a:pt x="7096" y="8287"/>
                  </a:lnTo>
                  <a:close/>
                  <a:moveTo>
                    <a:pt x="10585"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7" y="9644"/>
                  </a:lnTo>
                  <a:lnTo>
                    <a:pt x="36" y="10371"/>
                  </a:lnTo>
                  <a:lnTo>
                    <a:pt x="893" y="10597"/>
                  </a:lnTo>
                  <a:lnTo>
                    <a:pt x="3548" y="11299"/>
                  </a:lnTo>
                  <a:lnTo>
                    <a:pt x="4239" y="13800"/>
                  </a:lnTo>
                  <a:lnTo>
                    <a:pt x="4465" y="14609"/>
                  </a:lnTo>
                  <a:lnTo>
                    <a:pt x="5215" y="14193"/>
                  </a:lnTo>
                  <a:lnTo>
                    <a:pt x="7620" y="12859"/>
                  </a:lnTo>
                  <a:lnTo>
                    <a:pt x="9930" y="14157"/>
                  </a:lnTo>
                  <a:lnTo>
                    <a:pt x="10680" y="14574"/>
                  </a:lnTo>
                  <a:lnTo>
                    <a:pt x="10906" y="13752"/>
                  </a:lnTo>
                  <a:lnTo>
                    <a:pt x="11621" y="11157"/>
                  </a:lnTo>
                  <a:lnTo>
                    <a:pt x="14193" y="10490"/>
                  </a:lnTo>
                  <a:lnTo>
                    <a:pt x="15050" y="10264"/>
                  </a:lnTo>
                  <a:lnTo>
                    <a:pt x="14609" y="9537"/>
                  </a:lnTo>
                  <a:lnTo>
                    <a:pt x="13228" y="7216"/>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8"/>
            <p:cNvSpPr/>
            <p:nvPr/>
          </p:nvSpPr>
          <p:spPr>
            <a:xfrm>
              <a:off x="2867025" y="1577100"/>
              <a:ext cx="376250" cy="365250"/>
            </a:xfrm>
            <a:custGeom>
              <a:avLst/>
              <a:gdLst/>
              <a:ahLst/>
              <a:cxnLst/>
              <a:rect l="l" t="t" r="r" b="b"/>
              <a:pathLst>
                <a:path w="15050" h="14610" extrusionOk="0">
                  <a:moveTo>
                    <a:pt x="4893" y="1299"/>
                  </a:moveTo>
                  <a:lnTo>
                    <a:pt x="7108" y="2525"/>
                  </a:lnTo>
                  <a:lnTo>
                    <a:pt x="7108" y="6323"/>
                  </a:lnTo>
                  <a:lnTo>
                    <a:pt x="4262" y="3573"/>
                  </a:lnTo>
                  <a:lnTo>
                    <a:pt x="4893" y="1299"/>
                  </a:lnTo>
                  <a:close/>
                  <a:moveTo>
                    <a:pt x="10049" y="1251"/>
                  </a:moveTo>
                  <a:lnTo>
                    <a:pt x="10704" y="3644"/>
                  </a:lnTo>
                  <a:lnTo>
                    <a:pt x="7941" y="6323"/>
                  </a:lnTo>
                  <a:lnTo>
                    <a:pt x="7941" y="2430"/>
                  </a:lnTo>
                  <a:lnTo>
                    <a:pt x="7953" y="2430"/>
                  </a:lnTo>
                  <a:lnTo>
                    <a:pt x="10049" y="1251"/>
                  </a:lnTo>
                  <a:close/>
                  <a:moveTo>
                    <a:pt x="3739" y="4228"/>
                  </a:moveTo>
                  <a:lnTo>
                    <a:pt x="6513" y="6906"/>
                  </a:lnTo>
                  <a:lnTo>
                    <a:pt x="2488" y="6906"/>
                  </a:lnTo>
                  <a:lnTo>
                    <a:pt x="1274" y="4871"/>
                  </a:lnTo>
                  <a:lnTo>
                    <a:pt x="3739" y="4228"/>
                  </a:lnTo>
                  <a:close/>
                  <a:moveTo>
                    <a:pt x="11394" y="4156"/>
                  </a:moveTo>
                  <a:lnTo>
                    <a:pt x="13728" y="4763"/>
                  </a:lnTo>
                  <a:lnTo>
                    <a:pt x="12454" y="6906"/>
                  </a:lnTo>
                  <a:lnTo>
                    <a:pt x="8549" y="6906"/>
                  </a:lnTo>
                  <a:lnTo>
                    <a:pt x="11394" y="4156"/>
                  </a:lnTo>
                  <a:close/>
                  <a:moveTo>
                    <a:pt x="12549" y="7728"/>
                  </a:moveTo>
                  <a:lnTo>
                    <a:pt x="13776" y="9764"/>
                  </a:lnTo>
                  <a:lnTo>
                    <a:pt x="11299" y="10407"/>
                  </a:lnTo>
                  <a:lnTo>
                    <a:pt x="8537" y="7728"/>
                  </a:lnTo>
                  <a:close/>
                  <a:moveTo>
                    <a:pt x="6525" y="7704"/>
                  </a:moveTo>
                  <a:lnTo>
                    <a:pt x="3667" y="10478"/>
                  </a:lnTo>
                  <a:lnTo>
                    <a:pt x="1334" y="9859"/>
                  </a:lnTo>
                  <a:lnTo>
                    <a:pt x="2607" y="7704"/>
                  </a:lnTo>
                  <a:close/>
                  <a:moveTo>
                    <a:pt x="7941" y="8300"/>
                  </a:moveTo>
                  <a:lnTo>
                    <a:pt x="10787" y="11050"/>
                  </a:lnTo>
                  <a:lnTo>
                    <a:pt x="10156" y="13336"/>
                  </a:lnTo>
                  <a:lnTo>
                    <a:pt x="7941" y="12098"/>
                  </a:lnTo>
                  <a:lnTo>
                    <a:pt x="7941" y="8300"/>
                  </a:lnTo>
                  <a:close/>
                  <a:moveTo>
                    <a:pt x="7120" y="8300"/>
                  </a:moveTo>
                  <a:lnTo>
                    <a:pt x="7120" y="12205"/>
                  </a:lnTo>
                  <a:lnTo>
                    <a:pt x="7108" y="12205"/>
                  </a:lnTo>
                  <a:lnTo>
                    <a:pt x="5013" y="13383"/>
                  </a:lnTo>
                  <a:lnTo>
                    <a:pt x="4358" y="10978"/>
                  </a:lnTo>
                  <a:lnTo>
                    <a:pt x="7120" y="8300"/>
                  </a:lnTo>
                  <a:close/>
                  <a:moveTo>
                    <a:pt x="10585" y="1"/>
                  </a:moveTo>
                  <a:lnTo>
                    <a:pt x="9823" y="418"/>
                  </a:lnTo>
                  <a:lnTo>
                    <a:pt x="7430" y="1751"/>
                  </a:lnTo>
                  <a:lnTo>
                    <a:pt x="5120" y="465"/>
                  </a:lnTo>
                  <a:lnTo>
                    <a:pt x="4370" y="49"/>
                  </a:lnTo>
                  <a:lnTo>
                    <a:pt x="4143" y="858"/>
                  </a:lnTo>
                  <a:lnTo>
                    <a:pt x="3429" y="3454"/>
                  </a:lnTo>
                  <a:lnTo>
                    <a:pt x="857" y="4120"/>
                  </a:lnTo>
                  <a:lnTo>
                    <a:pt x="0" y="4347"/>
                  </a:lnTo>
                  <a:lnTo>
                    <a:pt x="441" y="5073"/>
                  </a:lnTo>
                  <a:lnTo>
                    <a:pt x="1822" y="7395"/>
                  </a:lnTo>
                  <a:lnTo>
                    <a:pt x="476" y="9645"/>
                  </a:lnTo>
                  <a:lnTo>
                    <a:pt x="48" y="10371"/>
                  </a:lnTo>
                  <a:lnTo>
                    <a:pt x="893" y="10597"/>
                  </a:lnTo>
                  <a:lnTo>
                    <a:pt x="3560" y="11300"/>
                  </a:lnTo>
                  <a:lnTo>
                    <a:pt x="4251" y="13800"/>
                  </a:lnTo>
                  <a:lnTo>
                    <a:pt x="4465" y="14610"/>
                  </a:lnTo>
                  <a:lnTo>
                    <a:pt x="5227" y="14193"/>
                  </a:lnTo>
                  <a:lnTo>
                    <a:pt x="7632" y="12860"/>
                  </a:lnTo>
                  <a:lnTo>
                    <a:pt x="9930" y="14145"/>
                  </a:lnTo>
                  <a:lnTo>
                    <a:pt x="10692" y="14574"/>
                  </a:lnTo>
                  <a:lnTo>
                    <a:pt x="10918" y="13753"/>
                  </a:lnTo>
                  <a:lnTo>
                    <a:pt x="11632" y="11157"/>
                  </a:lnTo>
                  <a:lnTo>
                    <a:pt x="14204" y="10490"/>
                  </a:lnTo>
                  <a:lnTo>
                    <a:pt x="15050" y="10264"/>
                  </a:lnTo>
                  <a:lnTo>
                    <a:pt x="14621" y="9538"/>
                  </a:lnTo>
                  <a:lnTo>
                    <a:pt x="13240" y="7216"/>
                  </a:lnTo>
                  <a:lnTo>
                    <a:pt x="14573" y="4966"/>
                  </a:lnTo>
                  <a:lnTo>
                    <a:pt x="15014" y="4239"/>
                  </a:lnTo>
                  <a:lnTo>
                    <a:pt x="14157" y="4013"/>
                  </a:lnTo>
                  <a:lnTo>
                    <a:pt x="11501"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8"/>
            <p:cNvSpPr/>
            <p:nvPr/>
          </p:nvSpPr>
          <p:spPr>
            <a:xfrm>
              <a:off x="3243250" y="4499800"/>
              <a:ext cx="376250" cy="365250"/>
            </a:xfrm>
            <a:custGeom>
              <a:avLst/>
              <a:gdLst/>
              <a:ahLst/>
              <a:cxnLst/>
              <a:rect l="l" t="t" r="r" b="b"/>
              <a:pathLst>
                <a:path w="15050" h="14610" extrusionOk="0">
                  <a:moveTo>
                    <a:pt x="4882" y="1286"/>
                  </a:moveTo>
                  <a:lnTo>
                    <a:pt x="7109" y="2524"/>
                  </a:lnTo>
                  <a:lnTo>
                    <a:pt x="7109" y="6322"/>
                  </a:lnTo>
                  <a:lnTo>
                    <a:pt x="4263" y="3572"/>
                  </a:lnTo>
                  <a:lnTo>
                    <a:pt x="4882" y="1286"/>
                  </a:lnTo>
                  <a:close/>
                  <a:moveTo>
                    <a:pt x="10049" y="1250"/>
                  </a:moveTo>
                  <a:lnTo>
                    <a:pt x="10704" y="3643"/>
                  </a:lnTo>
                  <a:lnTo>
                    <a:pt x="7942" y="6322"/>
                  </a:lnTo>
                  <a:lnTo>
                    <a:pt x="7942" y="2417"/>
                  </a:lnTo>
                  <a:lnTo>
                    <a:pt x="7954" y="2417"/>
                  </a:lnTo>
                  <a:lnTo>
                    <a:pt x="10049" y="1250"/>
                  </a:lnTo>
                  <a:close/>
                  <a:moveTo>
                    <a:pt x="11395" y="4132"/>
                  </a:moveTo>
                  <a:lnTo>
                    <a:pt x="13728" y="4739"/>
                  </a:lnTo>
                  <a:lnTo>
                    <a:pt x="12443" y="6882"/>
                  </a:lnTo>
                  <a:lnTo>
                    <a:pt x="8537" y="6882"/>
                  </a:lnTo>
                  <a:lnTo>
                    <a:pt x="11395" y="4132"/>
                  </a:lnTo>
                  <a:close/>
                  <a:moveTo>
                    <a:pt x="3751" y="4227"/>
                  </a:moveTo>
                  <a:lnTo>
                    <a:pt x="6525" y="6906"/>
                  </a:lnTo>
                  <a:lnTo>
                    <a:pt x="2501" y="6906"/>
                  </a:lnTo>
                  <a:lnTo>
                    <a:pt x="1286" y="4858"/>
                  </a:lnTo>
                  <a:lnTo>
                    <a:pt x="3751" y="4227"/>
                  </a:lnTo>
                  <a:close/>
                  <a:moveTo>
                    <a:pt x="12562" y="7715"/>
                  </a:moveTo>
                  <a:lnTo>
                    <a:pt x="13788" y="9763"/>
                  </a:lnTo>
                  <a:lnTo>
                    <a:pt x="11311" y="10394"/>
                  </a:lnTo>
                  <a:lnTo>
                    <a:pt x="8549" y="7715"/>
                  </a:lnTo>
                  <a:close/>
                  <a:moveTo>
                    <a:pt x="6525" y="7715"/>
                  </a:moveTo>
                  <a:lnTo>
                    <a:pt x="3668" y="10478"/>
                  </a:lnTo>
                  <a:lnTo>
                    <a:pt x="1322" y="9858"/>
                  </a:lnTo>
                  <a:lnTo>
                    <a:pt x="2608" y="7715"/>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29" y="5072"/>
                  </a:lnTo>
                  <a:lnTo>
                    <a:pt x="1822" y="7394"/>
                  </a:lnTo>
                  <a:lnTo>
                    <a:pt x="477" y="9632"/>
                  </a:lnTo>
                  <a:lnTo>
                    <a:pt x="48" y="10370"/>
                  </a:lnTo>
                  <a:lnTo>
                    <a:pt x="893" y="10585"/>
                  </a:lnTo>
                  <a:lnTo>
                    <a:pt x="3560" y="11287"/>
                  </a:lnTo>
                  <a:lnTo>
                    <a:pt x="4251" y="13788"/>
                  </a:lnTo>
                  <a:lnTo>
                    <a:pt x="4465" y="14609"/>
                  </a:lnTo>
                  <a:lnTo>
                    <a:pt x="5227" y="14192"/>
                  </a:lnTo>
                  <a:lnTo>
                    <a:pt x="7621" y="12847"/>
                  </a:lnTo>
                  <a:lnTo>
                    <a:pt x="9930" y="14145"/>
                  </a:lnTo>
                  <a:lnTo>
                    <a:pt x="10692" y="14561"/>
                  </a:lnTo>
                  <a:lnTo>
                    <a:pt x="10919" y="13740"/>
                  </a:lnTo>
                  <a:lnTo>
                    <a:pt x="11633" y="11156"/>
                  </a:lnTo>
                  <a:lnTo>
                    <a:pt x="14205"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8"/>
            <p:cNvSpPr/>
            <p:nvPr/>
          </p:nvSpPr>
          <p:spPr>
            <a:xfrm>
              <a:off x="3243250" y="4134275"/>
              <a:ext cx="376250" cy="365550"/>
            </a:xfrm>
            <a:custGeom>
              <a:avLst/>
              <a:gdLst/>
              <a:ahLst/>
              <a:cxnLst/>
              <a:rect l="l" t="t" r="r" b="b"/>
              <a:pathLst>
                <a:path w="15050" h="14622" extrusionOk="0">
                  <a:moveTo>
                    <a:pt x="4882" y="1298"/>
                  </a:moveTo>
                  <a:lnTo>
                    <a:pt x="7109" y="2536"/>
                  </a:lnTo>
                  <a:lnTo>
                    <a:pt x="7109" y="6322"/>
                  </a:lnTo>
                  <a:lnTo>
                    <a:pt x="4263" y="3572"/>
                  </a:lnTo>
                  <a:lnTo>
                    <a:pt x="4882" y="1298"/>
                  </a:lnTo>
                  <a:close/>
                  <a:moveTo>
                    <a:pt x="10049" y="1250"/>
                  </a:moveTo>
                  <a:lnTo>
                    <a:pt x="10704" y="3644"/>
                  </a:lnTo>
                  <a:lnTo>
                    <a:pt x="7942" y="6322"/>
                  </a:lnTo>
                  <a:lnTo>
                    <a:pt x="7942" y="2429"/>
                  </a:lnTo>
                  <a:lnTo>
                    <a:pt x="7954" y="2429"/>
                  </a:lnTo>
                  <a:lnTo>
                    <a:pt x="10049" y="1250"/>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7"/>
                  </a:moveTo>
                  <a:lnTo>
                    <a:pt x="13788" y="9763"/>
                  </a:lnTo>
                  <a:lnTo>
                    <a:pt x="11311" y="10406"/>
                  </a:lnTo>
                  <a:lnTo>
                    <a:pt x="8549" y="7727"/>
                  </a:lnTo>
                  <a:close/>
                  <a:moveTo>
                    <a:pt x="6525" y="7727"/>
                  </a:moveTo>
                  <a:lnTo>
                    <a:pt x="3668" y="10478"/>
                  </a:lnTo>
                  <a:lnTo>
                    <a:pt x="1322" y="9871"/>
                  </a:lnTo>
                  <a:lnTo>
                    <a:pt x="2608" y="7727"/>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2"/>
                  </a:lnTo>
                  <a:lnTo>
                    <a:pt x="5120" y="465"/>
                  </a:lnTo>
                  <a:lnTo>
                    <a:pt x="4358" y="48"/>
                  </a:lnTo>
                  <a:lnTo>
                    <a:pt x="4144" y="869"/>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21"/>
                  </a:lnTo>
                  <a:lnTo>
                    <a:pt x="5227" y="14204"/>
                  </a:lnTo>
                  <a:lnTo>
                    <a:pt x="7621" y="12859"/>
                  </a:lnTo>
                  <a:lnTo>
                    <a:pt x="9930" y="14157"/>
                  </a:lnTo>
                  <a:lnTo>
                    <a:pt x="10692" y="14573"/>
                  </a:lnTo>
                  <a:lnTo>
                    <a:pt x="10919" y="13752"/>
                  </a:lnTo>
                  <a:lnTo>
                    <a:pt x="11633" y="11168"/>
                  </a:lnTo>
                  <a:lnTo>
                    <a:pt x="14205" y="10490"/>
                  </a:lnTo>
                  <a:lnTo>
                    <a:pt x="15050" y="10275"/>
                  </a:lnTo>
                  <a:lnTo>
                    <a:pt x="14621" y="9537"/>
                  </a:lnTo>
                  <a:lnTo>
                    <a:pt x="13240" y="7215"/>
                  </a:lnTo>
                  <a:lnTo>
                    <a:pt x="14574" y="4977"/>
                  </a:lnTo>
                  <a:lnTo>
                    <a:pt x="15002" y="4239"/>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8"/>
            <p:cNvSpPr/>
            <p:nvPr/>
          </p:nvSpPr>
          <p:spPr>
            <a:xfrm>
              <a:off x="3243250" y="3769050"/>
              <a:ext cx="376250" cy="365250"/>
            </a:xfrm>
            <a:custGeom>
              <a:avLst/>
              <a:gdLst/>
              <a:ahLst/>
              <a:cxnLst/>
              <a:rect l="l" t="t" r="r" b="b"/>
              <a:pathLst>
                <a:path w="15050" h="14610" extrusionOk="0">
                  <a:moveTo>
                    <a:pt x="4882" y="1286"/>
                  </a:moveTo>
                  <a:lnTo>
                    <a:pt x="7109" y="2524"/>
                  </a:lnTo>
                  <a:lnTo>
                    <a:pt x="7109" y="6323"/>
                  </a:lnTo>
                  <a:lnTo>
                    <a:pt x="4263" y="3572"/>
                  </a:lnTo>
                  <a:lnTo>
                    <a:pt x="4882" y="1286"/>
                  </a:lnTo>
                  <a:close/>
                  <a:moveTo>
                    <a:pt x="10049" y="1250"/>
                  </a:moveTo>
                  <a:lnTo>
                    <a:pt x="10704" y="3644"/>
                  </a:lnTo>
                  <a:lnTo>
                    <a:pt x="7942" y="6323"/>
                  </a:lnTo>
                  <a:lnTo>
                    <a:pt x="7942" y="2417"/>
                  </a:lnTo>
                  <a:lnTo>
                    <a:pt x="7954" y="2417"/>
                  </a:lnTo>
                  <a:lnTo>
                    <a:pt x="10049" y="1250"/>
                  </a:lnTo>
                  <a:close/>
                  <a:moveTo>
                    <a:pt x="3751" y="4227"/>
                  </a:moveTo>
                  <a:lnTo>
                    <a:pt x="6525" y="6906"/>
                  </a:lnTo>
                  <a:lnTo>
                    <a:pt x="2501" y="6906"/>
                  </a:lnTo>
                  <a:lnTo>
                    <a:pt x="1286" y="4858"/>
                  </a:lnTo>
                  <a:lnTo>
                    <a:pt x="3751" y="4227"/>
                  </a:lnTo>
                  <a:close/>
                  <a:moveTo>
                    <a:pt x="11395" y="4144"/>
                  </a:moveTo>
                  <a:lnTo>
                    <a:pt x="13728" y="4763"/>
                  </a:lnTo>
                  <a:lnTo>
                    <a:pt x="12443" y="6906"/>
                  </a:lnTo>
                  <a:lnTo>
                    <a:pt x="8537" y="6906"/>
                  </a:lnTo>
                  <a:lnTo>
                    <a:pt x="11395" y="4144"/>
                  </a:lnTo>
                  <a:close/>
                  <a:moveTo>
                    <a:pt x="12550" y="7716"/>
                  </a:moveTo>
                  <a:lnTo>
                    <a:pt x="13776" y="9763"/>
                  </a:lnTo>
                  <a:lnTo>
                    <a:pt x="11300" y="10394"/>
                  </a:lnTo>
                  <a:lnTo>
                    <a:pt x="8537" y="7716"/>
                  </a:lnTo>
                  <a:close/>
                  <a:moveTo>
                    <a:pt x="6525" y="7716"/>
                  </a:moveTo>
                  <a:lnTo>
                    <a:pt x="3668" y="10478"/>
                  </a:lnTo>
                  <a:lnTo>
                    <a:pt x="1322" y="9859"/>
                  </a:lnTo>
                  <a:lnTo>
                    <a:pt x="2608" y="7716"/>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17"/>
                  </a:lnTo>
                  <a:lnTo>
                    <a:pt x="7430" y="1751"/>
                  </a:lnTo>
                  <a:lnTo>
                    <a:pt x="5120" y="453"/>
                  </a:lnTo>
                  <a:lnTo>
                    <a:pt x="4358" y="36"/>
                  </a:lnTo>
                  <a:lnTo>
                    <a:pt x="4144" y="858"/>
                  </a:lnTo>
                  <a:lnTo>
                    <a:pt x="3430" y="3441"/>
                  </a:lnTo>
                  <a:lnTo>
                    <a:pt x="858" y="4120"/>
                  </a:lnTo>
                  <a:lnTo>
                    <a:pt x="1" y="4334"/>
                  </a:lnTo>
                  <a:lnTo>
                    <a:pt x="429" y="5072"/>
                  </a:lnTo>
                  <a:lnTo>
                    <a:pt x="1822" y="7394"/>
                  </a:lnTo>
                  <a:lnTo>
                    <a:pt x="477" y="9644"/>
                  </a:lnTo>
                  <a:lnTo>
                    <a:pt x="48" y="10371"/>
                  </a:lnTo>
                  <a:lnTo>
                    <a:pt x="893" y="10585"/>
                  </a:lnTo>
                  <a:lnTo>
                    <a:pt x="3560" y="11287"/>
                  </a:lnTo>
                  <a:lnTo>
                    <a:pt x="4251" y="13788"/>
                  </a:lnTo>
                  <a:lnTo>
                    <a:pt x="4465" y="14609"/>
                  </a:lnTo>
                  <a:lnTo>
                    <a:pt x="5227" y="14193"/>
                  </a:lnTo>
                  <a:lnTo>
                    <a:pt x="7621" y="12859"/>
                  </a:lnTo>
                  <a:lnTo>
                    <a:pt x="9930" y="14145"/>
                  </a:lnTo>
                  <a:lnTo>
                    <a:pt x="10692" y="14562"/>
                  </a:lnTo>
                  <a:lnTo>
                    <a:pt x="10919" y="13752"/>
                  </a:lnTo>
                  <a:lnTo>
                    <a:pt x="11633" y="11156"/>
                  </a:lnTo>
                  <a:lnTo>
                    <a:pt x="14205" y="10490"/>
                  </a:lnTo>
                  <a:lnTo>
                    <a:pt x="15050" y="10263"/>
                  </a:lnTo>
                  <a:lnTo>
                    <a:pt x="14621" y="9537"/>
                  </a:lnTo>
                  <a:lnTo>
                    <a:pt x="13240" y="7215"/>
                  </a:lnTo>
                  <a:lnTo>
                    <a:pt x="14574" y="4965"/>
                  </a:lnTo>
                  <a:lnTo>
                    <a:pt x="15002" y="4239"/>
                  </a:lnTo>
                  <a:lnTo>
                    <a:pt x="14157" y="4013"/>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8"/>
            <p:cNvSpPr/>
            <p:nvPr/>
          </p:nvSpPr>
          <p:spPr>
            <a:xfrm>
              <a:off x="2867025" y="3038300"/>
              <a:ext cx="376250" cy="365250"/>
            </a:xfrm>
            <a:custGeom>
              <a:avLst/>
              <a:gdLst/>
              <a:ahLst/>
              <a:cxnLst/>
              <a:rect l="l" t="t" r="r" b="b"/>
              <a:pathLst>
                <a:path w="15050" h="14610" extrusionOk="0">
                  <a:moveTo>
                    <a:pt x="10049" y="1251"/>
                  </a:moveTo>
                  <a:lnTo>
                    <a:pt x="10704" y="3644"/>
                  </a:lnTo>
                  <a:lnTo>
                    <a:pt x="7941" y="6323"/>
                  </a:lnTo>
                  <a:lnTo>
                    <a:pt x="7941" y="2417"/>
                  </a:lnTo>
                  <a:lnTo>
                    <a:pt x="7953" y="2417"/>
                  </a:lnTo>
                  <a:lnTo>
                    <a:pt x="10049" y="1251"/>
                  </a:lnTo>
                  <a:close/>
                  <a:moveTo>
                    <a:pt x="4893" y="1286"/>
                  </a:moveTo>
                  <a:lnTo>
                    <a:pt x="7108" y="2525"/>
                  </a:lnTo>
                  <a:lnTo>
                    <a:pt x="7108" y="6335"/>
                  </a:lnTo>
                  <a:lnTo>
                    <a:pt x="4262" y="3572"/>
                  </a:lnTo>
                  <a:lnTo>
                    <a:pt x="4893" y="1286"/>
                  </a:lnTo>
                  <a:close/>
                  <a:moveTo>
                    <a:pt x="3762" y="4227"/>
                  </a:moveTo>
                  <a:lnTo>
                    <a:pt x="6525" y="6906"/>
                  </a:lnTo>
                  <a:lnTo>
                    <a:pt x="2512" y="6906"/>
                  </a:lnTo>
                  <a:lnTo>
                    <a:pt x="1286" y="4858"/>
                  </a:lnTo>
                  <a:lnTo>
                    <a:pt x="3762" y="4227"/>
                  </a:lnTo>
                  <a:close/>
                  <a:moveTo>
                    <a:pt x="11394" y="4144"/>
                  </a:moveTo>
                  <a:lnTo>
                    <a:pt x="13728" y="4763"/>
                  </a:lnTo>
                  <a:lnTo>
                    <a:pt x="12454" y="6906"/>
                  </a:lnTo>
                  <a:lnTo>
                    <a:pt x="8549" y="6906"/>
                  </a:lnTo>
                  <a:lnTo>
                    <a:pt x="11394" y="4144"/>
                  </a:lnTo>
                  <a:close/>
                  <a:moveTo>
                    <a:pt x="12549" y="7716"/>
                  </a:moveTo>
                  <a:lnTo>
                    <a:pt x="13776" y="9764"/>
                  </a:lnTo>
                  <a:lnTo>
                    <a:pt x="11299" y="10395"/>
                  </a:lnTo>
                  <a:lnTo>
                    <a:pt x="8537" y="7716"/>
                  </a:lnTo>
                  <a:close/>
                  <a:moveTo>
                    <a:pt x="6525" y="7716"/>
                  </a:moveTo>
                  <a:lnTo>
                    <a:pt x="3667" y="10490"/>
                  </a:lnTo>
                  <a:lnTo>
                    <a:pt x="1334" y="9883"/>
                  </a:lnTo>
                  <a:lnTo>
                    <a:pt x="2607" y="7716"/>
                  </a:lnTo>
                  <a:close/>
                  <a:moveTo>
                    <a:pt x="7953" y="8299"/>
                  </a:moveTo>
                  <a:lnTo>
                    <a:pt x="10799" y="11050"/>
                  </a:lnTo>
                  <a:lnTo>
                    <a:pt x="10168" y="13336"/>
                  </a:lnTo>
                  <a:lnTo>
                    <a:pt x="7953" y="12097"/>
                  </a:lnTo>
                  <a:lnTo>
                    <a:pt x="7953" y="8299"/>
                  </a:lnTo>
                  <a:close/>
                  <a:moveTo>
                    <a:pt x="7120" y="8299"/>
                  </a:moveTo>
                  <a:lnTo>
                    <a:pt x="7120" y="12204"/>
                  </a:lnTo>
                  <a:lnTo>
                    <a:pt x="7108" y="12204"/>
                  </a:lnTo>
                  <a:lnTo>
                    <a:pt x="5013" y="13371"/>
                  </a:lnTo>
                  <a:lnTo>
                    <a:pt x="4358" y="10978"/>
                  </a:lnTo>
                  <a:lnTo>
                    <a:pt x="7120" y="8299"/>
                  </a:lnTo>
                  <a:close/>
                  <a:moveTo>
                    <a:pt x="10585" y="1"/>
                  </a:moveTo>
                  <a:lnTo>
                    <a:pt x="9823" y="405"/>
                  </a:lnTo>
                  <a:lnTo>
                    <a:pt x="7430" y="1751"/>
                  </a:lnTo>
                  <a:lnTo>
                    <a:pt x="5120" y="453"/>
                  </a:lnTo>
                  <a:lnTo>
                    <a:pt x="4370" y="36"/>
                  </a:lnTo>
                  <a:lnTo>
                    <a:pt x="4143" y="858"/>
                  </a:lnTo>
                  <a:lnTo>
                    <a:pt x="3429" y="3441"/>
                  </a:lnTo>
                  <a:lnTo>
                    <a:pt x="857" y="4120"/>
                  </a:lnTo>
                  <a:lnTo>
                    <a:pt x="0" y="4334"/>
                  </a:lnTo>
                  <a:lnTo>
                    <a:pt x="441" y="5073"/>
                  </a:lnTo>
                  <a:lnTo>
                    <a:pt x="1822" y="7394"/>
                  </a:lnTo>
                  <a:lnTo>
                    <a:pt x="476" y="9633"/>
                  </a:lnTo>
                  <a:lnTo>
                    <a:pt x="48" y="10371"/>
                  </a:lnTo>
                  <a:lnTo>
                    <a:pt x="893" y="10597"/>
                  </a:lnTo>
                  <a:lnTo>
                    <a:pt x="3560" y="11288"/>
                  </a:lnTo>
                  <a:lnTo>
                    <a:pt x="4251" y="13788"/>
                  </a:lnTo>
                  <a:lnTo>
                    <a:pt x="4465" y="14609"/>
                  </a:lnTo>
                  <a:lnTo>
                    <a:pt x="5227" y="14193"/>
                  </a:lnTo>
                  <a:lnTo>
                    <a:pt x="7632" y="12859"/>
                  </a:lnTo>
                  <a:lnTo>
                    <a:pt x="9930" y="14145"/>
                  </a:lnTo>
                  <a:lnTo>
                    <a:pt x="10692" y="14562"/>
                  </a:lnTo>
                  <a:lnTo>
                    <a:pt x="10918" y="13752"/>
                  </a:lnTo>
                  <a:lnTo>
                    <a:pt x="11632" y="11157"/>
                  </a:lnTo>
                  <a:lnTo>
                    <a:pt x="14204" y="10490"/>
                  </a:lnTo>
                  <a:lnTo>
                    <a:pt x="15050" y="10264"/>
                  </a:lnTo>
                  <a:lnTo>
                    <a:pt x="14621" y="9537"/>
                  </a:lnTo>
                  <a:lnTo>
                    <a:pt x="13240" y="7216"/>
                  </a:lnTo>
                  <a:lnTo>
                    <a:pt x="14573" y="4965"/>
                  </a:lnTo>
                  <a:lnTo>
                    <a:pt x="15014" y="4239"/>
                  </a:lnTo>
                  <a:lnTo>
                    <a:pt x="14157" y="4013"/>
                  </a:lnTo>
                  <a:lnTo>
                    <a:pt x="11501" y="3310"/>
                  </a:lnTo>
                  <a:lnTo>
                    <a:pt x="10811" y="810"/>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8"/>
            <p:cNvSpPr/>
            <p:nvPr/>
          </p:nvSpPr>
          <p:spPr>
            <a:xfrm>
              <a:off x="2866725" y="846675"/>
              <a:ext cx="376250" cy="365525"/>
            </a:xfrm>
            <a:custGeom>
              <a:avLst/>
              <a:gdLst/>
              <a:ahLst/>
              <a:cxnLst/>
              <a:rect l="l" t="t" r="r" b="b"/>
              <a:pathLst>
                <a:path w="15050" h="14621" extrusionOk="0">
                  <a:moveTo>
                    <a:pt x="10049" y="1238"/>
                  </a:moveTo>
                  <a:lnTo>
                    <a:pt x="10704" y="3631"/>
                  </a:lnTo>
                  <a:lnTo>
                    <a:pt x="7942" y="6310"/>
                  </a:lnTo>
                  <a:lnTo>
                    <a:pt x="7942" y="2417"/>
                  </a:lnTo>
                  <a:lnTo>
                    <a:pt x="7953" y="2417"/>
                  </a:lnTo>
                  <a:lnTo>
                    <a:pt x="10049" y="1238"/>
                  </a:lnTo>
                  <a:close/>
                  <a:moveTo>
                    <a:pt x="4905" y="1298"/>
                  </a:moveTo>
                  <a:lnTo>
                    <a:pt x="7120" y="2536"/>
                  </a:lnTo>
                  <a:lnTo>
                    <a:pt x="7120" y="6322"/>
                  </a:lnTo>
                  <a:lnTo>
                    <a:pt x="4274" y="3572"/>
                  </a:lnTo>
                  <a:lnTo>
                    <a:pt x="4905" y="1298"/>
                  </a:lnTo>
                  <a:close/>
                  <a:moveTo>
                    <a:pt x="3751" y="4215"/>
                  </a:moveTo>
                  <a:lnTo>
                    <a:pt x="6525" y="6894"/>
                  </a:lnTo>
                  <a:lnTo>
                    <a:pt x="2500" y="6894"/>
                  </a:lnTo>
                  <a:lnTo>
                    <a:pt x="1286" y="4858"/>
                  </a:lnTo>
                  <a:lnTo>
                    <a:pt x="3751" y="4215"/>
                  </a:lnTo>
                  <a:close/>
                  <a:moveTo>
                    <a:pt x="11394" y="4143"/>
                  </a:moveTo>
                  <a:lnTo>
                    <a:pt x="13728" y="4751"/>
                  </a:lnTo>
                  <a:lnTo>
                    <a:pt x="12466" y="6894"/>
                  </a:lnTo>
                  <a:lnTo>
                    <a:pt x="8549" y="6894"/>
                  </a:lnTo>
                  <a:lnTo>
                    <a:pt x="11394" y="4143"/>
                  </a:lnTo>
                  <a:close/>
                  <a:moveTo>
                    <a:pt x="12561" y="7715"/>
                  </a:moveTo>
                  <a:lnTo>
                    <a:pt x="13788" y="9751"/>
                  </a:lnTo>
                  <a:lnTo>
                    <a:pt x="11311" y="10394"/>
                  </a:lnTo>
                  <a:lnTo>
                    <a:pt x="8549" y="7715"/>
                  </a:lnTo>
                  <a:close/>
                  <a:moveTo>
                    <a:pt x="6537" y="7727"/>
                  </a:moveTo>
                  <a:lnTo>
                    <a:pt x="3679" y="10477"/>
                  </a:lnTo>
                  <a:lnTo>
                    <a:pt x="1346" y="9870"/>
                  </a:lnTo>
                  <a:lnTo>
                    <a:pt x="2619" y="7727"/>
                  </a:lnTo>
                  <a:close/>
                  <a:moveTo>
                    <a:pt x="7953" y="8287"/>
                  </a:moveTo>
                  <a:lnTo>
                    <a:pt x="10799" y="11061"/>
                  </a:lnTo>
                  <a:lnTo>
                    <a:pt x="10168" y="13323"/>
                  </a:lnTo>
                  <a:lnTo>
                    <a:pt x="7953" y="12085"/>
                  </a:lnTo>
                  <a:lnTo>
                    <a:pt x="7953" y="8287"/>
                  </a:lnTo>
                  <a:close/>
                  <a:moveTo>
                    <a:pt x="7132" y="8287"/>
                  </a:moveTo>
                  <a:lnTo>
                    <a:pt x="7132" y="12192"/>
                  </a:lnTo>
                  <a:lnTo>
                    <a:pt x="7120" y="12192"/>
                  </a:lnTo>
                  <a:lnTo>
                    <a:pt x="5025" y="13371"/>
                  </a:lnTo>
                  <a:lnTo>
                    <a:pt x="4370" y="10966"/>
                  </a:lnTo>
                  <a:lnTo>
                    <a:pt x="7132"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489"/>
                  </a:lnTo>
                  <a:lnTo>
                    <a:pt x="15050" y="10275"/>
                  </a:lnTo>
                  <a:lnTo>
                    <a:pt x="14621" y="9537"/>
                  </a:lnTo>
                  <a:lnTo>
                    <a:pt x="13240" y="7215"/>
                  </a:lnTo>
                  <a:lnTo>
                    <a:pt x="14573" y="4965"/>
                  </a:lnTo>
                  <a:lnTo>
                    <a:pt x="15026" y="4227"/>
                  </a:lnTo>
                  <a:lnTo>
                    <a:pt x="14169" y="4000"/>
                  </a:lnTo>
                  <a:lnTo>
                    <a:pt x="11513" y="3310"/>
                  </a:lnTo>
                  <a:lnTo>
                    <a:pt x="10823"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8"/>
            <p:cNvSpPr/>
            <p:nvPr/>
          </p:nvSpPr>
          <p:spPr>
            <a:xfrm>
              <a:off x="2867300" y="1942325"/>
              <a:ext cx="375975" cy="365850"/>
            </a:xfrm>
            <a:custGeom>
              <a:avLst/>
              <a:gdLst/>
              <a:ahLst/>
              <a:cxnLst/>
              <a:rect l="l" t="t" r="r" b="b"/>
              <a:pathLst>
                <a:path w="15039" h="14634" extrusionOk="0">
                  <a:moveTo>
                    <a:pt x="4882" y="1299"/>
                  </a:moveTo>
                  <a:lnTo>
                    <a:pt x="7097" y="2537"/>
                  </a:lnTo>
                  <a:lnTo>
                    <a:pt x="7097" y="6335"/>
                  </a:lnTo>
                  <a:lnTo>
                    <a:pt x="4251" y="3573"/>
                  </a:lnTo>
                  <a:lnTo>
                    <a:pt x="4882" y="1299"/>
                  </a:lnTo>
                  <a:close/>
                  <a:moveTo>
                    <a:pt x="10038" y="1251"/>
                  </a:moveTo>
                  <a:lnTo>
                    <a:pt x="10693" y="3656"/>
                  </a:lnTo>
                  <a:lnTo>
                    <a:pt x="7942" y="6335"/>
                  </a:lnTo>
                  <a:lnTo>
                    <a:pt x="7942" y="2430"/>
                  </a:lnTo>
                  <a:lnTo>
                    <a:pt x="10038" y="1251"/>
                  </a:lnTo>
                  <a:close/>
                  <a:moveTo>
                    <a:pt x="11383" y="4144"/>
                  </a:moveTo>
                  <a:lnTo>
                    <a:pt x="13717" y="4751"/>
                  </a:lnTo>
                  <a:lnTo>
                    <a:pt x="12443" y="6895"/>
                  </a:lnTo>
                  <a:lnTo>
                    <a:pt x="8538" y="6895"/>
                  </a:lnTo>
                  <a:lnTo>
                    <a:pt x="11383" y="4144"/>
                  </a:lnTo>
                  <a:close/>
                  <a:moveTo>
                    <a:pt x="3728" y="4228"/>
                  </a:moveTo>
                  <a:lnTo>
                    <a:pt x="6502" y="6906"/>
                  </a:lnTo>
                  <a:lnTo>
                    <a:pt x="2477" y="6906"/>
                  </a:lnTo>
                  <a:lnTo>
                    <a:pt x="1263" y="4870"/>
                  </a:lnTo>
                  <a:lnTo>
                    <a:pt x="3728" y="4228"/>
                  </a:lnTo>
                  <a:close/>
                  <a:moveTo>
                    <a:pt x="12538" y="7728"/>
                  </a:moveTo>
                  <a:lnTo>
                    <a:pt x="13765" y="9764"/>
                  </a:lnTo>
                  <a:lnTo>
                    <a:pt x="11288" y="10407"/>
                  </a:lnTo>
                  <a:lnTo>
                    <a:pt x="8526" y="7728"/>
                  </a:lnTo>
                  <a:close/>
                  <a:moveTo>
                    <a:pt x="6514" y="7728"/>
                  </a:moveTo>
                  <a:lnTo>
                    <a:pt x="3656" y="10478"/>
                  </a:lnTo>
                  <a:lnTo>
                    <a:pt x="1323" y="9871"/>
                  </a:lnTo>
                  <a:lnTo>
                    <a:pt x="2596" y="7728"/>
                  </a:lnTo>
                  <a:close/>
                  <a:moveTo>
                    <a:pt x="7942" y="8311"/>
                  </a:moveTo>
                  <a:lnTo>
                    <a:pt x="10788" y="11062"/>
                  </a:lnTo>
                  <a:lnTo>
                    <a:pt x="10157" y="13336"/>
                  </a:lnTo>
                  <a:lnTo>
                    <a:pt x="7942" y="12109"/>
                  </a:lnTo>
                  <a:lnTo>
                    <a:pt x="7942" y="8311"/>
                  </a:lnTo>
                  <a:close/>
                  <a:moveTo>
                    <a:pt x="7109" y="8311"/>
                  </a:moveTo>
                  <a:lnTo>
                    <a:pt x="7109" y="12205"/>
                  </a:lnTo>
                  <a:lnTo>
                    <a:pt x="7097" y="12205"/>
                  </a:lnTo>
                  <a:lnTo>
                    <a:pt x="5002" y="13383"/>
                  </a:lnTo>
                  <a:lnTo>
                    <a:pt x="4347" y="10990"/>
                  </a:lnTo>
                  <a:lnTo>
                    <a:pt x="7109" y="8311"/>
                  </a:lnTo>
                  <a:close/>
                  <a:moveTo>
                    <a:pt x="10574" y="1"/>
                  </a:moveTo>
                  <a:lnTo>
                    <a:pt x="9824" y="418"/>
                  </a:lnTo>
                  <a:lnTo>
                    <a:pt x="7419" y="1763"/>
                  </a:lnTo>
                  <a:lnTo>
                    <a:pt x="5121" y="465"/>
                  </a:lnTo>
                  <a:lnTo>
                    <a:pt x="4359" y="48"/>
                  </a:lnTo>
                  <a:lnTo>
                    <a:pt x="4132" y="870"/>
                  </a:lnTo>
                  <a:lnTo>
                    <a:pt x="3418" y="3454"/>
                  </a:lnTo>
                  <a:lnTo>
                    <a:pt x="846" y="4132"/>
                  </a:lnTo>
                  <a:lnTo>
                    <a:pt x="1" y="4347"/>
                  </a:lnTo>
                  <a:lnTo>
                    <a:pt x="430" y="5085"/>
                  </a:lnTo>
                  <a:lnTo>
                    <a:pt x="1811" y="7418"/>
                  </a:lnTo>
                  <a:lnTo>
                    <a:pt x="477" y="9669"/>
                  </a:lnTo>
                  <a:lnTo>
                    <a:pt x="37" y="10395"/>
                  </a:lnTo>
                  <a:lnTo>
                    <a:pt x="894" y="10621"/>
                  </a:lnTo>
                  <a:lnTo>
                    <a:pt x="3549" y="11312"/>
                  </a:lnTo>
                  <a:lnTo>
                    <a:pt x="4240" y="13812"/>
                  </a:lnTo>
                  <a:lnTo>
                    <a:pt x="4466" y="14634"/>
                  </a:lnTo>
                  <a:lnTo>
                    <a:pt x="5216" y="14217"/>
                  </a:lnTo>
                  <a:lnTo>
                    <a:pt x="7621" y="12883"/>
                  </a:lnTo>
                  <a:lnTo>
                    <a:pt x="9919" y="14169"/>
                  </a:lnTo>
                  <a:lnTo>
                    <a:pt x="10681" y="14586"/>
                  </a:lnTo>
                  <a:lnTo>
                    <a:pt x="10907" y="13776"/>
                  </a:lnTo>
                  <a:lnTo>
                    <a:pt x="11621" y="11181"/>
                  </a:lnTo>
                  <a:lnTo>
                    <a:pt x="14193" y="10502"/>
                  </a:lnTo>
                  <a:lnTo>
                    <a:pt x="15039" y="10276"/>
                  </a:lnTo>
                  <a:lnTo>
                    <a:pt x="14610" y="9550"/>
                  </a:lnTo>
                  <a:lnTo>
                    <a:pt x="13229" y="7228"/>
                  </a:lnTo>
                  <a:lnTo>
                    <a:pt x="14562" y="4978"/>
                  </a:lnTo>
                  <a:lnTo>
                    <a:pt x="15003" y="4251"/>
                  </a:lnTo>
                  <a:lnTo>
                    <a:pt x="14146" y="4025"/>
                  </a:lnTo>
                  <a:lnTo>
                    <a:pt x="11490" y="3323"/>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8"/>
            <p:cNvSpPr/>
            <p:nvPr/>
          </p:nvSpPr>
          <p:spPr>
            <a:xfrm>
              <a:off x="3243250" y="2673075"/>
              <a:ext cx="376250" cy="365550"/>
            </a:xfrm>
            <a:custGeom>
              <a:avLst/>
              <a:gdLst/>
              <a:ahLst/>
              <a:cxnLst/>
              <a:rect l="l" t="t" r="r" b="b"/>
              <a:pathLst>
                <a:path w="15050"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799"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3" y="10597"/>
                  </a:lnTo>
                  <a:lnTo>
                    <a:pt x="3560" y="11300"/>
                  </a:lnTo>
                  <a:lnTo>
                    <a:pt x="4251" y="13800"/>
                  </a:lnTo>
                  <a:lnTo>
                    <a:pt x="4465" y="14621"/>
                  </a:lnTo>
                  <a:lnTo>
                    <a:pt x="5227" y="14205"/>
                  </a:lnTo>
                  <a:lnTo>
                    <a:pt x="7621" y="12859"/>
                  </a:lnTo>
                  <a:lnTo>
                    <a:pt x="9930" y="14157"/>
                  </a:lnTo>
                  <a:lnTo>
                    <a:pt x="10692" y="14574"/>
                  </a:lnTo>
                  <a:lnTo>
                    <a:pt x="10919" y="13752"/>
                  </a:lnTo>
                  <a:lnTo>
                    <a:pt x="11633" y="11169"/>
                  </a:lnTo>
                  <a:lnTo>
                    <a:pt x="14205" y="10502"/>
                  </a:lnTo>
                  <a:lnTo>
                    <a:pt x="15050" y="10276"/>
                  </a:lnTo>
                  <a:lnTo>
                    <a:pt x="14621" y="9549"/>
                  </a:lnTo>
                  <a:lnTo>
                    <a:pt x="13240" y="7228"/>
                  </a:lnTo>
                  <a:lnTo>
                    <a:pt x="14574"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8"/>
            <p:cNvSpPr/>
            <p:nvPr/>
          </p:nvSpPr>
          <p:spPr>
            <a:xfrm>
              <a:off x="3243250" y="846675"/>
              <a:ext cx="376250" cy="365525"/>
            </a:xfrm>
            <a:custGeom>
              <a:avLst/>
              <a:gdLst/>
              <a:ahLst/>
              <a:cxnLst/>
              <a:rect l="l" t="t" r="r" b="b"/>
              <a:pathLst>
                <a:path w="15050"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25" y="7727"/>
                  </a:moveTo>
                  <a:lnTo>
                    <a:pt x="3668" y="10477"/>
                  </a:lnTo>
                  <a:lnTo>
                    <a:pt x="1322" y="9870"/>
                  </a:lnTo>
                  <a:lnTo>
                    <a:pt x="2608" y="7727"/>
                  </a:lnTo>
                  <a:close/>
                  <a:moveTo>
                    <a:pt x="7954" y="8287"/>
                  </a:moveTo>
                  <a:lnTo>
                    <a:pt x="10799"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3" y="10597"/>
                  </a:lnTo>
                  <a:lnTo>
                    <a:pt x="3560"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8"/>
            <p:cNvSpPr/>
            <p:nvPr/>
          </p:nvSpPr>
          <p:spPr>
            <a:xfrm>
              <a:off x="3243250" y="3403525"/>
              <a:ext cx="376250" cy="365850"/>
            </a:xfrm>
            <a:custGeom>
              <a:avLst/>
              <a:gdLst/>
              <a:ahLst/>
              <a:cxnLst/>
              <a:rect l="l" t="t" r="r" b="b"/>
              <a:pathLst>
                <a:path w="15050" h="14634" extrusionOk="0">
                  <a:moveTo>
                    <a:pt x="4882" y="1298"/>
                  </a:moveTo>
                  <a:lnTo>
                    <a:pt x="7109" y="2537"/>
                  </a:lnTo>
                  <a:lnTo>
                    <a:pt x="7109" y="6323"/>
                  </a:lnTo>
                  <a:lnTo>
                    <a:pt x="4263" y="3572"/>
                  </a:lnTo>
                  <a:lnTo>
                    <a:pt x="4882" y="1298"/>
                  </a:lnTo>
                  <a:close/>
                  <a:moveTo>
                    <a:pt x="10049" y="1251"/>
                  </a:moveTo>
                  <a:lnTo>
                    <a:pt x="10704" y="3644"/>
                  </a:lnTo>
                  <a:lnTo>
                    <a:pt x="7942" y="6323"/>
                  </a:lnTo>
                  <a:lnTo>
                    <a:pt x="7942" y="2429"/>
                  </a:lnTo>
                  <a:lnTo>
                    <a:pt x="7954" y="2429"/>
                  </a:lnTo>
                  <a:lnTo>
                    <a:pt x="10049" y="1251"/>
                  </a:lnTo>
                  <a:close/>
                  <a:moveTo>
                    <a:pt x="3751" y="4227"/>
                  </a:moveTo>
                  <a:lnTo>
                    <a:pt x="6525" y="6906"/>
                  </a:lnTo>
                  <a:lnTo>
                    <a:pt x="2501" y="6906"/>
                  </a:lnTo>
                  <a:lnTo>
                    <a:pt x="1286" y="4870"/>
                  </a:lnTo>
                  <a:lnTo>
                    <a:pt x="3751" y="4227"/>
                  </a:lnTo>
                  <a:close/>
                  <a:moveTo>
                    <a:pt x="11371" y="4156"/>
                  </a:moveTo>
                  <a:lnTo>
                    <a:pt x="13717" y="4763"/>
                  </a:lnTo>
                  <a:lnTo>
                    <a:pt x="12443" y="6906"/>
                  </a:lnTo>
                  <a:lnTo>
                    <a:pt x="8537" y="6906"/>
                  </a:lnTo>
                  <a:lnTo>
                    <a:pt x="11371" y="4156"/>
                  </a:lnTo>
                  <a:close/>
                  <a:moveTo>
                    <a:pt x="12550" y="7728"/>
                  </a:moveTo>
                  <a:lnTo>
                    <a:pt x="13776" y="9764"/>
                  </a:lnTo>
                  <a:lnTo>
                    <a:pt x="11300" y="10407"/>
                  </a:lnTo>
                  <a:lnTo>
                    <a:pt x="8537" y="7728"/>
                  </a:lnTo>
                  <a:close/>
                  <a:moveTo>
                    <a:pt x="6525" y="7740"/>
                  </a:moveTo>
                  <a:lnTo>
                    <a:pt x="3668" y="10490"/>
                  </a:lnTo>
                  <a:lnTo>
                    <a:pt x="1322" y="9883"/>
                  </a:lnTo>
                  <a:lnTo>
                    <a:pt x="2608" y="7740"/>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3"/>
                  </a:lnTo>
                  <a:lnTo>
                    <a:pt x="5120" y="465"/>
                  </a:lnTo>
                  <a:lnTo>
                    <a:pt x="4358" y="48"/>
                  </a:lnTo>
                  <a:lnTo>
                    <a:pt x="4144" y="870"/>
                  </a:lnTo>
                  <a:lnTo>
                    <a:pt x="3430" y="3453"/>
                  </a:lnTo>
                  <a:lnTo>
                    <a:pt x="858" y="4120"/>
                  </a:lnTo>
                  <a:lnTo>
                    <a:pt x="1" y="4346"/>
                  </a:lnTo>
                  <a:lnTo>
                    <a:pt x="429" y="5073"/>
                  </a:lnTo>
                  <a:lnTo>
                    <a:pt x="1822" y="7394"/>
                  </a:lnTo>
                  <a:lnTo>
                    <a:pt x="477" y="9645"/>
                  </a:lnTo>
                  <a:lnTo>
                    <a:pt x="48" y="10395"/>
                  </a:lnTo>
                  <a:lnTo>
                    <a:pt x="893" y="10609"/>
                  </a:lnTo>
                  <a:lnTo>
                    <a:pt x="3560" y="11311"/>
                  </a:lnTo>
                  <a:lnTo>
                    <a:pt x="4251" y="13812"/>
                  </a:lnTo>
                  <a:lnTo>
                    <a:pt x="4465" y="14633"/>
                  </a:lnTo>
                  <a:lnTo>
                    <a:pt x="5227" y="14217"/>
                  </a:lnTo>
                  <a:lnTo>
                    <a:pt x="7621" y="12871"/>
                  </a:lnTo>
                  <a:lnTo>
                    <a:pt x="9930" y="14169"/>
                  </a:lnTo>
                  <a:lnTo>
                    <a:pt x="10692" y="14586"/>
                  </a:lnTo>
                  <a:lnTo>
                    <a:pt x="10919" y="13764"/>
                  </a:lnTo>
                  <a:lnTo>
                    <a:pt x="11633" y="11180"/>
                  </a:lnTo>
                  <a:lnTo>
                    <a:pt x="14205" y="10514"/>
                  </a:lnTo>
                  <a:lnTo>
                    <a:pt x="15050" y="10287"/>
                  </a:lnTo>
                  <a:lnTo>
                    <a:pt x="14621" y="9561"/>
                  </a:lnTo>
                  <a:lnTo>
                    <a:pt x="13240" y="7239"/>
                  </a:lnTo>
                  <a:lnTo>
                    <a:pt x="14574" y="4989"/>
                  </a:lnTo>
                  <a:lnTo>
                    <a:pt x="15002" y="4239"/>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8"/>
            <p:cNvSpPr/>
            <p:nvPr/>
          </p:nvSpPr>
          <p:spPr>
            <a:xfrm>
              <a:off x="2108875" y="3403825"/>
              <a:ext cx="376275" cy="365550"/>
            </a:xfrm>
            <a:custGeom>
              <a:avLst/>
              <a:gdLst/>
              <a:ahLst/>
              <a:cxnLst/>
              <a:rect l="l" t="t" r="r" b="b"/>
              <a:pathLst>
                <a:path w="15051" h="14622" extrusionOk="0">
                  <a:moveTo>
                    <a:pt x="4882" y="1286"/>
                  </a:moveTo>
                  <a:lnTo>
                    <a:pt x="7097" y="2525"/>
                  </a:lnTo>
                  <a:lnTo>
                    <a:pt x="7097" y="6311"/>
                  </a:lnTo>
                  <a:lnTo>
                    <a:pt x="4263" y="3560"/>
                  </a:lnTo>
                  <a:lnTo>
                    <a:pt x="4882" y="1286"/>
                  </a:lnTo>
                  <a:close/>
                  <a:moveTo>
                    <a:pt x="10038" y="1239"/>
                  </a:moveTo>
                  <a:lnTo>
                    <a:pt x="10693" y="3632"/>
                  </a:lnTo>
                  <a:lnTo>
                    <a:pt x="7918" y="6311"/>
                  </a:lnTo>
                  <a:lnTo>
                    <a:pt x="7918" y="2417"/>
                  </a:lnTo>
                  <a:lnTo>
                    <a:pt x="7930" y="2417"/>
                  </a:lnTo>
                  <a:lnTo>
                    <a:pt x="10038" y="1239"/>
                  </a:lnTo>
                  <a:close/>
                  <a:moveTo>
                    <a:pt x="3739" y="4215"/>
                  </a:moveTo>
                  <a:lnTo>
                    <a:pt x="6502" y="6894"/>
                  </a:lnTo>
                  <a:lnTo>
                    <a:pt x="2489" y="6894"/>
                  </a:lnTo>
                  <a:lnTo>
                    <a:pt x="1287" y="4858"/>
                  </a:lnTo>
                  <a:lnTo>
                    <a:pt x="3739" y="4215"/>
                  </a:lnTo>
                  <a:close/>
                  <a:moveTo>
                    <a:pt x="11371" y="4144"/>
                  </a:moveTo>
                  <a:lnTo>
                    <a:pt x="13705" y="4751"/>
                  </a:lnTo>
                  <a:lnTo>
                    <a:pt x="12431" y="6894"/>
                  </a:lnTo>
                  <a:lnTo>
                    <a:pt x="8514" y="6894"/>
                  </a:lnTo>
                  <a:lnTo>
                    <a:pt x="11371" y="4144"/>
                  </a:lnTo>
                  <a:close/>
                  <a:moveTo>
                    <a:pt x="12550" y="7716"/>
                  </a:moveTo>
                  <a:lnTo>
                    <a:pt x="13764" y="9752"/>
                  </a:lnTo>
                  <a:lnTo>
                    <a:pt x="11300" y="10395"/>
                  </a:lnTo>
                  <a:lnTo>
                    <a:pt x="8526" y="7716"/>
                  </a:lnTo>
                  <a:close/>
                  <a:moveTo>
                    <a:pt x="6514" y="7728"/>
                  </a:moveTo>
                  <a:lnTo>
                    <a:pt x="3668" y="10478"/>
                  </a:lnTo>
                  <a:lnTo>
                    <a:pt x="1322" y="9871"/>
                  </a:lnTo>
                  <a:lnTo>
                    <a:pt x="2608" y="7728"/>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3"/>
                  </a:lnTo>
                  <a:lnTo>
                    <a:pt x="5120" y="465"/>
                  </a:lnTo>
                  <a:lnTo>
                    <a:pt x="4358" y="48"/>
                  </a:lnTo>
                  <a:lnTo>
                    <a:pt x="4144" y="870"/>
                  </a:lnTo>
                  <a:lnTo>
                    <a:pt x="3430" y="3453"/>
                  </a:lnTo>
                  <a:lnTo>
                    <a:pt x="846" y="4132"/>
                  </a:lnTo>
                  <a:lnTo>
                    <a:pt x="1" y="4346"/>
                  </a:lnTo>
                  <a:lnTo>
                    <a:pt x="429" y="5084"/>
                  </a:lnTo>
                  <a:lnTo>
                    <a:pt x="1822" y="7406"/>
                  </a:lnTo>
                  <a:lnTo>
                    <a:pt x="477" y="9644"/>
                  </a:lnTo>
                  <a:lnTo>
                    <a:pt x="48" y="10383"/>
                  </a:lnTo>
                  <a:lnTo>
                    <a:pt x="894" y="10597"/>
                  </a:lnTo>
                  <a:lnTo>
                    <a:pt x="3561" y="11299"/>
                  </a:lnTo>
                  <a:lnTo>
                    <a:pt x="4239"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8"/>
            <p:cNvSpPr/>
            <p:nvPr/>
          </p:nvSpPr>
          <p:spPr>
            <a:xfrm>
              <a:off x="286730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1" y="3632"/>
                  </a:lnTo>
                  <a:lnTo>
                    <a:pt x="7919" y="6311"/>
                  </a:lnTo>
                  <a:lnTo>
                    <a:pt x="7919" y="2405"/>
                  </a:lnTo>
                  <a:lnTo>
                    <a:pt x="7930" y="2405"/>
                  </a:lnTo>
                  <a:lnTo>
                    <a:pt x="10026" y="1238"/>
                  </a:lnTo>
                  <a:close/>
                  <a:moveTo>
                    <a:pt x="3728" y="4215"/>
                  </a:moveTo>
                  <a:lnTo>
                    <a:pt x="6502" y="6894"/>
                  </a:lnTo>
                  <a:lnTo>
                    <a:pt x="2477" y="6894"/>
                  </a:lnTo>
                  <a:lnTo>
                    <a:pt x="1263" y="4846"/>
                  </a:lnTo>
                  <a:lnTo>
                    <a:pt x="3728" y="4215"/>
                  </a:lnTo>
                  <a:close/>
                  <a:moveTo>
                    <a:pt x="11371" y="4132"/>
                  </a:moveTo>
                  <a:lnTo>
                    <a:pt x="13705" y="4751"/>
                  </a:lnTo>
                  <a:lnTo>
                    <a:pt x="12419" y="6894"/>
                  </a:lnTo>
                  <a:lnTo>
                    <a:pt x="8514" y="6894"/>
                  </a:lnTo>
                  <a:lnTo>
                    <a:pt x="11371" y="4132"/>
                  </a:lnTo>
                  <a:close/>
                  <a:moveTo>
                    <a:pt x="12538" y="7704"/>
                  </a:moveTo>
                  <a:lnTo>
                    <a:pt x="13765" y="9751"/>
                  </a:lnTo>
                  <a:lnTo>
                    <a:pt x="11288" y="10382"/>
                  </a:lnTo>
                  <a:lnTo>
                    <a:pt x="8526" y="7704"/>
                  </a:lnTo>
                  <a:close/>
                  <a:moveTo>
                    <a:pt x="6514" y="7704"/>
                  </a:moveTo>
                  <a:lnTo>
                    <a:pt x="3656" y="10466"/>
                  </a:lnTo>
                  <a:lnTo>
                    <a:pt x="1323"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37" y="10371"/>
                  </a:lnTo>
                  <a:lnTo>
                    <a:pt x="894" y="10597"/>
                  </a:lnTo>
                  <a:lnTo>
                    <a:pt x="3549"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8"/>
            <p:cNvSpPr/>
            <p:nvPr/>
          </p:nvSpPr>
          <p:spPr>
            <a:xfrm>
              <a:off x="286730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1" y="3632"/>
                  </a:lnTo>
                  <a:lnTo>
                    <a:pt x="7919" y="6311"/>
                  </a:lnTo>
                  <a:lnTo>
                    <a:pt x="7919" y="2417"/>
                  </a:lnTo>
                  <a:lnTo>
                    <a:pt x="7930" y="2417"/>
                  </a:lnTo>
                  <a:lnTo>
                    <a:pt x="10026" y="1239"/>
                  </a:lnTo>
                  <a:close/>
                  <a:moveTo>
                    <a:pt x="3728" y="4215"/>
                  </a:moveTo>
                  <a:lnTo>
                    <a:pt x="6502" y="6894"/>
                  </a:lnTo>
                  <a:lnTo>
                    <a:pt x="2477" y="6894"/>
                  </a:lnTo>
                  <a:lnTo>
                    <a:pt x="1275" y="4858"/>
                  </a:lnTo>
                  <a:lnTo>
                    <a:pt x="3728" y="4215"/>
                  </a:lnTo>
                  <a:close/>
                  <a:moveTo>
                    <a:pt x="11371" y="4144"/>
                  </a:moveTo>
                  <a:lnTo>
                    <a:pt x="13705" y="4751"/>
                  </a:lnTo>
                  <a:lnTo>
                    <a:pt x="12419" y="6894"/>
                  </a:lnTo>
                  <a:lnTo>
                    <a:pt x="8514" y="6894"/>
                  </a:lnTo>
                  <a:lnTo>
                    <a:pt x="11371" y="4144"/>
                  </a:lnTo>
                  <a:close/>
                  <a:moveTo>
                    <a:pt x="12538" y="7716"/>
                  </a:moveTo>
                  <a:lnTo>
                    <a:pt x="13765" y="9752"/>
                  </a:lnTo>
                  <a:lnTo>
                    <a:pt x="11288" y="10395"/>
                  </a:lnTo>
                  <a:lnTo>
                    <a:pt x="8526" y="7716"/>
                  </a:lnTo>
                  <a:close/>
                  <a:moveTo>
                    <a:pt x="6514" y="7728"/>
                  </a:moveTo>
                  <a:lnTo>
                    <a:pt x="3656" y="10478"/>
                  </a:lnTo>
                  <a:lnTo>
                    <a:pt x="1323"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37" y="10383"/>
                  </a:lnTo>
                  <a:lnTo>
                    <a:pt x="894" y="10597"/>
                  </a:lnTo>
                  <a:lnTo>
                    <a:pt x="3549"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8"/>
            <p:cNvSpPr/>
            <p:nvPr/>
          </p:nvSpPr>
          <p:spPr>
            <a:xfrm>
              <a:off x="2867300"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26" y="1238"/>
                  </a:moveTo>
                  <a:lnTo>
                    <a:pt x="10681" y="3632"/>
                  </a:lnTo>
                  <a:lnTo>
                    <a:pt x="7919" y="6310"/>
                  </a:lnTo>
                  <a:lnTo>
                    <a:pt x="7919" y="2417"/>
                  </a:lnTo>
                  <a:lnTo>
                    <a:pt x="7930" y="2417"/>
                  </a:lnTo>
                  <a:lnTo>
                    <a:pt x="10026" y="1238"/>
                  </a:lnTo>
                  <a:close/>
                  <a:moveTo>
                    <a:pt x="11371" y="4132"/>
                  </a:moveTo>
                  <a:lnTo>
                    <a:pt x="13705" y="4739"/>
                  </a:lnTo>
                  <a:lnTo>
                    <a:pt x="12419" y="6882"/>
                  </a:lnTo>
                  <a:lnTo>
                    <a:pt x="8514" y="6882"/>
                  </a:lnTo>
                  <a:lnTo>
                    <a:pt x="11371" y="4132"/>
                  </a:lnTo>
                  <a:close/>
                  <a:moveTo>
                    <a:pt x="3728" y="4215"/>
                  </a:moveTo>
                  <a:lnTo>
                    <a:pt x="6502" y="6894"/>
                  </a:lnTo>
                  <a:lnTo>
                    <a:pt x="2477" y="6894"/>
                  </a:lnTo>
                  <a:lnTo>
                    <a:pt x="1263" y="4858"/>
                  </a:lnTo>
                  <a:lnTo>
                    <a:pt x="3728" y="4215"/>
                  </a:lnTo>
                  <a:close/>
                  <a:moveTo>
                    <a:pt x="12538" y="7715"/>
                  </a:moveTo>
                  <a:lnTo>
                    <a:pt x="13765" y="9751"/>
                  </a:lnTo>
                  <a:lnTo>
                    <a:pt x="11288" y="10394"/>
                  </a:lnTo>
                  <a:lnTo>
                    <a:pt x="8526" y="7715"/>
                  </a:lnTo>
                  <a:close/>
                  <a:moveTo>
                    <a:pt x="6514" y="7715"/>
                  </a:moveTo>
                  <a:lnTo>
                    <a:pt x="3656" y="10466"/>
                  </a:lnTo>
                  <a:lnTo>
                    <a:pt x="1323" y="9859"/>
                  </a:lnTo>
                  <a:lnTo>
                    <a:pt x="2596" y="7715"/>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37" y="10382"/>
                  </a:lnTo>
                  <a:lnTo>
                    <a:pt x="894" y="10597"/>
                  </a:lnTo>
                  <a:lnTo>
                    <a:pt x="3549"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8"/>
            <p:cNvSpPr/>
            <p:nvPr/>
          </p:nvSpPr>
          <p:spPr>
            <a:xfrm>
              <a:off x="2867025" y="1211600"/>
              <a:ext cx="376250" cy="365525"/>
            </a:xfrm>
            <a:custGeom>
              <a:avLst/>
              <a:gdLst/>
              <a:ahLst/>
              <a:cxnLst/>
              <a:rect l="l" t="t" r="r" b="b"/>
              <a:pathLst>
                <a:path w="15050" h="14621" extrusionOk="0">
                  <a:moveTo>
                    <a:pt x="4893" y="1298"/>
                  </a:moveTo>
                  <a:lnTo>
                    <a:pt x="7108" y="2536"/>
                  </a:lnTo>
                  <a:lnTo>
                    <a:pt x="7108" y="6334"/>
                  </a:lnTo>
                  <a:lnTo>
                    <a:pt x="4262" y="3572"/>
                  </a:lnTo>
                  <a:lnTo>
                    <a:pt x="4893" y="1298"/>
                  </a:lnTo>
                  <a:close/>
                  <a:moveTo>
                    <a:pt x="10037" y="1250"/>
                  </a:moveTo>
                  <a:lnTo>
                    <a:pt x="10692" y="3655"/>
                  </a:lnTo>
                  <a:lnTo>
                    <a:pt x="7930" y="6334"/>
                  </a:lnTo>
                  <a:lnTo>
                    <a:pt x="7930" y="2429"/>
                  </a:lnTo>
                  <a:lnTo>
                    <a:pt x="7941" y="2429"/>
                  </a:lnTo>
                  <a:lnTo>
                    <a:pt x="10037" y="1250"/>
                  </a:lnTo>
                  <a:close/>
                  <a:moveTo>
                    <a:pt x="3739" y="4227"/>
                  </a:moveTo>
                  <a:lnTo>
                    <a:pt x="6513" y="6906"/>
                  </a:lnTo>
                  <a:lnTo>
                    <a:pt x="2488" y="6906"/>
                  </a:lnTo>
                  <a:lnTo>
                    <a:pt x="1274" y="4870"/>
                  </a:lnTo>
                  <a:lnTo>
                    <a:pt x="3739" y="4227"/>
                  </a:lnTo>
                  <a:close/>
                  <a:moveTo>
                    <a:pt x="11382" y="4155"/>
                  </a:moveTo>
                  <a:lnTo>
                    <a:pt x="13716" y="4763"/>
                  </a:lnTo>
                  <a:lnTo>
                    <a:pt x="12430" y="6906"/>
                  </a:lnTo>
                  <a:lnTo>
                    <a:pt x="8525" y="6906"/>
                  </a:lnTo>
                  <a:lnTo>
                    <a:pt x="11382" y="4155"/>
                  </a:lnTo>
                  <a:close/>
                  <a:moveTo>
                    <a:pt x="12549" y="7727"/>
                  </a:moveTo>
                  <a:lnTo>
                    <a:pt x="13776" y="9763"/>
                  </a:lnTo>
                  <a:lnTo>
                    <a:pt x="11299" y="10406"/>
                  </a:lnTo>
                  <a:lnTo>
                    <a:pt x="8537" y="7727"/>
                  </a:lnTo>
                  <a:close/>
                  <a:moveTo>
                    <a:pt x="6513" y="7727"/>
                  </a:moveTo>
                  <a:lnTo>
                    <a:pt x="3667" y="10501"/>
                  </a:lnTo>
                  <a:lnTo>
                    <a:pt x="1334" y="9882"/>
                  </a:lnTo>
                  <a:lnTo>
                    <a:pt x="2596" y="7727"/>
                  </a:lnTo>
                  <a:close/>
                  <a:moveTo>
                    <a:pt x="7941" y="8311"/>
                  </a:moveTo>
                  <a:lnTo>
                    <a:pt x="10787" y="11061"/>
                  </a:lnTo>
                  <a:lnTo>
                    <a:pt x="10156" y="13335"/>
                  </a:lnTo>
                  <a:lnTo>
                    <a:pt x="7941" y="12097"/>
                  </a:lnTo>
                  <a:lnTo>
                    <a:pt x="7941" y="8311"/>
                  </a:lnTo>
                  <a:close/>
                  <a:moveTo>
                    <a:pt x="7120" y="8311"/>
                  </a:moveTo>
                  <a:lnTo>
                    <a:pt x="7120" y="12204"/>
                  </a:lnTo>
                  <a:lnTo>
                    <a:pt x="7108" y="12204"/>
                  </a:lnTo>
                  <a:lnTo>
                    <a:pt x="5013" y="13383"/>
                  </a:lnTo>
                  <a:lnTo>
                    <a:pt x="4358" y="10989"/>
                  </a:lnTo>
                  <a:lnTo>
                    <a:pt x="7120" y="8311"/>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82"/>
                  </a:lnTo>
                  <a:lnTo>
                    <a:pt x="893" y="10597"/>
                  </a:lnTo>
                  <a:lnTo>
                    <a:pt x="3560" y="11299"/>
                  </a:lnTo>
                  <a:lnTo>
                    <a:pt x="4251" y="13799"/>
                  </a:lnTo>
                  <a:lnTo>
                    <a:pt x="4465" y="14621"/>
                  </a:lnTo>
                  <a:lnTo>
                    <a:pt x="5227" y="14204"/>
                  </a:lnTo>
                  <a:lnTo>
                    <a:pt x="7632" y="12859"/>
                  </a:lnTo>
                  <a:lnTo>
                    <a:pt x="9930" y="14157"/>
                  </a:lnTo>
                  <a:lnTo>
                    <a:pt x="10692" y="14573"/>
                  </a:lnTo>
                  <a:lnTo>
                    <a:pt x="10918" y="13752"/>
                  </a:lnTo>
                  <a:lnTo>
                    <a:pt x="11632" y="11168"/>
                  </a:lnTo>
                  <a:lnTo>
                    <a:pt x="14204" y="10489"/>
                  </a:lnTo>
                  <a:lnTo>
                    <a:pt x="15050" y="10275"/>
                  </a:lnTo>
                  <a:lnTo>
                    <a:pt x="14621" y="9537"/>
                  </a:lnTo>
                  <a:lnTo>
                    <a:pt x="13240" y="7227"/>
                  </a:lnTo>
                  <a:lnTo>
                    <a:pt x="14573" y="4977"/>
                  </a:lnTo>
                  <a:lnTo>
                    <a:pt x="15014" y="4251"/>
                  </a:lnTo>
                  <a:lnTo>
                    <a:pt x="14157" y="4024"/>
                  </a:lnTo>
                  <a:lnTo>
                    <a:pt x="11501"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8"/>
            <p:cNvSpPr/>
            <p:nvPr/>
          </p:nvSpPr>
          <p:spPr>
            <a:xfrm>
              <a:off x="2867300"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26" y="1250"/>
                  </a:moveTo>
                  <a:lnTo>
                    <a:pt x="10681" y="3643"/>
                  </a:lnTo>
                  <a:lnTo>
                    <a:pt x="7919" y="6322"/>
                  </a:lnTo>
                  <a:lnTo>
                    <a:pt x="7919" y="2417"/>
                  </a:lnTo>
                  <a:lnTo>
                    <a:pt x="7930" y="2417"/>
                  </a:lnTo>
                  <a:lnTo>
                    <a:pt x="10026" y="1250"/>
                  </a:lnTo>
                  <a:close/>
                  <a:moveTo>
                    <a:pt x="3728" y="4203"/>
                  </a:moveTo>
                  <a:lnTo>
                    <a:pt x="6502" y="6882"/>
                  </a:lnTo>
                  <a:lnTo>
                    <a:pt x="2477" y="6882"/>
                  </a:lnTo>
                  <a:lnTo>
                    <a:pt x="1275" y="4846"/>
                  </a:lnTo>
                  <a:lnTo>
                    <a:pt x="3728" y="4203"/>
                  </a:lnTo>
                  <a:close/>
                  <a:moveTo>
                    <a:pt x="11371" y="4132"/>
                  </a:moveTo>
                  <a:lnTo>
                    <a:pt x="13705" y="4739"/>
                  </a:lnTo>
                  <a:lnTo>
                    <a:pt x="12419" y="6882"/>
                  </a:lnTo>
                  <a:lnTo>
                    <a:pt x="8514" y="6882"/>
                  </a:lnTo>
                  <a:lnTo>
                    <a:pt x="11371" y="4132"/>
                  </a:lnTo>
                  <a:close/>
                  <a:moveTo>
                    <a:pt x="12538" y="7715"/>
                  </a:moveTo>
                  <a:lnTo>
                    <a:pt x="13765" y="9763"/>
                  </a:lnTo>
                  <a:lnTo>
                    <a:pt x="11288" y="10394"/>
                  </a:lnTo>
                  <a:lnTo>
                    <a:pt x="8526" y="7715"/>
                  </a:lnTo>
                  <a:close/>
                  <a:moveTo>
                    <a:pt x="6514" y="7715"/>
                  </a:moveTo>
                  <a:lnTo>
                    <a:pt x="3656" y="10478"/>
                  </a:lnTo>
                  <a:lnTo>
                    <a:pt x="1323" y="9858"/>
                  </a:lnTo>
                  <a:lnTo>
                    <a:pt x="2596" y="7715"/>
                  </a:lnTo>
                  <a:close/>
                  <a:moveTo>
                    <a:pt x="7930" y="8287"/>
                  </a:moveTo>
                  <a:lnTo>
                    <a:pt x="10776" y="11037"/>
                  </a:lnTo>
                  <a:lnTo>
                    <a:pt x="10145" y="13311"/>
                  </a:lnTo>
                  <a:lnTo>
                    <a:pt x="7930" y="12085"/>
                  </a:lnTo>
                  <a:lnTo>
                    <a:pt x="7930"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37" y="10370"/>
                  </a:lnTo>
                  <a:lnTo>
                    <a:pt x="894" y="10597"/>
                  </a:lnTo>
                  <a:lnTo>
                    <a:pt x="3549"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0" y="3310"/>
                  </a:lnTo>
                  <a:lnTo>
                    <a:pt x="10800" y="810"/>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8"/>
            <p:cNvSpPr/>
            <p:nvPr/>
          </p:nvSpPr>
          <p:spPr>
            <a:xfrm>
              <a:off x="3243250" y="1211600"/>
              <a:ext cx="376250" cy="365525"/>
            </a:xfrm>
            <a:custGeom>
              <a:avLst/>
              <a:gdLst/>
              <a:ahLst/>
              <a:cxnLst/>
              <a:rect l="l" t="t" r="r" b="b"/>
              <a:pathLst>
                <a:path w="15050"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88" y="9763"/>
                  </a:lnTo>
                  <a:lnTo>
                    <a:pt x="11311" y="10406"/>
                  </a:lnTo>
                  <a:lnTo>
                    <a:pt x="8549" y="7727"/>
                  </a:lnTo>
                  <a:close/>
                  <a:moveTo>
                    <a:pt x="6525" y="7739"/>
                  </a:moveTo>
                  <a:lnTo>
                    <a:pt x="3668" y="10501"/>
                  </a:lnTo>
                  <a:lnTo>
                    <a:pt x="1322" y="9882"/>
                  </a:lnTo>
                  <a:lnTo>
                    <a:pt x="2608" y="7739"/>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30" y="3453"/>
                  </a:lnTo>
                  <a:lnTo>
                    <a:pt x="858" y="4120"/>
                  </a:lnTo>
                  <a:lnTo>
                    <a:pt x="1" y="4346"/>
                  </a:lnTo>
                  <a:lnTo>
                    <a:pt x="429" y="5072"/>
                  </a:lnTo>
                  <a:lnTo>
                    <a:pt x="1822" y="7394"/>
                  </a:lnTo>
                  <a:lnTo>
                    <a:pt x="477" y="9644"/>
                  </a:lnTo>
                  <a:lnTo>
                    <a:pt x="48" y="10382"/>
                  </a:lnTo>
                  <a:lnTo>
                    <a:pt x="893" y="10597"/>
                  </a:lnTo>
                  <a:lnTo>
                    <a:pt x="3560"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8"/>
            <p:cNvSpPr/>
            <p:nvPr/>
          </p:nvSpPr>
          <p:spPr>
            <a:xfrm>
              <a:off x="3243250" y="2307850"/>
              <a:ext cx="376250" cy="365250"/>
            </a:xfrm>
            <a:custGeom>
              <a:avLst/>
              <a:gdLst/>
              <a:ahLst/>
              <a:cxnLst/>
              <a:rect l="l" t="t" r="r" b="b"/>
              <a:pathLst>
                <a:path w="15050"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28"/>
                  </a:moveTo>
                  <a:lnTo>
                    <a:pt x="3668" y="10478"/>
                  </a:lnTo>
                  <a:lnTo>
                    <a:pt x="1322" y="9871"/>
                  </a:lnTo>
                  <a:lnTo>
                    <a:pt x="2608" y="7728"/>
                  </a:lnTo>
                  <a:close/>
                  <a:moveTo>
                    <a:pt x="7954" y="8299"/>
                  </a:moveTo>
                  <a:lnTo>
                    <a:pt x="10799"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8"/>
            <p:cNvSpPr/>
            <p:nvPr/>
          </p:nvSpPr>
          <p:spPr>
            <a:xfrm>
              <a:off x="2867300" y="2673075"/>
              <a:ext cx="375975" cy="365550"/>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3" y="3656"/>
                  </a:lnTo>
                  <a:lnTo>
                    <a:pt x="7930" y="6335"/>
                  </a:lnTo>
                  <a:lnTo>
                    <a:pt x="7930" y="2429"/>
                  </a:lnTo>
                  <a:lnTo>
                    <a:pt x="7942" y="2429"/>
                  </a:lnTo>
                  <a:lnTo>
                    <a:pt x="10038" y="1251"/>
                  </a:lnTo>
                  <a:close/>
                  <a:moveTo>
                    <a:pt x="3728" y="4215"/>
                  </a:moveTo>
                  <a:lnTo>
                    <a:pt x="6502" y="6894"/>
                  </a:lnTo>
                  <a:lnTo>
                    <a:pt x="2477" y="6894"/>
                  </a:lnTo>
                  <a:lnTo>
                    <a:pt x="1263" y="4858"/>
                  </a:lnTo>
                  <a:lnTo>
                    <a:pt x="3728" y="4215"/>
                  </a:lnTo>
                  <a:close/>
                  <a:moveTo>
                    <a:pt x="11383" y="4144"/>
                  </a:moveTo>
                  <a:lnTo>
                    <a:pt x="13717" y="4751"/>
                  </a:lnTo>
                  <a:lnTo>
                    <a:pt x="12443" y="6894"/>
                  </a:lnTo>
                  <a:lnTo>
                    <a:pt x="8538" y="6894"/>
                  </a:lnTo>
                  <a:lnTo>
                    <a:pt x="11383" y="4144"/>
                  </a:lnTo>
                  <a:close/>
                  <a:moveTo>
                    <a:pt x="12538" y="7728"/>
                  </a:moveTo>
                  <a:lnTo>
                    <a:pt x="13765" y="9764"/>
                  </a:lnTo>
                  <a:lnTo>
                    <a:pt x="11288" y="10407"/>
                  </a:lnTo>
                  <a:lnTo>
                    <a:pt x="8526" y="7728"/>
                  </a:lnTo>
                  <a:close/>
                  <a:moveTo>
                    <a:pt x="6514" y="7728"/>
                  </a:moveTo>
                  <a:lnTo>
                    <a:pt x="3656" y="10478"/>
                  </a:lnTo>
                  <a:lnTo>
                    <a:pt x="1323" y="9871"/>
                  </a:lnTo>
                  <a:lnTo>
                    <a:pt x="2596" y="7728"/>
                  </a:lnTo>
                  <a:close/>
                  <a:moveTo>
                    <a:pt x="7942" y="8299"/>
                  </a:moveTo>
                  <a:lnTo>
                    <a:pt x="10788" y="11050"/>
                  </a:lnTo>
                  <a:lnTo>
                    <a:pt x="10157"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19" y="1763"/>
                  </a:lnTo>
                  <a:lnTo>
                    <a:pt x="5121" y="465"/>
                  </a:lnTo>
                  <a:lnTo>
                    <a:pt x="4359" y="48"/>
                  </a:lnTo>
                  <a:lnTo>
                    <a:pt x="4132" y="870"/>
                  </a:lnTo>
                  <a:lnTo>
                    <a:pt x="3418" y="3453"/>
                  </a:lnTo>
                  <a:lnTo>
                    <a:pt x="846" y="4132"/>
                  </a:lnTo>
                  <a:lnTo>
                    <a:pt x="1" y="4346"/>
                  </a:lnTo>
                  <a:lnTo>
                    <a:pt x="430" y="5085"/>
                  </a:lnTo>
                  <a:lnTo>
                    <a:pt x="1811" y="7406"/>
                  </a:lnTo>
                  <a:lnTo>
                    <a:pt x="477" y="9645"/>
                  </a:lnTo>
                  <a:lnTo>
                    <a:pt x="37" y="10383"/>
                  </a:lnTo>
                  <a:lnTo>
                    <a:pt x="894" y="10597"/>
                  </a:lnTo>
                  <a:lnTo>
                    <a:pt x="3549" y="11300"/>
                  </a:lnTo>
                  <a:lnTo>
                    <a:pt x="4240" y="13800"/>
                  </a:lnTo>
                  <a:lnTo>
                    <a:pt x="4466" y="14621"/>
                  </a:lnTo>
                  <a:lnTo>
                    <a:pt x="5216" y="14205"/>
                  </a:lnTo>
                  <a:lnTo>
                    <a:pt x="7621" y="12859"/>
                  </a:lnTo>
                  <a:lnTo>
                    <a:pt x="9919"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0"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8"/>
            <p:cNvSpPr/>
            <p:nvPr/>
          </p:nvSpPr>
          <p:spPr>
            <a:xfrm>
              <a:off x="3243250" y="1942325"/>
              <a:ext cx="376250" cy="365550"/>
            </a:xfrm>
            <a:custGeom>
              <a:avLst/>
              <a:gdLst/>
              <a:ahLst/>
              <a:cxnLst/>
              <a:rect l="l" t="t" r="r" b="b"/>
              <a:pathLst>
                <a:path w="15050" h="14622" extrusionOk="0">
                  <a:moveTo>
                    <a:pt x="4882" y="1299"/>
                  </a:moveTo>
                  <a:lnTo>
                    <a:pt x="7109" y="2537"/>
                  </a:lnTo>
                  <a:lnTo>
                    <a:pt x="7109" y="6335"/>
                  </a:lnTo>
                  <a:lnTo>
                    <a:pt x="4263" y="3573"/>
                  </a:lnTo>
                  <a:lnTo>
                    <a:pt x="4882"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22" y="9871"/>
                  </a:lnTo>
                  <a:lnTo>
                    <a:pt x="2608" y="7728"/>
                  </a:lnTo>
                  <a:close/>
                  <a:moveTo>
                    <a:pt x="7954" y="8311"/>
                  </a:moveTo>
                  <a:lnTo>
                    <a:pt x="10799" y="11062"/>
                  </a:lnTo>
                  <a:lnTo>
                    <a:pt x="10168" y="13336"/>
                  </a:lnTo>
                  <a:lnTo>
                    <a:pt x="7954" y="12109"/>
                  </a:lnTo>
                  <a:lnTo>
                    <a:pt x="7954" y="8311"/>
                  </a:lnTo>
                  <a:close/>
                  <a:moveTo>
                    <a:pt x="7120" y="8311"/>
                  </a:moveTo>
                  <a:lnTo>
                    <a:pt x="7120" y="12205"/>
                  </a:lnTo>
                  <a:lnTo>
                    <a:pt x="7109"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30" y="3454"/>
                  </a:lnTo>
                  <a:lnTo>
                    <a:pt x="858" y="4132"/>
                  </a:lnTo>
                  <a:lnTo>
                    <a:pt x="1" y="4347"/>
                  </a:lnTo>
                  <a:lnTo>
                    <a:pt x="429" y="5085"/>
                  </a:lnTo>
                  <a:lnTo>
                    <a:pt x="1822" y="7406"/>
                  </a:lnTo>
                  <a:lnTo>
                    <a:pt x="477" y="9645"/>
                  </a:lnTo>
                  <a:lnTo>
                    <a:pt x="48" y="10383"/>
                  </a:lnTo>
                  <a:lnTo>
                    <a:pt x="893" y="10597"/>
                  </a:lnTo>
                  <a:lnTo>
                    <a:pt x="3560"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8"/>
            <p:cNvSpPr/>
            <p:nvPr/>
          </p:nvSpPr>
          <p:spPr>
            <a:xfrm>
              <a:off x="2867300" y="2308150"/>
              <a:ext cx="375975" cy="365550"/>
            </a:xfrm>
            <a:custGeom>
              <a:avLst/>
              <a:gdLst/>
              <a:ahLst/>
              <a:cxnLst/>
              <a:rect l="l" t="t" r="r" b="b"/>
              <a:pathLst>
                <a:path w="15039" h="14622" extrusionOk="0">
                  <a:moveTo>
                    <a:pt x="4882" y="1286"/>
                  </a:moveTo>
                  <a:lnTo>
                    <a:pt x="7097" y="2513"/>
                  </a:lnTo>
                  <a:lnTo>
                    <a:pt x="7097" y="6311"/>
                  </a:lnTo>
                  <a:lnTo>
                    <a:pt x="4251" y="3561"/>
                  </a:lnTo>
                  <a:lnTo>
                    <a:pt x="4882" y="1286"/>
                  </a:lnTo>
                  <a:close/>
                  <a:moveTo>
                    <a:pt x="10038" y="1239"/>
                  </a:moveTo>
                  <a:lnTo>
                    <a:pt x="10693" y="3632"/>
                  </a:lnTo>
                  <a:lnTo>
                    <a:pt x="7930" y="6311"/>
                  </a:lnTo>
                  <a:lnTo>
                    <a:pt x="7930" y="2418"/>
                  </a:lnTo>
                  <a:lnTo>
                    <a:pt x="7942" y="2418"/>
                  </a:lnTo>
                  <a:lnTo>
                    <a:pt x="10038" y="1239"/>
                  </a:lnTo>
                  <a:close/>
                  <a:moveTo>
                    <a:pt x="3728" y="4203"/>
                  </a:moveTo>
                  <a:lnTo>
                    <a:pt x="6502" y="6882"/>
                  </a:lnTo>
                  <a:lnTo>
                    <a:pt x="2477" y="6882"/>
                  </a:lnTo>
                  <a:lnTo>
                    <a:pt x="1263" y="4834"/>
                  </a:lnTo>
                  <a:lnTo>
                    <a:pt x="3728" y="4203"/>
                  </a:lnTo>
                  <a:close/>
                  <a:moveTo>
                    <a:pt x="11383" y="4120"/>
                  </a:moveTo>
                  <a:lnTo>
                    <a:pt x="13717" y="4739"/>
                  </a:lnTo>
                  <a:lnTo>
                    <a:pt x="12443" y="6882"/>
                  </a:lnTo>
                  <a:lnTo>
                    <a:pt x="8538" y="6882"/>
                  </a:lnTo>
                  <a:lnTo>
                    <a:pt x="11383" y="4120"/>
                  </a:lnTo>
                  <a:close/>
                  <a:moveTo>
                    <a:pt x="12538" y="7716"/>
                  </a:moveTo>
                  <a:lnTo>
                    <a:pt x="13765" y="9752"/>
                  </a:lnTo>
                  <a:lnTo>
                    <a:pt x="11288" y="10395"/>
                  </a:lnTo>
                  <a:lnTo>
                    <a:pt x="8526" y="7716"/>
                  </a:lnTo>
                  <a:close/>
                  <a:moveTo>
                    <a:pt x="6514" y="7716"/>
                  </a:moveTo>
                  <a:lnTo>
                    <a:pt x="3656" y="10466"/>
                  </a:lnTo>
                  <a:lnTo>
                    <a:pt x="1323" y="9859"/>
                  </a:lnTo>
                  <a:lnTo>
                    <a:pt x="2596" y="7716"/>
                  </a:lnTo>
                  <a:close/>
                  <a:moveTo>
                    <a:pt x="7942" y="8275"/>
                  </a:moveTo>
                  <a:lnTo>
                    <a:pt x="10788" y="11026"/>
                  </a:lnTo>
                  <a:lnTo>
                    <a:pt x="10157" y="13312"/>
                  </a:lnTo>
                  <a:lnTo>
                    <a:pt x="7942" y="12073"/>
                  </a:lnTo>
                  <a:lnTo>
                    <a:pt x="7942" y="8275"/>
                  </a:lnTo>
                  <a:close/>
                  <a:moveTo>
                    <a:pt x="7109" y="8287"/>
                  </a:moveTo>
                  <a:lnTo>
                    <a:pt x="7109" y="12193"/>
                  </a:lnTo>
                  <a:lnTo>
                    <a:pt x="7097" y="12193"/>
                  </a:lnTo>
                  <a:lnTo>
                    <a:pt x="5002" y="13371"/>
                  </a:lnTo>
                  <a:lnTo>
                    <a:pt x="4347" y="10966"/>
                  </a:lnTo>
                  <a:lnTo>
                    <a:pt x="7109" y="8287"/>
                  </a:lnTo>
                  <a:close/>
                  <a:moveTo>
                    <a:pt x="10574" y="1"/>
                  </a:moveTo>
                  <a:lnTo>
                    <a:pt x="9824" y="417"/>
                  </a:lnTo>
                  <a:lnTo>
                    <a:pt x="7419" y="1763"/>
                  </a:lnTo>
                  <a:lnTo>
                    <a:pt x="5121" y="465"/>
                  </a:lnTo>
                  <a:lnTo>
                    <a:pt x="4359" y="48"/>
                  </a:lnTo>
                  <a:lnTo>
                    <a:pt x="4132" y="870"/>
                  </a:lnTo>
                  <a:lnTo>
                    <a:pt x="3418" y="3453"/>
                  </a:lnTo>
                  <a:lnTo>
                    <a:pt x="846" y="4120"/>
                  </a:lnTo>
                  <a:lnTo>
                    <a:pt x="1" y="4346"/>
                  </a:lnTo>
                  <a:lnTo>
                    <a:pt x="430" y="5073"/>
                  </a:lnTo>
                  <a:lnTo>
                    <a:pt x="1811" y="7394"/>
                  </a:lnTo>
                  <a:lnTo>
                    <a:pt x="477" y="9645"/>
                  </a:lnTo>
                  <a:lnTo>
                    <a:pt x="37" y="10371"/>
                  </a:lnTo>
                  <a:lnTo>
                    <a:pt x="894" y="10597"/>
                  </a:lnTo>
                  <a:lnTo>
                    <a:pt x="3549" y="11300"/>
                  </a:lnTo>
                  <a:lnTo>
                    <a:pt x="4240" y="13800"/>
                  </a:lnTo>
                  <a:lnTo>
                    <a:pt x="4466" y="14621"/>
                  </a:lnTo>
                  <a:lnTo>
                    <a:pt x="5216" y="14205"/>
                  </a:lnTo>
                  <a:lnTo>
                    <a:pt x="7621" y="12859"/>
                  </a:lnTo>
                  <a:lnTo>
                    <a:pt x="9919" y="14157"/>
                  </a:lnTo>
                  <a:lnTo>
                    <a:pt x="10681" y="14574"/>
                  </a:lnTo>
                  <a:lnTo>
                    <a:pt x="10907" y="13752"/>
                  </a:lnTo>
                  <a:lnTo>
                    <a:pt x="11621" y="11169"/>
                  </a:lnTo>
                  <a:lnTo>
                    <a:pt x="14193" y="10490"/>
                  </a:lnTo>
                  <a:lnTo>
                    <a:pt x="15039" y="10276"/>
                  </a:lnTo>
                  <a:lnTo>
                    <a:pt x="14610" y="9537"/>
                  </a:lnTo>
                  <a:lnTo>
                    <a:pt x="13229" y="7216"/>
                  </a:lnTo>
                  <a:lnTo>
                    <a:pt x="14562" y="4977"/>
                  </a:lnTo>
                  <a:lnTo>
                    <a:pt x="15003" y="4239"/>
                  </a:lnTo>
                  <a:lnTo>
                    <a:pt x="14146" y="4025"/>
                  </a:lnTo>
                  <a:lnTo>
                    <a:pt x="11490"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8"/>
            <p:cNvSpPr/>
            <p:nvPr/>
          </p:nvSpPr>
          <p:spPr>
            <a:xfrm>
              <a:off x="3243250" y="1577100"/>
              <a:ext cx="376250" cy="365250"/>
            </a:xfrm>
            <a:custGeom>
              <a:avLst/>
              <a:gdLst/>
              <a:ahLst/>
              <a:cxnLst/>
              <a:rect l="l" t="t" r="r" b="b"/>
              <a:pathLst>
                <a:path w="15050"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22" y="9859"/>
                  </a:lnTo>
                  <a:lnTo>
                    <a:pt x="2608" y="7704"/>
                  </a:lnTo>
                  <a:close/>
                  <a:moveTo>
                    <a:pt x="7954" y="8300"/>
                  </a:moveTo>
                  <a:lnTo>
                    <a:pt x="10799"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30" y="3454"/>
                  </a:lnTo>
                  <a:lnTo>
                    <a:pt x="858" y="4120"/>
                  </a:lnTo>
                  <a:lnTo>
                    <a:pt x="1" y="4347"/>
                  </a:lnTo>
                  <a:lnTo>
                    <a:pt x="429" y="5073"/>
                  </a:lnTo>
                  <a:lnTo>
                    <a:pt x="1822" y="7395"/>
                  </a:lnTo>
                  <a:lnTo>
                    <a:pt x="477" y="9645"/>
                  </a:lnTo>
                  <a:lnTo>
                    <a:pt x="48" y="10371"/>
                  </a:lnTo>
                  <a:lnTo>
                    <a:pt x="893" y="10597"/>
                  </a:lnTo>
                  <a:lnTo>
                    <a:pt x="3560"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8"/>
            <p:cNvSpPr/>
            <p:nvPr/>
          </p:nvSpPr>
          <p:spPr>
            <a:xfrm>
              <a:off x="1729675" y="3403825"/>
              <a:ext cx="376250" cy="365550"/>
            </a:xfrm>
            <a:custGeom>
              <a:avLst/>
              <a:gdLst/>
              <a:ahLst/>
              <a:cxnLst/>
              <a:rect l="l" t="t" r="r" b="b"/>
              <a:pathLst>
                <a:path w="15050" h="14622" extrusionOk="0">
                  <a:moveTo>
                    <a:pt x="4882" y="1286"/>
                  </a:moveTo>
                  <a:lnTo>
                    <a:pt x="7108" y="2525"/>
                  </a:lnTo>
                  <a:lnTo>
                    <a:pt x="7108" y="6311"/>
                  </a:lnTo>
                  <a:lnTo>
                    <a:pt x="4263" y="3560"/>
                  </a:lnTo>
                  <a:lnTo>
                    <a:pt x="4882" y="1286"/>
                  </a:lnTo>
                  <a:close/>
                  <a:moveTo>
                    <a:pt x="10037" y="1239"/>
                  </a:moveTo>
                  <a:lnTo>
                    <a:pt x="10692" y="3632"/>
                  </a:lnTo>
                  <a:lnTo>
                    <a:pt x="7918" y="6311"/>
                  </a:lnTo>
                  <a:lnTo>
                    <a:pt x="7918" y="2417"/>
                  </a:lnTo>
                  <a:lnTo>
                    <a:pt x="7942" y="2417"/>
                  </a:lnTo>
                  <a:lnTo>
                    <a:pt x="10037" y="1239"/>
                  </a:lnTo>
                  <a:close/>
                  <a:moveTo>
                    <a:pt x="3739" y="4215"/>
                  </a:moveTo>
                  <a:lnTo>
                    <a:pt x="6513" y="6894"/>
                  </a:lnTo>
                  <a:lnTo>
                    <a:pt x="2489" y="6894"/>
                  </a:lnTo>
                  <a:lnTo>
                    <a:pt x="1274" y="4858"/>
                  </a:lnTo>
                  <a:lnTo>
                    <a:pt x="3739" y="4215"/>
                  </a:lnTo>
                  <a:close/>
                  <a:moveTo>
                    <a:pt x="11371" y="4144"/>
                  </a:moveTo>
                  <a:lnTo>
                    <a:pt x="13716" y="4751"/>
                  </a:lnTo>
                  <a:lnTo>
                    <a:pt x="12430" y="6894"/>
                  </a:lnTo>
                  <a:lnTo>
                    <a:pt x="8513" y="6894"/>
                  </a:lnTo>
                  <a:lnTo>
                    <a:pt x="11371" y="4144"/>
                  </a:lnTo>
                  <a:close/>
                  <a:moveTo>
                    <a:pt x="12549" y="7716"/>
                  </a:moveTo>
                  <a:lnTo>
                    <a:pt x="13776" y="9752"/>
                  </a:lnTo>
                  <a:lnTo>
                    <a:pt x="11299" y="10395"/>
                  </a:lnTo>
                  <a:lnTo>
                    <a:pt x="8525" y="7716"/>
                  </a:lnTo>
                  <a:close/>
                  <a:moveTo>
                    <a:pt x="6525" y="7728"/>
                  </a:moveTo>
                  <a:lnTo>
                    <a:pt x="3667" y="10478"/>
                  </a:lnTo>
                  <a:lnTo>
                    <a:pt x="1334" y="9871"/>
                  </a:lnTo>
                  <a:lnTo>
                    <a:pt x="2608" y="7728"/>
                  </a:lnTo>
                  <a:close/>
                  <a:moveTo>
                    <a:pt x="7942" y="8299"/>
                  </a:moveTo>
                  <a:lnTo>
                    <a:pt x="10775" y="11049"/>
                  </a:lnTo>
                  <a:lnTo>
                    <a:pt x="10156" y="13323"/>
                  </a:lnTo>
                  <a:lnTo>
                    <a:pt x="7942" y="12085"/>
                  </a:lnTo>
                  <a:lnTo>
                    <a:pt x="7942" y="8299"/>
                  </a:lnTo>
                  <a:close/>
                  <a:moveTo>
                    <a:pt x="7108" y="8299"/>
                  </a:moveTo>
                  <a:lnTo>
                    <a:pt x="7108" y="12192"/>
                  </a:lnTo>
                  <a:lnTo>
                    <a:pt x="5001" y="13371"/>
                  </a:lnTo>
                  <a:lnTo>
                    <a:pt x="4334" y="10978"/>
                  </a:lnTo>
                  <a:lnTo>
                    <a:pt x="7108" y="8299"/>
                  </a:lnTo>
                  <a:close/>
                  <a:moveTo>
                    <a:pt x="10585" y="0"/>
                  </a:moveTo>
                  <a:lnTo>
                    <a:pt x="9823" y="417"/>
                  </a:lnTo>
                  <a:lnTo>
                    <a:pt x="7430" y="1763"/>
                  </a:lnTo>
                  <a:lnTo>
                    <a:pt x="5120" y="465"/>
                  </a:lnTo>
                  <a:lnTo>
                    <a:pt x="4370" y="48"/>
                  </a:lnTo>
                  <a:lnTo>
                    <a:pt x="4144" y="870"/>
                  </a:lnTo>
                  <a:lnTo>
                    <a:pt x="3429" y="3453"/>
                  </a:lnTo>
                  <a:lnTo>
                    <a:pt x="857" y="4132"/>
                  </a:lnTo>
                  <a:lnTo>
                    <a:pt x="0" y="4346"/>
                  </a:lnTo>
                  <a:lnTo>
                    <a:pt x="441" y="5084"/>
                  </a:lnTo>
                  <a:lnTo>
                    <a:pt x="1822" y="7406"/>
                  </a:lnTo>
                  <a:lnTo>
                    <a:pt x="476" y="9644"/>
                  </a:lnTo>
                  <a:lnTo>
                    <a:pt x="48" y="10383"/>
                  </a:lnTo>
                  <a:lnTo>
                    <a:pt x="893" y="10597"/>
                  </a:lnTo>
                  <a:lnTo>
                    <a:pt x="3560" y="11299"/>
                  </a:lnTo>
                  <a:lnTo>
                    <a:pt x="4251" y="13800"/>
                  </a:lnTo>
                  <a:lnTo>
                    <a:pt x="4465" y="14621"/>
                  </a:lnTo>
                  <a:lnTo>
                    <a:pt x="5227" y="14205"/>
                  </a:lnTo>
                  <a:lnTo>
                    <a:pt x="7620" y="12859"/>
                  </a:lnTo>
                  <a:lnTo>
                    <a:pt x="9930" y="14157"/>
                  </a:lnTo>
                  <a:lnTo>
                    <a:pt x="10692" y="14574"/>
                  </a:lnTo>
                  <a:lnTo>
                    <a:pt x="10918" y="13752"/>
                  </a:lnTo>
                  <a:lnTo>
                    <a:pt x="11633" y="11168"/>
                  </a:lnTo>
                  <a:lnTo>
                    <a:pt x="14204" y="10502"/>
                  </a:lnTo>
                  <a:lnTo>
                    <a:pt x="15050" y="10275"/>
                  </a:lnTo>
                  <a:lnTo>
                    <a:pt x="14621" y="9549"/>
                  </a:lnTo>
                  <a:lnTo>
                    <a:pt x="13240" y="7227"/>
                  </a:lnTo>
                  <a:lnTo>
                    <a:pt x="14573"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8"/>
            <p:cNvSpPr/>
            <p:nvPr/>
          </p:nvSpPr>
          <p:spPr>
            <a:xfrm>
              <a:off x="1350450" y="3038600"/>
              <a:ext cx="376275" cy="365250"/>
            </a:xfrm>
            <a:custGeom>
              <a:avLst/>
              <a:gdLst/>
              <a:ahLst/>
              <a:cxnLst/>
              <a:rect l="l" t="t" r="r" b="b"/>
              <a:pathLst>
                <a:path w="15051" h="14610" extrusionOk="0">
                  <a:moveTo>
                    <a:pt x="10050" y="1239"/>
                  </a:moveTo>
                  <a:lnTo>
                    <a:pt x="10704" y="3632"/>
                  </a:lnTo>
                  <a:lnTo>
                    <a:pt x="7942" y="6311"/>
                  </a:lnTo>
                  <a:lnTo>
                    <a:pt x="7942" y="2405"/>
                  </a:lnTo>
                  <a:lnTo>
                    <a:pt x="7954" y="2405"/>
                  </a:lnTo>
                  <a:lnTo>
                    <a:pt x="10050" y="1239"/>
                  </a:lnTo>
                  <a:close/>
                  <a:moveTo>
                    <a:pt x="4894" y="1274"/>
                  </a:moveTo>
                  <a:lnTo>
                    <a:pt x="7109" y="2513"/>
                  </a:lnTo>
                  <a:lnTo>
                    <a:pt x="7109" y="6323"/>
                  </a:lnTo>
                  <a:lnTo>
                    <a:pt x="4263" y="3560"/>
                  </a:lnTo>
                  <a:lnTo>
                    <a:pt x="4894" y="1274"/>
                  </a:lnTo>
                  <a:close/>
                  <a:moveTo>
                    <a:pt x="3763" y="4215"/>
                  </a:moveTo>
                  <a:lnTo>
                    <a:pt x="6525" y="6894"/>
                  </a:lnTo>
                  <a:lnTo>
                    <a:pt x="2513" y="6894"/>
                  </a:lnTo>
                  <a:lnTo>
                    <a:pt x="1287" y="4846"/>
                  </a:lnTo>
                  <a:lnTo>
                    <a:pt x="3763" y="4215"/>
                  </a:lnTo>
                  <a:close/>
                  <a:moveTo>
                    <a:pt x="11395" y="4132"/>
                  </a:moveTo>
                  <a:lnTo>
                    <a:pt x="13729" y="4751"/>
                  </a:lnTo>
                  <a:lnTo>
                    <a:pt x="12455" y="6894"/>
                  </a:lnTo>
                  <a:lnTo>
                    <a:pt x="8537" y="6894"/>
                  </a:lnTo>
                  <a:lnTo>
                    <a:pt x="11395" y="4132"/>
                  </a:lnTo>
                  <a:close/>
                  <a:moveTo>
                    <a:pt x="12550" y="7704"/>
                  </a:moveTo>
                  <a:lnTo>
                    <a:pt x="13776" y="9752"/>
                  </a:lnTo>
                  <a:lnTo>
                    <a:pt x="11300" y="10383"/>
                  </a:lnTo>
                  <a:lnTo>
                    <a:pt x="8537" y="7704"/>
                  </a:lnTo>
                  <a:close/>
                  <a:moveTo>
                    <a:pt x="6525" y="7704"/>
                  </a:moveTo>
                  <a:lnTo>
                    <a:pt x="3668" y="10478"/>
                  </a:lnTo>
                  <a:lnTo>
                    <a:pt x="1334" y="9871"/>
                  </a:lnTo>
                  <a:lnTo>
                    <a:pt x="2608" y="7704"/>
                  </a:lnTo>
                  <a:close/>
                  <a:moveTo>
                    <a:pt x="7954" y="8287"/>
                  </a:moveTo>
                  <a:lnTo>
                    <a:pt x="10800" y="11038"/>
                  </a:lnTo>
                  <a:lnTo>
                    <a:pt x="10169" y="13324"/>
                  </a:lnTo>
                  <a:lnTo>
                    <a:pt x="7954" y="12085"/>
                  </a:lnTo>
                  <a:lnTo>
                    <a:pt x="7954"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6" y="14609"/>
                  </a:lnTo>
                  <a:lnTo>
                    <a:pt x="5228" y="14193"/>
                  </a:lnTo>
                  <a:lnTo>
                    <a:pt x="7621" y="12859"/>
                  </a:lnTo>
                  <a:lnTo>
                    <a:pt x="9930" y="14157"/>
                  </a:lnTo>
                  <a:lnTo>
                    <a:pt x="10692" y="14574"/>
                  </a:lnTo>
                  <a:lnTo>
                    <a:pt x="10919" y="13752"/>
                  </a:lnTo>
                  <a:lnTo>
                    <a:pt x="11633" y="11157"/>
                  </a:lnTo>
                  <a:lnTo>
                    <a:pt x="14205" y="10490"/>
                  </a:lnTo>
                  <a:lnTo>
                    <a:pt x="15050" y="10264"/>
                  </a:lnTo>
                  <a:lnTo>
                    <a:pt x="14622" y="9537"/>
                  </a:lnTo>
                  <a:lnTo>
                    <a:pt x="13240" y="7216"/>
                  </a:lnTo>
                  <a:lnTo>
                    <a:pt x="14574" y="4965"/>
                  </a:lnTo>
                  <a:lnTo>
                    <a:pt x="15003" y="4239"/>
                  </a:lnTo>
                  <a:lnTo>
                    <a:pt x="14157" y="4013"/>
                  </a:lnTo>
                  <a:lnTo>
                    <a:pt x="11502"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8"/>
            <p:cNvSpPr/>
            <p:nvPr/>
          </p:nvSpPr>
          <p:spPr>
            <a:xfrm>
              <a:off x="1350450"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50" y="1251"/>
                  </a:moveTo>
                  <a:lnTo>
                    <a:pt x="10704" y="3644"/>
                  </a:lnTo>
                  <a:lnTo>
                    <a:pt x="7942" y="6323"/>
                  </a:lnTo>
                  <a:lnTo>
                    <a:pt x="7942" y="2430"/>
                  </a:lnTo>
                  <a:lnTo>
                    <a:pt x="7954" y="2430"/>
                  </a:lnTo>
                  <a:lnTo>
                    <a:pt x="10050" y="1251"/>
                  </a:lnTo>
                  <a:close/>
                  <a:moveTo>
                    <a:pt x="3739" y="4228"/>
                  </a:moveTo>
                  <a:lnTo>
                    <a:pt x="6513" y="6906"/>
                  </a:lnTo>
                  <a:lnTo>
                    <a:pt x="2489" y="6906"/>
                  </a:lnTo>
                  <a:lnTo>
                    <a:pt x="1275" y="4871"/>
                  </a:lnTo>
                  <a:lnTo>
                    <a:pt x="3739" y="4228"/>
                  </a:lnTo>
                  <a:close/>
                  <a:moveTo>
                    <a:pt x="11395" y="4156"/>
                  </a:moveTo>
                  <a:lnTo>
                    <a:pt x="13729" y="4763"/>
                  </a:lnTo>
                  <a:lnTo>
                    <a:pt x="12455" y="6906"/>
                  </a:lnTo>
                  <a:lnTo>
                    <a:pt x="8537" y="6906"/>
                  </a:lnTo>
                  <a:lnTo>
                    <a:pt x="11395" y="4156"/>
                  </a:lnTo>
                  <a:close/>
                  <a:moveTo>
                    <a:pt x="12550" y="7728"/>
                  </a:moveTo>
                  <a:lnTo>
                    <a:pt x="13776" y="9764"/>
                  </a:lnTo>
                  <a:lnTo>
                    <a:pt x="11300" y="10407"/>
                  </a:lnTo>
                  <a:lnTo>
                    <a:pt x="8537" y="7728"/>
                  </a:lnTo>
                  <a:close/>
                  <a:moveTo>
                    <a:pt x="6525" y="7704"/>
                  </a:moveTo>
                  <a:lnTo>
                    <a:pt x="3668" y="10478"/>
                  </a:lnTo>
                  <a:lnTo>
                    <a:pt x="1334" y="9859"/>
                  </a:lnTo>
                  <a:lnTo>
                    <a:pt x="2608" y="7704"/>
                  </a:lnTo>
                  <a:close/>
                  <a:moveTo>
                    <a:pt x="7942" y="8300"/>
                  </a:moveTo>
                  <a:lnTo>
                    <a:pt x="10788" y="11050"/>
                  </a:lnTo>
                  <a:lnTo>
                    <a:pt x="10157" y="13336"/>
                  </a:lnTo>
                  <a:lnTo>
                    <a:pt x="7942" y="12098"/>
                  </a:lnTo>
                  <a:lnTo>
                    <a:pt x="7942" y="8300"/>
                  </a:lnTo>
                  <a:close/>
                  <a:moveTo>
                    <a:pt x="7121" y="8300"/>
                  </a:moveTo>
                  <a:lnTo>
                    <a:pt x="7121" y="12205"/>
                  </a:lnTo>
                  <a:lnTo>
                    <a:pt x="7109" y="12205"/>
                  </a:lnTo>
                  <a:lnTo>
                    <a:pt x="5013" y="13383"/>
                  </a:lnTo>
                  <a:lnTo>
                    <a:pt x="4358" y="10978"/>
                  </a:lnTo>
                  <a:lnTo>
                    <a:pt x="7121"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6" y="14610"/>
                  </a:lnTo>
                  <a:lnTo>
                    <a:pt x="5228" y="14193"/>
                  </a:lnTo>
                  <a:lnTo>
                    <a:pt x="7621" y="12860"/>
                  </a:lnTo>
                  <a:lnTo>
                    <a:pt x="9930" y="14145"/>
                  </a:lnTo>
                  <a:lnTo>
                    <a:pt x="10692" y="14574"/>
                  </a:lnTo>
                  <a:lnTo>
                    <a:pt x="10919" y="13753"/>
                  </a:lnTo>
                  <a:lnTo>
                    <a:pt x="11633" y="11157"/>
                  </a:lnTo>
                  <a:lnTo>
                    <a:pt x="14205" y="10490"/>
                  </a:lnTo>
                  <a:lnTo>
                    <a:pt x="15050" y="10264"/>
                  </a:lnTo>
                  <a:lnTo>
                    <a:pt x="14622" y="9538"/>
                  </a:lnTo>
                  <a:lnTo>
                    <a:pt x="13240" y="7216"/>
                  </a:lnTo>
                  <a:lnTo>
                    <a:pt x="14574" y="4966"/>
                  </a:lnTo>
                  <a:lnTo>
                    <a:pt x="15003" y="4239"/>
                  </a:lnTo>
                  <a:lnTo>
                    <a:pt x="14157" y="4013"/>
                  </a:lnTo>
                  <a:lnTo>
                    <a:pt x="11502"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8"/>
            <p:cNvSpPr/>
            <p:nvPr/>
          </p:nvSpPr>
          <p:spPr>
            <a:xfrm>
              <a:off x="13507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0" y="3632"/>
                  </a:lnTo>
                  <a:lnTo>
                    <a:pt x="7918" y="6311"/>
                  </a:lnTo>
                  <a:lnTo>
                    <a:pt x="7918" y="2417"/>
                  </a:lnTo>
                  <a:lnTo>
                    <a:pt x="7930" y="2417"/>
                  </a:lnTo>
                  <a:lnTo>
                    <a:pt x="10026" y="1239"/>
                  </a:lnTo>
                  <a:close/>
                  <a:moveTo>
                    <a:pt x="3727" y="4215"/>
                  </a:moveTo>
                  <a:lnTo>
                    <a:pt x="6501" y="6894"/>
                  </a:lnTo>
                  <a:lnTo>
                    <a:pt x="2477" y="6894"/>
                  </a:lnTo>
                  <a:lnTo>
                    <a:pt x="1275" y="4858"/>
                  </a:lnTo>
                  <a:lnTo>
                    <a:pt x="3727" y="4215"/>
                  </a:lnTo>
                  <a:close/>
                  <a:moveTo>
                    <a:pt x="11371" y="4144"/>
                  </a:moveTo>
                  <a:lnTo>
                    <a:pt x="13705" y="4751"/>
                  </a:lnTo>
                  <a:lnTo>
                    <a:pt x="12419" y="6894"/>
                  </a:lnTo>
                  <a:lnTo>
                    <a:pt x="8502" y="6894"/>
                  </a:lnTo>
                  <a:lnTo>
                    <a:pt x="11371" y="4144"/>
                  </a:lnTo>
                  <a:close/>
                  <a:moveTo>
                    <a:pt x="12538" y="7716"/>
                  </a:moveTo>
                  <a:lnTo>
                    <a:pt x="13764" y="9752"/>
                  </a:lnTo>
                  <a:lnTo>
                    <a:pt x="11288" y="10395"/>
                  </a:lnTo>
                  <a:lnTo>
                    <a:pt x="8525" y="7716"/>
                  </a:lnTo>
                  <a:close/>
                  <a:moveTo>
                    <a:pt x="6513" y="7728"/>
                  </a:moveTo>
                  <a:lnTo>
                    <a:pt x="3656" y="10478"/>
                  </a:lnTo>
                  <a:lnTo>
                    <a:pt x="1322"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6" y="14205"/>
                  </a:lnTo>
                  <a:lnTo>
                    <a:pt x="7621" y="12859"/>
                  </a:lnTo>
                  <a:lnTo>
                    <a:pt x="9918" y="14157"/>
                  </a:lnTo>
                  <a:lnTo>
                    <a:pt x="10680" y="14574"/>
                  </a:lnTo>
                  <a:lnTo>
                    <a:pt x="10907" y="13752"/>
                  </a:lnTo>
                  <a:lnTo>
                    <a:pt x="11621" y="11168"/>
                  </a:lnTo>
                  <a:lnTo>
                    <a:pt x="14193" y="10502"/>
                  </a:lnTo>
                  <a:lnTo>
                    <a:pt x="15038" y="10275"/>
                  </a:lnTo>
                  <a:lnTo>
                    <a:pt x="14610" y="9549"/>
                  </a:lnTo>
                  <a:lnTo>
                    <a:pt x="13228" y="7227"/>
                  </a:lnTo>
                  <a:lnTo>
                    <a:pt x="14562" y="4977"/>
                  </a:lnTo>
                  <a:lnTo>
                    <a:pt x="15002"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8"/>
            <p:cNvSpPr/>
            <p:nvPr/>
          </p:nvSpPr>
          <p:spPr>
            <a:xfrm>
              <a:off x="1350450" y="1211600"/>
              <a:ext cx="376275" cy="365825"/>
            </a:xfrm>
            <a:custGeom>
              <a:avLst/>
              <a:gdLst/>
              <a:ahLst/>
              <a:cxnLst/>
              <a:rect l="l" t="t" r="r" b="b"/>
              <a:pathLst>
                <a:path w="15051" h="14633" extrusionOk="0">
                  <a:moveTo>
                    <a:pt x="4882" y="1298"/>
                  </a:moveTo>
                  <a:lnTo>
                    <a:pt x="7109" y="2536"/>
                  </a:lnTo>
                  <a:lnTo>
                    <a:pt x="7109" y="6334"/>
                  </a:lnTo>
                  <a:lnTo>
                    <a:pt x="4263" y="3572"/>
                  </a:lnTo>
                  <a:lnTo>
                    <a:pt x="4882" y="1298"/>
                  </a:lnTo>
                  <a:close/>
                  <a:moveTo>
                    <a:pt x="10050" y="1250"/>
                  </a:moveTo>
                  <a:lnTo>
                    <a:pt x="10704" y="3655"/>
                  </a:lnTo>
                  <a:lnTo>
                    <a:pt x="7942" y="6334"/>
                  </a:lnTo>
                  <a:lnTo>
                    <a:pt x="7942" y="2429"/>
                  </a:lnTo>
                  <a:lnTo>
                    <a:pt x="7954" y="2429"/>
                  </a:lnTo>
                  <a:lnTo>
                    <a:pt x="10050" y="1250"/>
                  </a:lnTo>
                  <a:close/>
                  <a:moveTo>
                    <a:pt x="3739" y="4227"/>
                  </a:moveTo>
                  <a:lnTo>
                    <a:pt x="6513" y="6906"/>
                  </a:lnTo>
                  <a:lnTo>
                    <a:pt x="2489" y="6906"/>
                  </a:lnTo>
                  <a:lnTo>
                    <a:pt x="1275" y="4870"/>
                  </a:lnTo>
                  <a:lnTo>
                    <a:pt x="3739" y="4227"/>
                  </a:lnTo>
                  <a:close/>
                  <a:moveTo>
                    <a:pt x="11395" y="4155"/>
                  </a:moveTo>
                  <a:lnTo>
                    <a:pt x="13729" y="4763"/>
                  </a:lnTo>
                  <a:lnTo>
                    <a:pt x="12455" y="6906"/>
                  </a:lnTo>
                  <a:lnTo>
                    <a:pt x="8537" y="6906"/>
                  </a:lnTo>
                  <a:lnTo>
                    <a:pt x="11395" y="4155"/>
                  </a:lnTo>
                  <a:close/>
                  <a:moveTo>
                    <a:pt x="12550" y="7727"/>
                  </a:moveTo>
                  <a:lnTo>
                    <a:pt x="13764" y="9763"/>
                  </a:lnTo>
                  <a:lnTo>
                    <a:pt x="11300" y="10406"/>
                  </a:lnTo>
                  <a:lnTo>
                    <a:pt x="8537" y="7727"/>
                  </a:lnTo>
                  <a:close/>
                  <a:moveTo>
                    <a:pt x="6525" y="7739"/>
                  </a:moveTo>
                  <a:lnTo>
                    <a:pt x="3668" y="10501"/>
                  </a:lnTo>
                  <a:lnTo>
                    <a:pt x="1334" y="9882"/>
                  </a:lnTo>
                  <a:lnTo>
                    <a:pt x="2608" y="7739"/>
                  </a:lnTo>
                  <a:close/>
                  <a:moveTo>
                    <a:pt x="7942" y="8311"/>
                  </a:moveTo>
                  <a:lnTo>
                    <a:pt x="10788" y="11061"/>
                  </a:lnTo>
                  <a:lnTo>
                    <a:pt x="10157" y="13335"/>
                  </a:lnTo>
                  <a:lnTo>
                    <a:pt x="7942" y="12097"/>
                  </a:lnTo>
                  <a:lnTo>
                    <a:pt x="7942" y="8311"/>
                  </a:lnTo>
                  <a:close/>
                  <a:moveTo>
                    <a:pt x="7121" y="8311"/>
                  </a:moveTo>
                  <a:lnTo>
                    <a:pt x="7121" y="12204"/>
                  </a:lnTo>
                  <a:lnTo>
                    <a:pt x="7109" y="12204"/>
                  </a:lnTo>
                  <a:lnTo>
                    <a:pt x="5013" y="13383"/>
                  </a:lnTo>
                  <a:lnTo>
                    <a:pt x="4358" y="10989"/>
                  </a:lnTo>
                  <a:lnTo>
                    <a:pt x="7121" y="8311"/>
                  </a:lnTo>
                  <a:close/>
                  <a:moveTo>
                    <a:pt x="10585" y="0"/>
                  </a:moveTo>
                  <a:lnTo>
                    <a:pt x="9835" y="441"/>
                  </a:lnTo>
                  <a:lnTo>
                    <a:pt x="7430" y="1774"/>
                  </a:lnTo>
                  <a:lnTo>
                    <a:pt x="5132" y="476"/>
                  </a:lnTo>
                  <a:lnTo>
                    <a:pt x="4370" y="60"/>
                  </a:lnTo>
                  <a:lnTo>
                    <a:pt x="4144" y="881"/>
                  </a:lnTo>
                  <a:lnTo>
                    <a:pt x="3430" y="3477"/>
                  </a:lnTo>
                  <a:lnTo>
                    <a:pt x="858" y="4143"/>
                  </a:lnTo>
                  <a:lnTo>
                    <a:pt x="1" y="4370"/>
                  </a:lnTo>
                  <a:lnTo>
                    <a:pt x="441" y="5096"/>
                  </a:lnTo>
                  <a:lnTo>
                    <a:pt x="1822" y="7418"/>
                  </a:lnTo>
                  <a:lnTo>
                    <a:pt x="477" y="9668"/>
                  </a:lnTo>
                  <a:lnTo>
                    <a:pt x="48" y="10394"/>
                  </a:lnTo>
                  <a:lnTo>
                    <a:pt x="894" y="10620"/>
                  </a:lnTo>
                  <a:lnTo>
                    <a:pt x="3561" y="11311"/>
                  </a:lnTo>
                  <a:lnTo>
                    <a:pt x="4251" y="13811"/>
                  </a:lnTo>
                  <a:lnTo>
                    <a:pt x="4466" y="14633"/>
                  </a:lnTo>
                  <a:lnTo>
                    <a:pt x="5228" y="14216"/>
                  </a:lnTo>
                  <a:lnTo>
                    <a:pt x="7633" y="12883"/>
                  </a:lnTo>
                  <a:lnTo>
                    <a:pt x="9930" y="14168"/>
                  </a:lnTo>
                  <a:lnTo>
                    <a:pt x="10692" y="14585"/>
                  </a:lnTo>
                  <a:lnTo>
                    <a:pt x="10919" y="13776"/>
                  </a:lnTo>
                  <a:lnTo>
                    <a:pt x="11633" y="11180"/>
                  </a:lnTo>
                  <a:lnTo>
                    <a:pt x="14205" y="10513"/>
                  </a:lnTo>
                  <a:lnTo>
                    <a:pt x="15050" y="10287"/>
                  </a:lnTo>
                  <a:lnTo>
                    <a:pt x="14622" y="9561"/>
                  </a:lnTo>
                  <a:lnTo>
                    <a:pt x="13240" y="7227"/>
                  </a:lnTo>
                  <a:lnTo>
                    <a:pt x="14574" y="4977"/>
                  </a:lnTo>
                  <a:lnTo>
                    <a:pt x="15003" y="4251"/>
                  </a:lnTo>
                  <a:lnTo>
                    <a:pt x="14157" y="4024"/>
                  </a:lnTo>
                  <a:lnTo>
                    <a:pt x="11502"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 name="Google Shape;172;p8"/>
            <p:cNvSpPr/>
            <p:nvPr/>
          </p:nvSpPr>
          <p:spPr>
            <a:xfrm>
              <a:off x="1350750"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38" y="1238"/>
                  </a:moveTo>
                  <a:lnTo>
                    <a:pt x="10692" y="3632"/>
                  </a:lnTo>
                  <a:lnTo>
                    <a:pt x="7930" y="6310"/>
                  </a:lnTo>
                  <a:lnTo>
                    <a:pt x="7930" y="2417"/>
                  </a:lnTo>
                  <a:lnTo>
                    <a:pt x="7942" y="2417"/>
                  </a:lnTo>
                  <a:lnTo>
                    <a:pt x="10038" y="1238"/>
                  </a:lnTo>
                  <a:close/>
                  <a:moveTo>
                    <a:pt x="11383" y="4132"/>
                  </a:moveTo>
                  <a:lnTo>
                    <a:pt x="13717" y="4739"/>
                  </a:lnTo>
                  <a:lnTo>
                    <a:pt x="12443" y="6882"/>
                  </a:lnTo>
                  <a:lnTo>
                    <a:pt x="8525" y="6882"/>
                  </a:lnTo>
                  <a:lnTo>
                    <a:pt x="11383" y="4132"/>
                  </a:lnTo>
                  <a:close/>
                  <a:moveTo>
                    <a:pt x="3727" y="4215"/>
                  </a:moveTo>
                  <a:lnTo>
                    <a:pt x="6501" y="6894"/>
                  </a:lnTo>
                  <a:lnTo>
                    <a:pt x="2477" y="6894"/>
                  </a:lnTo>
                  <a:lnTo>
                    <a:pt x="1263" y="4858"/>
                  </a:lnTo>
                  <a:lnTo>
                    <a:pt x="3727" y="4215"/>
                  </a:lnTo>
                  <a:close/>
                  <a:moveTo>
                    <a:pt x="12538" y="7715"/>
                  </a:moveTo>
                  <a:lnTo>
                    <a:pt x="13764" y="9751"/>
                  </a:lnTo>
                  <a:lnTo>
                    <a:pt x="11288" y="10394"/>
                  </a:lnTo>
                  <a:lnTo>
                    <a:pt x="8525"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49" y="11299"/>
                  </a:lnTo>
                  <a:lnTo>
                    <a:pt x="4239" y="13799"/>
                  </a:lnTo>
                  <a:lnTo>
                    <a:pt x="4465" y="14621"/>
                  </a:lnTo>
                  <a:lnTo>
                    <a:pt x="5216" y="14204"/>
                  </a:lnTo>
                  <a:lnTo>
                    <a:pt x="7621" y="12859"/>
                  </a:lnTo>
                  <a:lnTo>
                    <a:pt x="9918" y="14157"/>
                  </a:lnTo>
                  <a:lnTo>
                    <a:pt x="10680" y="14573"/>
                  </a:lnTo>
                  <a:lnTo>
                    <a:pt x="10907" y="13752"/>
                  </a:lnTo>
                  <a:lnTo>
                    <a:pt x="11621" y="11168"/>
                  </a:lnTo>
                  <a:lnTo>
                    <a:pt x="14193" y="10501"/>
                  </a:lnTo>
                  <a:lnTo>
                    <a:pt x="15038" y="10275"/>
                  </a:lnTo>
                  <a:lnTo>
                    <a:pt x="14610" y="9549"/>
                  </a:lnTo>
                  <a:lnTo>
                    <a:pt x="13228" y="7227"/>
                  </a:lnTo>
                  <a:lnTo>
                    <a:pt x="14562" y="4977"/>
                  </a:lnTo>
                  <a:lnTo>
                    <a:pt x="15002"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8"/>
            <p:cNvSpPr/>
            <p:nvPr/>
          </p:nvSpPr>
          <p:spPr>
            <a:xfrm>
              <a:off x="13507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0" y="3632"/>
                  </a:lnTo>
                  <a:lnTo>
                    <a:pt x="7918" y="6311"/>
                  </a:lnTo>
                  <a:lnTo>
                    <a:pt x="7918" y="2405"/>
                  </a:lnTo>
                  <a:lnTo>
                    <a:pt x="7930" y="2405"/>
                  </a:lnTo>
                  <a:lnTo>
                    <a:pt x="10026" y="1238"/>
                  </a:lnTo>
                  <a:close/>
                  <a:moveTo>
                    <a:pt x="3727" y="4215"/>
                  </a:moveTo>
                  <a:lnTo>
                    <a:pt x="6501" y="6894"/>
                  </a:lnTo>
                  <a:lnTo>
                    <a:pt x="2477" y="6894"/>
                  </a:lnTo>
                  <a:lnTo>
                    <a:pt x="1275" y="4846"/>
                  </a:lnTo>
                  <a:lnTo>
                    <a:pt x="3727" y="4215"/>
                  </a:lnTo>
                  <a:close/>
                  <a:moveTo>
                    <a:pt x="11371" y="4132"/>
                  </a:moveTo>
                  <a:lnTo>
                    <a:pt x="13705" y="4751"/>
                  </a:lnTo>
                  <a:lnTo>
                    <a:pt x="12419" y="6894"/>
                  </a:lnTo>
                  <a:lnTo>
                    <a:pt x="8502" y="6894"/>
                  </a:lnTo>
                  <a:lnTo>
                    <a:pt x="11371" y="4132"/>
                  </a:lnTo>
                  <a:close/>
                  <a:moveTo>
                    <a:pt x="12538" y="7704"/>
                  </a:moveTo>
                  <a:lnTo>
                    <a:pt x="13764" y="9751"/>
                  </a:lnTo>
                  <a:lnTo>
                    <a:pt x="11288" y="10382"/>
                  </a:lnTo>
                  <a:lnTo>
                    <a:pt x="8525" y="7704"/>
                  </a:lnTo>
                  <a:close/>
                  <a:moveTo>
                    <a:pt x="6513" y="7704"/>
                  </a:moveTo>
                  <a:lnTo>
                    <a:pt x="3656" y="10466"/>
                  </a:lnTo>
                  <a:lnTo>
                    <a:pt x="1322"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49" y="11299"/>
                  </a:lnTo>
                  <a:lnTo>
                    <a:pt x="4239" y="13800"/>
                  </a:lnTo>
                  <a:lnTo>
                    <a:pt x="4465" y="14609"/>
                  </a:lnTo>
                  <a:lnTo>
                    <a:pt x="5216" y="14192"/>
                  </a:lnTo>
                  <a:lnTo>
                    <a:pt x="7621" y="12859"/>
                  </a:lnTo>
                  <a:lnTo>
                    <a:pt x="9918" y="14157"/>
                  </a:lnTo>
                  <a:lnTo>
                    <a:pt x="10680" y="14573"/>
                  </a:lnTo>
                  <a:lnTo>
                    <a:pt x="10907" y="13752"/>
                  </a:lnTo>
                  <a:lnTo>
                    <a:pt x="11621" y="11156"/>
                  </a:lnTo>
                  <a:lnTo>
                    <a:pt x="14193" y="10490"/>
                  </a:lnTo>
                  <a:lnTo>
                    <a:pt x="15038" y="10263"/>
                  </a:lnTo>
                  <a:lnTo>
                    <a:pt x="14610" y="9537"/>
                  </a:lnTo>
                  <a:lnTo>
                    <a:pt x="13228" y="7215"/>
                  </a:lnTo>
                  <a:lnTo>
                    <a:pt x="14562" y="4965"/>
                  </a:lnTo>
                  <a:lnTo>
                    <a:pt x="15002"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8"/>
            <p:cNvSpPr/>
            <p:nvPr/>
          </p:nvSpPr>
          <p:spPr>
            <a:xfrm>
              <a:off x="5897750" y="3038600"/>
              <a:ext cx="372100" cy="365250"/>
            </a:xfrm>
            <a:custGeom>
              <a:avLst/>
              <a:gdLst/>
              <a:ahLst/>
              <a:cxnLst/>
              <a:rect l="l" t="t" r="r" b="b"/>
              <a:pathLst>
                <a:path w="14884" h="14610" extrusionOk="0">
                  <a:moveTo>
                    <a:pt x="10026" y="1239"/>
                  </a:moveTo>
                  <a:lnTo>
                    <a:pt x="10680" y="3632"/>
                  </a:lnTo>
                  <a:lnTo>
                    <a:pt x="7918" y="6311"/>
                  </a:lnTo>
                  <a:lnTo>
                    <a:pt x="7918" y="2405"/>
                  </a:lnTo>
                  <a:lnTo>
                    <a:pt x="7930" y="2405"/>
                  </a:lnTo>
                  <a:lnTo>
                    <a:pt x="10026" y="1239"/>
                  </a:lnTo>
                  <a:close/>
                  <a:moveTo>
                    <a:pt x="4870" y="1298"/>
                  </a:moveTo>
                  <a:lnTo>
                    <a:pt x="7085" y="2525"/>
                  </a:lnTo>
                  <a:lnTo>
                    <a:pt x="7085" y="6323"/>
                  </a:lnTo>
                  <a:lnTo>
                    <a:pt x="4239" y="3572"/>
                  </a:lnTo>
                  <a:lnTo>
                    <a:pt x="4870" y="1298"/>
                  </a:lnTo>
                  <a:close/>
                  <a:moveTo>
                    <a:pt x="3727" y="4215"/>
                  </a:moveTo>
                  <a:lnTo>
                    <a:pt x="6501" y="6894"/>
                  </a:lnTo>
                  <a:lnTo>
                    <a:pt x="2477" y="6894"/>
                  </a:lnTo>
                  <a:lnTo>
                    <a:pt x="1263" y="4846"/>
                  </a:lnTo>
                  <a:lnTo>
                    <a:pt x="3727" y="4215"/>
                  </a:lnTo>
                  <a:close/>
                  <a:moveTo>
                    <a:pt x="11371" y="4132"/>
                  </a:moveTo>
                  <a:lnTo>
                    <a:pt x="13705" y="4751"/>
                  </a:lnTo>
                  <a:lnTo>
                    <a:pt x="12431" y="6894"/>
                  </a:lnTo>
                  <a:lnTo>
                    <a:pt x="8513" y="6894"/>
                  </a:lnTo>
                  <a:lnTo>
                    <a:pt x="11371" y="4132"/>
                  </a:lnTo>
                  <a:close/>
                  <a:moveTo>
                    <a:pt x="12550" y="7704"/>
                  </a:moveTo>
                  <a:lnTo>
                    <a:pt x="13764" y="9752"/>
                  </a:lnTo>
                  <a:lnTo>
                    <a:pt x="11299" y="10383"/>
                  </a:lnTo>
                  <a:lnTo>
                    <a:pt x="8525" y="7704"/>
                  </a:lnTo>
                  <a:close/>
                  <a:moveTo>
                    <a:pt x="6501" y="7704"/>
                  </a:moveTo>
                  <a:lnTo>
                    <a:pt x="3644" y="10478"/>
                  </a:lnTo>
                  <a:lnTo>
                    <a:pt x="1310" y="9871"/>
                  </a:lnTo>
                  <a:lnTo>
                    <a:pt x="2584" y="7704"/>
                  </a:lnTo>
                  <a:close/>
                  <a:moveTo>
                    <a:pt x="7930" y="8287"/>
                  </a:moveTo>
                  <a:lnTo>
                    <a:pt x="10776" y="11038"/>
                  </a:lnTo>
                  <a:lnTo>
                    <a:pt x="10145" y="13324"/>
                  </a:lnTo>
                  <a:lnTo>
                    <a:pt x="7930" y="12085"/>
                  </a:lnTo>
                  <a:lnTo>
                    <a:pt x="7930" y="8287"/>
                  </a:lnTo>
                  <a:close/>
                  <a:moveTo>
                    <a:pt x="7097" y="8287"/>
                  </a:moveTo>
                  <a:lnTo>
                    <a:pt x="7097" y="12192"/>
                  </a:lnTo>
                  <a:lnTo>
                    <a:pt x="7085" y="12192"/>
                  </a:lnTo>
                  <a:lnTo>
                    <a:pt x="4989" y="13359"/>
                  </a:lnTo>
                  <a:lnTo>
                    <a:pt x="4334" y="10966"/>
                  </a:lnTo>
                  <a:lnTo>
                    <a:pt x="7097" y="8287"/>
                  </a:lnTo>
                  <a:close/>
                  <a:moveTo>
                    <a:pt x="10585" y="0"/>
                  </a:moveTo>
                  <a:lnTo>
                    <a:pt x="9823" y="417"/>
                  </a:lnTo>
                  <a:lnTo>
                    <a:pt x="7430" y="1751"/>
                  </a:lnTo>
                  <a:lnTo>
                    <a:pt x="5120" y="453"/>
                  </a:lnTo>
                  <a:lnTo>
                    <a:pt x="4358" y="48"/>
                  </a:lnTo>
                  <a:lnTo>
                    <a:pt x="4132" y="858"/>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80" y="14574"/>
                  </a:lnTo>
                  <a:lnTo>
                    <a:pt x="10907" y="13752"/>
                  </a:lnTo>
                  <a:lnTo>
                    <a:pt x="11621" y="11157"/>
                  </a:lnTo>
                  <a:lnTo>
                    <a:pt x="14193" y="10490"/>
                  </a:lnTo>
                  <a:lnTo>
                    <a:pt x="14883" y="10311"/>
                  </a:lnTo>
                  <a:lnTo>
                    <a:pt x="14883" y="10002"/>
                  </a:lnTo>
                  <a:lnTo>
                    <a:pt x="14598" y="9537"/>
                  </a:lnTo>
                  <a:lnTo>
                    <a:pt x="13216" y="7216"/>
                  </a:lnTo>
                  <a:lnTo>
                    <a:pt x="14550" y="4965"/>
                  </a:lnTo>
                  <a:lnTo>
                    <a:pt x="14883" y="4430"/>
                  </a:lnTo>
                  <a:lnTo>
                    <a:pt x="14883" y="4215"/>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8"/>
            <p:cNvSpPr/>
            <p:nvPr/>
          </p:nvSpPr>
          <p:spPr>
            <a:xfrm>
              <a:off x="1729675" y="2307850"/>
              <a:ext cx="376250" cy="365250"/>
            </a:xfrm>
            <a:custGeom>
              <a:avLst/>
              <a:gdLst/>
              <a:ahLst/>
              <a:cxnLst/>
              <a:rect l="l" t="t" r="r" b="b"/>
              <a:pathLst>
                <a:path w="15050" h="14610" extrusionOk="0">
                  <a:moveTo>
                    <a:pt x="4882" y="1298"/>
                  </a:moveTo>
                  <a:lnTo>
                    <a:pt x="7108" y="2525"/>
                  </a:lnTo>
                  <a:lnTo>
                    <a:pt x="7108" y="6323"/>
                  </a:lnTo>
                  <a:lnTo>
                    <a:pt x="4263" y="3573"/>
                  </a:lnTo>
                  <a:lnTo>
                    <a:pt x="4882" y="1298"/>
                  </a:lnTo>
                  <a:close/>
                  <a:moveTo>
                    <a:pt x="10049" y="1251"/>
                  </a:moveTo>
                  <a:lnTo>
                    <a:pt x="10704" y="3644"/>
                  </a:lnTo>
                  <a:lnTo>
                    <a:pt x="7942" y="6323"/>
                  </a:lnTo>
                  <a:lnTo>
                    <a:pt x="7942" y="2430"/>
                  </a:lnTo>
                  <a:lnTo>
                    <a:pt x="7954" y="2430"/>
                  </a:lnTo>
                  <a:lnTo>
                    <a:pt x="10049" y="1251"/>
                  </a:lnTo>
                  <a:close/>
                  <a:moveTo>
                    <a:pt x="3739" y="4215"/>
                  </a:moveTo>
                  <a:lnTo>
                    <a:pt x="6513" y="6894"/>
                  </a:lnTo>
                  <a:lnTo>
                    <a:pt x="2489" y="6894"/>
                  </a:lnTo>
                  <a:lnTo>
                    <a:pt x="1274" y="4870"/>
                  </a:lnTo>
                  <a:lnTo>
                    <a:pt x="3739" y="4215"/>
                  </a:lnTo>
                  <a:close/>
                  <a:moveTo>
                    <a:pt x="11395" y="4132"/>
                  </a:moveTo>
                  <a:lnTo>
                    <a:pt x="13728" y="4751"/>
                  </a:lnTo>
                  <a:lnTo>
                    <a:pt x="12442" y="6894"/>
                  </a:lnTo>
                  <a:lnTo>
                    <a:pt x="8525" y="6894"/>
                  </a:lnTo>
                  <a:lnTo>
                    <a:pt x="11395" y="4132"/>
                  </a:lnTo>
                  <a:close/>
                  <a:moveTo>
                    <a:pt x="12549" y="7728"/>
                  </a:moveTo>
                  <a:lnTo>
                    <a:pt x="13776" y="9764"/>
                  </a:lnTo>
                  <a:lnTo>
                    <a:pt x="11299" y="10407"/>
                  </a:lnTo>
                  <a:lnTo>
                    <a:pt x="8537" y="7728"/>
                  </a:lnTo>
                  <a:close/>
                  <a:moveTo>
                    <a:pt x="6525" y="7728"/>
                  </a:moveTo>
                  <a:lnTo>
                    <a:pt x="3667" y="10478"/>
                  </a:lnTo>
                  <a:lnTo>
                    <a:pt x="1334" y="9871"/>
                  </a:lnTo>
                  <a:lnTo>
                    <a:pt x="2608" y="7728"/>
                  </a:lnTo>
                  <a:close/>
                  <a:moveTo>
                    <a:pt x="7942" y="8299"/>
                  </a:moveTo>
                  <a:lnTo>
                    <a:pt x="10775" y="11062"/>
                  </a:lnTo>
                  <a:lnTo>
                    <a:pt x="10156" y="13336"/>
                  </a:lnTo>
                  <a:lnTo>
                    <a:pt x="7942" y="12097"/>
                  </a:lnTo>
                  <a:lnTo>
                    <a:pt x="7942" y="8299"/>
                  </a:lnTo>
                  <a:close/>
                  <a:moveTo>
                    <a:pt x="7120" y="8299"/>
                  </a:moveTo>
                  <a:lnTo>
                    <a:pt x="7120" y="12205"/>
                  </a:lnTo>
                  <a:lnTo>
                    <a:pt x="7108" y="12205"/>
                  </a:lnTo>
                  <a:lnTo>
                    <a:pt x="5001" y="13383"/>
                  </a:lnTo>
                  <a:lnTo>
                    <a:pt x="4346" y="10978"/>
                  </a:lnTo>
                  <a:lnTo>
                    <a:pt x="7120" y="8299"/>
                  </a:lnTo>
                  <a:close/>
                  <a:moveTo>
                    <a:pt x="10585" y="1"/>
                  </a:moveTo>
                  <a:lnTo>
                    <a:pt x="9823" y="417"/>
                  </a:lnTo>
                  <a:lnTo>
                    <a:pt x="7430" y="1751"/>
                  </a:lnTo>
                  <a:lnTo>
                    <a:pt x="5120" y="465"/>
                  </a:lnTo>
                  <a:lnTo>
                    <a:pt x="4358" y="48"/>
                  </a:lnTo>
                  <a:lnTo>
                    <a:pt x="4144" y="858"/>
                  </a:lnTo>
                  <a:lnTo>
                    <a:pt x="3429" y="3453"/>
                  </a:lnTo>
                  <a:lnTo>
                    <a:pt x="846"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40"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8"/>
            <p:cNvSpPr/>
            <p:nvPr/>
          </p:nvSpPr>
          <p:spPr>
            <a:xfrm>
              <a:off x="1729675" y="1577100"/>
              <a:ext cx="376250" cy="365250"/>
            </a:xfrm>
            <a:custGeom>
              <a:avLst/>
              <a:gdLst/>
              <a:ahLst/>
              <a:cxnLst/>
              <a:rect l="l" t="t" r="r" b="b"/>
              <a:pathLst>
                <a:path w="15050" h="14610" extrusionOk="0">
                  <a:moveTo>
                    <a:pt x="4882" y="1299"/>
                  </a:moveTo>
                  <a:lnTo>
                    <a:pt x="7108" y="2525"/>
                  </a:lnTo>
                  <a:lnTo>
                    <a:pt x="7108" y="6323"/>
                  </a:lnTo>
                  <a:lnTo>
                    <a:pt x="4263" y="3573"/>
                  </a:lnTo>
                  <a:lnTo>
                    <a:pt x="4882" y="1299"/>
                  </a:lnTo>
                  <a:close/>
                  <a:moveTo>
                    <a:pt x="10049" y="1251"/>
                  </a:moveTo>
                  <a:lnTo>
                    <a:pt x="10704" y="3644"/>
                  </a:lnTo>
                  <a:lnTo>
                    <a:pt x="7942" y="6323"/>
                  </a:lnTo>
                  <a:lnTo>
                    <a:pt x="7942" y="2430"/>
                  </a:lnTo>
                  <a:lnTo>
                    <a:pt x="7954" y="2430"/>
                  </a:lnTo>
                  <a:lnTo>
                    <a:pt x="10049" y="1251"/>
                  </a:lnTo>
                  <a:close/>
                  <a:moveTo>
                    <a:pt x="3739" y="4228"/>
                  </a:moveTo>
                  <a:lnTo>
                    <a:pt x="6513" y="6906"/>
                  </a:lnTo>
                  <a:lnTo>
                    <a:pt x="2489" y="6906"/>
                  </a:lnTo>
                  <a:lnTo>
                    <a:pt x="1274" y="4871"/>
                  </a:lnTo>
                  <a:lnTo>
                    <a:pt x="3739" y="4228"/>
                  </a:lnTo>
                  <a:close/>
                  <a:moveTo>
                    <a:pt x="11395" y="4156"/>
                  </a:moveTo>
                  <a:lnTo>
                    <a:pt x="13728" y="4763"/>
                  </a:lnTo>
                  <a:lnTo>
                    <a:pt x="12442" y="6906"/>
                  </a:lnTo>
                  <a:lnTo>
                    <a:pt x="8525" y="6906"/>
                  </a:lnTo>
                  <a:lnTo>
                    <a:pt x="11395" y="4156"/>
                  </a:lnTo>
                  <a:close/>
                  <a:moveTo>
                    <a:pt x="12549" y="7728"/>
                  </a:moveTo>
                  <a:lnTo>
                    <a:pt x="13776" y="9764"/>
                  </a:lnTo>
                  <a:lnTo>
                    <a:pt x="11299" y="10407"/>
                  </a:lnTo>
                  <a:lnTo>
                    <a:pt x="8537" y="7728"/>
                  </a:lnTo>
                  <a:close/>
                  <a:moveTo>
                    <a:pt x="6525" y="7704"/>
                  </a:moveTo>
                  <a:lnTo>
                    <a:pt x="3667" y="10478"/>
                  </a:lnTo>
                  <a:lnTo>
                    <a:pt x="1334" y="9859"/>
                  </a:lnTo>
                  <a:lnTo>
                    <a:pt x="2608" y="7704"/>
                  </a:lnTo>
                  <a:close/>
                  <a:moveTo>
                    <a:pt x="7942" y="8300"/>
                  </a:moveTo>
                  <a:lnTo>
                    <a:pt x="10775" y="11050"/>
                  </a:lnTo>
                  <a:lnTo>
                    <a:pt x="10156" y="13336"/>
                  </a:lnTo>
                  <a:lnTo>
                    <a:pt x="7942" y="12098"/>
                  </a:lnTo>
                  <a:lnTo>
                    <a:pt x="7942" y="8300"/>
                  </a:lnTo>
                  <a:close/>
                  <a:moveTo>
                    <a:pt x="7120" y="8300"/>
                  </a:moveTo>
                  <a:lnTo>
                    <a:pt x="7120" y="12205"/>
                  </a:lnTo>
                  <a:lnTo>
                    <a:pt x="7108"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18" y="13753"/>
                  </a:lnTo>
                  <a:lnTo>
                    <a:pt x="11633" y="11157"/>
                  </a:lnTo>
                  <a:lnTo>
                    <a:pt x="14204" y="10490"/>
                  </a:lnTo>
                  <a:lnTo>
                    <a:pt x="15050" y="10264"/>
                  </a:lnTo>
                  <a:lnTo>
                    <a:pt x="14621" y="9538"/>
                  </a:lnTo>
                  <a:lnTo>
                    <a:pt x="13240"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8"/>
            <p:cNvSpPr/>
            <p:nvPr/>
          </p:nvSpPr>
          <p:spPr>
            <a:xfrm>
              <a:off x="1729375" y="846675"/>
              <a:ext cx="376550" cy="365525"/>
            </a:xfrm>
            <a:custGeom>
              <a:avLst/>
              <a:gdLst/>
              <a:ahLst/>
              <a:cxnLst/>
              <a:rect l="l" t="t" r="r" b="b"/>
              <a:pathLst>
                <a:path w="15062" h="14621" extrusionOk="0">
                  <a:moveTo>
                    <a:pt x="10061" y="1238"/>
                  </a:moveTo>
                  <a:lnTo>
                    <a:pt x="10716" y="3631"/>
                  </a:lnTo>
                  <a:lnTo>
                    <a:pt x="7954" y="6310"/>
                  </a:lnTo>
                  <a:lnTo>
                    <a:pt x="7954" y="2417"/>
                  </a:lnTo>
                  <a:lnTo>
                    <a:pt x="7966" y="2417"/>
                  </a:lnTo>
                  <a:lnTo>
                    <a:pt x="10061" y="1238"/>
                  </a:lnTo>
                  <a:close/>
                  <a:moveTo>
                    <a:pt x="4894" y="1298"/>
                  </a:moveTo>
                  <a:lnTo>
                    <a:pt x="7120" y="2536"/>
                  </a:lnTo>
                  <a:lnTo>
                    <a:pt x="7120" y="6322"/>
                  </a:lnTo>
                  <a:lnTo>
                    <a:pt x="4275" y="3572"/>
                  </a:lnTo>
                  <a:lnTo>
                    <a:pt x="4894" y="1298"/>
                  </a:lnTo>
                  <a:close/>
                  <a:moveTo>
                    <a:pt x="3751" y="4215"/>
                  </a:moveTo>
                  <a:lnTo>
                    <a:pt x="6525" y="6894"/>
                  </a:lnTo>
                  <a:lnTo>
                    <a:pt x="2501" y="6894"/>
                  </a:lnTo>
                  <a:lnTo>
                    <a:pt x="1286" y="4858"/>
                  </a:lnTo>
                  <a:lnTo>
                    <a:pt x="3751" y="4215"/>
                  </a:lnTo>
                  <a:close/>
                  <a:moveTo>
                    <a:pt x="11383" y="4131"/>
                  </a:moveTo>
                  <a:lnTo>
                    <a:pt x="13728" y="4751"/>
                  </a:lnTo>
                  <a:lnTo>
                    <a:pt x="12454" y="6894"/>
                  </a:lnTo>
                  <a:lnTo>
                    <a:pt x="8549" y="6894"/>
                  </a:lnTo>
                  <a:lnTo>
                    <a:pt x="11383" y="4131"/>
                  </a:lnTo>
                  <a:close/>
                  <a:moveTo>
                    <a:pt x="12561" y="7715"/>
                  </a:moveTo>
                  <a:lnTo>
                    <a:pt x="13788" y="9751"/>
                  </a:lnTo>
                  <a:lnTo>
                    <a:pt x="11311" y="10394"/>
                  </a:lnTo>
                  <a:lnTo>
                    <a:pt x="8537" y="7715"/>
                  </a:lnTo>
                  <a:close/>
                  <a:moveTo>
                    <a:pt x="6537" y="7727"/>
                  </a:moveTo>
                  <a:lnTo>
                    <a:pt x="3679" y="10477"/>
                  </a:lnTo>
                  <a:lnTo>
                    <a:pt x="1346" y="9870"/>
                  </a:lnTo>
                  <a:lnTo>
                    <a:pt x="2620" y="7727"/>
                  </a:lnTo>
                  <a:close/>
                  <a:moveTo>
                    <a:pt x="7954" y="8287"/>
                  </a:moveTo>
                  <a:lnTo>
                    <a:pt x="10787" y="11049"/>
                  </a:lnTo>
                  <a:lnTo>
                    <a:pt x="10168" y="13323"/>
                  </a:lnTo>
                  <a:lnTo>
                    <a:pt x="7954" y="12085"/>
                  </a:lnTo>
                  <a:lnTo>
                    <a:pt x="7954" y="8287"/>
                  </a:lnTo>
                  <a:close/>
                  <a:moveTo>
                    <a:pt x="7120" y="8287"/>
                  </a:moveTo>
                  <a:lnTo>
                    <a:pt x="7120" y="12192"/>
                  </a:lnTo>
                  <a:lnTo>
                    <a:pt x="5013" y="13371"/>
                  </a:lnTo>
                  <a:lnTo>
                    <a:pt x="4346" y="10966"/>
                  </a:lnTo>
                  <a:lnTo>
                    <a:pt x="7120" y="8287"/>
                  </a:lnTo>
                  <a:close/>
                  <a:moveTo>
                    <a:pt x="10585" y="0"/>
                  </a:moveTo>
                  <a:lnTo>
                    <a:pt x="9823" y="417"/>
                  </a:lnTo>
                  <a:lnTo>
                    <a:pt x="7430" y="1762"/>
                  </a:lnTo>
                  <a:lnTo>
                    <a:pt x="5120" y="464"/>
                  </a:lnTo>
                  <a:lnTo>
                    <a:pt x="4358" y="48"/>
                  </a:lnTo>
                  <a:lnTo>
                    <a:pt x="4132" y="869"/>
                  </a:lnTo>
                  <a:lnTo>
                    <a:pt x="3417"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45" y="11168"/>
                  </a:lnTo>
                  <a:lnTo>
                    <a:pt x="14216" y="10489"/>
                  </a:lnTo>
                  <a:lnTo>
                    <a:pt x="15062" y="10275"/>
                  </a:lnTo>
                  <a:lnTo>
                    <a:pt x="14633" y="9537"/>
                  </a:lnTo>
                  <a:lnTo>
                    <a:pt x="13252" y="7215"/>
                  </a:lnTo>
                  <a:lnTo>
                    <a:pt x="14585" y="4965"/>
                  </a:lnTo>
                  <a:lnTo>
                    <a:pt x="15014" y="4227"/>
                  </a:lnTo>
                  <a:lnTo>
                    <a:pt x="14169" y="4024"/>
                  </a:lnTo>
                  <a:lnTo>
                    <a:pt x="11502" y="3322"/>
                  </a:lnTo>
                  <a:lnTo>
                    <a:pt x="10823"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8"/>
            <p:cNvSpPr/>
            <p:nvPr/>
          </p:nvSpPr>
          <p:spPr>
            <a:xfrm>
              <a:off x="1729675" y="1942325"/>
              <a:ext cx="376250" cy="365550"/>
            </a:xfrm>
            <a:custGeom>
              <a:avLst/>
              <a:gdLst/>
              <a:ahLst/>
              <a:cxnLst/>
              <a:rect l="l" t="t" r="r" b="b"/>
              <a:pathLst>
                <a:path w="15050" h="14622" extrusionOk="0">
                  <a:moveTo>
                    <a:pt x="4882" y="1299"/>
                  </a:moveTo>
                  <a:lnTo>
                    <a:pt x="7108" y="2537"/>
                  </a:lnTo>
                  <a:lnTo>
                    <a:pt x="7108" y="6335"/>
                  </a:lnTo>
                  <a:lnTo>
                    <a:pt x="4263" y="3573"/>
                  </a:lnTo>
                  <a:lnTo>
                    <a:pt x="4882" y="1299"/>
                  </a:lnTo>
                  <a:close/>
                  <a:moveTo>
                    <a:pt x="10049" y="1251"/>
                  </a:moveTo>
                  <a:lnTo>
                    <a:pt x="10716" y="3656"/>
                  </a:lnTo>
                  <a:lnTo>
                    <a:pt x="7954" y="6335"/>
                  </a:lnTo>
                  <a:lnTo>
                    <a:pt x="7954" y="2430"/>
                  </a:lnTo>
                  <a:lnTo>
                    <a:pt x="10049" y="1251"/>
                  </a:lnTo>
                  <a:close/>
                  <a:moveTo>
                    <a:pt x="11395" y="4144"/>
                  </a:moveTo>
                  <a:lnTo>
                    <a:pt x="13728" y="4751"/>
                  </a:lnTo>
                  <a:lnTo>
                    <a:pt x="12442" y="6895"/>
                  </a:lnTo>
                  <a:lnTo>
                    <a:pt x="8525" y="6895"/>
                  </a:lnTo>
                  <a:lnTo>
                    <a:pt x="11395" y="4144"/>
                  </a:lnTo>
                  <a:close/>
                  <a:moveTo>
                    <a:pt x="3739" y="4228"/>
                  </a:moveTo>
                  <a:lnTo>
                    <a:pt x="6513" y="6906"/>
                  </a:lnTo>
                  <a:lnTo>
                    <a:pt x="2489" y="6906"/>
                  </a:lnTo>
                  <a:lnTo>
                    <a:pt x="1274" y="4870"/>
                  </a:lnTo>
                  <a:lnTo>
                    <a:pt x="3739" y="4228"/>
                  </a:lnTo>
                  <a:close/>
                  <a:moveTo>
                    <a:pt x="12549" y="7728"/>
                  </a:moveTo>
                  <a:lnTo>
                    <a:pt x="13776" y="9764"/>
                  </a:lnTo>
                  <a:lnTo>
                    <a:pt x="11299" y="10407"/>
                  </a:lnTo>
                  <a:lnTo>
                    <a:pt x="8537" y="7728"/>
                  </a:lnTo>
                  <a:close/>
                  <a:moveTo>
                    <a:pt x="6525" y="7728"/>
                  </a:moveTo>
                  <a:lnTo>
                    <a:pt x="3667" y="10478"/>
                  </a:lnTo>
                  <a:lnTo>
                    <a:pt x="1334" y="9871"/>
                  </a:lnTo>
                  <a:lnTo>
                    <a:pt x="2608" y="7728"/>
                  </a:lnTo>
                  <a:close/>
                  <a:moveTo>
                    <a:pt x="7942" y="8311"/>
                  </a:moveTo>
                  <a:lnTo>
                    <a:pt x="10775" y="11062"/>
                  </a:lnTo>
                  <a:lnTo>
                    <a:pt x="10156" y="13336"/>
                  </a:lnTo>
                  <a:lnTo>
                    <a:pt x="7942" y="12109"/>
                  </a:lnTo>
                  <a:lnTo>
                    <a:pt x="7942" y="8311"/>
                  </a:lnTo>
                  <a:close/>
                  <a:moveTo>
                    <a:pt x="7120" y="8311"/>
                  </a:moveTo>
                  <a:lnTo>
                    <a:pt x="7120" y="12205"/>
                  </a:lnTo>
                  <a:lnTo>
                    <a:pt x="7108"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18" y="13753"/>
                  </a:lnTo>
                  <a:lnTo>
                    <a:pt x="11633" y="11169"/>
                  </a:lnTo>
                  <a:lnTo>
                    <a:pt x="14204" y="10502"/>
                  </a:lnTo>
                  <a:lnTo>
                    <a:pt x="15050" y="10276"/>
                  </a:lnTo>
                  <a:lnTo>
                    <a:pt x="14621" y="9550"/>
                  </a:lnTo>
                  <a:lnTo>
                    <a:pt x="13240"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8"/>
            <p:cNvSpPr/>
            <p:nvPr/>
          </p:nvSpPr>
          <p:spPr>
            <a:xfrm>
              <a:off x="2108875" y="3769350"/>
              <a:ext cx="376275" cy="365250"/>
            </a:xfrm>
            <a:custGeom>
              <a:avLst/>
              <a:gdLst/>
              <a:ahLst/>
              <a:cxnLst/>
              <a:rect l="l" t="t" r="r" b="b"/>
              <a:pathLst>
                <a:path w="15051" h="14610" extrusionOk="0">
                  <a:moveTo>
                    <a:pt x="4882" y="1274"/>
                  </a:moveTo>
                  <a:lnTo>
                    <a:pt x="7097" y="2512"/>
                  </a:lnTo>
                  <a:lnTo>
                    <a:pt x="7097" y="6311"/>
                  </a:lnTo>
                  <a:lnTo>
                    <a:pt x="4263" y="3560"/>
                  </a:lnTo>
                  <a:lnTo>
                    <a:pt x="4882" y="1274"/>
                  </a:lnTo>
                  <a:close/>
                  <a:moveTo>
                    <a:pt x="10038" y="1238"/>
                  </a:moveTo>
                  <a:lnTo>
                    <a:pt x="10693" y="3632"/>
                  </a:lnTo>
                  <a:lnTo>
                    <a:pt x="7918" y="6311"/>
                  </a:lnTo>
                  <a:lnTo>
                    <a:pt x="7918" y="2405"/>
                  </a:lnTo>
                  <a:lnTo>
                    <a:pt x="7930" y="2405"/>
                  </a:lnTo>
                  <a:lnTo>
                    <a:pt x="10038" y="1238"/>
                  </a:lnTo>
                  <a:close/>
                  <a:moveTo>
                    <a:pt x="3739" y="4215"/>
                  </a:moveTo>
                  <a:lnTo>
                    <a:pt x="6502" y="6894"/>
                  </a:lnTo>
                  <a:lnTo>
                    <a:pt x="2489" y="6894"/>
                  </a:lnTo>
                  <a:lnTo>
                    <a:pt x="1263" y="4846"/>
                  </a:lnTo>
                  <a:lnTo>
                    <a:pt x="3739" y="4215"/>
                  </a:lnTo>
                  <a:close/>
                  <a:moveTo>
                    <a:pt x="11371" y="4132"/>
                  </a:moveTo>
                  <a:lnTo>
                    <a:pt x="13705" y="4751"/>
                  </a:lnTo>
                  <a:lnTo>
                    <a:pt x="12431" y="6894"/>
                  </a:lnTo>
                  <a:lnTo>
                    <a:pt x="8514" y="6894"/>
                  </a:lnTo>
                  <a:lnTo>
                    <a:pt x="11371" y="4132"/>
                  </a:lnTo>
                  <a:close/>
                  <a:moveTo>
                    <a:pt x="12550" y="7704"/>
                  </a:moveTo>
                  <a:lnTo>
                    <a:pt x="13764" y="9751"/>
                  </a:lnTo>
                  <a:lnTo>
                    <a:pt x="11300" y="10382"/>
                  </a:lnTo>
                  <a:lnTo>
                    <a:pt x="8526" y="7704"/>
                  </a:lnTo>
                  <a:close/>
                  <a:moveTo>
                    <a:pt x="6514" y="7704"/>
                  </a:moveTo>
                  <a:lnTo>
                    <a:pt x="3668" y="10466"/>
                  </a:lnTo>
                  <a:lnTo>
                    <a:pt x="1322" y="9847"/>
                  </a:lnTo>
                  <a:lnTo>
                    <a:pt x="2608" y="7704"/>
                  </a:lnTo>
                  <a:close/>
                  <a:moveTo>
                    <a:pt x="7930" y="8287"/>
                  </a:moveTo>
                  <a:lnTo>
                    <a:pt x="10776" y="11037"/>
                  </a:lnTo>
                  <a:lnTo>
                    <a:pt x="10157" y="13323"/>
                  </a:lnTo>
                  <a:lnTo>
                    <a:pt x="7930" y="12085"/>
                  </a:lnTo>
                  <a:lnTo>
                    <a:pt x="7930"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0"/>
                  </a:lnTo>
                  <a:lnTo>
                    <a:pt x="5120" y="465"/>
                  </a:lnTo>
                  <a:lnTo>
                    <a:pt x="4358" y="48"/>
                  </a:lnTo>
                  <a:lnTo>
                    <a:pt x="4144" y="857"/>
                  </a:lnTo>
                  <a:lnTo>
                    <a:pt x="3430" y="3453"/>
                  </a:lnTo>
                  <a:lnTo>
                    <a:pt x="846" y="4120"/>
                  </a:lnTo>
                  <a:lnTo>
                    <a:pt x="1" y="4346"/>
                  </a:lnTo>
                  <a:lnTo>
                    <a:pt x="429" y="5072"/>
                  </a:lnTo>
                  <a:lnTo>
                    <a:pt x="1822" y="7394"/>
                  </a:lnTo>
                  <a:lnTo>
                    <a:pt x="477" y="9644"/>
                  </a:lnTo>
                  <a:lnTo>
                    <a:pt x="48" y="10371"/>
                  </a:lnTo>
                  <a:lnTo>
                    <a:pt x="894" y="10597"/>
                  </a:lnTo>
                  <a:lnTo>
                    <a:pt x="3561" y="11299"/>
                  </a:lnTo>
                  <a:lnTo>
                    <a:pt x="4239"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8"/>
            <p:cNvSpPr/>
            <p:nvPr/>
          </p:nvSpPr>
          <p:spPr>
            <a:xfrm>
              <a:off x="1729675" y="2673075"/>
              <a:ext cx="376250" cy="365550"/>
            </a:xfrm>
            <a:custGeom>
              <a:avLst/>
              <a:gdLst/>
              <a:ahLst/>
              <a:cxnLst/>
              <a:rect l="l" t="t" r="r" b="b"/>
              <a:pathLst>
                <a:path w="15050" h="14622" extrusionOk="0">
                  <a:moveTo>
                    <a:pt x="4882" y="1286"/>
                  </a:moveTo>
                  <a:lnTo>
                    <a:pt x="7108" y="2525"/>
                  </a:lnTo>
                  <a:lnTo>
                    <a:pt x="7108" y="6311"/>
                  </a:lnTo>
                  <a:lnTo>
                    <a:pt x="4263" y="3561"/>
                  </a:lnTo>
                  <a:lnTo>
                    <a:pt x="4882" y="1286"/>
                  </a:lnTo>
                  <a:close/>
                  <a:moveTo>
                    <a:pt x="10049" y="1251"/>
                  </a:moveTo>
                  <a:lnTo>
                    <a:pt x="10704" y="3656"/>
                  </a:lnTo>
                  <a:lnTo>
                    <a:pt x="7942" y="6335"/>
                  </a:lnTo>
                  <a:lnTo>
                    <a:pt x="7942" y="2429"/>
                  </a:lnTo>
                  <a:lnTo>
                    <a:pt x="7954" y="2429"/>
                  </a:lnTo>
                  <a:lnTo>
                    <a:pt x="10049" y="1251"/>
                  </a:lnTo>
                  <a:close/>
                  <a:moveTo>
                    <a:pt x="11395" y="4144"/>
                  </a:moveTo>
                  <a:lnTo>
                    <a:pt x="13728" y="4751"/>
                  </a:lnTo>
                  <a:lnTo>
                    <a:pt x="12442" y="6894"/>
                  </a:lnTo>
                  <a:lnTo>
                    <a:pt x="8525" y="6894"/>
                  </a:lnTo>
                  <a:lnTo>
                    <a:pt x="11395" y="4144"/>
                  </a:lnTo>
                  <a:close/>
                  <a:moveTo>
                    <a:pt x="3751" y="4227"/>
                  </a:moveTo>
                  <a:lnTo>
                    <a:pt x="6525" y="6906"/>
                  </a:lnTo>
                  <a:lnTo>
                    <a:pt x="2501" y="6906"/>
                  </a:lnTo>
                  <a:lnTo>
                    <a:pt x="1286" y="4870"/>
                  </a:lnTo>
                  <a:lnTo>
                    <a:pt x="3751" y="4227"/>
                  </a:lnTo>
                  <a:close/>
                  <a:moveTo>
                    <a:pt x="12549" y="7728"/>
                  </a:moveTo>
                  <a:lnTo>
                    <a:pt x="13776" y="9764"/>
                  </a:lnTo>
                  <a:lnTo>
                    <a:pt x="11299" y="10407"/>
                  </a:lnTo>
                  <a:lnTo>
                    <a:pt x="8525" y="7728"/>
                  </a:lnTo>
                  <a:close/>
                  <a:moveTo>
                    <a:pt x="6525" y="7716"/>
                  </a:moveTo>
                  <a:lnTo>
                    <a:pt x="3679" y="10466"/>
                  </a:lnTo>
                  <a:lnTo>
                    <a:pt x="1346" y="9859"/>
                  </a:lnTo>
                  <a:lnTo>
                    <a:pt x="2608" y="7716"/>
                  </a:lnTo>
                  <a:close/>
                  <a:moveTo>
                    <a:pt x="7954" y="8299"/>
                  </a:moveTo>
                  <a:lnTo>
                    <a:pt x="10799" y="11050"/>
                  </a:lnTo>
                  <a:lnTo>
                    <a:pt x="10168" y="13324"/>
                  </a:lnTo>
                  <a:lnTo>
                    <a:pt x="7954" y="12085"/>
                  </a:lnTo>
                  <a:lnTo>
                    <a:pt x="7954" y="8299"/>
                  </a:lnTo>
                  <a:close/>
                  <a:moveTo>
                    <a:pt x="7120" y="8287"/>
                  </a:moveTo>
                  <a:lnTo>
                    <a:pt x="7120" y="12193"/>
                  </a:lnTo>
                  <a:lnTo>
                    <a:pt x="7108" y="12193"/>
                  </a:lnTo>
                  <a:lnTo>
                    <a:pt x="5001" y="13371"/>
                  </a:lnTo>
                  <a:lnTo>
                    <a:pt x="4346" y="10966"/>
                  </a:lnTo>
                  <a:lnTo>
                    <a:pt x="7120" y="8287"/>
                  </a:lnTo>
                  <a:close/>
                  <a:moveTo>
                    <a:pt x="10585" y="1"/>
                  </a:moveTo>
                  <a:lnTo>
                    <a:pt x="9823" y="417"/>
                  </a:lnTo>
                  <a:lnTo>
                    <a:pt x="7430" y="1763"/>
                  </a:lnTo>
                  <a:lnTo>
                    <a:pt x="5120" y="465"/>
                  </a:lnTo>
                  <a:lnTo>
                    <a:pt x="4370" y="48"/>
                  </a:lnTo>
                  <a:lnTo>
                    <a:pt x="4144" y="870"/>
                  </a:lnTo>
                  <a:lnTo>
                    <a:pt x="3429" y="3453"/>
                  </a:lnTo>
                  <a:lnTo>
                    <a:pt x="857" y="4132"/>
                  </a:lnTo>
                  <a:lnTo>
                    <a:pt x="0" y="4346"/>
                  </a:lnTo>
                  <a:lnTo>
                    <a:pt x="429" y="5085"/>
                  </a:lnTo>
                  <a:lnTo>
                    <a:pt x="1822" y="7406"/>
                  </a:lnTo>
                  <a:lnTo>
                    <a:pt x="476" y="9645"/>
                  </a:lnTo>
                  <a:lnTo>
                    <a:pt x="48" y="10383"/>
                  </a:lnTo>
                  <a:lnTo>
                    <a:pt x="893" y="10597"/>
                  </a:lnTo>
                  <a:lnTo>
                    <a:pt x="3560" y="11300"/>
                  </a:lnTo>
                  <a:lnTo>
                    <a:pt x="4251" y="13800"/>
                  </a:lnTo>
                  <a:lnTo>
                    <a:pt x="4465" y="14621"/>
                  </a:lnTo>
                  <a:lnTo>
                    <a:pt x="5227" y="14205"/>
                  </a:lnTo>
                  <a:lnTo>
                    <a:pt x="7620" y="12859"/>
                  </a:lnTo>
                  <a:lnTo>
                    <a:pt x="9930" y="14157"/>
                  </a:lnTo>
                  <a:lnTo>
                    <a:pt x="10692" y="14574"/>
                  </a:lnTo>
                  <a:lnTo>
                    <a:pt x="10918" y="13752"/>
                  </a:lnTo>
                  <a:lnTo>
                    <a:pt x="11633" y="11169"/>
                  </a:lnTo>
                  <a:lnTo>
                    <a:pt x="14204" y="10502"/>
                  </a:lnTo>
                  <a:lnTo>
                    <a:pt x="15050" y="10276"/>
                  </a:lnTo>
                  <a:lnTo>
                    <a:pt x="14621" y="9549"/>
                  </a:lnTo>
                  <a:lnTo>
                    <a:pt x="13240" y="7228"/>
                  </a:lnTo>
                  <a:lnTo>
                    <a:pt x="14573"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8"/>
            <p:cNvSpPr/>
            <p:nvPr/>
          </p:nvSpPr>
          <p:spPr>
            <a:xfrm>
              <a:off x="2108875" y="4134575"/>
              <a:ext cx="376275" cy="365525"/>
            </a:xfrm>
            <a:custGeom>
              <a:avLst/>
              <a:gdLst/>
              <a:ahLst/>
              <a:cxnLst/>
              <a:rect l="l" t="t" r="r" b="b"/>
              <a:pathLst>
                <a:path w="15051" h="14621" extrusionOk="0">
                  <a:moveTo>
                    <a:pt x="4882" y="1286"/>
                  </a:moveTo>
                  <a:lnTo>
                    <a:pt x="7097" y="2512"/>
                  </a:lnTo>
                  <a:lnTo>
                    <a:pt x="7097" y="6310"/>
                  </a:lnTo>
                  <a:lnTo>
                    <a:pt x="4263" y="3560"/>
                  </a:lnTo>
                  <a:lnTo>
                    <a:pt x="4882" y="1286"/>
                  </a:lnTo>
                  <a:close/>
                  <a:moveTo>
                    <a:pt x="10038" y="1238"/>
                  </a:moveTo>
                  <a:lnTo>
                    <a:pt x="10693" y="3632"/>
                  </a:lnTo>
                  <a:lnTo>
                    <a:pt x="7918" y="6310"/>
                  </a:lnTo>
                  <a:lnTo>
                    <a:pt x="7918" y="2417"/>
                  </a:lnTo>
                  <a:lnTo>
                    <a:pt x="7930" y="2417"/>
                  </a:lnTo>
                  <a:lnTo>
                    <a:pt x="10038" y="1238"/>
                  </a:lnTo>
                  <a:close/>
                  <a:moveTo>
                    <a:pt x="11371" y="4132"/>
                  </a:moveTo>
                  <a:lnTo>
                    <a:pt x="13705" y="4739"/>
                  </a:lnTo>
                  <a:lnTo>
                    <a:pt x="12431" y="6882"/>
                  </a:lnTo>
                  <a:lnTo>
                    <a:pt x="8514" y="6882"/>
                  </a:lnTo>
                  <a:lnTo>
                    <a:pt x="11371" y="4132"/>
                  </a:lnTo>
                  <a:close/>
                  <a:moveTo>
                    <a:pt x="3739" y="4215"/>
                  </a:moveTo>
                  <a:lnTo>
                    <a:pt x="6502" y="6894"/>
                  </a:lnTo>
                  <a:lnTo>
                    <a:pt x="2489" y="6894"/>
                  </a:lnTo>
                  <a:lnTo>
                    <a:pt x="1287" y="4858"/>
                  </a:lnTo>
                  <a:lnTo>
                    <a:pt x="3739" y="4215"/>
                  </a:lnTo>
                  <a:close/>
                  <a:moveTo>
                    <a:pt x="12550" y="7715"/>
                  </a:moveTo>
                  <a:lnTo>
                    <a:pt x="13764" y="9751"/>
                  </a:lnTo>
                  <a:lnTo>
                    <a:pt x="11300" y="10394"/>
                  </a:lnTo>
                  <a:lnTo>
                    <a:pt x="8526" y="7715"/>
                  </a:lnTo>
                  <a:close/>
                  <a:moveTo>
                    <a:pt x="6514" y="7715"/>
                  </a:moveTo>
                  <a:lnTo>
                    <a:pt x="3668" y="10466"/>
                  </a:lnTo>
                  <a:lnTo>
                    <a:pt x="1322" y="9859"/>
                  </a:lnTo>
                  <a:lnTo>
                    <a:pt x="2608" y="7715"/>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2"/>
                  </a:lnTo>
                  <a:lnTo>
                    <a:pt x="5120" y="465"/>
                  </a:lnTo>
                  <a:lnTo>
                    <a:pt x="4358" y="48"/>
                  </a:lnTo>
                  <a:lnTo>
                    <a:pt x="4144" y="869"/>
                  </a:lnTo>
                  <a:lnTo>
                    <a:pt x="3430" y="3453"/>
                  </a:lnTo>
                  <a:lnTo>
                    <a:pt x="846" y="4132"/>
                  </a:lnTo>
                  <a:lnTo>
                    <a:pt x="1" y="4346"/>
                  </a:lnTo>
                  <a:lnTo>
                    <a:pt x="429" y="5084"/>
                  </a:lnTo>
                  <a:lnTo>
                    <a:pt x="1822" y="7406"/>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8"/>
            <p:cNvSpPr/>
            <p:nvPr/>
          </p:nvSpPr>
          <p:spPr>
            <a:xfrm>
              <a:off x="2108875" y="4499800"/>
              <a:ext cx="376275" cy="365250"/>
            </a:xfrm>
            <a:custGeom>
              <a:avLst/>
              <a:gdLst/>
              <a:ahLst/>
              <a:cxnLst/>
              <a:rect l="l" t="t" r="r" b="b"/>
              <a:pathLst>
                <a:path w="15051" h="14610" extrusionOk="0">
                  <a:moveTo>
                    <a:pt x="4882" y="1286"/>
                  </a:moveTo>
                  <a:lnTo>
                    <a:pt x="7097" y="2524"/>
                  </a:lnTo>
                  <a:lnTo>
                    <a:pt x="7097" y="6322"/>
                  </a:lnTo>
                  <a:lnTo>
                    <a:pt x="4263" y="3572"/>
                  </a:lnTo>
                  <a:lnTo>
                    <a:pt x="4882" y="1286"/>
                  </a:lnTo>
                  <a:close/>
                  <a:moveTo>
                    <a:pt x="10038" y="1250"/>
                  </a:moveTo>
                  <a:lnTo>
                    <a:pt x="10693" y="3643"/>
                  </a:lnTo>
                  <a:lnTo>
                    <a:pt x="7918" y="6322"/>
                  </a:lnTo>
                  <a:lnTo>
                    <a:pt x="7918" y="2417"/>
                  </a:lnTo>
                  <a:lnTo>
                    <a:pt x="7930" y="2417"/>
                  </a:lnTo>
                  <a:lnTo>
                    <a:pt x="10038" y="1250"/>
                  </a:lnTo>
                  <a:close/>
                  <a:moveTo>
                    <a:pt x="3739" y="4203"/>
                  </a:moveTo>
                  <a:lnTo>
                    <a:pt x="6502" y="6882"/>
                  </a:lnTo>
                  <a:lnTo>
                    <a:pt x="2489" y="6882"/>
                  </a:lnTo>
                  <a:lnTo>
                    <a:pt x="1263" y="4846"/>
                  </a:lnTo>
                  <a:lnTo>
                    <a:pt x="3739" y="4203"/>
                  </a:lnTo>
                  <a:close/>
                  <a:moveTo>
                    <a:pt x="11383" y="4132"/>
                  </a:moveTo>
                  <a:lnTo>
                    <a:pt x="13729" y="4739"/>
                  </a:lnTo>
                  <a:lnTo>
                    <a:pt x="12443" y="6882"/>
                  </a:lnTo>
                  <a:lnTo>
                    <a:pt x="8526" y="6882"/>
                  </a:lnTo>
                  <a:lnTo>
                    <a:pt x="11383" y="4132"/>
                  </a:lnTo>
                  <a:close/>
                  <a:moveTo>
                    <a:pt x="12550" y="7715"/>
                  </a:moveTo>
                  <a:lnTo>
                    <a:pt x="13764" y="9763"/>
                  </a:lnTo>
                  <a:lnTo>
                    <a:pt x="11300" y="10394"/>
                  </a:lnTo>
                  <a:lnTo>
                    <a:pt x="8526" y="7715"/>
                  </a:lnTo>
                  <a:close/>
                  <a:moveTo>
                    <a:pt x="6514" y="7715"/>
                  </a:moveTo>
                  <a:lnTo>
                    <a:pt x="3668" y="10478"/>
                  </a:lnTo>
                  <a:lnTo>
                    <a:pt x="1322" y="9858"/>
                  </a:lnTo>
                  <a:lnTo>
                    <a:pt x="2608" y="7715"/>
                  </a:lnTo>
                  <a:close/>
                  <a:moveTo>
                    <a:pt x="7930" y="8287"/>
                  </a:moveTo>
                  <a:lnTo>
                    <a:pt x="10776" y="11037"/>
                  </a:lnTo>
                  <a:lnTo>
                    <a:pt x="10157" y="13311"/>
                  </a:lnTo>
                  <a:lnTo>
                    <a:pt x="7930" y="12085"/>
                  </a:lnTo>
                  <a:lnTo>
                    <a:pt x="7930" y="8287"/>
                  </a:lnTo>
                  <a:close/>
                  <a:moveTo>
                    <a:pt x="7121" y="8299"/>
                  </a:moveTo>
                  <a:lnTo>
                    <a:pt x="7121" y="12204"/>
                  </a:lnTo>
                  <a:lnTo>
                    <a:pt x="7097" y="12204"/>
                  </a:lnTo>
                  <a:lnTo>
                    <a:pt x="5001" y="13371"/>
                  </a:lnTo>
                  <a:lnTo>
                    <a:pt x="4347" y="10978"/>
                  </a:lnTo>
                  <a:lnTo>
                    <a:pt x="7121" y="8299"/>
                  </a:lnTo>
                  <a:close/>
                  <a:moveTo>
                    <a:pt x="10585" y="0"/>
                  </a:moveTo>
                  <a:lnTo>
                    <a:pt x="9823" y="405"/>
                  </a:lnTo>
                  <a:lnTo>
                    <a:pt x="7430" y="1750"/>
                  </a:lnTo>
                  <a:lnTo>
                    <a:pt x="5120" y="453"/>
                  </a:lnTo>
                  <a:lnTo>
                    <a:pt x="4358" y="36"/>
                  </a:lnTo>
                  <a:lnTo>
                    <a:pt x="4144" y="857"/>
                  </a:lnTo>
                  <a:lnTo>
                    <a:pt x="3430" y="3441"/>
                  </a:lnTo>
                  <a:lnTo>
                    <a:pt x="846" y="4120"/>
                  </a:lnTo>
                  <a:lnTo>
                    <a:pt x="1" y="4334"/>
                  </a:lnTo>
                  <a:lnTo>
                    <a:pt x="429" y="5072"/>
                  </a:lnTo>
                  <a:lnTo>
                    <a:pt x="1822" y="7394"/>
                  </a:lnTo>
                  <a:lnTo>
                    <a:pt x="477" y="9632"/>
                  </a:lnTo>
                  <a:lnTo>
                    <a:pt x="48" y="10370"/>
                  </a:lnTo>
                  <a:lnTo>
                    <a:pt x="894" y="10597"/>
                  </a:lnTo>
                  <a:lnTo>
                    <a:pt x="3561" y="11287"/>
                  </a:lnTo>
                  <a:lnTo>
                    <a:pt x="4239"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8"/>
            <p:cNvSpPr/>
            <p:nvPr/>
          </p:nvSpPr>
          <p:spPr>
            <a:xfrm>
              <a:off x="2108875" y="3038600"/>
              <a:ext cx="376275" cy="365250"/>
            </a:xfrm>
            <a:custGeom>
              <a:avLst/>
              <a:gdLst/>
              <a:ahLst/>
              <a:cxnLst/>
              <a:rect l="l" t="t" r="r" b="b"/>
              <a:pathLst>
                <a:path w="15051" h="14610" extrusionOk="0">
                  <a:moveTo>
                    <a:pt x="10050" y="1239"/>
                  </a:moveTo>
                  <a:lnTo>
                    <a:pt x="10705" y="3632"/>
                  </a:lnTo>
                  <a:lnTo>
                    <a:pt x="7930" y="6311"/>
                  </a:lnTo>
                  <a:lnTo>
                    <a:pt x="7930" y="2405"/>
                  </a:lnTo>
                  <a:lnTo>
                    <a:pt x="7954" y="2405"/>
                  </a:lnTo>
                  <a:lnTo>
                    <a:pt x="10050" y="1239"/>
                  </a:lnTo>
                  <a:close/>
                  <a:moveTo>
                    <a:pt x="4882" y="1274"/>
                  </a:moveTo>
                  <a:lnTo>
                    <a:pt x="7097" y="2513"/>
                  </a:lnTo>
                  <a:lnTo>
                    <a:pt x="7097" y="6323"/>
                  </a:lnTo>
                  <a:lnTo>
                    <a:pt x="4263" y="3560"/>
                  </a:lnTo>
                  <a:lnTo>
                    <a:pt x="4882" y="1274"/>
                  </a:lnTo>
                  <a:close/>
                  <a:moveTo>
                    <a:pt x="3751" y="4215"/>
                  </a:moveTo>
                  <a:lnTo>
                    <a:pt x="6525" y="6894"/>
                  </a:lnTo>
                  <a:lnTo>
                    <a:pt x="2501" y="6894"/>
                  </a:lnTo>
                  <a:lnTo>
                    <a:pt x="1287" y="4846"/>
                  </a:lnTo>
                  <a:lnTo>
                    <a:pt x="3751" y="4215"/>
                  </a:lnTo>
                  <a:close/>
                  <a:moveTo>
                    <a:pt x="11383" y="4132"/>
                  </a:moveTo>
                  <a:lnTo>
                    <a:pt x="13729" y="4751"/>
                  </a:lnTo>
                  <a:lnTo>
                    <a:pt x="12443" y="6894"/>
                  </a:lnTo>
                  <a:lnTo>
                    <a:pt x="8526" y="6894"/>
                  </a:lnTo>
                  <a:lnTo>
                    <a:pt x="11383" y="4132"/>
                  </a:lnTo>
                  <a:close/>
                  <a:moveTo>
                    <a:pt x="12550" y="7704"/>
                  </a:moveTo>
                  <a:lnTo>
                    <a:pt x="13764" y="9752"/>
                  </a:lnTo>
                  <a:lnTo>
                    <a:pt x="11300" y="10383"/>
                  </a:lnTo>
                  <a:lnTo>
                    <a:pt x="8526" y="7704"/>
                  </a:lnTo>
                  <a:close/>
                  <a:moveTo>
                    <a:pt x="6514" y="7704"/>
                  </a:moveTo>
                  <a:lnTo>
                    <a:pt x="3668" y="10478"/>
                  </a:lnTo>
                  <a:lnTo>
                    <a:pt x="1322" y="9871"/>
                  </a:lnTo>
                  <a:lnTo>
                    <a:pt x="2608" y="7704"/>
                  </a:lnTo>
                  <a:close/>
                  <a:moveTo>
                    <a:pt x="7954" y="8287"/>
                  </a:moveTo>
                  <a:lnTo>
                    <a:pt x="10788" y="11038"/>
                  </a:lnTo>
                  <a:lnTo>
                    <a:pt x="10169" y="13324"/>
                  </a:lnTo>
                  <a:lnTo>
                    <a:pt x="7954" y="12085"/>
                  </a:lnTo>
                  <a:lnTo>
                    <a:pt x="7954"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1" y="7394"/>
                  </a:lnTo>
                  <a:lnTo>
                    <a:pt x="477" y="9644"/>
                  </a:lnTo>
                  <a:lnTo>
                    <a:pt x="48" y="10371"/>
                  </a:lnTo>
                  <a:lnTo>
                    <a:pt x="894" y="10597"/>
                  </a:lnTo>
                  <a:lnTo>
                    <a:pt x="3561" y="11299"/>
                  </a:lnTo>
                  <a:lnTo>
                    <a:pt x="4239" y="13800"/>
                  </a:lnTo>
                  <a:lnTo>
                    <a:pt x="4466" y="14609"/>
                  </a:lnTo>
                  <a:lnTo>
                    <a:pt x="5228" y="14193"/>
                  </a:lnTo>
                  <a:lnTo>
                    <a:pt x="7621" y="12859"/>
                  </a:lnTo>
                  <a:lnTo>
                    <a:pt x="9931" y="14157"/>
                  </a:lnTo>
                  <a:lnTo>
                    <a:pt x="10693" y="14574"/>
                  </a:lnTo>
                  <a:lnTo>
                    <a:pt x="10907" y="13752"/>
                  </a:lnTo>
                  <a:lnTo>
                    <a:pt x="11621" y="11157"/>
                  </a:lnTo>
                  <a:lnTo>
                    <a:pt x="14193" y="10490"/>
                  </a:lnTo>
                  <a:lnTo>
                    <a:pt x="15050" y="10264"/>
                  </a:lnTo>
                  <a:lnTo>
                    <a:pt x="14622" y="9537"/>
                  </a:lnTo>
                  <a:lnTo>
                    <a:pt x="13229" y="7216"/>
                  </a:lnTo>
                  <a:lnTo>
                    <a:pt x="14574" y="4965"/>
                  </a:lnTo>
                  <a:lnTo>
                    <a:pt x="15003" y="4239"/>
                  </a:lnTo>
                  <a:lnTo>
                    <a:pt x="14157" y="4013"/>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8"/>
            <p:cNvSpPr/>
            <p:nvPr/>
          </p:nvSpPr>
          <p:spPr>
            <a:xfrm>
              <a:off x="1729675" y="3038600"/>
              <a:ext cx="376250" cy="365250"/>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882" y="1274"/>
                  </a:moveTo>
                  <a:lnTo>
                    <a:pt x="7108" y="2513"/>
                  </a:lnTo>
                  <a:lnTo>
                    <a:pt x="7108" y="6323"/>
                  </a:lnTo>
                  <a:lnTo>
                    <a:pt x="4263" y="3560"/>
                  </a:lnTo>
                  <a:lnTo>
                    <a:pt x="4882" y="1274"/>
                  </a:lnTo>
                  <a:close/>
                  <a:moveTo>
                    <a:pt x="3751" y="4215"/>
                  </a:moveTo>
                  <a:lnTo>
                    <a:pt x="6525" y="6894"/>
                  </a:lnTo>
                  <a:lnTo>
                    <a:pt x="2501" y="6894"/>
                  </a:lnTo>
                  <a:lnTo>
                    <a:pt x="1286" y="4846"/>
                  </a:lnTo>
                  <a:lnTo>
                    <a:pt x="3751" y="4215"/>
                  </a:lnTo>
                  <a:close/>
                  <a:moveTo>
                    <a:pt x="11395" y="4132"/>
                  </a:moveTo>
                  <a:lnTo>
                    <a:pt x="13728" y="4751"/>
                  </a:lnTo>
                  <a:lnTo>
                    <a:pt x="12442" y="6894"/>
                  </a:lnTo>
                  <a:lnTo>
                    <a:pt x="8525" y="6894"/>
                  </a:lnTo>
                  <a:lnTo>
                    <a:pt x="11395" y="4132"/>
                  </a:lnTo>
                  <a:close/>
                  <a:moveTo>
                    <a:pt x="12549" y="7704"/>
                  </a:moveTo>
                  <a:lnTo>
                    <a:pt x="13752" y="9752"/>
                  </a:lnTo>
                  <a:lnTo>
                    <a:pt x="11299" y="10383"/>
                  </a:lnTo>
                  <a:lnTo>
                    <a:pt x="8537" y="7704"/>
                  </a:lnTo>
                  <a:close/>
                  <a:moveTo>
                    <a:pt x="6525" y="7704"/>
                  </a:moveTo>
                  <a:lnTo>
                    <a:pt x="3667" y="10478"/>
                  </a:lnTo>
                  <a:lnTo>
                    <a:pt x="1334" y="9871"/>
                  </a:lnTo>
                  <a:lnTo>
                    <a:pt x="2608" y="7704"/>
                  </a:lnTo>
                  <a:close/>
                  <a:moveTo>
                    <a:pt x="7954" y="8287"/>
                  </a:moveTo>
                  <a:lnTo>
                    <a:pt x="10799" y="11038"/>
                  </a:lnTo>
                  <a:lnTo>
                    <a:pt x="10168" y="13324"/>
                  </a:lnTo>
                  <a:lnTo>
                    <a:pt x="7954" y="12085"/>
                  </a:lnTo>
                  <a:lnTo>
                    <a:pt x="7954"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18" y="13752"/>
                  </a:lnTo>
                  <a:lnTo>
                    <a:pt x="11633" y="11157"/>
                  </a:lnTo>
                  <a:lnTo>
                    <a:pt x="14204" y="10490"/>
                  </a:lnTo>
                  <a:lnTo>
                    <a:pt x="15050" y="10264"/>
                  </a:lnTo>
                  <a:lnTo>
                    <a:pt x="14621" y="9537"/>
                  </a:lnTo>
                  <a:lnTo>
                    <a:pt x="13240"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8"/>
            <p:cNvSpPr/>
            <p:nvPr/>
          </p:nvSpPr>
          <p:spPr>
            <a:xfrm>
              <a:off x="1350450" y="846675"/>
              <a:ext cx="376275" cy="365525"/>
            </a:xfrm>
            <a:custGeom>
              <a:avLst/>
              <a:gdLst/>
              <a:ahLst/>
              <a:cxnLst/>
              <a:rect l="l" t="t" r="r" b="b"/>
              <a:pathLst>
                <a:path w="15051" h="14621" extrusionOk="0">
                  <a:moveTo>
                    <a:pt x="10050" y="1238"/>
                  </a:moveTo>
                  <a:lnTo>
                    <a:pt x="10704" y="3631"/>
                  </a:lnTo>
                  <a:lnTo>
                    <a:pt x="7942" y="6310"/>
                  </a:lnTo>
                  <a:lnTo>
                    <a:pt x="7942" y="2417"/>
                  </a:lnTo>
                  <a:lnTo>
                    <a:pt x="7954" y="2417"/>
                  </a:lnTo>
                  <a:lnTo>
                    <a:pt x="10050" y="1238"/>
                  </a:lnTo>
                  <a:close/>
                  <a:moveTo>
                    <a:pt x="4882" y="1298"/>
                  </a:moveTo>
                  <a:lnTo>
                    <a:pt x="7109" y="2536"/>
                  </a:lnTo>
                  <a:lnTo>
                    <a:pt x="7109" y="6322"/>
                  </a:lnTo>
                  <a:lnTo>
                    <a:pt x="4263" y="3572"/>
                  </a:lnTo>
                  <a:lnTo>
                    <a:pt x="4882" y="1298"/>
                  </a:lnTo>
                  <a:close/>
                  <a:moveTo>
                    <a:pt x="3739" y="4215"/>
                  </a:moveTo>
                  <a:lnTo>
                    <a:pt x="6513" y="6894"/>
                  </a:lnTo>
                  <a:lnTo>
                    <a:pt x="2489" y="6894"/>
                  </a:lnTo>
                  <a:lnTo>
                    <a:pt x="1275" y="4858"/>
                  </a:lnTo>
                  <a:lnTo>
                    <a:pt x="3739" y="4215"/>
                  </a:lnTo>
                  <a:close/>
                  <a:moveTo>
                    <a:pt x="11383" y="4131"/>
                  </a:moveTo>
                  <a:lnTo>
                    <a:pt x="13717" y="4751"/>
                  </a:lnTo>
                  <a:lnTo>
                    <a:pt x="12455" y="6894"/>
                  </a:lnTo>
                  <a:lnTo>
                    <a:pt x="8537" y="6894"/>
                  </a:lnTo>
                  <a:lnTo>
                    <a:pt x="11383" y="4131"/>
                  </a:lnTo>
                  <a:close/>
                  <a:moveTo>
                    <a:pt x="12550" y="7715"/>
                  </a:moveTo>
                  <a:lnTo>
                    <a:pt x="13776" y="9751"/>
                  </a:lnTo>
                  <a:lnTo>
                    <a:pt x="11300" y="10394"/>
                  </a:lnTo>
                  <a:lnTo>
                    <a:pt x="8537" y="7715"/>
                  </a:lnTo>
                  <a:close/>
                  <a:moveTo>
                    <a:pt x="6513" y="7727"/>
                  </a:moveTo>
                  <a:lnTo>
                    <a:pt x="3668" y="10477"/>
                  </a:lnTo>
                  <a:lnTo>
                    <a:pt x="1322" y="9870"/>
                  </a:lnTo>
                  <a:lnTo>
                    <a:pt x="2596" y="7727"/>
                  </a:lnTo>
                  <a:close/>
                  <a:moveTo>
                    <a:pt x="7942" y="8287"/>
                  </a:moveTo>
                  <a:lnTo>
                    <a:pt x="10788" y="11049"/>
                  </a:lnTo>
                  <a:lnTo>
                    <a:pt x="10157" y="13323"/>
                  </a:lnTo>
                  <a:lnTo>
                    <a:pt x="7942" y="12085"/>
                  </a:lnTo>
                  <a:lnTo>
                    <a:pt x="7942" y="8287"/>
                  </a:lnTo>
                  <a:close/>
                  <a:moveTo>
                    <a:pt x="7121" y="8287"/>
                  </a:moveTo>
                  <a:lnTo>
                    <a:pt x="7121" y="12192"/>
                  </a:lnTo>
                  <a:lnTo>
                    <a:pt x="7109" y="12192"/>
                  </a:lnTo>
                  <a:lnTo>
                    <a:pt x="5013" y="13371"/>
                  </a:lnTo>
                  <a:lnTo>
                    <a:pt x="4358" y="10966"/>
                  </a:lnTo>
                  <a:lnTo>
                    <a:pt x="7121" y="8287"/>
                  </a:lnTo>
                  <a:close/>
                  <a:moveTo>
                    <a:pt x="10573" y="0"/>
                  </a:moveTo>
                  <a:lnTo>
                    <a:pt x="9835" y="417"/>
                  </a:lnTo>
                  <a:lnTo>
                    <a:pt x="7430" y="1762"/>
                  </a:lnTo>
                  <a:lnTo>
                    <a:pt x="5132"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6" y="14621"/>
                  </a:lnTo>
                  <a:lnTo>
                    <a:pt x="5228" y="14204"/>
                  </a:lnTo>
                  <a:lnTo>
                    <a:pt x="7633" y="12859"/>
                  </a:lnTo>
                  <a:lnTo>
                    <a:pt x="9930" y="14157"/>
                  </a:lnTo>
                  <a:lnTo>
                    <a:pt x="10692" y="14573"/>
                  </a:lnTo>
                  <a:lnTo>
                    <a:pt x="10919" y="13752"/>
                  </a:lnTo>
                  <a:lnTo>
                    <a:pt x="11633" y="11168"/>
                  </a:lnTo>
                  <a:lnTo>
                    <a:pt x="14205" y="10489"/>
                  </a:lnTo>
                  <a:lnTo>
                    <a:pt x="15050" y="10275"/>
                  </a:lnTo>
                  <a:lnTo>
                    <a:pt x="14622" y="9537"/>
                  </a:lnTo>
                  <a:lnTo>
                    <a:pt x="13240" y="7215"/>
                  </a:lnTo>
                  <a:lnTo>
                    <a:pt x="14574" y="4965"/>
                  </a:lnTo>
                  <a:lnTo>
                    <a:pt x="15014" y="4227"/>
                  </a:lnTo>
                  <a:lnTo>
                    <a:pt x="14157" y="4000"/>
                  </a:lnTo>
                  <a:lnTo>
                    <a:pt x="11502" y="3310"/>
                  </a:lnTo>
                  <a:lnTo>
                    <a:pt x="10812" y="798"/>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8"/>
            <p:cNvSpPr/>
            <p:nvPr/>
          </p:nvSpPr>
          <p:spPr>
            <a:xfrm>
              <a:off x="1729675" y="1211600"/>
              <a:ext cx="376250" cy="365525"/>
            </a:xfrm>
            <a:custGeom>
              <a:avLst/>
              <a:gdLst/>
              <a:ahLst/>
              <a:cxnLst/>
              <a:rect l="l" t="t" r="r" b="b"/>
              <a:pathLst>
                <a:path w="15050" h="14621" extrusionOk="0">
                  <a:moveTo>
                    <a:pt x="4882" y="1298"/>
                  </a:moveTo>
                  <a:lnTo>
                    <a:pt x="7108" y="2536"/>
                  </a:lnTo>
                  <a:lnTo>
                    <a:pt x="7108" y="6334"/>
                  </a:lnTo>
                  <a:lnTo>
                    <a:pt x="4263" y="3572"/>
                  </a:lnTo>
                  <a:lnTo>
                    <a:pt x="4882" y="1298"/>
                  </a:lnTo>
                  <a:close/>
                  <a:moveTo>
                    <a:pt x="10049" y="1250"/>
                  </a:moveTo>
                  <a:lnTo>
                    <a:pt x="10704" y="3655"/>
                  </a:lnTo>
                  <a:lnTo>
                    <a:pt x="7942" y="6334"/>
                  </a:lnTo>
                  <a:lnTo>
                    <a:pt x="7942" y="2429"/>
                  </a:lnTo>
                  <a:lnTo>
                    <a:pt x="7954" y="2429"/>
                  </a:lnTo>
                  <a:lnTo>
                    <a:pt x="10049" y="1250"/>
                  </a:lnTo>
                  <a:close/>
                  <a:moveTo>
                    <a:pt x="3739" y="4227"/>
                  </a:moveTo>
                  <a:lnTo>
                    <a:pt x="6513" y="6906"/>
                  </a:lnTo>
                  <a:lnTo>
                    <a:pt x="2489" y="6906"/>
                  </a:lnTo>
                  <a:lnTo>
                    <a:pt x="1274" y="4870"/>
                  </a:lnTo>
                  <a:lnTo>
                    <a:pt x="3739" y="4227"/>
                  </a:lnTo>
                  <a:close/>
                  <a:moveTo>
                    <a:pt x="11395" y="4155"/>
                  </a:moveTo>
                  <a:lnTo>
                    <a:pt x="13728" y="4763"/>
                  </a:lnTo>
                  <a:lnTo>
                    <a:pt x="12442" y="6906"/>
                  </a:lnTo>
                  <a:lnTo>
                    <a:pt x="8525" y="6906"/>
                  </a:lnTo>
                  <a:lnTo>
                    <a:pt x="11395" y="4155"/>
                  </a:lnTo>
                  <a:close/>
                  <a:moveTo>
                    <a:pt x="12549" y="7727"/>
                  </a:moveTo>
                  <a:lnTo>
                    <a:pt x="13776" y="9763"/>
                  </a:lnTo>
                  <a:lnTo>
                    <a:pt x="11299" y="10406"/>
                  </a:lnTo>
                  <a:lnTo>
                    <a:pt x="8537" y="7727"/>
                  </a:lnTo>
                  <a:close/>
                  <a:moveTo>
                    <a:pt x="6525" y="7739"/>
                  </a:moveTo>
                  <a:lnTo>
                    <a:pt x="3667" y="10501"/>
                  </a:lnTo>
                  <a:lnTo>
                    <a:pt x="1334" y="9882"/>
                  </a:lnTo>
                  <a:lnTo>
                    <a:pt x="2608" y="7739"/>
                  </a:lnTo>
                  <a:close/>
                  <a:moveTo>
                    <a:pt x="7942" y="8311"/>
                  </a:moveTo>
                  <a:lnTo>
                    <a:pt x="10775" y="11061"/>
                  </a:lnTo>
                  <a:lnTo>
                    <a:pt x="10156" y="13335"/>
                  </a:lnTo>
                  <a:lnTo>
                    <a:pt x="7942" y="12097"/>
                  </a:lnTo>
                  <a:lnTo>
                    <a:pt x="7942" y="8311"/>
                  </a:lnTo>
                  <a:close/>
                  <a:moveTo>
                    <a:pt x="7120" y="8311"/>
                  </a:moveTo>
                  <a:lnTo>
                    <a:pt x="7120" y="12204"/>
                  </a:lnTo>
                  <a:lnTo>
                    <a:pt x="7108"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18" y="13752"/>
                  </a:lnTo>
                  <a:lnTo>
                    <a:pt x="11633" y="11168"/>
                  </a:lnTo>
                  <a:lnTo>
                    <a:pt x="14204" y="10489"/>
                  </a:lnTo>
                  <a:lnTo>
                    <a:pt x="15050" y="10275"/>
                  </a:lnTo>
                  <a:lnTo>
                    <a:pt x="14621" y="9537"/>
                  </a:lnTo>
                  <a:lnTo>
                    <a:pt x="13240"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8"/>
            <p:cNvSpPr/>
            <p:nvPr/>
          </p:nvSpPr>
          <p:spPr>
            <a:xfrm>
              <a:off x="1350450" y="1942325"/>
              <a:ext cx="376275" cy="365550"/>
            </a:xfrm>
            <a:custGeom>
              <a:avLst/>
              <a:gdLst/>
              <a:ahLst/>
              <a:cxnLst/>
              <a:rect l="l" t="t" r="r" b="b"/>
              <a:pathLst>
                <a:path w="15051" h="14622" extrusionOk="0">
                  <a:moveTo>
                    <a:pt x="4882" y="1299"/>
                  </a:moveTo>
                  <a:lnTo>
                    <a:pt x="7109" y="2537"/>
                  </a:lnTo>
                  <a:lnTo>
                    <a:pt x="7109" y="6335"/>
                  </a:lnTo>
                  <a:lnTo>
                    <a:pt x="4263" y="3573"/>
                  </a:lnTo>
                  <a:lnTo>
                    <a:pt x="4882" y="1299"/>
                  </a:lnTo>
                  <a:close/>
                  <a:moveTo>
                    <a:pt x="10050" y="1251"/>
                  </a:moveTo>
                  <a:lnTo>
                    <a:pt x="10704" y="3656"/>
                  </a:lnTo>
                  <a:lnTo>
                    <a:pt x="7942" y="6335"/>
                  </a:lnTo>
                  <a:lnTo>
                    <a:pt x="7942" y="2430"/>
                  </a:lnTo>
                  <a:lnTo>
                    <a:pt x="7954" y="2430"/>
                  </a:lnTo>
                  <a:lnTo>
                    <a:pt x="10050" y="1251"/>
                  </a:lnTo>
                  <a:close/>
                  <a:moveTo>
                    <a:pt x="11395" y="4144"/>
                  </a:moveTo>
                  <a:lnTo>
                    <a:pt x="13729" y="4751"/>
                  </a:lnTo>
                  <a:lnTo>
                    <a:pt x="12455" y="6895"/>
                  </a:lnTo>
                  <a:lnTo>
                    <a:pt x="8537" y="6895"/>
                  </a:lnTo>
                  <a:lnTo>
                    <a:pt x="11395" y="4144"/>
                  </a:lnTo>
                  <a:close/>
                  <a:moveTo>
                    <a:pt x="3739" y="4228"/>
                  </a:moveTo>
                  <a:lnTo>
                    <a:pt x="6513" y="6906"/>
                  </a:lnTo>
                  <a:lnTo>
                    <a:pt x="2489" y="6906"/>
                  </a:lnTo>
                  <a:lnTo>
                    <a:pt x="1275" y="4870"/>
                  </a:lnTo>
                  <a:lnTo>
                    <a:pt x="3739" y="4228"/>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311"/>
                  </a:moveTo>
                  <a:lnTo>
                    <a:pt x="10788" y="11062"/>
                  </a:lnTo>
                  <a:lnTo>
                    <a:pt x="10157" y="13336"/>
                  </a:lnTo>
                  <a:lnTo>
                    <a:pt x="7942" y="12109"/>
                  </a:lnTo>
                  <a:lnTo>
                    <a:pt x="7942" y="8311"/>
                  </a:lnTo>
                  <a:close/>
                  <a:moveTo>
                    <a:pt x="7121" y="8311"/>
                  </a:moveTo>
                  <a:lnTo>
                    <a:pt x="7121" y="12205"/>
                  </a:lnTo>
                  <a:lnTo>
                    <a:pt x="7109" y="12205"/>
                  </a:lnTo>
                  <a:lnTo>
                    <a:pt x="5013" y="13383"/>
                  </a:lnTo>
                  <a:lnTo>
                    <a:pt x="4358" y="10990"/>
                  </a:lnTo>
                  <a:lnTo>
                    <a:pt x="7121"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6" y="14622"/>
                  </a:lnTo>
                  <a:lnTo>
                    <a:pt x="5228" y="14205"/>
                  </a:lnTo>
                  <a:lnTo>
                    <a:pt x="7621" y="12860"/>
                  </a:lnTo>
                  <a:lnTo>
                    <a:pt x="9930" y="14157"/>
                  </a:lnTo>
                  <a:lnTo>
                    <a:pt x="10692" y="14574"/>
                  </a:lnTo>
                  <a:lnTo>
                    <a:pt x="10919" y="13753"/>
                  </a:lnTo>
                  <a:lnTo>
                    <a:pt x="11633" y="11169"/>
                  </a:lnTo>
                  <a:lnTo>
                    <a:pt x="14205" y="10502"/>
                  </a:lnTo>
                  <a:lnTo>
                    <a:pt x="15050" y="10276"/>
                  </a:lnTo>
                  <a:lnTo>
                    <a:pt x="14622" y="9550"/>
                  </a:lnTo>
                  <a:lnTo>
                    <a:pt x="13240" y="7228"/>
                  </a:lnTo>
                  <a:lnTo>
                    <a:pt x="14574" y="4978"/>
                  </a:lnTo>
                  <a:lnTo>
                    <a:pt x="15003" y="4251"/>
                  </a:lnTo>
                  <a:lnTo>
                    <a:pt x="14157" y="4025"/>
                  </a:lnTo>
                  <a:lnTo>
                    <a:pt x="11502"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8"/>
            <p:cNvSpPr/>
            <p:nvPr/>
          </p:nvSpPr>
          <p:spPr>
            <a:xfrm>
              <a:off x="1350450" y="2307850"/>
              <a:ext cx="376275" cy="365250"/>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4" y="3644"/>
                  </a:lnTo>
                  <a:lnTo>
                    <a:pt x="7942" y="6323"/>
                  </a:lnTo>
                  <a:lnTo>
                    <a:pt x="7942" y="2430"/>
                  </a:lnTo>
                  <a:lnTo>
                    <a:pt x="7954" y="2430"/>
                  </a:lnTo>
                  <a:lnTo>
                    <a:pt x="10050" y="1251"/>
                  </a:lnTo>
                  <a:close/>
                  <a:moveTo>
                    <a:pt x="11395" y="4132"/>
                  </a:moveTo>
                  <a:lnTo>
                    <a:pt x="13729" y="4751"/>
                  </a:lnTo>
                  <a:lnTo>
                    <a:pt x="12455" y="6894"/>
                  </a:lnTo>
                  <a:lnTo>
                    <a:pt x="8537" y="6894"/>
                  </a:lnTo>
                  <a:lnTo>
                    <a:pt x="11395" y="4132"/>
                  </a:lnTo>
                  <a:close/>
                  <a:moveTo>
                    <a:pt x="3739" y="4227"/>
                  </a:moveTo>
                  <a:lnTo>
                    <a:pt x="6513" y="6906"/>
                  </a:lnTo>
                  <a:lnTo>
                    <a:pt x="2489" y="6906"/>
                  </a:lnTo>
                  <a:lnTo>
                    <a:pt x="1275" y="4870"/>
                  </a:lnTo>
                  <a:lnTo>
                    <a:pt x="3739" y="4227"/>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299"/>
                  </a:moveTo>
                  <a:lnTo>
                    <a:pt x="10788" y="11062"/>
                  </a:lnTo>
                  <a:lnTo>
                    <a:pt x="10157" y="13336"/>
                  </a:lnTo>
                  <a:lnTo>
                    <a:pt x="7942" y="12097"/>
                  </a:lnTo>
                  <a:lnTo>
                    <a:pt x="7942" y="8299"/>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6" y="14610"/>
                  </a:lnTo>
                  <a:lnTo>
                    <a:pt x="5228" y="14193"/>
                  </a:lnTo>
                  <a:lnTo>
                    <a:pt x="7621" y="12859"/>
                  </a:lnTo>
                  <a:lnTo>
                    <a:pt x="9930" y="14145"/>
                  </a:lnTo>
                  <a:lnTo>
                    <a:pt x="10692" y="14574"/>
                  </a:lnTo>
                  <a:lnTo>
                    <a:pt x="10919" y="13752"/>
                  </a:lnTo>
                  <a:lnTo>
                    <a:pt x="11633" y="11157"/>
                  </a:lnTo>
                  <a:lnTo>
                    <a:pt x="14205" y="10490"/>
                  </a:lnTo>
                  <a:lnTo>
                    <a:pt x="15050" y="10264"/>
                  </a:lnTo>
                  <a:lnTo>
                    <a:pt x="14622" y="9538"/>
                  </a:lnTo>
                  <a:lnTo>
                    <a:pt x="13240" y="7216"/>
                  </a:lnTo>
                  <a:lnTo>
                    <a:pt x="14574" y="4966"/>
                  </a:lnTo>
                  <a:lnTo>
                    <a:pt x="15003" y="4239"/>
                  </a:lnTo>
                  <a:lnTo>
                    <a:pt x="14157" y="4013"/>
                  </a:lnTo>
                  <a:lnTo>
                    <a:pt x="11502"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8"/>
            <p:cNvSpPr/>
            <p:nvPr/>
          </p:nvSpPr>
          <p:spPr>
            <a:xfrm>
              <a:off x="1350750" y="2673075"/>
              <a:ext cx="375975" cy="365550"/>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2" y="3656"/>
                  </a:lnTo>
                  <a:lnTo>
                    <a:pt x="7930" y="6335"/>
                  </a:lnTo>
                  <a:lnTo>
                    <a:pt x="7930" y="2429"/>
                  </a:lnTo>
                  <a:lnTo>
                    <a:pt x="7942" y="2429"/>
                  </a:lnTo>
                  <a:lnTo>
                    <a:pt x="10038" y="1251"/>
                  </a:lnTo>
                  <a:close/>
                  <a:moveTo>
                    <a:pt x="11383" y="4144"/>
                  </a:moveTo>
                  <a:lnTo>
                    <a:pt x="13717" y="4751"/>
                  </a:lnTo>
                  <a:lnTo>
                    <a:pt x="12443" y="6894"/>
                  </a:lnTo>
                  <a:lnTo>
                    <a:pt x="8525" y="6894"/>
                  </a:lnTo>
                  <a:lnTo>
                    <a:pt x="11383" y="4144"/>
                  </a:lnTo>
                  <a:close/>
                  <a:moveTo>
                    <a:pt x="3751" y="4227"/>
                  </a:moveTo>
                  <a:lnTo>
                    <a:pt x="6513" y="6906"/>
                  </a:lnTo>
                  <a:lnTo>
                    <a:pt x="2501" y="6906"/>
                  </a:lnTo>
                  <a:lnTo>
                    <a:pt x="1275" y="4870"/>
                  </a:lnTo>
                  <a:lnTo>
                    <a:pt x="3751" y="4227"/>
                  </a:lnTo>
                  <a:close/>
                  <a:moveTo>
                    <a:pt x="12538" y="7728"/>
                  </a:moveTo>
                  <a:lnTo>
                    <a:pt x="13764" y="9764"/>
                  </a:lnTo>
                  <a:lnTo>
                    <a:pt x="11288" y="10407"/>
                  </a:lnTo>
                  <a:lnTo>
                    <a:pt x="8525" y="7728"/>
                  </a:lnTo>
                  <a:close/>
                  <a:moveTo>
                    <a:pt x="6513" y="7716"/>
                  </a:moveTo>
                  <a:lnTo>
                    <a:pt x="3668" y="10466"/>
                  </a:lnTo>
                  <a:lnTo>
                    <a:pt x="1334" y="9859"/>
                  </a:lnTo>
                  <a:lnTo>
                    <a:pt x="2596" y="7716"/>
                  </a:lnTo>
                  <a:close/>
                  <a:moveTo>
                    <a:pt x="7942" y="8299"/>
                  </a:moveTo>
                  <a:lnTo>
                    <a:pt x="10788" y="11050"/>
                  </a:lnTo>
                  <a:lnTo>
                    <a:pt x="10157"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49" y="11300"/>
                  </a:lnTo>
                  <a:lnTo>
                    <a:pt x="4239" y="13800"/>
                  </a:lnTo>
                  <a:lnTo>
                    <a:pt x="4465" y="14621"/>
                  </a:lnTo>
                  <a:lnTo>
                    <a:pt x="5216" y="14205"/>
                  </a:lnTo>
                  <a:lnTo>
                    <a:pt x="7621" y="12859"/>
                  </a:lnTo>
                  <a:lnTo>
                    <a:pt x="9918" y="14157"/>
                  </a:lnTo>
                  <a:lnTo>
                    <a:pt x="10680" y="14574"/>
                  </a:lnTo>
                  <a:lnTo>
                    <a:pt x="10907" y="13752"/>
                  </a:lnTo>
                  <a:lnTo>
                    <a:pt x="11621" y="11169"/>
                  </a:lnTo>
                  <a:lnTo>
                    <a:pt x="14193" y="10502"/>
                  </a:lnTo>
                  <a:lnTo>
                    <a:pt x="15038" y="10276"/>
                  </a:lnTo>
                  <a:lnTo>
                    <a:pt x="14610" y="9549"/>
                  </a:lnTo>
                  <a:lnTo>
                    <a:pt x="13228" y="7228"/>
                  </a:lnTo>
                  <a:lnTo>
                    <a:pt x="14562" y="4977"/>
                  </a:lnTo>
                  <a:lnTo>
                    <a:pt x="15002"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8"/>
            <p:cNvSpPr/>
            <p:nvPr/>
          </p:nvSpPr>
          <p:spPr>
            <a:xfrm>
              <a:off x="1729675" y="3769350"/>
              <a:ext cx="376250" cy="365250"/>
            </a:xfrm>
            <a:custGeom>
              <a:avLst/>
              <a:gdLst/>
              <a:ahLst/>
              <a:cxnLst/>
              <a:rect l="l" t="t" r="r" b="b"/>
              <a:pathLst>
                <a:path w="15050" h="14610" extrusionOk="0">
                  <a:moveTo>
                    <a:pt x="4882" y="1274"/>
                  </a:moveTo>
                  <a:lnTo>
                    <a:pt x="7108" y="2512"/>
                  </a:lnTo>
                  <a:lnTo>
                    <a:pt x="7108" y="6311"/>
                  </a:lnTo>
                  <a:lnTo>
                    <a:pt x="4263" y="3560"/>
                  </a:lnTo>
                  <a:lnTo>
                    <a:pt x="4882" y="1274"/>
                  </a:lnTo>
                  <a:close/>
                  <a:moveTo>
                    <a:pt x="10037" y="1238"/>
                  </a:moveTo>
                  <a:lnTo>
                    <a:pt x="10692" y="3632"/>
                  </a:lnTo>
                  <a:lnTo>
                    <a:pt x="7918" y="6311"/>
                  </a:lnTo>
                  <a:lnTo>
                    <a:pt x="7918" y="2405"/>
                  </a:lnTo>
                  <a:lnTo>
                    <a:pt x="7942" y="2405"/>
                  </a:lnTo>
                  <a:lnTo>
                    <a:pt x="10037" y="1238"/>
                  </a:lnTo>
                  <a:close/>
                  <a:moveTo>
                    <a:pt x="3739" y="4215"/>
                  </a:moveTo>
                  <a:lnTo>
                    <a:pt x="6513" y="6894"/>
                  </a:lnTo>
                  <a:lnTo>
                    <a:pt x="2489" y="6894"/>
                  </a:lnTo>
                  <a:lnTo>
                    <a:pt x="1286" y="4846"/>
                  </a:lnTo>
                  <a:lnTo>
                    <a:pt x="3739" y="4215"/>
                  </a:lnTo>
                  <a:close/>
                  <a:moveTo>
                    <a:pt x="11371" y="4132"/>
                  </a:moveTo>
                  <a:lnTo>
                    <a:pt x="13716" y="4751"/>
                  </a:lnTo>
                  <a:lnTo>
                    <a:pt x="12430" y="6894"/>
                  </a:lnTo>
                  <a:lnTo>
                    <a:pt x="8513" y="6894"/>
                  </a:lnTo>
                  <a:lnTo>
                    <a:pt x="11371" y="4132"/>
                  </a:lnTo>
                  <a:close/>
                  <a:moveTo>
                    <a:pt x="12549" y="7704"/>
                  </a:moveTo>
                  <a:lnTo>
                    <a:pt x="13776" y="9751"/>
                  </a:lnTo>
                  <a:lnTo>
                    <a:pt x="11299" y="10382"/>
                  </a:lnTo>
                  <a:lnTo>
                    <a:pt x="8525" y="7704"/>
                  </a:lnTo>
                  <a:close/>
                  <a:moveTo>
                    <a:pt x="6525" y="7704"/>
                  </a:moveTo>
                  <a:lnTo>
                    <a:pt x="3667" y="10466"/>
                  </a:lnTo>
                  <a:lnTo>
                    <a:pt x="1334" y="9847"/>
                  </a:lnTo>
                  <a:lnTo>
                    <a:pt x="2608" y="7704"/>
                  </a:lnTo>
                  <a:close/>
                  <a:moveTo>
                    <a:pt x="7942" y="8287"/>
                  </a:moveTo>
                  <a:lnTo>
                    <a:pt x="10775" y="11037"/>
                  </a:lnTo>
                  <a:lnTo>
                    <a:pt x="10156" y="13323"/>
                  </a:lnTo>
                  <a:lnTo>
                    <a:pt x="7942" y="12085"/>
                  </a:lnTo>
                  <a:lnTo>
                    <a:pt x="7942"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7" y="4120"/>
                  </a:lnTo>
                  <a:lnTo>
                    <a:pt x="0" y="4346"/>
                  </a:lnTo>
                  <a:lnTo>
                    <a:pt x="441" y="5072"/>
                  </a:lnTo>
                  <a:lnTo>
                    <a:pt x="1822" y="7394"/>
                  </a:lnTo>
                  <a:lnTo>
                    <a:pt x="476"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8"/>
            <p:cNvSpPr/>
            <p:nvPr/>
          </p:nvSpPr>
          <p:spPr>
            <a:xfrm>
              <a:off x="1729675" y="4134575"/>
              <a:ext cx="376250" cy="365525"/>
            </a:xfrm>
            <a:custGeom>
              <a:avLst/>
              <a:gdLst/>
              <a:ahLst/>
              <a:cxnLst/>
              <a:rect l="l" t="t" r="r" b="b"/>
              <a:pathLst>
                <a:path w="15050" h="14621" extrusionOk="0">
                  <a:moveTo>
                    <a:pt x="4882" y="1286"/>
                  </a:moveTo>
                  <a:lnTo>
                    <a:pt x="7108" y="2512"/>
                  </a:lnTo>
                  <a:lnTo>
                    <a:pt x="7108" y="6310"/>
                  </a:lnTo>
                  <a:lnTo>
                    <a:pt x="4263" y="3560"/>
                  </a:lnTo>
                  <a:lnTo>
                    <a:pt x="4882" y="1286"/>
                  </a:lnTo>
                  <a:close/>
                  <a:moveTo>
                    <a:pt x="10037" y="1238"/>
                  </a:moveTo>
                  <a:lnTo>
                    <a:pt x="10692" y="3632"/>
                  </a:lnTo>
                  <a:lnTo>
                    <a:pt x="7918" y="6310"/>
                  </a:lnTo>
                  <a:lnTo>
                    <a:pt x="7918" y="2417"/>
                  </a:lnTo>
                  <a:lnTo>
                    <a:pt x="7942" y="2417"/>
                  </a:lnTo>
                  <a:lnTo>
                    <a:pt x="10037" y="1238"/>
                  </a:lnTo>
                  <a:close/>
                  <a:moveTo>
                    <a:pt x="11371" y="4132"/>
                  </a:moveTo>
                  <a:lnTo>
                    <a:pt x="13716" y="4739"/>
                  </a:lnTo>
                  <a:lnTo>
                    <a:pt x="12430" y="6882"/>
                  </a:lnTo>
                  <a:lnTo>
                    <a:pt x="8513" y="6882"/>
                  </a:lnTo>
                  <a:lnTo>
                    <a:pt x="11371" y="4132"/>
                  </a:lnTo>
                  <a:close/>
                  <a:moveTo>
                    <a:pt x="3739" y="4215"/>
                  </a:moveTo>
                  <a:lnTo>
                    <a:pt x="6513" y="6894"/>
                  </a:lnTo>
                  <a:lnTo>
                    <a:pt x="2489" y="6894"/>
                  </a:lnTo>
                  <a:lnTo>
                    <a:pt x="1274" y="4858"/>
                  </a:lnTo>
                  <a:lnTo>
                    <a:pt x="3739" y="4215"/>
                  </a:lnTo>
                  <a:close/>
                  <a:moveTo>
                    <a:pt x="12549" y="7715"/>
                  </a:moveTo>
                  <a:lnTo>
                    <a:pt x="13776" y="9751"/>
                  </a:lnTo>
                  <a:lnTo>
                    <a:pt x="11299" y="10394"/>
                  </a:lnTo>
                  <a:lnTo>
                    <a:pt x="8525" y="7715"/>
                  </a:lnTo>
                  <a:close/>
                  <a:moveTo>
                    <a:pt x="6525" y="7715"/>
                  </a:moveTo>
                  <a:lnTo>
                    <a:pt x="3667" y="10466"/>
                  </a:lnTo>
                  <a:lnTo>
                    <a:pt x="1334" y="9859"/>
                  </a:lnTo>
                  <a:lnTo>
                    <a:pt x="2608" y="7715"/>
                  </a:lnTo>
                  <a:close/>
                  <a:moveTo>
                    <a:pt x="7942" y="8299"/>
                  </a:moveTo>
                  <a:lnTo>
                    <a:pt x="10775" y="11049"/>
                  </a:lnTo>
                  <a:lnTo>
                    <a:pt x="10156" y="13323"/>
                  </a:lnTo>
                  <a:lnTo>
                    <a:pt x="7942" y="12085"/>
                  </a:lnTo>
                  <a:lnTo>
                    <a:pt x="7942" y="8299"/>
                  </a:lnTo>
                  <a:close/>
                  <a:moveTo>
                    <a:pt x="7120" y="8299"/>
                  </a:moveTo>
                  <a:lnTo>
                    <a:pt x="7120" y="12192"/>
                  </a:lnTo>
                  <a:lnTo>
                    <a:pt x="7108" y="12192"/>
                  </a:lnTo>
                  <a:lnTo>
                    <a:pt x="5001"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7" y="4132"/>
                  </a:lnTo>
                  <a:lnTo>
                    <a:pt x="0" y="4346"/>
                  </a:lnTo>
                  <a:lnTo>
                    <a:pt x="441" y="5084"/>
                  </a:lnTo>
                  <a:lnTo>
                    <a:pt x="1822" y="7406"/>
                  </a:lnTo>
                  <a:lnTo>
                    <a:pt x="476"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8"/>
            <p:cNvSpPr/>
            <p:nvPr/>
          </p:nvSpPr>
          <p:spPr>
            <a:xfrm>
              <a:off x="1729675" y="4499800"/>
              <a:ext cx="376250" cy="365250"/>
            </a:xfrm>
            <a:custGeom>
              <a:avLst/>
              <a:gdLst/>
              <a:ahLst/>
              <a:cxnLst/>
              <a:rect l="l" t="t" r="r" b="b"/>
              <a:pathLst>
                <a:path w="15050" h="14610" extrusionOk="0">
                  <a:moveTo>
                    <a:pt x="4882" y="1286"/>
                  </a:moveTo>
                  <a:lnTo>
                    <a:pt x="7108" y="2524"/>
                  </a:lnTo>
                  <a:lnTo>
                    <a:pt x="7108" y="6322"/>
                  </a:lnTo>
                  <a:lnTo>
                    <a:pt x="4263" y="3572"/>
                  </a:lnTo>
                  <a:lnTo>
                    <a:pt x="4882" y="1286"/>
                  </a:lnTo>
                  <a:close/>
                  <a:moveTo>
                    <a:pt x="10049" y="1250"/>
                  </a:moveTo>
                  <a:lnTo>
                    <a:pt x="10704" y="3643"/>
                  </a:lnTo>
                  <a:lnTo>
                    <a:pt x="7942" y="6322"/>
                  </a:lnTo>
                  <a:lnTo>
                    <a:pt x="7942" y="2417"/>
                  </a:lnTo>
                  <a:lnTo>
                    <a:pt x="7954" y="2417"/>
                  </a:lnTo>
                  <a:lnTo>
                    <a:pt x="10049" y="1250"/>
                  </a:lnTo>
                  <a:close/>
                  <a:moveTo>
                    <a:pt x="3739" y="4203"/>
                  </a:moveTo>
                  <a:lnTo>
                    <a:pt x="6513" y="6882"/>
                  </a:lnTo>
                  <a:lnTo>
                    <a:pt x="2489" y="6882"/>
                  </a:lnTo>
                  <a:lnTo>
                    <a:pt x="1274" y="4846"/>
                  </a:lnTo>
                  <a:lnTo>
                    <a:pt x="3739" y="4203"/>
                  </a:lnTo>
                  <a:close/>
                  <a:moveTo>
                    <a:pt x="11395" y="4132"/>
                  </a:moveTo>
                  <a:lnTo>
                    <a:pt x="13728" y="4739"/>
                  </a:lnTo>
                  <a:lnTo>
                    <a:pt x="12442" y="6882"/>
                  </a:lnTo>
                  <a:lnTo>
                    <a:pt x="8525" y="6882"/>
                  </a:lnTo>
                  <a:lnTo>
                    <a:pt x="11395" y="4132"/>
                  </a:lnTo>
                  <a:close/>
                  <a:moveTo>
                    <a:pt x="12549" y="7715"/>
                  </a:moveTo>
                  <a:lnTo>
                    <a:pt x="13776" y="9763"/>
                  </a:lnTo>
                  <a:lnTo>
                    <a:pt x="11299" y="10394"/>
                  </a:lnTo>
                  <a:lnTo>
                    <a:pt x="8525"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01"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7" y="4120"/>
                  </a:lnTo>
                  <a:lnTo>
                    <a:pt x="0" y="4334"/>
                  </a:lnTo>
                  <a:lnTo>
                    <a:pt x="441" y="5072"/>
                  </a:lnTo>
                  <a:lnTo>
                    <a:pt x="1822" y="7394"/>
                  </a:lnTo>
                  <a:lnTo>
                    <a:pt x="476"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3"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8"/>
            <p:cNvSpPr/>
            <p:nvPr/>
          </p:nvSpPr>
          <p:spPr>
            <a:xfrm>
              <a:off x="1350750"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38" y="1250"/>
                  </a:moveTo>
                  <a:lnTo>
                    <a:pt x="10692" y="3643"/>
                  </a:lnTo>
                  <a:lnTo>
                    <a:pt x="7930" y="6322"/>
                  </a:lnTo>
                  <a:lnTo>
                    <a:pt x="7930" y="2417"/>
                  </a:lnTo>
                  <a:lnTo>
                    <a:pt x="7942" y="2417"/>
                  </a:lnTo>
                  <a:lnTo>
                    <a:pt x="10038" y="1250"/>
                  </a:lnTo>
                  <a:close/>
                  <a:moveTo>
                    <a:pt x="3727" y="4203"/>
                  </a:moveTo>
                  <a:lnTo>
                    <a:pt x="6501" y="6882"/>
                  </a:lnTo>
                  <a:lnTo>
                    <a:pt x="2477" y="6882"/>
                  </a:lnTo>
                  <a:lnTo>
                    <a:pt x="1263" y="4846"/>
                  </a:lnTo>
                  <a:lnTo>
                    <a:pt x="3727" y="4203"/>
                  </a:lnTo>
                  <a:close/>
                  <a:moveTo>
                    <a:pt x="11383" y="4132"/>
                  </a:moveTo>
                  <a:lnTo>
                    <a:pt x="13717" y="4739"/>
                  </a:lnTo>
                  <a:lnTo>
                    <a:pt x="12443" y="6882"/>
                  </a:lnTo>
                  <a:lnTo>
                    <a:pt x="8525" y="6882"/>
                  </a:lnTo>
                  <a:lnTo>
                    <a:pt x="11383" y="4132"/>
                  </a:lnTo>
                  <a:close/>
                  <a:moveTo>
                    <a:pt x="12538" y="7715"/>
                  </a:moveTo>
                  <a:lnTo>
                    <a:pt x="13764" y="9763"/>
                  </a:lnTo>
                  <a:lnTo>
                    <a:pt x="11288" y="10394"/>
                  </a:lnTo>
                  <a:lnTo>
                    <a:pt x="8525" y="7715"/>
                  </a:lnTo>
                  <a:close/>
                  <a:moveTo>
                    <a:pt x="6501" y="7715"/>
                  </a:moveTo>
                  <a:lnTo>
                    <a:pt x="3656" y="10478"/>
                  </a:lnTo>
                  <a:lnTo>
                    <a:pt x="1310" y="9858"/>
                  </a:lnTo>
                  <a:lnTo>
                    <a:pt x="2584"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36" y="10370"/>
                  </a:lnTo>
                  <a:lnTo>
                    <a:pt x="894" y="10597"/>
                  </a:lnTo>
                  <a:lnTo>
                    <a:pt x="3549" y="11287"/>
                  </a:lnTo>
                  <a:lnTo>
                    <a:pt x="4239" y="13788"/>
                  </a:lnTo>
                  <a:lnTo>
                    <a:pt x="4465" y="14609"/>
                  </a:lnTo>
                  <a:lnTo>
                    <a:pt x="5216" y="14192"/>
                  </a:lnTo>
                  <a:lnTo>
                    <a:pt x="7621" y="12859"/>
                  </a:lnTo>
                  <a:lnTo>
                    <a:pt x="9918" y="14145"/>
                  </a:lnTo>
                  <a:lnTo>
                    <a:pt x="10680" y="14561"/>
                  </a:lnTo>
                  <a:lnTo>
                    <a:pt x="10907" y="13752"/>
                  </a:lnTo>
                  <a:lnTo>
                    <a:pt x="11621" y="11156"/>
                  </a:lnTo>
                  <a:lnTo>
                    <a:pt x="14193" y="10489"/>
                  </a:lnTo>
                  <a:lnTo>
                    <a:pt x="15038" y="10263"/>
                  </a:lnTo>
                  <a:lnTo>
                    <a:pt x="14610" y="9537"/>
                  </a:lnTo>
                  <a:lnTo>
                    <a:pt x="13228" y="7215"/>
                  </a:lnTo>
                  <a:lnTo>
                    <a:pt x="14562" y="4965"/>
                  </a:lnTo>
                  <a:lnTo>
                    <a:pt x="15002"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8"/>
            <p:cNvSpPr/>
            <p:nvPr/>
          </p:nvSpPr>
          <p:spPr>
            <a:xfrm>
              <a:off x="5139025" y="1577100"/>
              <a:ext cx="376250" cy="365250"/>
            </a:xfrm>
            <a:custGeom>
              <a:avLst/>
              <a:gdLst/>
              <a:ahLst/>
              <a:cxnLst/>
              <a:rect l="l" t="t" r="r" b="b"/>
              <a:pathLst>
                <a:path w="15050" h="14610" extrusionOk="0">
                  <a:moveTo>
                    <a:pt x="4882" y="1299"/>
                  </a:moveTo>
                  <a:lnTo>
                    <a:pt x="7097" y="2525"/>
                  </a:lnTo>
                  <a:lnTo>
                    <a:pt x="7097" y="6323"/>
                  </a:lnTo>
                  <a:lnTo>
                    <a:pt x="4263" y="3573"/>
                  </a:lnTo>
                  <a:lnTo>
                    <a:pt x="4882" y="1299"/>
                  </a:lnTo>
                  <a:close/>
                  <a:moveTo>
                    <a:pt x="10049" y="1251"/>
                  </a:moveTo>
                  <a:lnTo>
                    <a:pt x="10704" y="3644"/>
                  </a:lnTo>
                  <a:lnTo>
                    <a:pt x="7930" y="6323"/>
                  </a:lnTo>
                  <a:lnTo>
                    <a:pt x="7930" y="2430"/>
                  </a:lnTo>
                  <a:lnTo>
                    <a:pt x="7954" y="2430"/>
                  </a:lnTo>
                  <a:lnTo>
                    <a:pt x="10049" y="1251"/>
                  </a:lnTo>
                  <a:close/>
                  <a:moveTo>
                    <a:pt x="3751" y="4228"/>
                  </a:moveTo>
                  <a:lnTo>
                    <a:pt x="6513" y="6906"/>
                  </a:lnTo>
                  <a:lnTo>
                    <a:pt x="2501" y="6906"/>
                  </a:lnTo>
                  <a:lnTo>
                    <a:pt x="1286" y="4871"/>
                  </a:lnTo>
                  <a:lnTo>
                    <a:pt x="3751" y="4228"/>
                  </a:lnTo>
                  <a:close/>
                  <a:moveTo>
                    <a:pt x="11383" y="4156"/>
                  </a:moveTo>
                  <a:lnTo>
                    <a:pt x="13728" y="4763"/>
                  </a:lnTo>
                  <a:lnTo>
                    <a:pt x="12442" y="6906"/>
                  </a:lnTo>
                  <a:lnTo>
                    <a:pt x="8525" y="6906"/>
                  </a:lnTo>
                  <a:lnTo>
                    <a:pt x="11383" y="4156"/>
                  </a:lnTo>
                  <a:close/>
                  <a:moveTo>
                    <a:pt x="12562" y="7728"/>
                  </a:moveTo>
                  <a:lnTo>
                    <a:pt x="13788" y="9764"/>
                  </a:lnTo>
                  <a:lnTo>
                    <a:pt x="11311" y="10407"/>
                  </a:lnTo>
                  <a:lnTo>
                    <a:pt x="8549" y="7728"/>
                  </a:lnTo>
                  <a:close/>
                  <a:moveTo>
                    <a:pt x="6513" y="7704"/>
                  </a:moveTo>
                  <a:lnTo>
                    <a:pt x="3668" y="10478"/>
                  </a:lnTo>
                  <a:lnTo>
                    <a:pt x="1322" y="9859"/>
                  </a:lnTo>
                  <a:lnTo>
                    <a:pt x="2608" y="7704"/>
                  </a:lnTo>
                  <a:close/>
                  <a:moveTo>
                    <a:pt x="7954" y="8300"/>
                  </a:moveTo>
                  <a:lnTo>
                    <a:pt x="10787" y="11050"/>
                  </a:lnTo>
                  <a:lnTo>
                    <a:pt x="10168" y="13336"/>
                  </a:lnTo>
                  <a:lnTo>
                    <a:pt x="7954" y="12098"/>
                  </a:lnTo>
                  <a:lnTo>
                    <a:pt x="7954" y="8300"/>
                  </a:lnTo>
                  <a:close/>
                  <a:moveTo>
                    <a:pt x="7120" y="8300"/>
                  </a:moveTo>
                  <a:lnTo>
                    <a:pt x="7120" y="12205"/>
                  </a:lnTo>
                  <a:lnTo>
                    <a:pt x="7097"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7" y="13753"/>
                  </a:lnTo>
                  <a:lnTo>
                    <a:pt x="11621" y="11157"/>
                  </a:lnTo>
                  <a:lnTo>
                    <a:pt x="14205" y="10490"/>
                  </a:lnTo>
                  <a:lnTo>
                    <a:pt x="15050" y="10264"/>
                  </a:lnTo>
                  <a:lnTo>
                    <a:pt x="14621" y="9538"/>
                  </a:lnTo>
                  <a:lnTo>
                    <a:pt x="13228"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8"/>
            <p:cNvSpPr/>
            <p:nvPr/>
          </p:nvSpPr>
          <p:spPr>
            <a:xfrm>
              <a:off x="5139025" y="1942325"/>
              <a:ext cx="376250" cy="365550"/>
            </a:xfrm>
            <a:custGeom>
              <a:avLst/>
              <a:gdLst/>
              <a:ahLst/>
              <a:cxnLst/>
              <a:rect l="l" t="t" r="r" b="b"/>
              <a:pathLst>
                <a:path w="15050" h="14622" extrusionOk="0">
                  <a:moveTo>
                    <a:pt x="4882" y="1299"/>
                  </a:moveTo>
                  <a:lnTo>
                    <a:pt x="7097" y="2537"/>
                  </a:lnTo>
                  <a:lnTo>
                    <a:pt x="7097" y="6335"/>
                  </a:lnTo>
                  <a:lnTo>
                    <a:pt x="4263" y="3573"/>
                  </a:lnTo>
                  <a:lnTo>
                    <a:pt x="4882" y="1299"/>
                  </a:lnTo>
                  <a:close/>
                  <a:moveTo>
                    <a:pt x="10049" y="1251"/>
                  </a:moveTo>
                  <a:lnTo>
                    <a:pt x="10704" y="3656"/>
                  </a:lnTo>
                  <a:lnTo>
                    <a:pt x="7930" y="6335"/>
                  </a:lnTo>
                  <a:lnTo>
                    <a:pt x="7930" y="2430"/>
                  </a:lnTo>
                  <a:lnTo>
                    <a:pt x="7954" y="2430"/>
                  </a:lnTo>
                  <a:lnTo>
                    <a:pt x="10049" y="1251"/>
                  </a:lnTo>
                  <a:close/>
                  <a:moveTo>
                    <a:pt x="11383" y="4144"/>
                  </a:moveTo>
                  <a:lnTo>
                    <a:pt x="13728" y="4751"/>
                  </a:lnTo>
                  <a:lnTo>
                    <a:pt x="12442" y="6895"/>
                  </a:lnTo>
                  <a:lnTo>
                    <a:pt x="8525" y="6895"/>
                  </a:lnTo>
                  <a:lnTo>
                    <a:pt x="11383" y="4144"/>
                  </a:lnTo>
                  <a:close/>
                  <a:moveTo>
                    <a:pt x="3751" y="4228"/>
                  </a:moveTo>
                  <a:lnTo>
                    <a:pt x="6513" y="6906"/>
                  </a:lnTo>
                  <a:lnTo>
                    <a:pt x="2501" y="6906"/>
                  </a:lnTo>
                  <a:lnTo>
                    <a:pt x="1286" y="4870"/>
                  </a:lnTo>
                  <a:lnTo>
                    <a:pt x="3751" y="4228"/>
                  </a:lnTo>
                  <a:close/>
                  <a:moveTo>
                    <a:pt x="12562" y="7728"/>
                  </a:moveTo>
                  <a:lnTo>
                    <a:pt x="13788" y="9764"/>
                  </a:lnTo>
                  <a:lnTo>
                    <a:pt x="11311" y="10407"/>
                  </a:lnTo>
                  <a:lnTo>
                    <a:pt x="8549" y="7728"/>
                  </a:lnTo>
                  <a:close/>
                  <a:moveTo>
                    <a:pt x="6513" y="7728"/>
                  </a:moveTo>
                  <a:lnTo>
                    <a:pt x="3668" y="10478"/>
                  </a:lnTo>
                  <a:lnTo>
                    <a:pt x="1322" y="9871"/>
                  </a:lnTo>
                  <a:lnTo>
                    <a:pt x="2608" y="7728"/>
                  </a:lnTo>
                  <a:close/>
                  <a:moveTo>
                    <a:pt x="7954" y="8311"/>
                  </a:moveTo>
                  <a:lnTo>
                    <a:pt x="10787" y="11062"/>
                  </a:lnTo>
                  <a:lnTo>
                    <a:pt x="10168" y="13336"/>
                  </a:lnTo>
                  <a:lnTo>
                    <a:pt x="7954" y="12109"/>
                  </a:lnTo>
                  <a:lnTo>
                    <a:pt x="7954" y="8311"/>
                  </a:lnTo>
                  <a:close/>
                  <a:moveTo>
                    <a:pt x="7120" y="8311"/>
                  </a:moveTo>
                  <a:lnTo>
                    <a:pt x="7120" y="12205"/>
                  </a:lnTo>
                  <a:lnTo>
                    <a:pt x="7097"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7"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7" y="13753"/>
                  </a:lnTo>
                  <a:lnTo>
                    <a:pt x="11621" y="11169"/>
                  </a:lnTo>
                  <a:lnTo>
                    <a:pt x="14205" y="10502"/>
                  </a:lnTo>
                  <a:lnTo>
                    <a:pt x="15050" y="10276"/>
                  </a:lnTo>
                  <a:lnTo>
                    <a:pt x="14621" y="9550"/>
                  </a:lnTo>
                  <a:lnTo>
                    <a:pt x="13228"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8"/>
            <p:cNvSpPr/>
            <p:nvPr/>
          </p:nvSpPr>
          <p:spPr>
            <a:xfrm>
              <a:off x="5139025" y="1211600"/>
              <a:ext cx="376250" cy="365525"/>
            </a:xfrm>
            <a:custGeom>
              <a:avLst/>
              <a:gdLst/>
              <a:ahLst/>
              <a:cxnLst/>
              <a:rect l="l" t="t" r="r" b="b"/>
              <a:pathLst>
                <a:path w="15050" h="14621" extrusionOk="0">
                  <a:moveTo>
                    <a:pt x="4882" y="1298"/>
                  </a:moveTo>
                  <a:lnTo>
                    <a:pt x="7097" y="2536"/>
                  </a:lnTo>
                  <a:lnTo>
                    <a:pt x="7097" y="6334"/>
                  </a:lnTo>
                  <a:lnTo>
                    <a:pt x="4263" y="3572"/>
                  </a:lnTo>
                  <a:lnTo>
                    <a:pt x="4882" y="1298"/>
                  </a:lnTo>
                  <a:close/>
                  <a:moveTo>
                    <a:pt x="10049" y="1250"/>
                  </a:moveTo>
                  <a:lnTo>
                    <a:pt x="10704" y="3655"/>
                  </a:lnTo>
                  <a:lnTo>
                    <a:pt x="7930" y="6334"/>
                  </a:lnTo>
                  <a:lnTo>
                    <a:pt x="7930" y="2429"/>
                  </a:lnTo>
                  <a:lnTo>
                    <a:pt x="7954" y="2429"/>
                  </a:lnTo>
                  <a:lnTo>
                    <a:pt x="10049" y="1250"/>
                  </a:lnTo>
                  <a:close/>
                  <a:moveTo>
                    <a:pt x="3751" y="4227"/>
                  </a:moveTo>
                  <a:lnTo>
                    <a:pt x="6513" y="6906"/>
                  </a:lnTo>
                  <a:lnTo>
                    <a:pt x="2501" y="6906"/>
                  </a:lnTo>
                  <a:lnTo>
                    <a:pt x="1286" y="4870"/>
                  </a:lnTo>
                  <a:lnTo>
                    <a:pt x="3751" y="4227"/>
                  </a:lnTo>
                  <a:close/>
                  <a:moveTo>
                    <a:pt x="11383" y="4155"/>
                  </a:moveTo>
                  <a:lnTo>
                    <a:pt x="13728" y="4763"/>
                  </a:lnTo>
                  <a:lnTo>
                    <a:pt x="12442" y="6906"/>
                  </a:lnTo>
                  <a:lnTo>
                    <a:pt x="8525" y="6906"/>
                  </a:lnTo>
                  <a:lnTo>
                    <a:pt x="11383" y="4155"/>
                  </a:lnTo>
                  <a:close/>
                  <a:moveTo>
                    <a:pt x="12562" y="7727"/>
                  </a:moveTo>
                  <a:lnTo>
                    <a:pt x="13788" y="9763"/>
                  </a:lnTo>
                  <a:lnTo>
                    <a:pt x="11311" y="10406"/>
                  </a:lnTo>
                  <a:lnTo>
                    <a:pt x="8549" y="7727"/>
                  </a:lnTo>
                  <a:close/>
                  <a:moveTo>
                    <a:pt x="6513" y="7739"/>
                  </a:moveTo>
                  <a:lnTo>
                    <a:pt x="3668" y="10501"/>
                  </a:lnTo>
                  <a:lnTo>
                    <a:pt x="1322" y="9882"/>
                  </a:lnTo>
                  <a:lnTo>
                    <a:pt x="2608" y="7739"/>
                  </a:lnTo>
                  <a:close/>
                  <a:moveTo>
                    <a:pt x="7954" y="8311"/>
                  </a:moveTo>
                  <a:lnTo>
                    <a:pt x="10787" y="11061"/>
                  </a:lnTo>
                  <a:lnTo>
                    <a:pt x="10168" y="13335"/>
                  </a:lnTo>
                  <a:lnTo>
                    <a:pt x="7954" y="12097"/>
                  </a:lnTo>
                  <a:lnTo>
                    <a:pt x="7954" y="8311"/>
                  </a:lnTo>
                  <a:close/>
                  <a:moveTo>
                    <a:pt x="7120" y="8311"/>
                  </a:moveTo>
                  <a:lnTo>
                    <a:pt x="7120" y="12204"/>
                  </a:lnTo>
                  <a:lnTo>
                    <a:pt x="7097"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7"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7" y="13752"/>
                  </a:lnTo>
                  <a:lnTo>
                    <a:pt x="11621" y="11168"/>
                  </a:lnTo>
                  <a:lnTo>
                    <a:pt x="14205" y="10489"/>
                  </a:lnTo>
                  <a:lnTo>
                    <a:pt x="15050" y="10275"/>
                  </a:lnTo>
                  <a:lnTo>
                    <a:pt x="14621" y="9537"/>
                  </a:lnTo>
                  <a:lnTo>
                    <a:pt x="13228"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8"/>
            <p:cNvSpPr/>
            <p:nvPr/>
          </p:nvSpPr>
          <p:spPr>
            <a:xfrm>
              <a:off x="5139325" y="2307850"/>
              <a:ext cx="376250" cy="365250"/>
            </a:xfrm>
            <a:custGeom>
              <a:avLst/>
              <a:gdLst/>
              <a:ahLst/>
              <a:cxnLst/>
              <a:rect l="l" t="t" r="r" b="b"/>
              <a:pathLst>
                <a:path w="15050" h="14610" extrusionOk="0">
                  <a:moveTo>
                    <a:pt x="4870" y="1298"/>
                  </a:moveTo>
                  <a:lnTo>
                    <a:pt x="7085" y="2525"/>
                  </a:lnTo>
                  <a:lnTo>
                    <a:pt x="7085" y="6323"/>
                  </a:lnTo>
                  <a:lnTo>
                    <a:pt x="4251" y="3573"/>
                  </a:lnTo>
                  <a:lnTo>
                    <a:pt x="4870" y="1298"/>
                  </a:lnTo>
                  <a:close/>
                  <a:moveTo>
                    <a:pt x="10037" y="1251"/>
                  </a:moveTo>
                  <a:lnTo>
                    <a:pt x="10704" y="3644"/>
                  </a:lnTo>
                  <a:lnTo>
                    <a:pt x="7942" y="6323"/>
                  </a:lnTo>
                  <a:lnTo>
                    <a:pt x="7942" y="2430"/>
                  </a:lnTo>
                  <a:lnTo>
                    <a:pt x="10037" y="1251"/>
                  </a:lnTo>
                  <a:close/>
                  <a:moveTo>
                    <a:pt x="11371" y="4132"/>
                  </a:moveTo>
                  <a:lnTo>
                    <a:pt x="13716" y="4751"/>
                  </a:lnTo>
                  <a:lnTo>
                    <a:pt x="12430" y="6894"/>
                  </a:lnTo>
                  <a:lnTo>
                    <a:pt x="8513" y="6894"/>
                  </a:lnTo>
                  <a:lnTo>
                    <a:pt x="11371" y="4132"/>
                  </a:lnTo>
                  <a:close/>
                  <a:moveTo>
                    <a:pt x="3739" y="4227"/>
                  </a:moveTo>
                  <a:lnTo>
                    <a:pt x="6501" y="6906"/>
                  </a:lnTo>
                  <a:lnTo>
                    <a:pt x="2489" y="6906"/>
                  </a:lnTo>
                  <a:lnTo>
                    <a:pt x="1274" y="4870"/>
                  </a:lnTo>
                  <a:lnTo>
                    <a:pt x="3739" y="4227"/>
                  </a:lnTo>
                  <a:close/>
                  <a:moveTo>
                    <a:pt x="12550" y="7728"/>
                  </a:moveTo>
                  <a:lnTo>
                    <a:pt x="13752" y="9764"/>
                  </a:lnTo>
                  <a:lnTo>
                    <a:pt x="11299" y="10407"/>
                  </a:lnTo>
                  <a:lnTo>
                    <a:pt x="8537" y="7728"/>
                  </a:lnTo>
                  <a:close/>
                  <a:moveTo>
                    <a:pt x="6501" y="7728"/>
                  </a:moveTo>
                  <a:lnTo>
                    <a:pt x="3656" y="10478"/>
                  </a:lnTo>
                  <a:lnTo>
                    <a:pt x="1310" y="9871"/>
                  </a:lnTo>
                  <a:lnTo>
                    <a:pt x="2596" y="7728"/>
                  </a:lnTo>
                  <a:close/>
                  <a:moveTo>
                    <a:pt x="7942" y="8299"/>
                  </a:moveTo>
                  <a:lnTo>
                    <a:pt x="10775" y="11062"/>
                  </a:lnTo>
                  <a:lnTo>
                    <a:pt x="10156" y="13336"/>
                  </a:lnTo>
                  <a:lnTo>
                    <a:pt x="7942" y="12097"/>
                  </a:lnTo>
                  <a:lnTo>
                    <a:pt x="7942" y="8299"/>
                  </a:lnTo>
                  <a:close/>
                  <a:moveTo>
                    <a:pt x="7108" y="8299"/>
                  </a:moveTo>
                  <a:lnTo>
                    <a:pt x="7108" y="12205"/>
                  </a:lnTo>
                  <a:lnTo>
                    <a:pt x="7085" y="12205"/>
                  </a:lnTo>
                  <a:lnTo>
                    <a:pt x="4989" y="13383"/>
                  </a:lnTo>
                  <a:lnTo>
                    <a:pt x="4334" y="10978"/>
                  </a:lnTo>
                  <a:lnTo>
                    <a:pt x="7108" y="8299"/>
                  </a:lnTo>
                  <a:close/>
                  <a:moveTo>
                    <a:pt x="10573" y="1"/>
                  </a:moveTo>
                  <a:lnTo>
                    <a:pt x="9811" y="417"/>
                  </a:lnTo>
                  <a:lnTo>
                    <a:pt x="7418" y="1751"/>
                  </a:lnTo>
                  <a:lnTo>
                    <a:pt x="5108" y="465"/>
                  </a:lnTo>
                  <a:lnTo>
                    <a:pt x="4346" y="48"/>
                  </a:lnTo>
                  <a:lnTo>
                    <a:pt x="4132" y="858"/>
                  </a:lnTo>
                  <a:lnTo>
                    <a:pt x="3417" y="3453"/>
                  </a:lnTo>
                  <a:lnTo>
                    <a:pt x="834" y="4120"/>
                  </a:lnTo>
                  <a:lnTo>
                    <a:pt x="0"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16" y="7216"/>
                  </a:lnTo>
                  <a:lnTo>
                    <a:pt x="14562" y="4966"/>
                  </a:lnTo>
                  <a:lnTo>
                    <a:pt x="14990" y="4239"/>
                  </a:lnTo>
                  <a:lnTo>
                    <a:pt x="14145" y="4013"/>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8"/>
            <p:cNvSpPr/>
            <p:nvPr/>
          </p:nvSpPr>
          <p:spPr>
            <a:xfrm>
              <a:off x="5139025" y="4134575"/>
              <a:ext cx="376250" cy="365525"/>
            </a:xfrm>
            <a:custGeom>
              <a:avLst/>
              <a:gdLst/>
              <a:ahLst/>
              <a:cxnLst/>
              <a:rect l="l" t="t" r="r" b="b"/>
              <a:pathLst>
                <a:path w="15050" h="14621" extrusionOk="0">
                  <a:moveTo>
                    <a:pt x="4882" y="1286"/>
                  </a:moveTo>
                  <a:lnTo>
                    <a:pt x="7097" y="2512"/>
                  </a:lnTo>
                  <a:lnTo>
                    <a:pt x="7097" y="6310"/>
                  </a:lnTo>
                  <a:lnTo>
                    <a:pt x="4263" y="3560"/>
                  </a:lnTo>
                  <a:lnTo>
                    <a:pt x="4882" y="1286"/>
                  </a:lnTo>
                  <a:close/>
                  <a:moveTo>
                    <a:pt x="10049" y="1238"/>
                  </a:moveTo>
                  <a:lnTo>
                    <a:pt x="10704" y="3632"/>
                  </a:lnTo>
                  <a:lnTo>
                    <a:pt x="7930" y="6310"/>
                  </a:lnTo>
                  <a:lnTo>
                    <a:pt x="7930" y="2417"/>
                  </a:lnTo>
                  <a:lnTo>
                    <a:pt x="7954" y="2417"/>
                  </a:lnTo>
                  <a:lnTo>
                    <a:pt x="10049" y="1238"/>
                  </a:lnTo>
                  <a:close/>
                  <a:moveTo>
                    <a:pt x="11383" y="4132"/>
                  </a:moveTo>
                  <a:lnTo>
                    <a:pt x="13728" y="4739"/>
                  </a:lnTo>
                  <a:lnTo>
                    <a:pt x="12442" y="6882"/>
                  </a:lnTo>
                  <a:lnTo>
                    <a:pt x="8525" y="6882"/>
                  </a:lnTo>
                  <a:lnTo>
                    <a:pt x="11383" y="4132"/>
                  </a:lnTo>
                  <a:close/>
                  <a:moveTo>
                    <a:pt x="3751" y="4215"/>
                  </a:moveTo>
                  <a:lnTo>
                    <a:pt x="6525" y="6894"/>
                  </a:lnTo>
                  <a:lnTo>
                    <a:pt x="2501" y="6894"/>
                  </a:lnTo>
                  <a:lnTo>
                    <a:pt x="1298" y="4858"/>
                  </a:lnTo>
                  <a:lnTo>
                    <a:pt x="3751" y="4215"/>
                  </a:lnTo>
                  <a:close/>
                  <a:moveTo>
                    <a:pt x="12550" y="7715"/>
                  </a:moveTo>
                  <a:lnTo>
                    <a:pt x="13764" y="9751"/>
                  </a:lnTo>
                  <a:lnTo>
                    <a:pt x="11299" y="10394"/>
                  </a:lnTo>
                  <a:lnTo>
                    <a:pt x="8525" y="7715"/>
                  </a:lnTo>
                  <a:close/>
                  <a:moveTo>
                    <a:pt x="6513" y="7715"/>
                  </a:moveTo>
                  <a:lnTo>
                    <a:pt x="3668" y="10466"/>
                  </a:lnTo>
                  <a:lnTo>
                    <a:pt x="1322" y="9859"/>
                  </a:lnTo>
                  <a:lnTo>
                    <a:pt x="2608" y="7715"/>
                  </a:lnTo>
                  <a:close/>
                  <a:moveTo>
                    <a:pt x="7954" y="8299"/>
                  </a:moveTo>
                  <a:lnTo>
                    <a:pt x="10787" y="11049"/>
                  </a:lnTo>
                  <a:lnTo>
                    <a:pt x="10168" y="13323"/>
                  </a:lnTo>
                  <a:lnTo>
                    <a:pt x="7942" y="12085"/>
                  </a:lnTo>
                  <a:lnTo>
                    <a:pt x="7942" y="8299"/>
                  </a:lnTo>
                  <a:close/>
                  <a:moveTo>
                    <a:pt x="7097" y="8299"/>
                  </a:moveTo>
                  <a:lnTo>
                    <a:pt x="7097" y="12192"/>
                  </a:lnTo>
                  <a:lnTo>
                    <a:pt x="5001" y="13371"/>
                  </a:lnTo>
                  <a:lnTo>
                    <a:pt x="4334" y="10978"/>
                  </a:lnTo>
                  <a:lnTo>
                    <a:pt x="7097" y="8299"/>
                  </a:lnTo>
                  <a:close/>
                  <a:moveTo>
                    <a:pt x="10585" y="0"/>
                  </a:moveTo>
                  <a:lnTo>
                    <a:pt x="9823" y="417"/>
                  </a:lnTo>
                  <a:lnTo>
                    <a:pt x="7430" y="1762"/>
                  </a:lnTo>
                  <a:lnTo>
                    <a:pt x="5120" y="465"/>
                  </a:lnTo>
                  <a:lnTo>
                    <a:pt x="4358" y="48"/>
                  </a:lnTo>
                  <a:lnTo>
                    <a:pt x="4144" y="869"/>
                  </a:lnTo>
                  <a:lnTo>
                    <a:pt x="3429" y="3453"/>
                  </a:lnTo>
                  <a:lnTo>
                    <a:pt x="846" y="4132"/>
                  </a:lnTo>
                  <a:lnTo>
                    <a:pt x="0" y="4346"/>
                  </a:lnTo>
                  <a:lnTo>
                    <a:pt x="429" y="5084"/>
                  </a:lnTo>
                  <a:lnTo>
                    <a:pt x="1822"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8"/>
            <p:cNvSpPr/>
            <p:nvPr/>
          </p:nvSpPr>
          <p:spPr>
            <a:xfrm>
              <a:off x="5139025" y="3403825"/>
              <a:ext cx="376250" cy="365550"/>
            </a:xfrm>
            <a:custGeom>
              <a:avLst/>
              <a:gdLst/>
              <a:ahLst/>
              <a:cxnLst/>
              <a:rect l="l" t="t" r="r" b="b"/>
              <a:pathLst>
                <a:path w="15050" h="14622" extrusionOk="0">
                  <a:moveTo>
                    <a:pt x="4882" y="1286"/>
                  </a:moveTo>
                  <a:lnTo>
                    <a:pt x="7097" y="2525"/>
                  </a:lnTo>
                  <a:lnTo>
                    <a:pt x="7097" y="6311"/>
                  </a:lnTo>
                  <a:lnTo>
                    <a:pt x="4263" y="3560"/>
                  </a:lnTo>
                  <a:lnTo>
                    <a:pt x="4882" y="1286"/>
                  </a:lnTo>
                  <a:close/>
                  <a:moveTo>
                    <a:pt x="10049" y="1239"/>
                  </a:moveTo>
                  <a:lnTo>
                    <a:pt x="10716" y="3632"/>
                  </a:lnTo>
                  <a:lnTo>
                    <a:pt x="7954" y="6311"/>
                  </a:lnTo>
                  <a:lnTo>
                    <a:pt x="7954" y="2417"/>
                  </a:lnTo>
                  <a:lnTo>
                    <a:pt x="10049" y="1239"/>
                  </a:lnTo>
                  <a:close/>
                  <a:moveTo>
                    <a:pt x="3751" y="4215"/>
                  </a:moveTo>
                  <a:lnTo>
                    <a:pt x="6525" y="6894"/>
                  </a:lnTo>
                  <a:lnTo>
                    <a:pt x="2501" y="6894"/>
                  </a:lnTo>
                  <a:lnTo>
                    <a:pt x="1286" y="4858"/>
                  </a:lnTo>
                  <a:lnTo>
                    <a:pt x="3751" y="4215"/>
                  </a:lnTo>
                  <a:close/>
                  <a:moveTo>
                    <a:pt x="11383" y="4144"/>
                  </a:moveTo>
                  <a:lnTo>
                    <a:pt x="13728" y="4751"/>
                  </a:lnTo>
                  <a:lnTo>
                    <a:pt x="12442" y="6894"/>
                  </a:lnTo>
                  <a:lnTo>
                    <a:pt x="8525" y="6894"/>
                  </a:lnTo>
                  <a:lnTo>
                    <a:pt x="11383" y="4144"/>
                  </a:lnTo>
                  <a:close/>
                  <a:moveTo>
                    <a:pt x="12550" y="7716"/>
                  </a:moveTo>
                  <a:lnTo>
                    <a:pt x="13764" y="9752"/>
                  </a:lnTo>
                  <a:lnTo>
                    <a:pt x="11299" y="10395"/>
                  </a:lnTo>
                  <a:lnTo>
                    <a:pt x="8525" y="7716"/>
                  </a:lnTo>
                  <a:close/>
                  <a:moveTo>
                    <a:pt x="6501" y="7728"/>
                  </a:moveTo>
                  <a:lnTo>
                    <a:pt x="3668" y="10478"/>
                  </a:lnTo>
                  <a:lnTo>
                    <a:pt x="1310" y="9871"/>
                  </a:lnTo>
                  <a:lnTo>
                    <a:pt x="2596" y="7728"/>
                  </a:lnTo>
                  <a:close/>
                  <a:moveTo>
                    <a:pt x="7954" y="8299"/>
                  </a:moveTo>
                  <a:lnTo>
                    <a:pt x="10787" y="11049"/>
                  </a:lnTo>
                  <a:lnTo>
                    <a:pt x="10168" y="13323"/>
                  </a:lnTo>
                  <a:lnTo>
                    <a:pt x="7942" y="12085"/>
                  </a:lnTo>
                  <a:lnTo>
                    <a:pt x="7942" y="8299"/>
                  </a:lnTo>
                  <a:close/>
                  <a:moveTo>
                    <a:pt x="7120" y="8299"/>
                  </a:moveTo>
                  <a:lnTo>
                    <a:pt x="7120" y="12192"/>
                  </a:lnTo>
                  <a:lnTo>
                    <a:pt x="7097" y="12192"/>
                  </a:lnTo>
                  <a:lnTo>
                    <a:pt x="5001" y="13371"/>
                  </a:lnTo>
                  <a:lnTo>
                    <a:pt x="4346" y="10978"/>
                  </a:lnTo>
                  <a:lnTo>
                    <a:pt x="7120" y="8299"/>
                  </a:lnTo>
                  <a:close/>
                  <a:moveTo>
                    <a:pt x="10585" y="0"/>
                  </a:moveTo>
                  <a:lnTo>
                    <a:pt x="9823" y="417"/>
                  </a:lnTo>
                  <a:lnTo>
                    <a:pt x="7430" y="1763"/>
                  </a:lnTo>
                  <a:lnTo>
                    <a:pt x="5120" y="465"/>
                  </a:lnTo>
                  <a:lnTo>
                    <a:pt x="4358" y="48"/>
                  </a:lnTo>
                  <a:lnTo>
                    <a:pt x="4132" y="870"/>
                  </a:lnTo>
                  <a:lnTo>
                    <a:pt x="3418" y="3453"/>
                  </a:lnTo>
                  <a:lnTo>
                    <a:pt x="846" y="4132"/>
                  </a:lnTo>
                  <a:lnTo>
                    <a:pt x="0" y="4346"/>
                  </a:lnTo>
                  <a:lnTo>
                    <a:pt x="429" y="5084"/>
                  </a:lnTo>
                  <a:lnTo>
                    <a:pt x="1822"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7"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8"/>
            <p:cNvSpPr/>
            <p:nvPr/>
          </p:nvSpPr>
          <p:spPr>
            <a:xfrm>
              <a:off x="5139025" y="3769350"/>
              <a:ext cx="376250" cy="365250"/>
            </a:xfrm>
            <a:custGeom>
              <a:avLst/>
              <a:gdLst/>
              <a:ahLst/>
              <a:cxnLst/>
              <a:rect l="l" t="t" r="r" b="b"/>
              <a:pathLst>
                <a:path w="15050" h="14610" extrusionOk="0">
                  <a:moveTo>
                    <a:pt x="4882" y="1274"/>
                  </a:moveTo>
                  <a:lnTo>
                    <a:pt x="7097" y="2512"/>
                  </a:lnTo>
                  <a:lnTo>
                    <a:pt x="7097" y="6311"/>
                  </a:lnTo>
                  <a:lnTo>
                    <a:pt x="4263" y="3560"/>
                  </a:lnTo>
                  <a:lnTo>
                    <a:pt x="4882" y="1274"/>
                  </a:lnTo>
                  <a:close/>
                  <a:moveTo>
                    <a:pt x="10049" y="1238"/>
                  </a:moveTo>
                  <a:lnTo>
                    <a:pt x="10704" y="3632"/>
                  </a:lnTo>
                  <a:lnTo>
                    <a:pt x="7930" y="6311"/>
                  </a:lnTo>
                  <a:lnTo>
                    <a:pt x="7930" y="2405"/>
                  </a:lnTo>
                  <a:lnTo>
                    <a:pt x="7954" y="2405"/>
                  </a:lnTo>
                  <a:lnTo>
                    <a:pt x="10049" y="1238"/>
                  </a:lnTo>
                  <a:close/>
                  <a:moveTo>
                    <a:pt x="3751" y="4215"/>
                  </a:moveTo>
                  <a:lnTo>
                    <a:pt x="6525" y="6894"/>
                  </a:lnTo>
                  <a:lnTo>
                    <a:pt x="2501" y="6894"/>
                  </a:lnTo>
                  <a:lnTo>
                    <a:pt x="1286" y="4846"/>
                  </a:lnTo>
                  <a:lnTo>
                    <a:pt x="3751" y="4215"/>
                  </a:lnTo>
                  <a:close/>
                  <a:moveTo>
                    <a:pt x="11383" y="4132"/>
                  </a:moveTo>
                  <a:lnTo>
                    <a:pt x="13740" y="4751"/>
                  </a:lnTo>
                  <a:lnTo>
                    <a:pt x="12454" y="6894"/>
                  </a:lnTo>
                  <a:lnTo>
                    <a:pt x="8549" y="6894"/>
                  </a:lnTo>
                  <a:lnTo>
                    <a:pt x="11383" y="4132"/>
                  </a:lnTo>
                  <a:close/>
                  <a:moveTo>
                    <a:pt x="12550" y="7704"/>
                  </a:moveTo>
                  <a:lnTo>
                    <a:pt x="13764" y="9751"/>
                  </a:lnTo>
                  <a:lnTo>
                    <a:pt x="11299" y="10382"/>
                  </a:lnTo>
                  <a:lnTo>
                    <a:pt x="8525" y="7704"/>
                  </a:lnTo>
                  <a:close/>
                  <a:moveTo>
                    <a:pt x="6513" y="7704"/>
                  </a:moveTo>
                  <a:lnTo>
                    <a:pt x="3668" y="10466"/>
                  </a:lnTo>
                  <a:lnTo>
                    <a:pt x="1322" y="9847"/>
                  </a:lnTo>
                  <a:lnTo>
                    <a:pt x="2608" y="7704"/>
                  </a:lnTo>
                  <a:close/>
                  <a:moveTo>
                    <a:pt x="7954" y="8287"/>
                  </a:moveTo>
                  <a:lnTo>
                    <a:pt x="10787" y="11037"/>
                  </a:lnTo>
                  <a:lnTo>
                    <a:pt x="10168" y="13323"/>
                  </a:lnTo>
                  <a:lnTo>
                    <a:pt x="7942" y="12085"/>
                  </a:lnTo>
                  <a:lnTo>
                    <a:pt x="7942"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7"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8"/>
            <p:cNvSpPr/>
            <p:nvPr/>
          </p:nvSpPr>
          <p:spPr>
            <a:xfrm>
              <a:off x="5518225" y="3038600"/>
              <a:ext cx="376275" cy="365250"/>
            </a:xfrm>
            <a:custGeom>
              <a:avLst/>
              <a:gdLst/>
              <a:ahLst/>
              <a:cxnLst/>
              <a:rect l="l" t="t" r="r" b="b"/>
              <a:pathLst>
                <a:path w="15051" h="14610" extrusionOk="0">
                  <a:moveTo>
                    <a:pt x="10050" y="1239"/>
                  </a:moveTo>
                  <a:lnTo>
                    <a:pt x="10705" y="3632"/>
                  </a:lnTo>
                  <a:lnTo>
                    <a:pt x="7931" y="6311"/>
                  </a:lnTo>
                  <a:lnTo>
                    <a:pt x="7931" y="2405"/>
                  </a:lnTo>
                  <a:lnTo>
                    <a:pt x="7942" y="2405"/>
                  </a:lnTo>
                  <a:lnTo>
                    <a:pt x="10050" y="1239"/>
                  </a:lnTo>
                  <a:close/>
                  <a:moveTo>
                    <a:pt x="4883" y="1298"/>
                  </a:moveTo>
                  <a:lnTo>
                    <a:pt x="7097" y="2525"/>
                  </a:lnTo>
                  <a:lnTo>
                    <a:pt x="7097" y="6323"/>
                  </a:lnTo>
                  <a:lnTo>
                    <a:pt x="4252" y="3572"/>
                  </a:lnTo>
                  <a:lnTo>
                    <a:pt x="4883" y="1298"/>
                  </a:lnTo>
                  <a:close/>
                  <a:moveTo>
                    <a:pt x="3751" y="4215"/>
                  </a:moveTo>
                  <a:lnTo>
                    <a:pt x="6514"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7" y="9752"/>
                  </a:lnTo>
                  <a:lnTo>
                    <a:pt x="11312" y="10383"/>
                  </a:lnTo>
                  <a:lnTo>
                    <a:pt x="8538" y="7704"/>
                  </a:lnTo>
                  <a:close/>
                  <a:moveTo>
                    <a:pt x="6514" y="7704"/>
                  </a:moveTo>
                  <a:lnTo>
                    <a:pt x="3656" y="10478"/>
                  </a:lnTo>
                  <a:lnTo>
                    <a:pt x="1323" y="9871"/>
                  </a:lnTo>
                  <a:lnTo>
                    <a:pt x="2608" y="7704"/>
                  </a:lnTo>
                  <a:close/>
                  <a:moveTo>
                    <a:pt x="7942" y="8287"/>
                  </a:moveTo>
                  <a:lnTo>
                    <a:pt x="10788" y="11038"/>
                  </a:lnTo>
                  <a:lnTo>
                    <a:pt x="10169" y="13324"/>
                  </a:lnTo>
                  <a:lnTo>
                    <a:pt x="7942" y="12085"/>
                  </a:lnTo>
                  <a:lnTo>
                    <a:pt x="7942" y="8287"/>
                  </a:lnTo>
                  <a:close/>
                  <a:moveTo>
                    <a:pt x="7109" y="8287"/>
                  </a:moveTo>
                  <a:lnTo>
                    <a:pt x="7109" y="12192"/>
                  </a:lnTo>
                  <a:lnTo>
                    <a:pt x="7097" y="12192"/>
                  </a:lnTo>
                  <a:lnTo>
                    <a:pt x="5002" y="13359"/>
                  </a:lnTo>
                  <a:lnTo>
                    <a:pt x="4347" y="10966"/>
                  </a:lnTo>
                  <a:lnTo>
                    <a:pt x="7109" y="8287"/>
                  </a:lnTo>
                  <a:close/>
                  <a:moveTo>
                    <a:pt x="10586" y="0"/>
                  </a:moveTo>
                  <a:lnTo>
                    <a:pt x="9824" y="417"/>
                  </a:lnTo>
                  <a:lnTo>
                    <a:pt x="7430" y="1751"/>
                  </a:lnTo>
                  <a:lnTo>
                    <a:pt x="5121" y="453"/>
                  </a:lnTo>
                  <a:lnTo>
                    <a:pt x="4359" y="48"/>
                  </a:lnTo>
                  <a:lnTo>
                    <a:pt x="4132" y="858"/>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28" y="14193"/>
                  </a:lnTo>
                  <a:lnTo>
                    <a:pt x="7621" y="12859"/>
                  </a:lnTo>
                  <a:lnTo>
                    <a:pt x="9931"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8" y="4013"/>
                  </a:lnTo>
                  <a:lnTo>
                    <a:pt x="11491" y="3322"/>
                  </a:lnTo>
                  <a:lnTo>
                    <a:pt x="10800"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8"/>
            <p:cNvSpPr/>
            <p:nvPr/>
          </p:nvSpPr>
          <p:spPr>
            <a:xfrm>
              <a:off x="5139025" y="2673075"/>
              <a:ext cx="376250" cy="365550"/>
            </a:xfrm>
            <a:custGeom>
              <a:avLst/>
              <a:gdLst/>
              <a:ahLst/>
              <a:cxnLst/>
              <a:rect l="l" t="t" r="r" b="b"/>
              <a:pathLst>
                <a:path w="15050" h="14622" extrusionOk="0">
                  <a:moveTo>
                    <a:pt x="4894" y="1286"/>
                  </a:moveTo>
                  <a:lnTo>
                    <a:pt x="7120" y="2525"/>
                  </a:lnTo>
                  <a:lnTo>
                    <a:pt x="7120" y="6311"/>
                  </a:lnTo>
                  <a:lnTo>
                    <a:pt x="4275" y="3561"/>
                  </a:lnTo>
                  <a:lnTo>
                    <a:pt x="4894" y="1286"/>
                  </a:lnTo>
                  <a:close/>
                  <a:moveTo>
                    <a:pt x="10049" y="1251"/>
                  </a:moveTo>
                  <a:lnTo>
                    <a:pt x="10704" y="3656"/>
                  </a:lnTo>
                  <a:lnTo>
                    <a:pt x="7930" y="6335"/>
                  </a:lnTo>
                  <a:lnTo>
                    <a:pt x="7930" y="2429"/>
                  </a:lnTo>
                  <a:lnTo>
                    <a:pt x="7954" y="2429"/>
                  </a:lnTo>
                  <a:lnTo>
                    <a:pt x="10049" y="1251"/>
                  </a:lnTo>
                  <a:close/>
                  <a:moveTo>
                    <a:pt x="11383" y="4144"/>
                  </a:moveTo>
                  <a:lnTo>
                    <a:pt x="13728" y="4751"/>
                  </a:lnTo>
                  <a:lnTo>
                    <a:pt x="12442" y="6894"/>
                  </a:lnTo>
                  <a:lnTo>
                    <a:pt x="8525" y="6894"/>
                  </a:lnTo>
                  <a:lnTo>
                    <a:pt x="11383" y="4144"/>
                  </a:lnTo>
                  <a:close/>
                  <a:moveTo>
                    <a:pt x="3751" y="4227"/>
                  </a:moveTo>
                  <a:lnTo>
                    <a:pt x="6513" y="6906"/>
                  </a:lnTo>
                  <a:lnTo>
                    <a:pt x="2501" y="6906"/>
                  </a:lnTo>
                  <a:lnTo>
                    <a:pt x="1286" y="4870"/>
                  </a:lnTo>
                  <a:lnTo>
                    <a:pt x="3751" y="4227"/>
                  </a:lnTo>
                  <a:close/>
                  <a:moveTo>
                    <a:pt x="12562" y="7728"/>
                  </a:moveTo>
                  <a:lnTo>
                    <a:pt x="13788" y="9764"/>
                  </a:lnTo>
                  <a:lnTo>
                    <a:pt x="11311" y="10407"/>
                  </a:lnTo>
                  <a:lnTo>
                    <a:pt x="8549" y="7728"/>
                  </a:lnTo>
                  <a:close/>
                  <a:moveTo>
                    <a:pt x="6525" y="7716"/>
                  </a:moveTo>
                  <a:lnTo>
                    <a:pt x="3679" y="10466"/>
                  </a:lnTo>
                  <a:lnTo>
                    <a:pt x="1346" y="9859"/>
                  </a:lnTo>
                  <a:lnTo>
                    <a:pt x="2608" y="7716"/>
                  </a:lnTo>
                  <a:close/>
                  <a:moveTo>
                    <a:pt x="7954" y="8299"/>
                  </a:moveTo>
                  <a:lnTo>
                    <a:pt x="10787" y="11050"/>
                  </a:lnTo>
                  <a:lnTo>
                    <a:pt x="10168" y="13324"/>
                  </a:lnTo>
                  <a:lnTo>
                    <a:pt x="7942" y="12085"/>
                  </a:lnTo>
                  <a:lnTo>
                    <a:pt x="7942" y="8299"/>
                  </a:lnTo>
                  <a:close/>
                  <a:moveTo>
                    <a:pt x="7120" y="8287"/>
                  </a:moveTo>
                  <a:lnTo>
                    <a:pt x="7120" y="12193"/>
                  </a:lnTo>
                  <a:lnTo>
                    <a:pt x="7097" y="12193"/>
                  </a:lnTo>
                  <a:lnTo>
                    <a:pt x="5001" y="13371"/>
                  </a:lnTo>
                  <a:lnTo>
                    <a:pt x="4346" y="10966"/>
                  </a:lnTo>
                  <a:lnTo>
                    <a:pt x="7120" y="8287"/>
                  </a:lnTo>
                  <a:close/>
                  <a:moveTo>
                    <a:pt x="10585" y="1"/>
                  </a:moveTo>
                  <a:lnTo>
                    <a:pt x="9823" y="417"/>
                  </a:lnTo>
                  <a:lnTo>
                    <a:pt x="7430" y="1763"/>
                  </a:lnTo>
                  <a:lnTo>
                    <a:pt x="5120" y="465"/>
                  </a:lnTo>
                  <a:lnTo>
                    <a:pt x="4358" y="48"/>
                  </a:lnTo>
                  <a:lnTo>
                    <a:pt x="4144" y="870"/>
                  </a:lnTo>
                  <a:lnTo>
                    <a:pt x="3429" y="3453"/>
                  </a:lnTo>
                  <a:lnTo>
                    <a:pt x="846" y="4132"/>
                  </a:lnTo>
                  <a:lnTo>
                    <a:pt x="0" y="4346"/>
                  </a:lnTo>
                  <a:lnTo>
                    <a:pt x="429" y="5085"/>
                  </a:lnTo>
                  <a:lnTo>
                    <a:pt x="1822"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7"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8"/>
            <p:cNvSpPr/>
            <p:nvPr/>
          </p:nvSpPr>
          <p:spPr>
            <a:xfrm>
              <a:off x="5139025" y="846375"/>
              <a:ext cx="376250" cy="365250"/>
            </a:xfrm>
            <a:custGeom>
              <a:avLst/>
              <a:gdLst/>
              <a:ahLst/>
              <a:cxnLst/>
              <a:rect l="l" t="t" r="r" b="b"/>
              <a:pathLst>
                <a:path w="15050" h="14610" extrusionOk="0">
                  <a:moveTo>
                    <a:pt x="10049" y="1250"/>
                  </a:moveTo>
                  <a:lnTo>
                    <a:pt x="10704" y="3643"/>
                  </a:lnTo>
                  <a:lnTo>
                    <a:pt x="7930" y="6322"/>
                  </a:lnTo>
                  <a:lnTo>
                    <a:pt x="7930" y="2429"/>
                  </a:lnTo>
                  <a:lnTo>
                    <a:pt x="7954" y="2429"/>
                  </a:lnTo>
                  <a:lnTo>
                    <a:pt x="10049" y="1250"/>
                  </a:lnTo>
                  <a:close/>
                  <a:moveTo>
                    <a:pt x="4882" y="1310"/>
                  </a:moveTo>
                  <a:lnTo>
                    <a:pt x="7097" y="2548"/>
                  </a:lnTo>
                  <a:lnTo>
                    <a:pt x="7097" y="6334"/>
                  </a:lnTo>
                  <a:lnTo>
                    <a:pt x="4263" y="3584"/>
                  </a:lnTo>
                  <a:lnTo>
                    <a:pt x="4882" y="1310"/>
                  </a:lnTo>
                  <a:close/>
                  <a:moveTo>
                    <a:pt x="3751" y="4227"/>
                  </a:moveTo>
                  <a:lnTo>
                    <a:pt x="6513" y="6906"/>
                  </a:lnTo>
                  <a:lnTo>
                    <a:pt x="2501" y="6906"/>
                  </a:lnTo>
                  <a:lnTo>
                    <a:pt x="1286" y="4870"/>
                  </a:lnTo>
                  <a:lnTo>
                    <a:pt x="3751" y="4227"/>
                  </a:lnTo>
                  <a:close/>
                  <a:moveTo>
                    <a:pt x="11371" y="4143"/>
                  </a:moveTo>
                  <a:lnTo>
                    <a:pt x="13705" y="4763"/>
                  </a:lnTo>
                  <a:lnTo>
                    <a:pt x="12442" y="6906"/>
                  </a:lnTo>
                  <a:lnTo>
                    <a:pt x="8525" y="6906"/>
                  </a:lnTo>
                  <a:lnTo>
                    <a:pt x="11371" y="4143"/>
                  </a:lnTo>
                  <a:close/>
                  <a:moveTo>
                    <a:pt x="12550" y="7727"/>
                  </a:moveTo>
                  <a:lnTo>
                    <a:pt x="13764" y="9763"/>
                  </a:lnTo>
                  <a:lnTo>
                    <a:pt x="11299" y="10406"/>
                  </a:lnTo>
                  <a:lnTo>
                    <a:pt x="8525" y="7727"/>
                  </a:lnTo>
                  <a:close/>
                  <a:moveTo>
                    <a:pt x="6513" y="7739"/>
                  </a:moveTo>
                  <a:lnTo>
                    <a:pt x="3668" y="10489"/>
                  </a:lnTo>
                  <a:lnTo>
                    <a:pt x="1322" y="9882"/>
                  </a:lnTo>
                  <a:lnTo>
                    <a:pt x="2608" y="7739"/>
                  </a:lnTo>
                  <a:close/>
                  <a:moveTo>
                    <a:pt x="7954" y="8299"/>
                  </a:moveTo>
                  <a:lnTo>
                    <a:pt x="10787" y="11061"/>
                  </a:lnTo>
                  <a:lnTo>
                    <a:pt x="10168" y="13335"/>
                  </a:lnTo>
                  <a:lnTo>
                    <a:pt x="7954" y="12097"/>
                  </a:lnTo>
                  <a:lnTo>
                    <a:pt x="7954" y="8299"/>
                  </a:lnTo>
                  <a:close/>
                  <a:moveTo>
                    <a:pt x="7120" y="8299"/>
                  </a:moveTo>
                  <a:lnTo>
                    <a:pt x="7120" y="12204"/>
                  </a:lnTo>
                  <a:lnTo>
                    <a:pt x="7097" y="12204"/>
                  </a:lnTo>
                  <a:lnTo>
                    <a:pt x="5001" y="13383"/>
                  </a:lnTo>
                  <a:lnTo>
                    <a:pt x="4346" y="10978"/>
                  </a:lnTo>
                  <a:lnTo>
                    <a:pt x="7120" y="8299"/>
                  </a:lnTo>
                  <a:close/>
                  <a:moveTo>
                    <a:pt x="10585" y="0"/>
                  </a:moveTo>
                  <a:lnTo>
                    <a:pt x="9823" y="417"/>
                  </a:lnTo>
                  <a:lnTo>
                    <a:pt x="7430" y="1750"/>
                  </a:lnTo>
                  <a:lnTo>
                    <a:pt x="5120" y="464"/>
                  </a:lnTo>
                  <a:lnTo>
                    <a:pt x="4358" y="48"/>
                  </a:lnTo>
                  <a:lnTo>
                    <a:pt x="4144" y="857"/>
                  </a:lnTo>
                  <a:lnTo>
                    <a:pt x="3429" y="3453"/>
                  </a:lnTo>
                  <a:lnTo>
                    <a:pt x="846" y="4120"/>
                  </a:lnTo>
                  <a:lnTo>
                    <a:pt x="0" y="4346"/>
                  </a:lnTo>
                  <a:lnTo>
                    <a:pt x="429" y="5072"/>
                  </a:lnTo>
                  <a:lnTo>
                    <a:pt x="1822" y="7394"/>
                  </a:lnTo>
                  <a:lnTo>
                    <a:pt x="477" y="9644"/>
                  </a:lnTo>
                  <a:lnTo>
                    <a:pt x="48" y="10370"/>
                  </a:lnTo>
                  <a:lnTo>
                    <a:pt x="893" y="10597"/>
                  </a:lnTo>
                  <a:lnTo>
                    <a:pt x="3560" y="11299"/>
                  </a:lnTo>
                  <a:lnTo>
                    <a:pt x="4239" y="13799"/>
                  </a:lnTo>
                  <a:lnTo>
                    <a:pt x="4465" y="14609"/>
                  </a:lnTo>
                  <a:lnTo>
                    <a:pt x="5227" y="14192"/>
                  </a:lnTo>
                  <a:lnTo>
                    <a:pt x="7620" y="12859"/>
                  </a:lnTo>
                  <a:lnTo>
                    <a:pt x="9942" y="14157"/>
                  </a:lnTo>
                  <a:lnTo>
                    <a:pt x="10704" y="14573"/>
                  </a:lnTo>
                  <a:lnTo>
                    <a:pt x="10930" y="13752"/>
                  </a:lnTo>
                  <a:lnTo>
                    <a:pt x="11645" y="11156"/>
                  </a:lnTo>
                  <a:lnTo>
                    <a:pt x="14216" y="10489"/>
                  </a:lnTo>
                  <a:lnTo>
                    <a:pt x="15050" y="10263"/>
                  </a:lnTo>
                  <a:lnTo>
                    <a:pt x="14609" y="9537"/>
                  </a:lnTo>
                  <a:lnTo>
                    <a:pt x="13228" y="7215"/>
                  </a:lnTo>
                  <a:lnTo>
                    <a:pt x="14574" y="4965"/>
                  </a:lnTo>
                  <a:lnTo>
                    <a:pt x="15002" y="4239"/>
                  </a:lnTo>
                  <a:lnTo>
                    <a:pt x="14157" y="4012"/>
                  </a:lnTo>
                  <a:lnTo>
                    <a:pt x="11490" y="3322"/>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8"/>
            <p:cNvSpPr/>
            <p:nvPr/>
          </p:nvSpPr>
          <p:spPr>
            <a:xfrm>
              <a:off x="4759800" y="2307850"/>
              <a:ext cx="376275" cy="365250"/>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5" y="3644"/>
                  </a:lnTo>
                  <a:lnTo>
                    <a:pt x="7942" y="6323"/>
                  </a:lnTo>
                  <a:lnTo>
                    <a:pt x="7942" y="2430"/>
                  </a:lnTo>
                  <a:lnTo>
                    <a:pt x="7954" y="2430"/>
                  </a:lnTo>
                  <a:lnTo>
                    <a:pt x="10050" y="1251"/>
                  </a:lnTo>
                  <a:close/>
                  <a:moveTo>
                    <a:pt x="11395" y="4132"/>
                  </a:moveTo>
                  <a:lnTo>
                    <a:pt x="13729" y="4751"/>
                  </a:lnTo>
                  <a:lnTo>
                    <a:pt x="12443" y="6894"/>
                  </a:lnTo>
                  <a:lnTo>
                    <a:pt x="8538" y="6894"/>
                  </a:lnTo>
                  <a:lnTo>
                    <a:pt x="11395" y="4132"/>
                  </a:lnTo>
                  <a:close/>
                  <a:moveTo>
                    <a:pt x="3751" y="4227"/>
                  </a:moveTo>
                  <a:lnTo>
                    <a:pt x="6525" y="6906"/>
                  </a:lnTo>
                  <a:lnTo>
                    <a:pt x="2501" y="6906"/>
                  </a:lnTo>
                  <a:lnTo>
                    <a:pt x="1287" y="4870"/>
                  </a:lnTo>
                  <a:lnTo>
                    <a:pt x="3751" y="4227"/>
                  </a:lnTo>
                  <a:close/>
                  <a:moveTo>
                    <a:pt x="12562" y="7728"/>
                  </a:moveTo>
                  <a:lnTo>
                    <a:pt x="13788" y="9764"/>
                  </a:lnTo>
                  <a:lnTo>
                    <a:pt x="11312" y="10407"/>
                  </a:lnTo>
                  <a:lnTo>
                    <a:pt x="8550" y="7728"/>
                  </a:lnTo>
                  <a:close/>
                  <a:moveTo>
                    <a:pt x="6525" y="7728"/>
                  </a:moveTo>
                  <a:lnTo>
                    <a:pt x="3668" y="10478"/>
                  </a:lnTo>
                  <a:lnTo>
                    <a:pt x="1334" y="9871"/>
                  </a:lnTo>
                  <a:lnTo>
                    <a:pt x="2608" y="7728"/>
                  </a:lnTo>
                  <a:close/>
                  <a:moveTo>
                    <a:pt x="7954" y="8299"/>
                  </a:moveTo>
                  <a:lnTo>
                    <a:pt x="10788" y="11062"/>
                  </a:lnTo>
                  <a:lnTo>
                    <a:pt x="10169" y="13336"/>
                  </a:lnTo>
                  <a:lnTo>
                    <a:pt x="7954" y="12097"/>
                  </a:lnTo>
                  <a:lnTo>
                    <a:pt x="7954" y="8299"/>
                  </a:lnTo>
                  <a:close/>
                  <a:moveTo>
                    <a:pt x="7121" y="8299"/>
                  </a:moveTo>
                  <a:lnTo>
                    <a:pt x="7121" y="12205"/>
                  </a:lnTo>
                  <a:lnTo>
                    <a:pt x="7109" y="12205"/>
                  </a:lnTo>
                  <a:lnTo>
                    <a:pt x="5001" y="13383"/>
                  </a:lnTo>
                  <a:lnTo>
                    <a:pt x="4347" y="10978"/>
                  </a:lnTo>
                  <a:lnTo>
                    <a:pt x="7121" y="8299"/>
                  </a:lnTo>
                  <a:close/>
                  <a:moveTo>
                    <a:pt x="10586" y="1"/>
                  </a:moveTo>
                  <a:lnTo>
                    <a:pt x="9824" y="417"/>
                  </a:lnTo>
                  <a:lnTo>
                    <a:pt x="7430" y="1751"/>
                  </a:lnTo>
                  <a:lnTo>
                    <a:pt x="5121" y="465"/>
                  </a:lnTo>
                  <a:lnTo>
                    <a:pt x="4370" y="48"/>
                  </a:lnTo>
                  <a:lnTo>
                    <a:pt x="4144" y="858"/>
                  </a:lnTo>
                  <a:lnTo>
                    <a:pt x="3430" y="3453"/>
                  </a:lnTo>
                  <a:lnTo>
                    <a:pt x="858" y="4120"/>
                  </a:lnTo>
                  <a:lnTo>
                    <a:pt x="1" y="4346"/>
                  </a:lnTo>
                  <a:lnTo>
                    <a:pt x="441" y="5073"/>
                  </a:lnTo>
                  <a:lnTo>
                    <a:pt x="1823" y="7394"/>
                  </a:lnTo>
                  <a:lnTo>
                    <a:pt x="477" y="9645"/>
                  </a:lnTo>
                  <a:lnTo>
                    <a:pt x="48" y="10371"/>
                  </a:lnTo>
                  <a:lnTo>
                    <a:pt x="894" y="10597"/>
                  </a:lnTo>
                  <a:lnTo>
                    <a:pt x="3561" y="11300"/>
                  </a:lnTo>
                  <a:lnTo>
                    <a:pt x="4251" y="13800"/>
                  </a:lnTo>
                  <a:lnTo>
                    <a:pt x="4466" y="14610"/>
                  </a:lnTo>
                  <a:lnTo>
                    <a:pt x="5228" y="14193"/>
                  </a:lnTo>
                  <a:lnTo>
                    <a:pt x="7621" y="12859"/>
                  </a:lnTo>
                  <a:lnTo>
                    <a:pt x="9931" y="14145"/>
                  </a:lnTo>
                  <a:lnTo>
                    <a:pt x="10693" y="14574"/>
                  </a:lnTo>
                  <a:lnTo>
                    <a:pt x="10919" y="13752"/>
                  </a:lnTo>
                  <a:lnTo>
                    <a:pt x="11633" y="11157"/>
                  </a:lnTo>
                  <a:lnTo>
                    <a:pt x="14205" y="10490"/>
                  </a:lnTo>
                  <a:lnTo>
                    <a:pt x="15050" y="10264"/>
                  </a:lnTo>
                  <a:lnTo>
                    <a:pt x="14622" y="9538"/>
                  </a:lnTo>
                  <a:lnTo>
                    <a:pt x="13241" y="7216"/>
                  </a:lnTo>
                  <a:lnTo>
                    <a:pt x="14574" y="4966"/>
                  </a:lnTo>
                  <a:lnTo>
                    <a:pt x="15003" y="4239"/>
                  </a:lnTo>
                  <a:lnTo>
                    <a:pt x="14157" y="4013"/>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8"/>
            <p:cNvSpPr/>
            <p:nvPr/>
          </p:nvSpPr>
          <p:spPr>
            <a:xfrm>
              <a:off x="4759800" y="1942325"/>
              <a:ext cx="376275" cy="365550"/>
            </a:xfrm>
            <a:custGeom>
              <a:avLst/>
              <a:gdLst/>
              <a:ahLst/>
              <a:cxnLst/>
              <a:rect l="l" t="t" r="r" b="b"/>
              <a:pathLst>
                <a:path w="15051" h="14622" extrusionOk="0">
                  <a:moveTo>
                    <a:pt x="4882" y="1299"/>
                  </a:moveTo>
                  <a:lnTo>
                    <a:pt x="7109" y="2537"/>
                  </a:lnTo>
                  <a:lnTo>
                    <a:pt x="7109" y="6335"/>
                  </a:lnTo>
                  <a:lnTo>
                    <a:pt x="4263" y="3573"/>
                  </a:lnTo>
                  <a:lnTo>
                    <a:pt x="4882"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38" y="6895"/>
                  </a:lnTo>
                  <a:lnTo>
                    <a:pt x="11395" y="4144"/>
                  </a:lnTo>
                  <a:close/>
                  <a:moveTo>
                    <a:pt x="3751" y="4228"/>
                  </a:moveTo>
                  <a:lnTo>
                    <a:pt x="6525" y="6906"/>
                  </a:lnTo>
                  <a:lnTo>
                    <a:pt x="2501" y="6906"/>
                  </a:lnTo>
                  <a:lnTo>
                    <a:pt x="1287" y="4870"/>
                  </a:lnTo>
                  <a:lnTo>
                    <a:pt x="3751" y="4228"/>
                  </a:lnTo>
                  <a:close/>
                  <a:moveTo>
                    <a:pt x="12562" y="7728"/>
                  </a:moveTo>
                  <a:lnTo>
                    <a:pt x="13788" y="9764"/>
                  </a:lnTo>
                  <a:lnTo>
                    <a:pt x="11312" y="10407"/>
                  </a:lnTo>
                  <a:lnTo>
                    <a:pt x="8550" y="7728"/>
                  </a:lnTo>
                  <a:close/>
                  <a:moveTo>
                    <a:pt x="6525" y="7728"/>
                  </a:moveTo>
                  <a:lnTo>
                    <a:pt x="3668" y="10478"/>
                  </a:lnTo>
                  <a:lnTo>
                    <a:pt x="1334" y="9871"/>
                  </a:lnTo>
                  <a:lnTo>
                    <a:pt x="2608" y="7728"/>
                  </a:lnTo>
                  <a:close/>
                  <a:moveTo>
                    <a:pt x="7954" y="8311"/>
                  </a:moveTo>
                  <a:lnTo>
                    <a:pt x="10788" y="11062"/>
                  </a:lnTo>
                  <a:lnTo>
                    <a:pt x="10169" y="13336"/>
                  </a:lnTo>
                  <a:lnTo>
                    <a:pt x="7954" y="12109"/>
                  </a:lnTo>
                  <a:lnTo>
                    <a:pt x="7954" y="8311"/>
                  </a:lnTo>
                  <a:close/>
                  <a:moveTo>
                    <a:pt x="7121" y="8311"/>
                  </a:moveTo>
                  <a:lnTo>
                    <a:pt x="7121" y="12205"/>
                  </a:lnTo>
                  <a:lnTo>
                    <a:pt x="7109" y="12205"/>
                  </a:lnTo>
                  <a:lnTo>
                    <a:pt x="5001" y="13383"/>
                  </a:lnTo>
                  <a:lnTo>
                    <a:pt x="4347" y="10990"/>
                  </a:lnTo>
                  <a:lnTo>
                    <a:pt x="7121" y="8311"/>
                  </a:lnTo>
                  <a:close/>
                  <a:moveTo>
                    <a:pt x="10586" y="1"/>
                  </a:moveTo>
                  <a:lnTo>
                    <a:pt x="9824" y="418"/>
                  </a:lnTo>
                  <a:lnTo>
                    <a:pt x="7430" y="1763"/>
                  </a:lnTo>
                  <a:lnTo>
                    <a:pt x="5121" y="465"/>
                  </a:lnTo>
                  <a:lnTo>
                    <a:pt x="4370" y="48"/>
                  </a:lnTo>
                  <a:lnTo>
                    <a:pt x="4144" y="870"/>
                  </a:lnTo>
                  <a:lnTo>
                    <a:pt x="3430" y="3454"/>
                  </a:lnTo>
                  <a:lnTo>
                    <a:pt x="858" y="4132"/>
                  </a:lnTo>
                  <a:lnTo>
                    <a:pt x="1" y="4347"/>
                  </a:lnTo>
                  <a:lnTo>
                    <a:pt x="441" y="5085"/>
                  </a:lnTo>
                  <a:lnTo>
                    <a:pt x="1823" y="7406"/>
                  </a:lnTo>
                  <a:lnTo>
                    <a:pt x="477" y="9645"/>
                  </a:lnTo>
                  <a:lnTo>
                    <a:pt x="48" y="10383"/>
                  </a:lnTo>
                  <a:lnTo>
                    <a:pt x="894" y="10597"/>
                  </a:lnTo>
                  <a:lnTo>
                    <a:pt x="3561" y="11300"/>
                  </a:lnTo>
                  <a:lnTo>
                    <a:pt x="4251" y="13800"/>
                  </a:lnTo>
                  <a:lnTo>
                    <a:pt x="4466" y="14622"/>
                  </a:lnTo>
                  <a:lnTo>
                    <a:pt x="5228" y="14205"/>
                  </a:lnTo>
                  <a:lnTo>
                    <a:pt x="7621" y="12860"/>
                  </a:lnTo>
                  <a:lnTo>
                    <a:pt x="9931" y="14157"/>
                  </a:lnTo>
                  <a:lnTo>
                    <a:pt x="10693" y="14574"/>
                  </a:lnTo>
                  <a:lnTo>
                    <a:pt x="10919"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8"/>
            <p:cNvSpPr/>
            <p:nvPr/>
          </p:nvSpPr>
          <p:spPr>
            <a:xfrm>
              <a:off x="4759800" y="2673075"/>
              <a:ext cx="376275" cy="365550"/>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16" y="3656"/>
                  </a:lnTo>
                  <a:lnTo>
                    <a:pt x="7954" y="6335"/>
                  </a:lnTo>
                  <a:lnTo>
                    <a:pt x="7954" y="2429"/>
                  </a:lnTo>
                  <a:lnTo>
                    <a:pt x="10050" y="1251"/>
                  </a:lnTo>
                  <a:close/>
                  <a:moveTo>
                    <a:pt x="11395" y="4144"/>
                  </a:moveTo>
                  <a:lnTo>
                    <a:pt x="13729" y="4751"/>
                  </a:lnTo>
                  <a:lnTo>
                    <a:pt x="12443" y="6894"/>
                  </a:lnTo>
                  <a:lnTo>
                    <a:pt x="8538" y="6894"/>
                  </a:lnTo>
                  <a:lnTo>
                    <a:pt x="11395" y="4144"/>
                  </a:lnTo>
                  <a:close/>
                  <a:moveTo>
                    <a:pt x="3751" y="4227"/>
                  </a:moveTo>
                  <a:lnTo>
                    <a:pt x="6525" y="6906"/>
                  </a:lnTo>
                  <a:lnTo>
                    <a:pt x="2501" y="6906"/>
                  </a:lnTo>
                  <a:lnTo>
                    <a:pt x="1287" y="4870"/>
                  </a:lnTo>
                  <a:lnTo>
                    <a:pt x="3751" y="4227"/>
                  </a:lnTo>
                  <a:close/>
                  <a:moveTo>
                    <a:pt x="12562" y="7728"/>
                  </a:moveTo>
                  <a:lnTo>
                    <a:pt x="13788" y="9764"/>
                  </a:lnTo>
                  <a:lnTo>
                    <a:pt x="11312" y="10407"/>
                  </a:lnTo>
                  <a:lnTo>
                    <a:pt x="8550" y="7728"/>
                  </a:lnTo>
                  <a:close/>
                  <a:moveTo>
                    <a:pt x="6525" y="7716"/>
                  </a:moveTo>
                  <a:lnTo>
                    <a:pt x="3680" y="10466"/>
                  </a:lnTo>
                  <a:lnTo>
                    <a:pt x="1346" y="9859"/>
                  </a:lnTo>
                  <a:lnTo>
                    <a:pt x="2608" y="7716"/>
                  </a:lnTo>
                  <a:close/>
                  <a:moveTo>
                    <a:pt x="7954" y="8299"/>
                  </a:moveTo>
                  <a:lnTo>
                    <a:pt x="10800" y="11050"/>
                  </a:lnTo>
                  <a:lnTo>
                    <a:pt x="10169" y="13324"/>
                  </a:lnTo>
                  <a:lnTo>
                    <a:pt x="7954" y="12085"/>
                  </a:lnTo>
                  <a:lnTo>
                    <a:pt x="7954" y="8299"/>
                  </a:lnTo>
                  <a:close/>
                  <a:moveTo>
                    <a:pt x="7121" y="8287"/>
                  </a:moveTo>
                  <a:lnTo>
                    <a:pt x="7121" y="12193"/>
                  </a:lnTo>
                  <a:lnTo>
                    <a:pt x="7109" y="12193"/>
                  </a:lnTo>
                  <a:lnTo>
                    <a:pt x="5001" y="13371"/>
                  </a:lnTo>
                  <a:lnTo>
                    <a:pt x="4347" y="10966"/>
                  </a:lnTo>
                  <a:lnTo>
                    <a:pt x="7121" y="8287"/>
                  </a:lnTo>
                  <a:close/>
                  <a:moveTo>
                    <a:pt x="10586" y="1"/>
                  </a:moveTo>
                  <a:lnTo>
                    <a:pt x="9824" y="417"/>
                  </a:lnTo>
                  <a:lnTo>
                    <a:pt x="7430" y="1763"/>
                  </a:lnTo>
                  <a:lnTo>
                    <a:pt x="5121" y="465"/>
                  </a:lnTo>
                  <a:lnTo>
                    <a:pt x="4359" y="48"/>
                  </a:lnTo>
                  <a:lnTo>
                    <a:pt x="4144" y="870"/>
                  </a:lnTo>
                  <a:lnTo>
                    <a:pt x="3430" y="3453"/>
                  </a:lnTo>
                  <a:lnTo>
                    <a:pt x="858" y="4132"/>
                  </a:lnTo>
                  <a:lnTo>
                    <a:pt x="1" y="4346"/>
                  </a:lnTo>
                  <a:lnTo>
                    <a:pt x="441" y="5085"/>
                  </a:lnTo>
                  <a:lnTo>
                    <a:pt x="1823" y="7406"/>
                  </a:lnTo>
                  <a:lnTo>
                    <a:pt x="477" y="9645"/>
                  </a:lnTo>
                  <a:lnTo>
                    <a:pt x="48"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21" y="11169"/>
                  </a:lnTo>
                  <a:lnTo>
                    <a:pt x="14205" y="10502"/>
                  </a:lnTo>
                  <a:lnTo>
                    <a:pt x="15050" y="10276"/>
                  </a:lnTo>
                  <a:lnTo>
                    <a:pt x="14622" y="9549"/>
                  </a:lnTo>
                  <a:lnTo>
                    <a:pt x="13229" y="7228"/>
                  </a:lnTo>
                  <a:lnTo>
                    <a:pt x="14574" y="4977"/>
                  </a:lnTo>
                  <a:lnTo>
                    <a:pt x="15003" y="4251"/>
                  </a:lnTo>
                  <a:lnTo>
                    <a:pt x="14157" y="4025"/>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8"/>
            <p:cNvSpPr/>
            <p:nvPr/>
          </p:nvSpPr>
          <p:spPr>
            <a:xfrm>
              <a:off x="4759800"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50" y="1250"/>
                  </a:moveTo>
                  <a:lnTo>
                    <a:pt x="10705" y="3655"/>
                  </a:lnTo>
                  <a:lnTo>
                    <a:pt x="7942" y="6334"/>
                  </a:lnTo>
                  <a:lnTo>
                    <a:pt x="7942" y="2429"/>
                  </a:lnTo>
                  <a:lnTo>
                    <a:pt x="7954" y="2429"/>
                  </a:lnTo>
                  <a:lnTo>
                    <a:pt x="10050" y="1250"/>
                  </a:lnTo>
                  <a:close/>
                  <a:moveTo>
                    <a:pt x="3751" y="4227"/>
                  </a:moveTo>
                  <a:lnTo>
                    <a:pt x="6525" y="6906"/>
                  </a:lnTo>
                  <a:lnTo>
                    <a:pt x="2501" y="6906"/>
                  </a:lnTo>
                  <a:lnTo>
                    <a:pt x="1287" y="4870"/>
                  </a:lnTo>
                  <a:lnTo>
                    <a:pt x="3751" y="4227"/>
                  </a:lnTo>
                  <a:close/>
                  <a:moveTo>
                    <a:pt x="11395" y="4155"/>
                  </a:moveTo>
                  <a:lnTo>
                    <a:pt x="13741" y="4763"/>
                  </a:lnTo>
                  <a:lnTo>
                    <a:pt x="12467" y="6906"/>
                  </a:lnTo>
                  <a:lnTo>
                    <a:pt x="8550" y="6906"/>
                  </a:lnTo>
                  <a:lnTo>
                    <a:pt x="11395" y="4155"/>
                  </a:lnTo>
                  <a:close/>
                  <a:moveTo>
                    <a:pt x="12562" y="7727"/>
                  </a:moveTo>
                  <a:lnTo>
                    <a:pt x="13788" y="9763"/>
                  </a:lnTo>
                  <a:lnTo>
                    <a:pt x="11312" y="10406"/>
                  </a:lnTo>
                  <a:lnTo>
                    <a:pt x="8550" y="7727"/>
                  </a:lnTo>
                  <a:close/>
                  <a:moveTo>
                    <a:pt x="6525" y="7739"/>
                  </a:moveTo>
                  <a:lnTo>
                    <a:pt x="3668" y="10501"/>
                  </a:lnTo>
                  <a:lnTo>
                    <a:pt x="1334" y="9882"/>
                  </a:lnTo>
                  <a:lnTo>
                    <a:pt x="2608" y="7739"/>
                  </a:lnTo>
                  <a:close/>
                  <a:moveTo>
                    <a:pt x="7954" y="8311"/>
                  </a:moveTo>
                  <a:lnTo>
                    <a:pt x="10788" y="11061"/>
                  </a:lnTo>
                  <a:lnTo>
                    <a:pt x="10169" y="13335"/>
                  </a:lnTo>
                  <a:lnTo>
                    <a:pt x="7954" y="12097"/>
                  </a:lnTo>
                  <a:lnTo>
                    <a:pt x="7954" y="8311"/>
                  </a:lnTo>
                  <a:close/>
                  <a:moveTo>
                    <a:pt x="7121" y="8311"/>
                  </a:moveTo>
                  <a:lnTo>
                    <a:pt x="7121" y="12204"/>
                  </a:lnTo>
                  <a:lnTo>
                    <a:pt x="7109" y="12204"/>
                  </a:lnTo>
                  <a:lnTo>
                    <a:pt x="5001" y="13383"/>
                  </a:lnTo>
                  <a:lnTo>
                    <a:pt x="4347" y="10989"/>
                  </a:lnTo>
                  <a:lnTo>
                    <a:pt x="7121" y="8311"/>
                  </a:lnTo>
                  <a:close/>
                  <a:moveTo>
                    <a:pt x="10586" y="0"/>
                  </a:moveTo>
                  <a:lnTo>
                    <a:pt x="9824" y="417"/>
                  </a:lnTo>
                  <a:lnTo>
                    <a:pt x="7430" y="1762"/>
                  </a:lnTo>
                  <a:lnTo>
                    <a:pt x="5121" y="464"/>
                  </a:lnTo>
                  <a:lnTo>
                    <a:pt x="4370" y="48"/>
                  </a:lnTo>
                  <a:lnTo>
                    <a:pt x="4144" y="869"/>
                  </a:lnTo>
                  <a:lnTo>
                    <a:pt x="3430" y="3453"/>
                  </a:lnTo>
                  <a:lnTo>
                    <a:pt x="858" y="4120"/>
                  </a:lnTo>
                  <a:lnTo>
                    <a:pt x="1" y="4346"/>
                  </a:lnTo>
                  <a:lnTo>
                    <a:pt x="441" y="5072"/>
                  </a:lnTo>
                  <a:lnTo>
                    <a:pt x="1823" y="7394"/>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19" y="13752"/>
                  </a:lnTo>
                  <a:lnTo>
                    <a:pt x="11633" y="11168"/>
                  </a:lnTo>
                  <a:lnTo>
                    <a:pt x="14205" y="10489"/>
                  </a:lnTo>
                  <a:lnTo>
                    <a:pt x="15050" y="10275"/>
                  </a:lnTo>
                  <a:lnTo>
                    <a:pt x="14622" y="9537"/>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8"/>
            <p:cNvSpPr/>
            <p:nvPr/>
          </p:nvSpPr>
          <p:spPr>
            <a:xfrm>
              <a:off x="4759800"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50" y="1251"/>
                  </a:moveTo>
                  <a:lnTo>
                    <a:pt x="10705" y="3644"/>
                  </a:lnTo>
                  <a:lnTo>
                    <a:pt x="7942" y="6323"/>
                  </a:lnTo>
                  <a:lnTo>
                    <a:pt x="7942" y="2430"/>
                  </a:lnTo>
                  <a:lnTo>
                    <a:pt x="7954" y="2430"/>
                  </a:lnTo>
                  <a:lnTo>
                    <a:pt x="10050" y="1251"/>
                  </a:lnTo>
                  <a:close/>
                  <a:moveTo>
                    <a:pt x="3751" y="4228"/>
                  </a:moveTo>
                  <a:lnTo>
                    <a:pt x="6525" y="6906"/>
                  </a:lnTo>
                  <a:lnTo>
                    <a:pt x="2501" y="6906"/>
                  </a:lnTo>
                  <a:lnTo>
                    <a:pt x="1287" y="4871"/>
                  </a:lnTo>
                  <a:lnTo>
                    <a:pt x="3751" y="4228"/>
                  </a:lnTo>
                  <a:close/>
                  <a:moveTo>
                    <a:pt x="11371" y="4156"/>
                  </a:moveTo>
                  <a:lnTo>
                    <a:pt x="13717" y="4763"/>
                  </a:lnTo>
                  <a:lnTo>
                    <a:pt x="12443" y="6906"/>
                  </a:lnTo>
                  <a:lnTo>
                    <a:pt x="8538" y="6906"/>
                  </a:lnTo>
                  <a:lnTo>
                    <a:pt x="11371" y="4156"/>
                  </a:lnTo>
                  <a:close/>
                  <a:moveTo>
                    <a:pt x="12562" y="7728"/>
                  </a:moveTo>
                  <a:lnTo>
                    <a:pt x="13788" y="9764"/>
                  </a:lnTo>
                  <a:lnTo>
                    <a:pt x="11312" y="10407"/>
                  </a:lnTo>
                  <a:lnTo>
                    <a:pt x="8550" y="7728"/>
                  </a:lnTo>
                  <a:close/>
                  <a:moveTo>
                    <a:pt x="6525" y="7704"/>
                  </a:moveTo>
                  <a:lnTo>
                    <a:pt x="3668" y="10478"/>
                  </a:lnTo>
                  <a:lnTo>
                    <a:pt x="1334" y="9859"/>
                  </a:lnTo>
                  <a:lnTo>
                    <a:pt x="2608" y="7704"/>
                  </a:lnTo>
                  <a:close/>
                  <a:moveTo>
                    <a:pt x="7954" y="8300"/>
                  </a:moveTo>
                  <a:lnTo>
                    <a:pt x="10788" y="11050"/>
                  </a:lnTo>
                  <a:lnTo>
                    <a:pt x="10169" y="13336"/>
                  </a:lnTo>
                  <a:lnTo>
                    <a:pt x="7954" y="12098"/>
                  </a:lnTo>
                  <a:lnTo>
                    <a:pt x="7954" y="8300"/>
                  </a:lnTo>
                  <a:close/>
                  <a:moveTo>
                    <a:pt x="7121" y="8300"/>
                  </a:moveTo>
                  <a:lnTo>
                    <a:pt x="7121" y="12205"/>
                  </a:lnTo>
                  <a:lnTo>
                    <a:pt x="7109" y="12205"/>
                  </a:lnTo>
                  <a:lnTo>
                    <a:pt x="5001" y="13383"/>
                  </a:lnTo>
                  <a:lnTo>
                    <a:pt x="4347" y="10978"/>
                  </a:lnTo>
                  <a:lnTo>
                    <a:pt x="7121" y="8300"/>
                  </a:lnTo>
                  <a:close/>
                  <a:moveTo>
                    <a:pt x="10586" y="1"/>
                  </a:moveTo>
                  <a:lnTo>
                    <a:pt x="9824" y="418"/>
                  </a:lnTo>
                  <a:lnTo>
                    <a:pt x="7430" y="1751"/>
                  </a:lnTo>
                  <a:lnTo>
                    <a:pt x="5121" y="465"/>
                  </a:lnTo>
                  <a:lnTo>
                    <a:pt x="4370" y="49"/>
                  </a:lnTo>
                  <a:lnTo>
                    <a:pt x="4144" y="858"/>
                  </a:lnTo>
                  <a:lnTo>
                    <a:pt x="3430" y="3454"/>
                  </a:lnTo>
                  <a:lnTo>
                    <a:pt x="858" y="4120"/>
                  </a:lnTo>
                  <a:lnTo>
                    <a:pt x="1" y="4347"/>
                  </a:lnTo>
                  <a:lnTo>
                    <a:pt x="441" y="5073"/>
                  </a:lnTo>
                  <a:lnTo>
                    <a:pt x="1823" y="7395"/>
                  </a:lnTo>
                  <a:lnTo>
                    <a:pt x="477" y="9645"/>
                  </a:lnTo>
                  <a:lnTo>
                    <a:pt x="48" y="10371"/>
                  </a:lnTo>
                  <a:lnTo>
                    <a:pt x="894" y="10597"/>
                  </a:lnTo>
                  <a:lnTo>
                    <a:pt x="3561" y="11300"/>
                  </a:lnTo>
                  <a:lnTo>
                    <a:pt x="4251" y="13800"/>
                  </a:lnTo>
                  <a:lnTo>
                    <a:pt x="4466" y="14610"/>
                  </a:lnTo>
                  <a:lnTo>
                    <a:pt x="5228" y="14193"/>
                  </a:lnTo>
                  <a:lnTo>
                    <a:pt x="7621" y="12860"/>
                  </a:lnTo>
                  <a:lnTo>
                    <a:pt x="9931" y="14145"/>
                  </a:lnTo>
                  <a:lnTo>
                    <a:pt x="10693" y="14574"/>
                  </a:lnTo>
                  <a:lnTo>
                    <a:pt x="10907" y="13753"/>
                  </a:lnTo>
                  <a:lnTo>
                    <a:pt x="11621" y="11157"/>
                  </a:lnTo>
                  <a:lnTo>
                    <a:pt x="14205" y="10490"/>
                  </a:lnTo>
                  <a:lnTo>
                    <a:pt x="15050" y="10264"/>
                  </a:lnTo>
                  <a:lnTo>
                    <a:pt x="14622" y="9538"/>
                  </a:lnTo>
                  <a:lnTo>
                    <a:pt x="13229" y="7216"/>
                  </a:lnTo>
                  <a:lnTo>
                    <a:pt x="14574" y="4966"/>
                  </a:lnTo>
                  <a:lnTo>
                    <a:pt x="15003" y="4239"/>
                  </a:lnTo>
                  <a:lnTo>
                    <a:pt x="14157" y="4013"/>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8"/>
            <p:cNvSpPr/>
            <p:nvPr/>
          </p:nvSpPr>
          <p:spPr>
            <a:xfrm>
              <a:off x="5139025" y="3038600"/>
              <a:ext cx="376250" cy="365250"/>
            </a:xfrm>
            <a:custGeom>
              <a:avLst/>
              <a:gdLst/>
              <a:ahLst/>
              <a:cxnLst/>
              <a:rect l="l" t="t" r="r" b="b"/>
              <a:pathLst>
                <a:path w="15050" h="14610" extrusionOk="0">
                  <a:moveTo>
                    <a:pt x="10049" y="1239"/>
                  </a:moveTo>
                  <a:lnTo>
                    <a:pt x="10704" y="3632"/>
                  </a:lnTo>
                  <a:lnTo>
                    <a:pt x="7930" y="6311"/>
                  </a:lnTo>
                  <a:lnTo>
                    <a:pt x="7930" y="2405"/>
                  </a:lnTo>
                  <a:lnTo>
                    <a:pt x="7954" y="2405"/>
                  </a:lnTo>
                  <a:lnTo>
                    <a:pt x="10049" y="1239"/>
                  </a:lnTo>
                  <a:close/>
                  <a:moveTo>
                    <a:pt x="4882" y="1298"/>
                  </a:moveTo>
                  <a:lnTo>
                    <a:pt x="7097" y="2525"/>
                  </a:lnTo>
                  <a:lnTo>
                    <a:pt x="7097" y="6323"/>
                  </a:lnTo>
                  <a:lnTo>
                    <a:pt x="4263" y="3572"/>
                  </a:lnTo>
                  <a:lnTo>
                    <a:pt x="4882" y="1298"/>
                  </a:lnTo>
                  <a:close/>
                  <a:moveTo>
                    <a:pt x="3751" y="4215"/>
                  </a:moveTo>
                  <a:lnTo>
                    <a:pt x="6513" y="6894"/>
                  </a:lnTo>
                  <a:lnTo>
                    <a:pt x="2501" y="6894"/>
                  </a:lnTo>
                  <a:lnTo>
                    <a:pt x="1286" y="4846"/>
                  </a:lnTo>
                  <a:lnTo>
                    <a:pt x="3751" y="4215"/>
                  </a:lnTo>
                  <a:close/>
                  <a:moveTo>
                    <a:pt x="11383" y="4132"/>
                  </a:moveTo>
                  <a:lnTo>
                    <a:pt x="13728" y="4751"/>
                  </a:lnTo>
                  <a:lnTo>
                    <a:pt x="12442" y="6894"/>
                  </a:lnTo>
                  <a:lnTo>
                    <a:pt x="8525" y="6894"/>
                  </a:lnTo>
                  <a:lnTo>
                    <a:pt x="11383" y="4132"/>
                  </a:lnTo>
                  <a:close/>
                  <a:moveTo>
                    <a:pt x="12562" y="7704"/>
                  </a:moveTo>
                  <a:lnTo>
                    <a:pt x="13764" y="9752"/>
                  </a:lnTo>
                  <a:lnTo>
                    <a:pt x="11311" y="10383"/>
                  </a:lnTo>
                  <a:lnTo>
                    <a:pt x="8549" y="7704"/>
                  </a:lnTo>
                  <a:close/>
                  <a:moveTo>
                    <a:pt x="6513" y="7704"/>
                  </a:moveTo>
                  <a:lnTo>
                    <a:pt x="3668" y="10478"/>
                  </a:lnTo>
                  <a:lnTo>
                    <a:pt x="1322" y="9871"/>
                  </a:lnTo>
                  <a:lnTo>
                    <a:pt x="2608" y="7704"/>
                  </a:lnTo>
                  <a:close/>
                  <a:moveTo>
                    <a:pt x="7954" y="8287"/>
                  </a:moveTo>
                  <a:lnTo>
                    <a:pt x="10787" y="11038"/>
                  </a:lnTo>
                  <a:lnTo>
                    <a:pt x="10168" y="13324"/>
                  </a:lnTo>
                  <a:lnTo>
                    <a:pt x="7954" y="12085"/>
                  </a:lnTo>
                  <a:lnTo>
                    <a:pt x="7954"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7" y="13752"/>
                  </a:lnTo>
                  <a:lnTo>
                    <a:pt x="11621" y="11157"/>
                  </a:lnTo>
                  <a:lnTo>
                    <a:pt x="14205" y="10490"/>
                  </a:lnTo>
                  <a:lnTo>
                    <a:pt x="15050" y="10264"/>
                  </a:lnTo>
                  <a:lnTo>
                    <a:pt x="14621" y="9537"/>
                  </a:lnTo>
                  <a:lnTo>
                    <a:pt x="13228"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8"/>
            <p:cNvSpPr/>
            <p:nvPr/>
          </p:nvSpPr>
          <p:spPr>
            <a:xfrm>
              <a:off x="5138725"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61" y="1250"/>
                  </a:moveTo>
                  <a:lnTo>
                    <a:pt x="10716" y="3643"/>
                  </a:lnTo>
                  <a:lnTo>
                    <a:pt x="7942" y="6322"/>
                  </a:lnTo>
                  <a:lnTo>
                    <a:pt x="7942" y="2417"/>
                  </a:lnTo>
                  <a:lnTo>
                    <a:pt x="7966" y="2417"/>
                  </a:lnTo>
                  <a:lnTo>
                    <a:pt x="10061" y="1250"/>
                  </a:lnTo>
                  <a:close/>
                  <a:moveTo>
                    <a:pt x="3763" y="4203"/>
                  </a:moveTo>
                  <a:lnTo>
                    <a:pt x="6537" y="6882"/>
                  </a:lnTo>
                  <a:lnTo>
                    <a:pt x="2513" y="6882"/>
                  </a:lnTo>
                  <a:lnTo>
                    <a:pt x="1310" y="4846"/>
                  </a:lnTo>
                  <a:lnTo>
                    <a:pt x="3763" y="4203"/>
                  </a:lnTo>
                  <a:close/>
                  <a:moveTo>
                    <a:pt x="11395" y="4132"/>
                  </a:moveTo>
                  <a:lnTo>
                    <a:pt x="13740" y="4739"/>
                  </a:lnTo>
                  <a:lnTo>
                    <a:pt x="12454" y="6882"/>
                  </a:lnTo>
                  <a:lnTo>
                    <a:pt x="8537" y="6882"/>
                  </a:lnTo>
                  <a:lnTo>
                    <a:pt x="11395" y="4132"/>
                  </a:lnTo>
                  <a:close/>
                  <a:moveTo>
                    <a:pt x="12562" y="7715"/>
                  </a:moveTo>
                  <a:lnTo>
                    <a:pt x="13776" y="9763"/>
                  </a:lnTo>
                  <a:lnTo>
                    <a:pt x="11311" y="10394"/>
                  </a:lnTo>
                  <a:lnTo>
                    <a:pt x="8537" y="7715"/>
                  </a:lnTo>
                  <a:close/>
                  <a:moveTo>
                    <a:pt x="6525" y="7715"/>
                  </a:moveTo>
                  <a:lnTo>
                    <a:pt x="3680" y="10478"/>
                  </a:lnTo>
                  <a:lnTo>
                    <a:pt x="1334" y="9858"/>
                  </a:lnTo>
                  <a:lnTo>
                    <a:pt x="2620" y="7715"/>
                  </a:lnTo>
                  <a:close/>
                  <a:moveTo>
                    <a:pt x="7966" y="8287"/>
                  </a:moveTo>
                  <a:lnTo>
                    <a:pt x="10799" y="11037"/>
                  </a:lnTo>
                  <a:lnTo>
                    <a:pt x="10180" y="13311"/>
                  </a:lnTo>
                  <a:lnTo>
                    <a:pt x="7954" y="12085"/>
                  </a:lnTo>
                  <a:lnTo>
                    <a:pt x="7954" y="8287"/>
                  </a:lnTo>
                  <a:close/>
                  <a:moveTo>
                    <a:pt x="7132" y="8299"/>
                  </a:moveTo>
                  <a:lnTo>
                    <a:pt x="7132" y="12204"/>
                  </a:lnTo>
                  <a:lnTo>
                    <a:pt x="7109" y="12204"/>
                  </a:lnTo>
                  <a:lnTo>
                    <a:pt x="5013" y="13371"/>
                  </a:lnTo>
                  <a:lnTo>
                    <a:pt x="4358" y="10978"/>
                  </a:lnTo>
                  <a:lnTo>
                    <a:pt x="7132"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34" y="7394"/>
                  </a:lnTo>
                  <a:lnTo>
                    <a:pt x="489" y="9632"/>
                  </a:lnTo>
                  <a:lnTo>
                    <a:pt x="60" y="10370"/>
                  </a:lnTo>
                  <a:lnTo>
                    <a:pt x="905" y="10597"/>
                  </a:lnTo>
                  <a:lnTo>
                    <a:pt x="3572" y="11287"/>
                  </a:lnTo>
                  <a:lnTo>
                    <a:pt x="4251" y="13788"/>
                  </a:lnTo>
                  <a:lnTo>
                    <a:pt x="4477" y="14609"/>
                  </a:lnTo>
                  <a:lnTo>
                    <a:pt x="5239" y="14192"/>
                  </a:lnTo>
                  <a:lnTo>
                    <a:pt x="7632" y="12859"/>
                  </a:lnTo>
                  <a:lnTo>
                    <a:pt x="9942" y="14145"/>
                  </a:lnTo>
                  <a:lnTo>
                    <a:pt x="10692" y="14561"/>
                  </a:lnTo>
                  <a:lnTo>
                    <a:pt x="10919" y="13752"/>
                  </a:lnTo>
                  <a:lnTo>
                    <a:pt x="11633" y="11156"/>
                  </a:lnTo>
                  <a:lnTo>
                    <a:pt x="14205" y="10489"/>
                  </a:lnTo>
                  <a:lnTo>
                    <a:pt x="15038" y="10263"/>
                  </a:lnTo>
                  <a:lnTo>
                    <a:pt x="14609" y="9537"/>
                  </a:lnTo>
                  <a:lnTo>
                    <a:pt x="13228" y="7215"/>
                  </a:lnTo>
                  <a:lnTo>
                    <a:pt x="14562" y="4965"/>
                  </a:lnTo>
                  <a:lnTo>
                    <a:pt x="15002" y="4239"/>
                  </a:lnTo>
                  <a:lnTo>
                    <a:pt x="14145" y="4012"/>
                  </a:lnTo>
                  <a:lnTo>
                    <a:pt x="11490" y="3310"/>
                  </a:lnTo>
                  <a:lnTo>
                    <a:pt x="10799"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8"/>
            <p:cNvSpPr/>
            <p:nvPr/>
          </p:nvSpPr>
          <p:spPr>
            <a:xfrm>
              <a:off x="4759800" y="846375"/>
              <a:ext cx="376275" cy="365250"/>
            </a:xfrm>
            <a:custGeom>
              <a:avLst/>
              <a:gdLst/>
              <a:ahLst/>
              <a:cxnLst/>
              <a:rect l="l" t="t" r="r" b="b"/>
              <a:pathLst>
                <a:path w="15051" h="14610" extrusionOk="0">
                  <a:moveTo>
                    <a:pt x="10050" y="1250"/>
                  </a:moveTo>
                  <a:lnTo>
                    <a:pt x="10705" y="3643"/>
                  </a:lnTo>
                  <a:lnTo>
                    <a:pt x="7942" y="6322"/>
                  </a:lnTo>
                  <a:lnTo>
                    <a:pt x="7942" y="2429"/>
                  </a:lnTo>
                  <a:lnTo>
                    <a:pt x="7954" y="2429"/>
                  </a:lnTo>
                  <a:lnTo>
                    <a:pt x="10050" y="1250"/>
                  </a:lnTo>
                  <a:close/>
                  <a:moveTo>
                    <a:pt x="4882" y="1310"/>
                  </a:moveTo>
                  <a:lnTo>
                    <a:pt x="7109" y="2548"/>
                  </a:lnTo>
                  <a:lnTo>
                    <a:pt x="7109" y="6334"/>
                  </a:lnTo>
                  <a:lnTo>
                    <a:pt x="4263" y="3584"/>
                  </a:lnTo>
                  <a:lnTo>
                    <a:pt x="4882" y="1310"/>
                  </a:lnTo>
                  <a:close/>
                  <a:moveTo>
                    <a:pt x="3751" y="4227"/>
                  </a:moveTo>
                  <a:lnTo>
                    <a:pt x="6525" y="6906"/>
                  </a:lnTo>
                  <a:lnTo>
                    <a:pt x="2501" y="6906"/>
                  </a:lnTo>
                  <a:lnTo>
                    <a:pt x="1287" y="4870"/>
                  </a:lnTo>
                  <a:lnTo>
                    <a:pt x="3751" y="4227"/>
                  </a:lnTo>
                  <a:close/>
                  <a:moveTo>
                    <a:pt x="11371" y="4143"/>
                  </a:moveTo>
                  <a:lnTo>
                    <a:pt x="13717" y="4763"/>
                  </a:lnTo>
                  <a:lnTo>
                    <a:pt x="12443" y="6906"/>
                  </a:lnTo>
                  <a:lnTo>
                    <a:pt x="8538" y="6906"/>
                  </a:lnTo>
                  <a:lnTo>
                    <a:pt x="11371" y="4143"/>
                  </a:lnTo>
                  <a:close/>
                  <a:moveTo>
                    <a:pt x="12550" y="7727"/>
                  </a:moveTo>
                  <a:lnTo>
                    <a:pt x="13776" y="9763"/>
                  </a:lnTo>
                  <a:lnTo>
                    <a:pt x="11300" y="10406"/>
                  </a:lnTo>
                  <a:lnTo>
                    <a:pt x="8538" y="7727"/>
                  </a:lnTo>
                  <a:close/>
                  <a:moveTo>
                    <a:pt x="6525" y="7739"/>
                  </a:moveTo>
                  <a:lnTo>
                    <a:pt x="3668" y="10489"/>
                  </a:lnTo>
                  <a:lnTo>
                    <a:pt x="1334" y="9882"/>
                  </a:lnTo>
                  <a:lnTo>
                    <a:pt x="2608" y="7739"/>
                  </a:lnTo>
                  <a:close/>
                  <a:moveTo>
                    <a:pt x="7954" y="8299"/>
                  </a:moveTo>
                  <a:lnTo>
                    <a:pt x="10788" y="11061"/>
                  </a:lnTo>
                  <a:lnTo>
                    <a:pt x="10169" y="13335"/>
                  </a:lnTo>
                  <a:lnTo>
                    <a:pt x="7954" y="12097"/>
                  </a:lnTo>
                  <a:lnTo>
                    <a:pt x="7954" y="8299"/>
                  </a:lnTo>
                  <a:close/>
                  <a:moveTo>
                    <a:pt x="7109" y="8299"/>
                  </a:moveTo>
                  <a:lnTo>
                    <a:pt x="7109" y="12204"/>
                  </a:lnTo>
                  <a:lnTo>
                    <a:pt x="5001" y="13383"/>
                  </a:lnTo>
                  <a:lnTo>
                    <a:pt x="4335" y="10978"/>
                  </a:lnTo>
                  <a:lnTo>
                    <a:pt x="7109" y="8299"/>
                  </a:lnTo>
                  <a:close/>
                  <a:moveTo>
                    <a:pt x="10586" y="0"/>
                  </a:moveTo>
                  <a:lnTo>
                    <a:pt x="9824" y="417"/>
                  </a:lnTo>
                  <a:lnTo>
                    <a:pt x="7430" y="1750"/>
                  </a:lnTo>
                  <a:lnTo>
                    <a:pt x="5121" y="464"/>
                  </a:lnTo>
                  <a:lnTo>
                    <a:pt x="4370" y="48"/>
                  </a:lnTo>
                  <a:lnTo>
                    <a:pt x="4144" y="857"/>
                  </a:lnTo>
                  <a:lnTo>
                    <a:pt x="3430" y="3453"/>
                  </a:lnTo>
                  <a:lnTo>
                    <a:pt x="858" y="4120"/>
                  </a:lnTo>
                  <a:lnTo>
                    <a:pt x="1" y="4346"/>
                  </a:lnTo>
                  <a:lnTo>
                    <a:pt x="441" y="5072"/>
                  </a:lnTo>
                  <a:lnTo>
                    <a:pt x="1823" y="7394"/>
                  </a:lnTo>
                  <a:lnTo>
                    <a:pt x="477" y="9644"/>
                  </a:lnTo>
                  <a:lnTo>
                    <a:pt x="48" y="10370"/>
                  </a:lnTo>
                  <a:lnTo>
                    <a:pt x="894" y="10597"/>
                  </a:lnTo>
                  <a:lnTo>
                    <a:pt x="3561" y="11299"/>
                  </a:lnTo>
                  <a:lnTo>
                    <a:pt x="4251" y="13799"/>
                  </a:lnTo>
                  <a:lnTo>
                    <a:pt x="4466" y="14609"/>
                  </a:lnTo>
                  <a:lnTo>
                    <a:pt x="5228" y="14192"/>
                  </a:lnTo>
                  <a:lnTo>
                    <a:pt x="7621" y="12859"/>
                  </a:lnTo>
                  <a:lnTo>
                    <a:pt x="9931" y="14157"/>
                  </a:lnTo>
                  <a:lnTo>
                    <a:pt x="10693" y="14573"/>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22"/>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8"/>
            <p:cNvSpPr/>
            <p:nvPr/>
          </p:nvSpPr>
          <p:spPr>
            <a:xfrm>
              <a:off x="5518225" y="4134575"/>
              <a:ext cx="375975" cy="365525"/>
            </a:xfrm>
            <a:custGeom>
              <a:avLst/>
              <a:gdLst/>
              <a:ahLst/>
              <a:cxnLst/>
              <a:rect l="l" t="t" r="r" b="b"/>
              <a:pathLst>
                <a:path w="15039" h="14621" extrusionOk="0">
                  <a:moveTo>
                    <a:pt x="4883" y="1286"/>
                  </a:moveTo>
                  <a:lnTo>
                    <a:pt x="7097" y="2512"/>
                  </a:lnTo>
                  <a:lnTo>
                    <a:pt x="7097" y="6310"/>
                  </a:lnTo>
                  <a:lnTo>
                    <a:pt x="4252" y="3560"/>
                  </a:lnTo>
                  <a:lnTo>
                    <a:pt x="4883" y="1286"/>
                  </a:lnTo>
                  <a:close/>
                  <a:moveTo>
                    <a:pt x="10050" y="1238"/>
                  </a:moveTo>
                  <a:lnTo>
                    <a:pt x="10705" y="3632"/>
                  </a:lnTo>
                  <a:lnTo>
                    <a:pt x="7931" y="6310"/>
                  </a:lnTo>
                  <a:lnTo>
                    <a:pt x="7931" y="2417"/>
                  </a:lnTo>
                  <a:lnTo>
                    <a:pt x="7942" y="2417"/>
                  </a:lnTo>
                  <a:lnTo>
                    <a:pt x="10050" y="1238"/>
                  </a:lnTo>
                  <a:close/>
                  <a:moveTo>
                    <a:pt x="11383" y="4132"/>
                  </a:moveTo>
                  <a:lnTo>
                    <a:pt x="13717" y="4739"/>
                  </a:lnTo>
                  <a:lnTo>
                    <a:pt x="12443" y="6882"/>
                  </a:lnTo>
                  <a:lnTo>
                    <a:pt x="8526" y="6882"/>
                  </a:lnTo>
                  <a:lnTo>
                    <a:pt x="11383" y="4132"/>
                  </a:lnTo>
                  <a:close/>
                  <a:moveTo>
                    <a:pt x="3751" y="4215"/>
                  </a:moveTo>
                  <a:lnTo>
                    <a:pt x="6514" y="6894"/>
                  </a:lnTo>
                  <a:lnTo>
                    <a:pt x="2501" y="6894"/>
                  </a:lnTo>
                  <a:lnTo>
                    <a:pt x="1299" y="4858"/>
                  </a:lnTo>
                  <a:lnTo>
                    <a:pt x="3751" y="4215"/>
                  </a:lnTo>
                  <a:close/>
                  <a:moveTo>
                    <a:pt x="12550" y="7715"/>
                  </a:moveTo>
                  <a:lnTo>
                    <a:pt x="13765" y="9751"/>
                  </a:lnTo>
                  <a:lnTo>
                    <a:pt x="11300" y="10394"/>
                  </a:lnTo>
                  <a:lnTo>
                    <a:pt x="8526" y="7715"/>
                  </a:lnTo>
                  <a:close/>
                  <a:moveTo>
                    <a:pt x="6514" y="7715"/>
                  </a:moveTo>
                  <a:lnTo>
                    <a:pt x="3656" y="10466"/>
                  </a:lnTo>
                  <a:lnTo>
                    <a:pt x="1323" y="9859"/>
                  </a:lnTo>
                  <a:lnTo>
                    <a:pt x="2608"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49" y="10382"/>
                  </a:lnTo>
                  <a:lnTo>
                    <a:pt x="894" y="10597"/>
                  </a:lnTo>
                  <a:lnTo>
                    <a:pt x="3561"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8"/>
            <p:cNvSpPr/>
            <p:nvPr/>
          </p:nvSpPr>
          <p:spPr>
            <a:xfrm>
              <a:off x="5897750" y="3769050"/>
              <a:ext cx="372100" cy="365250"/>
            </a:xfrm>
            <a:custGeom>
              <a:avLst/>
              <a:gdLst/>
              <a:ahLst/>
              <a:cxnLst/>
              <a:rect l="l" t="t" r="r" b="b"/>
              <a:pathLst>
                <a:path w="14884" h="14610" extrusionOk="0">
                  <a:moveTo>
                    <a:pt x="4870" y="1286"/>
                  </a:moveTo>
                  <a:lnTo>
                    <a:pt x="7085" y="2524"/>
                  </a:lnTo>
                  <a:lnTo>
                    <a:pt x="7085" y="6323"/>
                  </a:lnTo>
                  <a:lnTo>
                    <a:pt x="4239" y="3572"/>
                  </a:lnTo>
                  <a:lnTo>
                    <a:pt x="4870" y="1286"/>
                  </a:lnTo>
                  <a:close/>
                  <a:moveTo>
                    <a:pt x="10026" y="1250"/>
                  </a:moveTo>
                  <a:lnTo>
                    <a:pt x="10680" y="3644"/>
                  </a:lnTo>
                  <a:lnTo>
                    <a:pt x="7918" y="6323"/>
                  </a:lnTo>
                  <a:lnTo>
                    <a:pt x="7918" y="2417"/>
                  </a:lnTo>
                  <a:lnTo>
                    <a:pt x="7930" y="2417"/>
                  </a:lnTo>
                  <a:lnTo>
                    <a:pt x="10026" y="1250"/>
                  </a:lnTo>
                  <a:close/>
                  <a:moveTo>
                    <a:pt x="3727" y="4227"/>
                  </a:moveTo>
                  <a:lnTo>
                    <a:pt x="6501" y="6906"/>
                  </a:lnTo>
                  <a:lnTo>
                    <a:pt x="2477" y="6906"/>
                  </a:lnTo>
                  <a:lnTo>
                    <a:pt x="1263" y="4858"/>
                  </a:lnTo>
                  <a:lnTo>
                    <a:pt x="3727" y="4227"/>
                  </a:lnTo>
                  <a:close/>
                  <a:moveTo>
                    <a:pt x="11371" y="4144"/>
                  </a:moveTo>
                  <a:lnTo>
                    <a:pt x="13716" y="4763"/>
                  </a:lnTo>
                  <a:lnTo>
                    <a:pt x="12442" y="6906"/>
                  </a:lnTo>
                  <a:lnTo>
                    <a:pt x="8525" y="6906"/>
                  </a:lnTo>
                  <a:lnTo>
                    <a:pt x="11371" y="4144"/>
                  </a:lnTo>
                  <a:close/>
                  <a:moveTo>
                    <a:pt x="12526" y="7716"/>
                  </a:moveTo>
                  <a:lnTo>
                    <a:pt x="13752" y="9763"/>
                  </a:lnTo>
                  <a:lnTo>
                    <a:pt x="11276" y="10394"/>
                  </a:lnTo>
                  <a:lnTo>
                    <a:pt x="8513" y="7716"/>
                  </a:lnTo>
                  <a:close/>
                  <a:moveTo>
                    <a:pt x="6501" y="7716"/>
                  </a:moveTo>
                  <a:lnTo>
                    <a:pt x="3644" y="10478"/>
                  </a:lnTo>
                  <a:lnTo>
                    <a:pt x="1310" y="9859"/>
                  </a:lnTo>
                  <a:lnTo>
                    <a:pt x="2584" y="7716"/>
                  </a:lnTo>
                  <a:close/>
                  <a:moveTo>
                    <a:pt x="7930" y="8299"/>
                  </a:moveTo>
                  <a:lnTo>
                    <a:pt x="10776" y="11049"/>
                  </a:lnTo>
                  <a:lnTo>
                    <a:pt x="10145" y="13335"/>
                  </a:lnTo>
                  <a:lnTo>
                    <a:pt x="7930" y="12097"/>
                  </a:lnTo>
                  <a:lnTo>
                    <a:pt x="7930" y="8299"/>
                  </a:lnTo>
                  <a:close/>
                  <a:moveTo>
                    <a:pt x="7097" y="8299"/>
                  </a:moveTo>
                  <a:lnTo>
                    <a:pt x="7097" y="12204"/>
                  </a:lnTo>
                  <a:lnTo>
                    <a:pt x="7085" y="12204"/>
                  </a:lnTo>
                  <a:lnTo>
                    <a:pt x="4989" y="13371"/>
                  </a:lnTo>
                  <a:lnTo>
                    <a:pt x="4334" y="10978"/>
                  </a:lnTo>
                  <a:lnTo>
                    <a:pt x="7097" y="8299"/>
                  </a:lnTo>
                  <a:close/>
                  <a:moveTo>
                    <a:pt x="10585" y="0"/>
                  </a:moveTo>
                  <a:lnTo>
                    <a:pt x="9823" y="417"/>
                  </a:lnTo>
                  <a:lnTo>
                    <a:pt x="7430" y="1751"/>
                  </a:lnTo>
                  <a:lnTo>
                    <a:pt x="5120" y="453"/>
                  </a:lnTo>
                  <a:lnTo>
                    <a:pt x="4358" y="36"/>
                  </a:lnTo>
                  <a:lnTo>
                    <a:pt x="4132" y="858"/>
                  </a:lnTo>
                  <a:lnTo>
                    <a:pt x="3418" y="3441"/>
                  </a:lnTo>
                  <a:lnTo>
                    <a:pt x="846" y="4120"/>
                  </a:lnTo>
                  <a:lnTo>
                    <a:pt x="0" y="4334"/>
                  </a:lnTo>
                  <a:lnTo>
                    <a:pt x="429" y="5072"/>
                  </a:lnTo>
                  <a:lnTo>
                    <a:pt x="1810" y="7394"/>
                  </a:lnTo>
                  <a:lnTo>
                    <a:pt x="477" y="9644"/>
                  </a:lnTo>
                  <a:lnTo>
                    <a:pt x="48" y="10371"/>
                  </a:lnTo>
                  <a:lnTo>
                    <a:pt x="893" y="10585"/>
                  </a:lnTo>
                  <a:lnTo>
                    <a:pt x="3560" y="11287"/>
                  </a:lnTo>
                  <a:lnTo>
                    <a:pt x="4239" y="13788"/>
                  </a:lnTo>
                  <a:lnTo>
                    <a:pt x="4465" y="14609"/>
                  </a:lnTo>
                  <a:lnTo>
                    <a:pt x="5227" y="14193"/>
                  </a:lnTo>
                  <a:lnTo>
                    <a:pt x="7620" y="12859"/>
                  </a:lnTo>
                  <a:lnTo>
                    <a:pt x="9930" y="14145"/>
                  </a:lnTo>
                  <a:lnTo>
                    <a:pt x="10680" y="14562"/>
                  </a:lnTo>
                  <a:lnTo>
                    <a:pt x="10907" y="13752"/>
                  </a:lnTo>
                  <a:lnTo>
                    <a:pt x="11621" y="11156"/>
                  </a:lnTo>
                  <a:lnTo>
                    <a:pt x="14193" y="10490"/>
                  </a:lnTo>
                  <a:lnTo>
                    <a:pt x="14883" y="10311"/>
                  </a:lnTo>
                  <a:lnTo>
                    <a:pt x="14883" y="10013"/>
                  </a:lnTo>
                  <a:lnTo>
                    <a:pt x="14598" y="9537"/>
                  </a:lnTo>
                  <a:lnTo>
                    <a:pt x="13216" y="7215"/>
                  </a:lnTo>
                  <a:lnTo>
                    <a:pt x="14550" y="4965"/>
                  </a:lnTo>
                  <a:lnTo>
                    <a:pt x="14883" y="4418"/>
                  </a:lnTo>
                  <a:lnTo>
                    <a:pt x="14883" y="4203"/>
                  </a:lnTo>
                  <a:lnTo>
                    <a:pt x="14157" y="4013"/>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8"/>
            <p:cNvSpPr/>
            <p:nvPr/>
          </p:nvSpPr>
          <p:spPr>
            <a:xfrm>
              <a:off x="5897450" y="3403825"/>
              <a:ext cx="372100" cy="365550"/>
            </a:xfrm>
            <a:custGeom>
              <a:avLst/>
              <a:gdLst/>
              <a:ahLst/>
              <a:cxnLst/>
              <a:rect l="l" t="t" r="r" b="b"/>
              <a:pathLst>
                <a:path w="14884" h="14622" extrusionOk="0">
                  <a:moveTo>
                    <a:pt x="4882" y="1286"/>
                  </a:moveTo>
                  <a:lnTo>
                    <a:pt x="7097" y="2525"/>
                  </a:lnTo>
                  <a:lnTo>
                    <a:pt x="7097" y="6311"/>
                  </a:lnTo>
                  <a:lnTo>
                    <a:pt x="4251" y="3560"/>
                  </a:lnTo>
                  <a:lnTo>
                    <a:pt x="4882" y="1286"/>
                  </a:lnTo>
                  <a:close/>
                  <a:moveTo>
                    <a:pt x="10038" y="1239"/>
                  </a:moveTo>
                  <a:lnTo>
                    <a:pt x="10692" y="3632"/>
                  </a:lnTo>
                  <a:lnTo>
                    <a:pt x="7930" y="6311"/>
                  </a:lnTo>
                  <a:lnTo>
                    <a:pt x="7930" y="2417"/>
                  </a:lnTo>
                  <a:lnTo>
                    <a:pt x="7942" y="2417"/>
                  </a:lnTo>
                  <a:lnTo>
                    <a:pt x="10038" y="1239"/>
                  </a:lnTo>
                  <a:close/>
                  <a:moveTo>
                    <a:pt x="3739" y="4215"/>
                  </a:moveTo>
                  <a:lnTo>
                    <a:pt x="6513" y="6894"/>
                  </a:lnTo>
                  <a:lnTo>
                    <a:pt x="2489" y="6894"/>
                  </a:lnTo>
                  <a:lnTo>
                    <a:pt x="1275" y="4858"/>
                  </a:lnTo>
                  <a:lnTo>
                    <a:pt x="3739" y="4215"/>
                  </a:lnTo>
                  <a:close/>
                  <a:moveTo>
                    <a:pt x="11371" y="4144"/>
                  </a:moveTo>
                  <a:lnTo>
                    <a:pt x="13705" y="4751"/>
                  </a:lnTo>
                  <a:lnTo>
                    <a:pt x="12443" y="6894"/>
                  </a:lnTo>
                  <a:lnTo>
                    <a:pt x="8525" y="6894"/>
                  </a:lnTo>
                  <a:lnTo>
                    <a:pt x="11371" y="4144"/>
                  </a:lnTo>
                  <a:close/>
                  <a:moveTo>
                    <a:pt x="12538" y="7716"/>
                  </a:moveTo>
                  <a:lnTo>
                    <a:pt x="13764" y="9752"/>
                  </a:lnTo>
                  <a:lnTo>
                    <a:pt x="11288" y="10395"/>
                  </a:lnTo>
                  <a:lnTo>
                    <a:pt x="8525" y="7716"/>
                  </a:lnTo>
                  <a:close/>
                  <a:moveTo>
                    <a:pt x="6501" y="7728"/>
                  </a:moveTo>
                  <a:lnTo>
                    <a:pt x="3656" y="10478"/>
                  </a:lnTo>
                  <a:lnTo>
                    <a:pt x="1310" y="9871"/>
                  </a:lnTo>
                  <a:lnTo>
                    <a:pt x="2584"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5" y="14205"/>
                  </a:lnTo>
                  <a:lnTo>
                    <a:pt x="7621" y="12859"/>
                  </a:lnTo>
                  <a:lnTo>
                    <a:pt x="9918" y="14157"/>
                  </a:lnTo>
                  <a:lnTo>
                    <a:pt x="10680" y="14574"/>
                  </a:lnTo>
                  <a:lnTo>
                    <a:pt x="10907" y="13752"/>
                  </a:lnTo>
                  <a:lnTo>
                    <a:pt x="11621" y="11168"/>
                  </a:lnTo>
                  <a:lnTo>
                    <a:pt x="14193" y="10502"/>
                  </a:lnTo>
                  <a:lnTo>
                    <a:pt x="14883" y="10323"/>
                  </a:lnTo>
                  <a:lnTo>
                    <a:pt x="14883" y="10025"/>
                  </a:lnTo>
                  <a:lnTo>
                    <a:pt x="14598" y="9549"/>
                  </a:lnTo>
                  <a:lnTo>
                    <a:pt x="13216" y="7227"/>
                  </a:lnTo>
                  <a:lnTo>
                    <a:pt x="14550" y="4977"/>
                  </a:lnTo>
                  <a:lnTo>
                    <a:pt x="14883" y="4418"/>
                  </a:lnTo>
                  <a:lnTo>
                    <a:pt x="14883" y="4215"/>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8"/>
            <p:cNvSpPr/>
            <p:nvPr/>
          </p:nvSpPr>
          <p:spPr>
            <a:xfrm>
              <a:off x="5897750" y="1942025"/>
              <a:ext cx="372100" cy="365550"/>
            </a:xfrm>
            <a:custGeom>
              <a:avLst/>
              <a:gdLst/>
              <a:ahLst/>
              <a:cxnLst/>
              <a:rect l="l" t="t" r="r" b="b"/>
              <a:pathLst>
                <a:path w="14884" h="14622" extrusionOk="0">
                  <a:moveTo>
                    <a:pt x="4870" y="1311"/>
                  </a:moveTo>
                  <a:lnTo>
                    <a:pt x="7085" y="2549"/>
                  </a:lnTo>
                  <a:lnTo>
                    <a:pt x="7085" y="6347"/>
                  </a:lnTo>
                  <a:lnTo>
                    <a:pt x="4239" y="3585"/>
                  </a:lnTo>
                  <a:lnTo>
                    <a:pt x="4870" y="1311"/>
                  </a:lnTo>
                  <a:close/>
                  <a:moveTo>
                    <a:pt x="10026" y="1263"/>
                  </a:moveTo>
                  <a:lnTo>
                    <a:pt x="10680" y="3668"/>
                  </a:lnTo>
                  <a:lnTo>
                    <a:pt x="7918" y="6347"/>
                  </a:lnTo>
                  <a:lnTo>
                    <a:pt x="7918" y="2442"/>
                  </a:lnTo>
                  <a:lnTo>
                    <a:pt x="7930" y="2442"/>
                  </a:lnTo>
                  <a:lnTo>
                    <a:pt x="10026" y="1263"/>
                  </a:lnTo>
                  <a:close/>
                  <a:moveTo>
                    <a:pt x="11371" y="4156"/>
                  </a:moveTo>
                  <a:lnTo>
                    <a:pt x="13705" y="4763"/>
                  </a:lnTo>
                  <a:lnTo>
                    <a:pt x="12431" y="6907"/>
                  </a:lnTo>
                  <a:lnTo>
                    <a:pt x="8513" y="6907"/>
                  </a:lnTo>
                  <a:lnTo>
                    <a:pt x="11371" y="4156"/>
                  </a:lnTo>
                  <a:close/>
                  <a:moveTo>
                    <a:pt x="3727" y="4240"/>
                  </a:moveTo>
                  <a:lnTo>
                    <a:pt x="6501" y="6918"/>
                  </a:lnTo>
                  <a:lnTo>
                    <a:pt x="2477" y="6918"/>
                  </a:lnTo>
                  <a:lnTo>
                    <a:pt x="1263" y="4882"/>
                  </a:lnTo>
                  <a:lnTo>
                    <a:pt x="3727" y="4240"/>
                  </a:lnTo>
                  <a:close/>
                  <a:moveTo>
                    <a:pt x="12550" y="7740"/>
                  </a:moveTo>
                  <a:lnTo>
                    <a:pt x="13764" y="9776"/>
                  </a:lnTo>
                  <a:lnTo>
                    <a:pt x="11299" y="10419"/>
                  </a:lnTo>
                  <a:lnTo>
                    <a:pt x="8525" y="7740"/>
                  </a:lnTo>
                  <a:close/>
                  <a:moveTo>
                    <a:pt x="6501" y="7740"/>
                  </a:moveTo>
                  <a:lnTo>
                    <a:pt x="3644" y="10490"/>
                  </a:lnTo>
                  <a:lnTo>
                    <a:pt x="1310" y="9883"/>
                  </a:lnTo>
                  <a:lnTo>
                    <a:pt x="2584" y="7740"/>
                  </a:lnTo>
                  <a:close/>
                  <a:moveTo>
                    <a:pt x="7930" y="8323"/>
                  </a:moveTo>
                  <a:lnTo>
                    <a:pt x="10776" y="11074"/>
                  </a:lnTo>
                  <a:lnTo>
                    <a:pt x="10145" y="13348"/>
                  </a:lnTo>
                  <a:lnTo>
                    <a:pt x="7930" y="12121"/>
                  </a:lnTo>
                  <a:lnTo>
                    <a:pt x="7930" y="8323"/>
                  </a:lnTo>
                  <a:close/>
                  <a:moveTo>
                    <a:pt x="7097" y="8323"/>
                  </a:moveTo>
                  <a:lnTo>
                    <a:pt x="7097" y="12217"/>
                  </a:lnTo>
                  <a:lnTo>
                    <a:pt x="7085" y="12217"/>
                  </a:lnTo>
                  <a:lnTo>
                    <a:pt x="4989" y="13395"/>
                  </a:lnTo>
                  <a:lnTo>
                    <a:pt x="4334" y="11002"/>
                  </a:lnTo>
                  <a:lnTo>
                    <a:pt x="7097" y="8323"/>
                  </a:lnTo>
                  <a:close/>
                  <a:moveTo>
                    <a:pt x="10585" y="1"/>
                  </a:moveTo>
                  <a:lnTo>
                    <a:pt x="9823" y="418"/>
                  </a:lnTo>
                  <a:lnTo>
                    <a:pt x="7430" y="1763"/>
                  </a:lnTo>
                  <a:lnTo>
                    <a:pt x="5120" y="465"/>
                  </a:lnTo>
                  <a:lnTo>
                    <a:pt x="4358" y="49"/>
                  </a:lnTo>
                  <a:lnTo>
                    <a:pt x="4132" y="870"/>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22"/>
                  </a:lnTo>
                  <a:lnTo>
                    <a:pt x="5227" y="14193"/>
                  </a:lnTo>
                  <a:lnTo>
                    <a:pt x="7620" y="12860"/>
                  </a:lnTo>
                  <a:lnTo>
                    <a:pt x="9930" y="14157"/>
                  </a:lnTo>
                  <a:lnTo>
                    <a:pt x="10680" y="14574"/>
                  </a:lnTo>
                  <a:lnTo>
                    <a:pt x="10907" y="13753"/>
                  </a:lnTo>
                  <a:lnTo>
                    <a:pt x="11621" y="11169"/>
                  </a:lnTo>
                  <a:lnTo>
                    <a:pt x="14193" y="10490"/>
                  </a:lnTo>
                  <a:lnTo>
                    <a:pt x="14883" y="10312"/>
                  </a:lnTo>
                  <a:lnTo>
                    <a:pt x="14883" y="10002"/>
                  </a:lnTo>
                  <a:lnTo>
                    <a:pt x="14598" y="9562"/>
                  </a:lnTo>
                  <a:lnTo>
                    <a:pt x="13216" y="7240"/>
                  </a:lnTo>
                  <a:lnTo>
                    <a:pt x="14550" y="4990"/>
                  </a:lnTo>
                  <a:lnTo>
                    <a:pt x="14883" y="4442"/>
                  </a:lnTo>
                  <a:lnTo>
                    <a:pt x="14883" y="4216"/>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8"/>
            <p:cNvSpPr/>
            <p:nvPr/>
          </p:nvSpPr>
          <p:spPr>
            <a:xfrm>
              <a:off x="5897750" y="4499800"/>
              <a:ext cx="372100" cy="365250"/>
            </a:xfrm>
            <a:custGeom>
              <a:avLst/>
              <a:gdLst/>
              <a:ahLst/>
              <a:cxnLst/>
              <a:rect l="l" t="t" r="r" b="b"/>
              <a:pathLst>
                <a:path w="14884" h="14610" extrusionOk="0">
                  <a:moveTo>
                    <a:pt x="4870" y="1286"/>
                  </a:moveTo>
                  <a:lnTo>
                    <a:pt x="7085" y="2524"/>
                  </a:lnTo>
                  <a:lnTo>
                    <a:pt x="7085" y="6322"/>
                  </a:lnTo>
                  <a:lnTo>
                    <a:pt x="4239" y="3572"/>
                  </a:lnTo>
                  <a:lnTo>
                    <a:pt x="4870" y="1286"/>
                  </a:lnTo>
                  <a:close/>
                  <a:moveTo>
                    <a:pt x="10026" y="1250"/>
                  </a:moveTo>
                  <a:lnTo>
                    <a:pt x="10680" y="3643"/>
                  </a:lnTo>
                  <a:lnTo>
                    <a:pt x="7918" y="6322"/>
                  </a:lnTo>
                  <a:lnTo>
                    <a:pt x="7918" y="2417"/>
                  </a:lnTo>
                  <a:lnTo>
                    <a:pt x="7930" y="2417"/>
                  </a:lnTo>
                  <a:lnTo>
                    <a:pt x="10026" y="1250"/>
                  </a:lnTo>
                  <a:close/>
                  <a:moveTo>
                    <a:pt x="11371" y="4132"/>
                  </a:moveTo>
                  <a:lnTo>
                    <a:pt x="13705" y="4739"/>
                  </a:lnTo>
                  <a:lnTo>
                    <a:pt x="12431" y="6882"/>
                  </a:lnTo>
                  <a:lnTo>
                    <a:pt x="8513" y="6882"/>
                  </a:lnTo>
                  <a:lnTo>
                    <a:pt x="11371" y="4132"/>
                  </a:lnTo>
                  <a:close/>
                  <a:moveTo>
                    <a:pt x="3727" y="4227"/>
                  </a:moveTo>
                  <a:lnTo>
                    <a:pt x="6501" y="6906"/>
                  </a:lnTo>
                  <a:lnTo>
                    <a:pt x="2477" y="6906"/>
                  </a:lnTo>
                  <a:lnTo>
                    <a:pt x="1263" y="4858"/>
                  </a:lnTo>
                  <a:lnTo>
                    <a:pt x="3727" y="4227"/>
                  </a:lnTo>
                  <a:close/>
                  <a:moveTo>
                    <a:pt x="12526" y="7715"/>
                  </a:moveTo>
                  <a:lnTo>
                    <a:pt x="13752" y="9763"/>
                  </a:lnTo>
                  <a:lnTo>
                    <a:pt x="11276" y="10394"/>
                  </a:lnTo>
                  <a:lnTo>
                    <a:pt x="8513" y="7715"/>
                  </a:lnTo>
                  <a:close/>
                  <a:moveTo>
                    <a:pt x="6501" y="7715"/>
                  </a:moveTo>
                  <a:lnTo>
                    <a:pt x="3644" y="10478"/>
                  </a:lnTo>
                  <a:lnTo>
                    <a:pt x="1310" y="9858"/>
                  </a:lnTo>
                  <a:lnTo>
                    <a:pt x="2584" y="7715"/>
                  </a:lnTo>
                  <a:close/>
                  <a:moveTo>
                    <a:pt x="7930" y="8299"/>
                  </a:moveTo>
                  <a:lnTo>
                    <a:pt x="10776" y="11049"/>
                  </a:lnTo>
                  <a:lnTo>
                    <a:pt x="10145" y="13335"/>
                  </a:lnTo>
                  <a:lnTo>
                    <a:pt x="7930" y="12097"/>
                  </a:lnTo>
                  <a:lnTo>
                    <a:pt x="7930" y="8299"/>
                  </a:lnTo>
                  <a:close/>
                  <a:moveTo>
                    <a:pt x="7085" y="8299"/>
                  </a:moveTo>
                  <a:lnTo>
                    <a:pt x="7085" y="12204"/>
                  </a:lnTo>
                  <a:lnTo>
                    <a:pt x="4989" y="13371"/>
                  </a:lnTo>
                  <a:lnTo>
                    <a:pt x="4311" y="10978"/>
                  </a:lnTo>
                  <a:lnTo>
                    <a:pt x="7085" y="8299"/>
                  </a:lnTo>
                  <a:close/>
                  <a:moveTo>
                    <a:pt x="10585" y="0"/>
                  </a:moveTo>
                  <a:lnTo>
                    <a:pt x="9823" y="405"/>
                  </a:lnTo>
                  <a:lnTo>
                    <a:pt x="7430" y="1750"/>
                  </a:lnTo>
                  <a:lnTo>
                    <a:pt x="5120" y="453"/>
                  </a:lnTo>
                  <a:lnTo>
                    <a:pt x="4358" y="36"/>
                  </a:lnTo>
                  <a:lnTo>
                    <a:pt x="4132" y="857"/>
                  </a:lnTo>
                  <a:lnTo>
                    <a:pt x="3418" y="3441"/>
                  </a:lnTo>
                  <a:lnTo>
                    <a:pt x="846" y="4120"/>
                  </a:lnTo>
                  <a:lnTo>
                    <a:pt x="0" y="4334"/>
                  </a:lnTo>
                  <a:lnTo>
                    <a:pt x="429" y="5072"/>
                  </a:lnTo>
                  <a:lnTo>
                    <a:pt x="1810" y="7394"/>
                  </a:lnTo>
                  <a:lnTo>
                    <a:pt x="477" y="9632"/>
                  </a:lnTo>
                  <a:lnTo>
                    <a:pt x="48" y="10370"/>
                  </a:lnTo>
                  <a:lnTo>
                    <a:pt x="893" y="10585"/>
                  </a:lnTo>
                  <a:lnTo>
                    <a:pt x="3560" y="11287"/>
                  </a:lnTo>
                  <a:lnTo>
                    <a:pt x="4239" y="13788"/>
                  </a:lnTo>
                  <a:lnTo>
                    <a:pt x="4465" y="14609"/>
                  </a:lnTo>
                  <a:lnTo>
                    <a:pt x="5227" y="14192"/>
                  </a:lnTo>
                  <a:lnTo>
                    <a:pt x="7620" y="12847"/>
                  </a:lnTo>
                  <a:lnTo>
                    <a:pt x="9930" y="14145"/>
                  </a:lnTo>
                  <a:lnTo>
                    <a:pt x="10680" y="14561"/>
                  </a:lnTo>
                  <a:lnTo>
                    <a:pt x="10907" y="13740"/>
                  </a:lnTo>
                  <a:lnTo>
                    <a:pt x="11621" y="11156"/>
                  </a:lnTo>
                  <a:lnTo>
                    <a:pt x="14193" y="10489"/>
                  </a:lnTo>
                  <a:lnTo>
                    <a:pt x="14883" y="10311"/>
                  </a:lnTo>
                  <a:lnTo>
                    <a:pt x="14883" y="9989"/>
                  </a:lnTo>
                  <a:lnTo>
                    <a:pt x="14598" y="9537"/>
                  </a:lnTo>
                  <a:lnTo>
                    <a:pt x="13216" y="7215"/>
                  </a:lnTo>
                  <a:lnTo>
                    <a:pt x="14550" y="4965"/>
                  </a:lnTo>
                  <a:lnTo>
                    <a:pt x="14883" y="4417"/>
                  </a:lnTo>
                  <a:lnTo>
                    <a:pt x="14883" y="4203"/>
                  </a:lnTo>
                  <a:lnTo>
                    <a:pt x="14157" y="4012"/>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8"/>
            <p:cNvSpPr/>
            <p:nvPr/>
          </p:nvSpPr>
          <p:spPr>
            <a:xfrm>
              <a:off x="5897750" y="2307850"/>
              <a:ext cx="372100" cy="365250"/>
            </a:xfrm>
            <a:custGeom>
              <a:avLst/>
              <a:gdLst/>
              <a:ahLst/>
              <a:cxnLst/>
              <a:rect l="l" t="t" r="r" b="b"/>
              <a:pathLst>
                <a:path w="14884" h="14610" extrusionOk="0">
                  <a:moveTo>
                    <a:pt x="4870" y="1298"/>
                  </a:moveTo>
                  <a:lnTo>
                    <a:pt x="7085" y="2525"/>
                  </a:lnTo>
                  <a:lnTo>
                    <a:pt x="7085" y="6323"/>
                  </a:lnTo>
                  <a:lnTo>
                    <a:pt x="4239" y="3573"/>
                  </a:lnTo>
                  <a:lnTo>
                    <a:pt x="4870" y="1298"/>
                  </a:lnTo>
                  <a:close/>
                  <a:moveTo>
                    <a:pt x="10026" y="1251"/>
                  </a:moveTo>
                  <a:lnTo>
                    <a:pt x="10680" y="3644"/>
                  </a:lnTo>
                  <a:lnTo>
                    <a:pt x="7918" y="6323"/>
                  </a:lnTo>
                  <a:lnTo>
                    <a:pt x="7918" y="2430"/>
                  </a:lnTo>
                  <a:lnTo>
                    <a:pt x="7930" y="2430"/>
                  </a:lnTo>
                  <a:lnTo>
                    <a:pt x="10026" y="1251"/>
                  </a:lnTo>
                  <a:close/>
                  <a:moveTo>
                    <a:pt x="11371" y="4132"/>
                  </a:moveTo>
                  <a:lnTo>
                    <a:pt x="13705" y="4751"/>
                  </a:lnTo>
                  <a:lnTo>
                    <a:pt x="12431" y="6894"/>
                  </a:lnTo>
                  <a:lnTo>
                    <a:pt x="8513" y="6894"/>
                  </a:lnTo>
                  <a:lnTo>
                    <a:pt x="11371" y="4132"/>
                  </a:lnTo>
                  <a:close/>
                  <a:moveTo>
                    <a:pt x="3727" y="4227"/>
                  </a:moveTo>
                  <a:lnTo>
                    <a:pt x="6501" y="6906"/>
                  </a:lnTo>
                  <a:lnTo>
                    <a:pt x="2477" y="6906"/>
                  </a:lnTo>
                  <a:lnTo>
                    <a:pt x="1263" y="4870"/>
                  </a:lnTo>
                  <a:lnTo>
                    <a:pt x="3727" y="4227"/>
                  </a:lnTo>
                  <a:close/>
                  <a:moveTo>
                    <a:pt x="12550" y="7728"/>
                  </a:moveTo>
                  <a:lnTo>
                    <a:pt x="13764" y="9764"/>
                  </a:lnTo>
                  <a:lnTo>
                    <a:pt x="11299" y="10407"/>
                  </a:lnTo>
                  <a:lnTo>
                    <a:pt x="8525" y="7728"/>
                  </a:lnTo>
                  <a:close/>
                  <a:moveTo>
                    <a:pt x="6501" y="7728"/>
                  </a:moveTo>
                  <a:lnTo>
                    <a:pt x="3644" y="10478"/>
                  </a:lnTo>
                  <a:lnTo>
                    <a:pt x="1310" y="9871"/>
                  </a:lnTo>
                  <a:lnTo>
                    <a:pt x="2584" y="7728"/>
                  </a:lnTo>
                  <a:close/>
                  <a:moveTo>
                    <a:pt x="7930" y="8299"/>
                  </a:moveTo>
                  <a:lnTo>
                    <a:pt x="10776" y="11062"/>
                  </a:lnTo>
                  <a:lnTo>
                    <a:pt x="10145" y="13336"/>
                  </a:lnTo>
                  <a:lnTo>
                    <a:pt x="7930" y="12097"/>
                  </a:lnTo>
                  <a:lnTo>
                    <a:pt x="7930" y="8299"/>
                  </a:lnTo>
                  <a:close/>
                  <a:moveTo>
                    <a:pt x="7097" y="8299"/>
                  </a:moveTo>
                  <a:lnTo>
                    <a:pt x="7097" y="12205"/>
                  </a:lnTo>
                  <a:lnTo>
                    <a:pt x="7085" y="12205"/>
                  </a:lnTo>
                  <a:lnTo>
                    <a:pt x="4989" y="13383"/>
                  </a:lnTo>
                  <a:lnTo>
                    <a:pt x="4334" y="10978"/>
                  </a:lnTo>
                  <a:lnTo>
                    <a:pt x="7097" y="8299"/>
                  </a:lnTo>
                  <a:close/>
                  <a:moveTo>
                    <a:pt x="10585" y="1"/>
                  </a:moveTo>
                  <a:lnTo>
                    <a:pt x="9823" y="417"/>
                  </a:lnTo>
                  <a:lnTo>
                    <a:pt x="7430" y="1751"/>
                  </a:lnTo>
                  <a:lnTo>
                    <a:pt x="5120" y="465"/>
                  </a:lnTo>
                  <a:lnTo>
                    <a:pt x="4358" y="48"/>
                  </a:lnTo>
                  <a:lnTo>
                    <a:pt x="4132" y="858"/>
                  </a:lnTo>
                  <a:lnTo>
                    <a:pt x="3418"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7" y="13752"/>
                  </a:lnTo>
                  <a:lnTo>
                    <a:pt x="11621" y="11157"/>
                  </a:lnTo>
                  <a:lnTo>
                    <a:pt x="14193" y="10490"/>
                  </a:lnTo>
                  <a:lnTo>
                    <a:pt x="14883" y="10311"/>
                  </a:lnTo>
                  <a:lnTo>
                    <a:pt x="14883" y="10002"/>
                  </a:lnTo>
                  <a:lnTo>
                    <a:pt x="14598" y="9538"/>
                  </a:lnTo>
                  <a:lnTo>
                    <a:pt x="13216" y="7216"/>
                  </a:lnTo>
                  <a:lnTo>
                    <a:pt x="14550" y="4966"/>
                  </a:lnTo>
                  <a:lnTo>
                    <a:pt x="14883" y="4418"/>
                  </a:lnTo>
                  <a:lnTo>
                    <a:pt x="14883" y="4215"/>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8"/>
            <p:cNvSpPr/>
            <p:nvPr/>
          </p:nvSpPr>
          <p:spPr>
            <a:xfrm>
              <a:off x="5897450" y="1212175"/>
              <a:ext cx="372100" cy="365250"/>
            </a:xfrm>
            <a:custGeom>
              <a:avLst/>
              <a:gdLst/>
              <a:ahLst/>
              <a:cxnLst/>
              <a:rect l="l" t="t" r="r" b="b"/>
              <a:pathLst>
                <a:path w="14884" h="14610" extrusionOk="0">
                  <a:moveTo>
                    <a:pt x="4882" y="1275"/>
                  </a:moveTo>
                  <a:lnTo>
                    <a:pt x="7097" y="2513"/>
                  </a:lnTo>
                  <a:lnTo>
                    <a:pt x="7097" y="6311"/>
                  </a:lnTo>
                  <a:lnTo>
                    <a:pt x="4251" y="3549"/>
                  </a:lnTo>
                  <a:lnTo>
                    <a:pt x="4882" y="1275"/>
                  </a:lnTo>
                  <a:close/>
                  <a:moveTo>
                    <a:pt x="10038" y="1227"/>
                  </a:moveTo>
                  <a:lnTo>
                    <a:pt x="10692" y="3632"/>
                  </a:lnTo>
                  <a:lnTo>
                    <a:pt x="7930" y="6311"/>
                  </a:lnTo>
                  <a:lnTo>
                    <a:pt x="7930" y="2406"/>
                  </a:lnTo>
                  <a:lnTo>
                    <a:pt x="7942" y="2406"/>
                  </a:lnTo>
                  <a:lnTo>
                    <a:pt x="10038" y="1227"/>
                  </a:lnTo>
                  <a:close/>
                  <a:moveTo>
                    <a:pt x="3739" y="4204"/>
                  </a:moveTo>
                  <a:lnTo>
                    <a:pt x="6513" y="6883"/>
                  </a:lnTo>
                  <a:lnTo>
                    <a:pt x="2489" y="6883"/>
                  </a:lnTo>
                  <a:lnTo>
                    <a:pt x="1275" y="4847"/>
                  </a:lnTo>
                  <a:lnTo>
                    <a:pt x="3739" y="4204"/>
                  </a:lnTo>
                  <a:close/>
                  <a:moveTo>
                    <a:pt x="11371" y="4132"/>
                  </a:moveTo>
                  <a:lnTo>
                    <a:pt x="13705" y="4740"/>
                  </a:lnTo>
                  <a:lnTo>
                    <a:pt x="12443" y="6883"/>
                  </a:lnTo>
                  <a:lnTo>
                    <a:pt x="8525" y="6883"/>
                  </a:lnTo>
                  <a:lnTo>
                    <a:pt x="11371" y="4132"/>
                  </a:lnTo>
                  <a:close/>
                  <a:moveTo>
                    <a:pt x="12538" y="7704"/>
                  </a:moveTo>
                  <a:lnTo>
                    <a:pt x="13764" y="9740"/>
                  </a:lnTo>
                  <a:lnTo>
                    <a:pt x="11288" y="10383"/>
                  </a:lnTo>
                  <a:lnTo>
                    <a:pt x="8525" y="7704"/>
                  </a:lnTo>
                  <a:close/>
                  <a:moveTo>
                    <a:pt x="6513" y="7716"/>
                  </a:moveTo>
                  <a:lnTo>
                    <a:pt x="3656" y="10478"/>
                  </a:lnTo>
                  <a:lnTo>
                    <a:pt x="1322" y="9859"/>
                  </a:lnTo>
                  <a:lnTo>
                    <a:pt x="2596" y="7716"/>
                  </a:lnTo>
                  <a:close/>
                  <a:moveTo>
                    <a:pt x="7942" y="8288"/>
                  </a:moveTo>
                  <a:lnTo>
                    <a:pt x="10788" y="11038"/>
                  </a:lnTo>
                  <a:lnTo>
                    <a:pt x="10157" y="13312"/>
                  </a:lnTo>
                  <a:lnTo>
                    <a:pt x="7942" y="12074"/>
                  </a:lnTo>
                  <a:lnTo>
                    <a:pt x="7942" y="8288"/>
                  </a:lnTo>
                  <a:close/>
                  <a:moveTo>
                    <a:pt x="7109" y="8288"/>
                  </a:moveTo>
                  <a:lnTo>
                    <a:pt x="7109" y="12181"/>
                  </a:lnTo>
                  <a:lnTo>
                    <a:pt x="7097" y="12181"/>
                  </a:lnTo>
                  <a:lnTo>
                    <a:pt x="5001" y="13360"/>
                  </a:lnTo>
                  <a:lnTo>
                    <a:pt x="4346" y="10966"/>
                  </a:lnTo>
                  <a:lnTo>
                    <a:pt x="7109" y="8288"/>
                  </a:lnTo>
                  <a:close/>
                  <a:moveTo>
                    <a:pt x="10573" y="1"/>
                  </a:moveTo>
                  <a:lnTo>
                    <a:pt x="9823" y="418"/>
                  </a:lnTo>
                  <a:lnTo>
                    <a:pt x="7418" y="1751"/>
                  </a:lnTo>
                  <a:lnTo>
                    <a:pt x="5120" y="453"/>
                  </a:lnTo>
                  <a:lnTo>
                    <a:pt x="4358" y="37"/>
                  </a:lnTo>
                  <a:lnTo>
                    <a:pt x="4132" y="858"/>
                  </a:lnTo>
                  <a:lnTo>
                    <a:pt x="3418" y="3454"/>
                  </a:lnTo>
                  <a:lnTo>
                    <a:pt x="846" y="4120"/>
                  </a:lnTo>
                  <a:lnTo>
                    <a:pt x="1" y="4347"/>
                  </a:lnTo>
                  <a:lnTo>
                    <a:pt x="429" y="5073"/>
                  </a:lnTo>
                  <a:lnTo>
                    <a:pt x="1810" y="7395"/>
                  </a:lnTo>
                  <a:lnTo>
                    <a:pt x="477" y="9645"/>
                  </a:lnTo>
                  <a:lnTo>
                    <a:pt x="36" y="10371"/>
                  </a:lnTo>
                  <a:lnTo>
                    <a:pt x="894" y="10597"/>
                  </a:lnTo>
                  <a:lnTo>
                    <a:pt x="3549" y="11288"/>
                  </a:lnTo>
                  <a:lnTo>
                    <a:pt x="4239" y="13788"/>
                  </a:lnTo>
                  <a:lnTo>
                    <a:pt x="4465" y="14610"/>
                  </a:lnTo>
                  <a:lnTo>
                    <a:pt x="5215" y="14193"/>
                  </a:lnTo>
                  <a:lnTo>
                    <a:pt x="7621" y="12860"/>
                  </a:lnTo>
                  <a:lnTo>
                    <a:pt x="9918" y="14145"/>
                  </a:lnTo>
                  <a:lnTo>
                    <a:pt x="10680" y="14562"/>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04"/>
                  </a:lnTo>
                  <a:lnTo>
                    <a:pt x="14145" y="4013"/>
                  </a:lnTo>
                  <a:lnTo>
                    <a:pt x="11490" y="3311"/>
                  </a:lnTo>
                  <a:lnTo>
                    <a:pt x="10800" y="810"/>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8"/>
            <p:cNvSpPr/>
            <p:nvPr/>
          </p:nvSpPr>
          <p:spPr>
            <a:xfrm>
              <a:off x="5897750" y="4134275"/>
              <a:ext cx="372100" cy="365550"/>
            </a:xfrm>
            <a:custGeom>
              <a:avLst/>
              <a:gdLst/>
              <a:ahLst/>
              <a:cxnLst/>
              <a:rect l="l" t="t" r="r" b="b"/>
              <a:pathLst>
                <a:path w="14884" h="14622" extrusionOk="0">
                  <a:moveTo>
                    <a:pt x="4870" y="1298"/>
                  </a:moveTo>
                  <a:lnTo>
                    <a:pt x="7085" y="2536"/>
                  </a:lnTo>
                  <a:lnTo>
                    <a:pt x="7085" y="6322"/>
                  </a:lnTo>
                  <a:lnTo>
                    <a:pt x="4239" y="3572"/>
                  </a:lnTo>
                  <a:lnTo>
                    <a:pt x="4870" y="1298"/>
                  </a:lnTo>
                  <a:close/>
                  <a:moveTo>
                    <a:pt x="10026" y="1250"/>
                  </a:moveTo>
                  <a:lnTo>
                    <a:pt x="10680" y="3644"/>
                  </a:lnTo>
                  <a:lnTo>
                    <a:pt x="7918" y="6322"/>
                  </a:lnTo>
                  <a:lnTo>
                    <a:pt x="7918" y="2429"/>
                  </a:lnTo>
                  <a:lnTo>
                    <a:pt x="7930" y="2429"/>
                  </a:lnTo>
                  <a:lnTo>
                    <a:pt x="10026" y="1250"/>
                  </a:lnTo>
                  <a:close/>
                  <a:moveTo>
                    <a:pt x="11371" y="4144"/>
                  </a:moveTo>
                  <a:lnTo>
                    <a:pt x="13705" y="4751"/>
                  </a:lnTo>
                  <a:lnTo>
                    <a:pt x="12431" y="6894"/>
                  </a:lnTo>
                  <a:lnTo>
                    <a:pt x="8513" y="6894"/>
                  </a:lnTo>
                  <a:lnTo>
                    <a:pt x="11371" y="4144"/>
                  </a:lnTo>
                  <a:close/>
                  <a:moveTo>
                    <a:pt x="3727" y="4227"/>
                  </a:moveTo>
                  <a:lnTo>
                    <a:pt x="6501" y="6906"/>
                  </a:lnTo>
                  <a:lnTo>
                    <a:pt x="2477" y="6906"/>
                  </a:lnTo>
                  <a:lnTo>
                    <a:pt x="1263" y="4870"/>
                  </a:lnTo>
                  <a:lnTo>
                    <a:pt x="3727" y="4227"/>
                  </a:lnTo>
                  <a:close/>
                  <a:moveTo>
                    <a:pt x="12526" y="7727"/>
                  </a:moveTo>
                  <a:lnTo>
                    <a:pt x="13752" y="9763"/>
                  </a:lnTo>
                  <a:lnTo>
                    <a:pt x="11276" y="10406"/>
                  </a:lnTo>
                  <a:lnTo>
                    <a:pt x="8513" y="7727"/>
                  </a:lnTo>
                  <a:close/>
                  <a:moveTo>
                    <a:pt x="6501" y="7727"/>
                  </a:moveTo>
                  <a:lnTo>
                    <a:pt x="3644" y="10478"/>
                  </a:lnTo>
                  <a:lnTo>
                    <a:pt x="1310" y="9871"/>
                  </a:lnTo>
                  <a:lnTo>
                    <a:pt x="2584" y="7727"/>
                  </a:lnTo>
                  <a:close/>
                  <a:moveTo>
                    <a:pt x="7930" y="8311"/>
                  </a:moveTo>
                  <a:lnTo>
                    <a:pt x="10776" y="11061"/>
                  </a:lnTo>
                  <a:lnTo>
                    <a:pt x="10145" y="13335"/>
                  </a:lnTo>
                  <a:lnTo>
                    <a:pt x="7930" y="12097"/>
                  </a:lnTo>
                  <a:lnTo>
                    <a:pt x="7930" y="8311"/>
                  </a:lnTo>
                  <a:close/>
                  <a:moveTo>
                    <a:pt x="7097" y="8311"/>
                  </a:moveTo>
                  <a:lnTo>
                    <a:pt x="7097" y="12204"/>
                  </a:lnTo>
                  <a:lnTo>
                    <a:pt x="7085" y="12204"/>
                  </a:lnTo>
                  <a:lnTo>
                    <a:pt x="4989" y="13383"/>
                  </a:lnTo>
                  <a:lnTo>
                    <a:pt x="4334" y="10990"/>
                  </a:lnTo>
                  <a:lnTo>
                    <a:pt x="7097" y="8311"/>
                  </a:lnTo>
                  <a:close/>
                  <a:moveTo>
                    <a:pt x="10585" y="0"/>
                  </a:moveTo>
                  <a:lnTo>
                    <a:pt x="9823" y="417"/>
                  </a:lnTo>
                  <a:lnTo>
                    <a:pt x="7430" y="1762"/>
                  </a:lnTo>
                  <a:lnTo>
                    <a:pt x="5120" y="465"/>
                  </a:lnTo>
                  <a:lnTo>
                    <a:pt x="4358" y="48"/>
                  </a:lnTo>
                  <a:lnTo>
                    <a:pt x="4132" y="869"/>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21"/>
                  </a:lnTo>
                  <a:lnTo>
                    <a:pt x="5227" y="14204"/>
                  </a:lnTo>
                  <a:lnTo>
                    <a:pt x="7620" y="12859"/>
                  </a:lnTo>
                  <a:lnTo>
                    <a:pt x="9930" y="14157"/>
                  </a:lnTo>
                  <a:lnTo>
                    <a:pt x="10680" y="14573"/>
                  </a:lnTo>
                  <a:lnTo>
                    <a:pt x="10907" y="13752"/>
                  </a:lnTo>
                  <a:lnTo>
                    <a:pt x="11621" y="11168"/>
                  </a:lnTo>
                  <a:lnTo>
                    <a:pt x="14193" y="10490"/>
                  </a:lnTo>
                  <a:lnTo>
                    <a:pt x="14883" y="10311"/>
                  </a:lnTo>
                  <a:lnTo>
                    <a:pt x="14883" y="10013"/>
                  </a:lnTo>
                  <a:lnTo>
                    <a:pt x="14598" y="9561"/>
                  </a:lnTo>
                  <a:lnTo>
                    <a:pt x="13216" y="7215"/>
                  </a:lnTo>
                  <a:lnTo>
                    <a:pt x="14550" y="4977"/>
                  </a:lnTo>
                  <a:lnTo>
                    <a:pt x="14883" y="4417"/>
                  </a:lnTo>
                  <a:lnTo>
                    <a:pt x="14883" y="4215"/>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8"/>
            <p:cNvSpPr/>
            <p:nvPr/>
          </p:nvSpPr>
          <p:spPr>
            <a:xfrm>
              <a:off x="5897750" y="846675"/>
              <a:ext cx="372100" cy="365525"/>
            </a:xfrm>
            <a:custGeom>
              <a:avLst/>
              <a:gdLst/>
              <a:ahLst/>
              <a:cxnLst/>
              <a:rect l="l" t="t" r="r" b="b"/>
              <a:pathLst>
                <a:path w="14884" h="14621" extrusionOk="0">
                  <a:moveTo>
                    <a:pt x="10026" y="1238"/>
                  </a:moveTo>
                  <a:lnTo>
                    <a:pt x="10680" y="3631"/>
                  </a:lnTo>
                  <a:lnTo>
                    <a:pt x="7918" y="6310"/>
                  </a:lnTo>
                  <a:lnTo>
                    <a:pt x="7918" y="2417"/>
                  </a:lnTo>
                  <a:lnTo>
                    <a:pt x="7930" y="2417"/>
                  </a:lnTo>
                  <a:lnTo>
                    <a:pt x="10026" y="1238"/>
                  </a:lnTo>
                  <a:close/>
                  <a:moveTo>
                    <a:pt x="4870" y="1298"/>
                  </a:moveTo>
                  <a:lnTo>
                    <a:pt x="7085" y="2536"/>
                  </a:lnTo>
                  <a:lnTo>
                    <a:pt x="7085" y="6322"/>
                  </a:lnTo>
                  <a:lnTo>
                    <a:pt x="4239" y="3572"/>
                  </a:lnTo>
                  <a:lnTo>
                    <a:pt x="4870" y="1298"/>
                  </a:lnTo>
                  <a:close/>
                  <a:moveTo>
                    <a:pt x="3727" y="4215"/>
                  </a:moveTo>
                  <a:lnTo>
                    <a:pt x="6501" y="6894"/>
                  </a:lnTo>
                  <a:lnTo>
                    <a:pt x="2477" y="6894"/>
                  </a:lnTo>
                  <a:lnTo>
                    <a:pt x="1263" y="4858"/>
                  </a:lnTo>
                  <a:lnTo>
                    <a:pt x="3727" y="4215"/>
                  </a:lnTo>
                  <a:close/>
                  <a:moveTo>
                    <a:pt x="11359" y="4131"/>
                  </a:moveTo>
                  <a:lnTo>
                    <a:pt x="13693" y="4751"/>
                  </a:lnTo>
                  <a:lnTo>
                    <a:pt x="12431" y="6894"/>
                  </a:lnTo>
                  <a:lnTo>
                    <a:pt x="8513" y="6894"/>
                  </a:lnTo>
                  <a:lnTo>
                    <a:pt x="11359" y="4131"/>
                  </a:lnTo>
                  <a:close/>
                  <a:moveTo>
                    <a:pt x="12526" y="7715"/>
                  </a:moveTo>
                  <a:lnTo>
                    <a:pt x="13752" y="9751"/>
                  </a:lnTo>
                  <a:lnTo>
                    <a:pt x="11276" y="10394"/>
                  </a:lnTo>
                  <a:lnTo>
                    <a:pt x="8513" y="7715"/>
                  </a:lnTo>
                  <a:close/>
                  <a:moveTo>
                    <a:pt x="6501" y="7727"/>
                  </a:moveTo>
                  <a:lnTo>
                    <a:pt x="3644" y="10477"/>
                  </a:lnTo>
                  <a:lnTo>
                    <a:pt x="1310" y="9870"/>
                  </a:lnTo>
                  <a:lnTo>
                    <a:pt x="2584" y="7727"/>
                  </a:lnTo>
                  <a:close/>
                  <a:moveTo>
                    <a:pt x="7930" y="8287"/>
                  </a:moveTo>
                  <a:lnTo>
                    <a:pt x="10776" y="11049"/>
                  </a:lnTo>
                  <a:lnTo>
                    <a:pt x="10145" y="13323"/>
                  </a:lnTo>
                  <a:lnTo>
                    <a:pt x="7930" y="12085"/>
                  </a:lnTo>
                  <a:lnTo>
                    <a:pt x="7930" y="8287"/>
                  </a:lnTo>
                  <a:close/>
                  <a:moveTo>
                    <a:pt x="7085" y="8287"/>
                  </a:moveTo>
                  <a:lnTo>
                    <a:pt x="7085" y="12192"/>
                  </a:lnTo>
                  <a:lnTo>
                    <a:pt x="4989" y="13371"/>
                  </a:lnTo>
                  <a:lnTo>
                    <a:pt x="4311" y="10966"/>
                  </a:lnTo>
                  <a:lnTo>
                    <a:pt x="7085" y="8287"/>
                  </a:lnTo>
                  <a:close/>
                  <a:moveTo>
                    <a:pt x="10573" y="0"/>
                  </a:moveTo>
                  <a:lnTo>
                    <a:pt x="9823" y="417"/>
                  </a:lnTo>
                  <a:lnTo>
                    <a:pt x="7430" y="1762"/>
                  </a:lnTo>
                  <a:lnTo>
                    <a:pt x="5120" y="464"/>
                  </a:lnTo>
                  <a:lnTo>
                    <a:pt x="4358" y="48"/>
                  </a:lnTo>
                  <a:lnTo>
                    <a:pt x="4132" y="869"/>
                  </a:lnTo>
                  <a:lnTo>
                    <a:pt x="3418"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489"/>
                  </a:lnTo>
                  <a:lnTo>
                    <a:pt x="14883" y="10311"/>
                  </a:lnTo>
                  <a:lnTo>
                    <a:pt x="14883" y="10001"/>
                  </a:lnTo>
                  <a:lnTo>
                    <a:pt x="14598" y="9537"/>
                  </a:lnTo>
                  <a:lnTo>
                    <a:pt x="13216" y="7215"/>
                  </a:lnTo>
                  <a:lnTo>
                    <a:pt x="14550" y="4977"/>
                  </a:lnTo>
                  <a:lnTo>
                    <a:pt x="14883" y="4417"/>
                  </a:lnTo>
                  <a:lnTo>
                    <a:pt x="14883" y="4215"/>
                  </a:lnTo>
                  <a:lnTo>
                    <a:pt x="14145" y="4024"/>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8"/>
            <p:cNvSpPr/>
            <p:nvPr/>
          </p:nvSpPr>
          <p:spPr>
            <a:xfrm>
              <a:off x="5897150" y="2672775"/>
              <a:ext cx="372100" cy="365850"/>
            </a:xfrm>
            <a:custGeom>
              <a:avLst/>
              <a:gdLst/>
              <a:ahLst/>
              <a:cxnLst/>
              <a:rect l="l" t="t" r="r" b="b"/>
              <a:pathLst>
                <a:path w="14884" h="14634" extrusionOk="0">
                  <a:moveTo>
                    <a:pt x="4906" y="1298"/>
                  </a:moveTo>
                  <a:lnTo>
                    <a:pt x="7121" y="2537"/>
                  </a:lnTo>
                  <a:lnTo>
                    <a:pt x="7121" y="6323"/>
                  </a:lnTo>
                  <a:lnTo>
                    <a:pt x="4275" y="3573"/>
                  </a:lnTo>
                  <a:lnTo>
                    <a:pt x="4906" y="1298"/>
                  </a:lnTo>
                  <a:close/>
                  <a:moveTo>
                    <a:pt x="10050" y="1263"/>
                  </a:moveTo>
                  <a:lnTo>
                    <a:pt x="10728" y="3668"/>
                  </a:lnTo>
                  <a:lnTo>
                    <a:pt x="7954" y="6347"/>
                  </a:lnTo>
                  <a:lnTo>
                    <a:pt x="7954" y="2441"/>
                  </a:lnTo>
                  <a:lnTo>
                    <a:pt x="10050" y="1263"/>
                  </a:lnTo>
                  <a:close/>
                  <a:moveTo>
                    <a:pt x="11395" y="4156"/>
                  </a:moveTo>
                  <a:lnTo>
                    <a:pt x="13729" y="4763"/>
                  </a:lnTo>
                  <a:lnTo>
                    <a:pt x="12455" y="6906"/>
                  </a:lnTo>
                  <a:lnTo>
                    <a:pt x="8537" y="6906"/>
                  </a:lnTo>
                  <a:lnTo>
                    <a:pt x="11395" y="4156"/>
                  </a:lnTo>
                  <a:close/>
                  <a:moveTo>
                    <a:pt x="3751" y="4239"/>
                  </a:moveTo>
                  <a:lnTo>
                    <a:pt x="6525" y="6918"/>
                  </a:lnTo>
                  <a:lnTo>
                    <a:pt x="2501" y="6918"/>
                  </a:lnTo>
                  <a:lnTo>
                    <a:pt x="1287" y="4882"/>
                  </a:lnTo>
                  <a:lnTo>
                    <a:pt x="3751" y="4239"/>
                  </a:lnTo>
                  <a:close/>
                  <a:moveTo>
                    <a:pt x="12574" y="7740"/>
                  </a:moveTo>
                  <a:lnTo>
                    <a:pt x="13788" y="9776"/>
                  </a:lnTo>
                  <a:lnTo>
                    <a:pt x="11323" y="10419"/>
                  </a:lnTo>
                  <a:lnTo>
                    <a:pt x="8549" y="7740"/>
                  </a:lnTo>
                  <a:close/>
                  <a:moveTo>
                    <a:pt x="6525" y="7728"/>
                  </a:moveTo>
                  <a:lnTo>
                    <a:pt x="3680" y="10478"/>
                  </a:lnTo>
                  <a:lnTo>
                    <a:pt x="1346" y="9871"/>
                  </a:lnTo>
                  <a:lnTo>
                    <a:pt x="2608" y="7728"/>
                  </a:lnTo>
                  <a:close/>
                  <a:moveTo>
                    <a:pt x="7954" y="8311"/>
                  </a:moveTo>
                  <a:lnTo>
                    <a:pt x="10800" y="11062"/>
                  </a:lnTo>
                  <a:lnTo>
                    <a:pt x="10169" y="13336"/>
                  </a:lnTo>
                  <a:lnTo>
                    <a:pt x="7954" y="12097"/>
                  </a:lnTo>
                  <a:lnTo>
                    <a:pt x="7954" y="8311"/>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95"/>
                  </a:lnTo>
                  <a:lnTo>
                    <a:pt x="906" y="10609"/>
                  </a:lnTo>
                  <a:lnTo>
                    <a:pt x="3561" y="11312"/>
                  </a:lnTo>
                  <a:lnTo>
                    <a:pt x="4251" y="13812"/>
                  </a:lnTo>
                  <a:lnTo>
                    <a:pt x="4477" y="14633"/>
                  </a:lnTo>
                  <a:lnTo>
                    <a:pt x="5227" y="14217"/>
                  </a:lnTo>
                  <a:lnTo>
                    <a:pt x="7621" y="12871"/>
                  </a:lnTo>
                  <a:lnTo>
                    <a:pt x="9930" y="14169"/>
                  </a:lnTo>
                  <a:lnTo>
                    <a:pt x="10692" y="14586"/>
                  </a:lnTo>
                  <a:lnTo>
                    <a:pt x="10919" y="13764"/>
                  </a:lnTo>
                  <a:lnTo>
                    <a:pt x="11633" y="11181"/>
                  </a:lnTo>
                  <a:lnTo>
                    <a:pt x="14205" y="10514"/>
                  </a:lnTo>
                  <a:lnTo>
                    <a:pt x="14883" y="10335"/>
                  </a:lnTo>
                  <a:lnTo>
                    <a:pt x="14883" y="10014"/>
                  </a:lnTo>
                  <a:lnTo>
                    <a:pt x="14610" y="9561"/>
                  </a:lnTo>
                  <a:lnTo>
                    <a:pt x="13217" y="7240"/>
                  </a:lnTo>
                  <a:lnTo>
                    <a:pt x="14562" y="4989"/>
                  </a:lnTo>
                  <a:lnTo>
                    <a:pt x="14883" y="4430"/>
                  </a:lnTo>
                  <a:lnTo>
                    <a:pt x="14883" y="4215"/>
                  </a:lnTo>
                  <a:lnTo>
                    <a:pt x="14157" y="4013"/>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8"/>
            <p:cNvSpPr/>
            <p:nvPr/>
          </p:nvSpPr>
          <p:spPr>
            <a:xfrm>
              <a:off x="5518225" y="2307850"/>
              <a:ext cx="376275" cy="365250"/>
            </a:xfrm>
            <a:custGeom>
              <a:avLst/>
              <a:gdLst/>
              <a:ahLst/>
              <a:cxnLst/>
              <a:rect l="l" t="t" r="r" b="b"/>
              <a:pathLst>
                <a:path w="15051" h="14610" extrusionOk="0">
                  <a:moveTo>
                    <a:pt x="4883" y="1298"/>
                  </a:moveTo>
                  <a:lnTo>
                    <a:pt x="7097" y="2525"/>
                  </a:lnTo>
                  <a:lnTo>
                    <a:pt x="7097" y="6323"/>
                  </a:lnTo>
                  <a:lnTo>
                    <a:pt x="4252" y="3573"/>
                  </a:lnTo>
                  <a:lnTo>
                    <a:pt x="4883" y="1298"/>
                  </a:lnTo>
                  <a:close/>
                  <a:moveTo>
                    <a:pt x="10050" y="1251"/>
                  </a:moveTo>
                  <a:lnTo>
                    <a:pt x="10705" y="3644"/>
                  </a:lnTo>
                  <a:lnTo>
                    <a:pt x="7931" y="6323"/>
                  </a:lnTo>
                  <a:lnTo>
                    <a:pt x="7931" y="2430"/>
                  </a:lnTo>
                  <a:lnTo>
                    <a:pt x="7942" y="2430"/>
                  </a:lnTo>
                  <a:lnTo>
                    <a:pt x="10050" y="1251"/>
                  </a:lnTo>
                  <a:close/>
                  <a:moveTo>
                    <a:pt x="11383" y="4132"/>
                  </a:moveTo>
                  <a:lnTo>
                    <a:pt x="13717" y="4751"/>
                  </a:lnTo>
                  <a:lnTo>
                    <a:pt x="12443" y="6894"/>
                  </a:lnTo>
                  <a:lnTo>
                    <a:pt x="8526" y="6894"/>
                  </a:lnTo>
                  <a:lnTo>
                    <a:pt x="11383" y="4132"/>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28"/>
                  </a:moveTo>
                  <a:lnTo>
                    <a:pt x="3656" y="10478"/>
                  </a:lnTo>
                  <a:lnTo>
                    <a:pt x="1323" y="9871"/>
                  </a:lnTo>
                  <a:lnTo>
                    <a:pt x="2608"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2" y="13383"/>
                  </a:lnTo>
                  <a:lnTo>
                    <a:pt x="4347" y="10978"/>
                  </a:lnTo>
                  <a:lnTo>
                    <a:pt x="7109" y="8299"/>
                  </a:lnTo>
                  <a:close/>
                  <a:moveTo>
                    <a:pt x="10586" y="1"/>
                  </a:moveTo>
                  <a:lnTo>
                    <a:pt x="9824" y="417"/>
                  </a:lnTo>
                  <a:lnTo>
                    <a:pt x="7430" y="1751"/>
                  </a:lnTo>
                  <a:lnTo>
                    <a:pt x="5121" y="465"/>
                  </a:lnTo>
                  <a:lnTo>
                    <a:pt x="4359" y="48"/>
                  </a:lnTo>
                  <a:lnTo>
                    <a:pt x="4132" y="858"/>
                  </a:lnTo>
                  <a:lnTo>
                    <a:pt x="3418" y="3453"/>
                  </a:lnTo>
                  <a:lnTo>
                    <a:pt x="846" y="4120"/>
                  </a:lnTo>
                  <a:lnTo>
                    <a:pt x="1" y="4346"/>
                  </a:lnTo>
                  <a:lnTo>
                    <a:pt x="430" y="5073"/>
                  </a:lnTo>
                  <a:lnTo>
                    <a:pt x="1811" y="7394"/>
                  </a:lnTo>
                  <a:lnTo>
                    <a:pt x="477" y="9645"/>
                  </a:lnTo>
                  <a:lnTo>
                    <a:pt x="49" y="10371"/>
                  </a:lnTo>
                  <a:lnTo>
                    <a:pt x="894" y="10597"/>
                  </a:lnTo>
                  <a:lnTo>
                    <a:pt x="3561" y="11300"/>
                  </a:lnTo>
                  <a:lnTo>
                    <a:pt x="4240" y="13800"/>
                  </a:lnTo>
                  <a:lnTo>
                    <a:pt x="4466" y="14610"/>
                  </a:lnTo>
                  <a:lnTo>
                    <a:pt x="5228" y="14193"/>
                  </a:lnTo>
                  <a:lnTo>
                    <a:pt x="7621" y="12859"/>
                  </a:lnTo>
                  <a:lnTo>
                    <a:pt x="9931"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8" y="4013"/>
                  </a:lnTo>
                  <a:lnTo>
                    <a:pt x="11491" y="3322"/>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8"/>
            <p:cNvSpPr/>
            <p:nvPr/>
          </p:nvSpPr>
          <p:spPr>
            <a:xfrm>
              <a:off x="5518225" y="1211600"/>
              <a:ext cx="375675" cy="365525"/>
            </a:xfrm>
            <a:custGeom>
              <a:avLst/>
              <a:gdLst/>
              <a:ahLst/>
              <a:cxnLst/>
              <a:rect l="l" t="t" r="r" b="b"/>
              <a:pathLst>
                <a:path w="15027" h="14621" extrusionOk="0">
                  <a:moveTo>
                    <a:pt x="4883" y="1298"/>
                  </a:moveTo>
                  <a:lnTo>
                    <a:pt x="7097" y="2536"/>
                  </a:lnTo>
                  <a:lnTo>
                    <a:pt x="7097" y="6334"/>
                  </a:lnTo>
                  <a:lnTo>
                    <a:pt x="4252" y="3572"/>
                  </a:lnTo>
                  <a:lnTo>
                    <a:pt x="4883" y="1298"/>
                  </a:lnTo>
                  <a:close/>
                  <a:moveTo>
                    <a:pt x="10050" y="1250"/>
                  </a:moveTo>
                  <a:lnTo>
                    <a:pt x="10705" y="3655"/>
                  </a:lnTo>
                  <a:lnTo>
                    <a:pt x="7931" y="6334"/>
                  </a:lnTo>
                  <a:lnTo>
                    <a:pt x="7931" y="2429"/>
                  </a:lnTo>
                  <a:lnTo>
                    <a:pt x="7942" y="2429"/>
                  </a:lnTo>
                  <a:lnTo>
                    <a:pt x="10050" y="1250"/>
                  </a:lnTo>
                  <a:close/>
                  <a:moveTo>
                    <a:pt x="3751" y="4227"/>
                  </a:moveTo>
                  <a:lnTo>
                    <a:pt x="6514" y="6906"/>
                  </a:lnTo>
                  <a:lnTo>
                    <a:pt x="2501" y="6906"/>
                  </a:lnTo>
                  <a:lnTo>
                    <a:pt x="1275" y="4870"/>
                  </a:lnTo>
                  <a:lnTo>
                    <a:pt x="3751" y="4227"/>
                  </a:lnTo>
                  <a:close/>
                  <a:moveTo>
                    <a:pt x="11383" y="4155"/>
                  </a:moveTo>
                  <a:lnTo>
                    <a:pt x="13717" y="4763"/>
                  </a:lnTo>
                  <a:lnTo>
                    <a:pt x="12443" y="6906"/>
                  </a:lnTo>
                  <a:lnTo>
                    <a:pt x="8526" y="6906"/>
                  </a:lnTo>
                  <a:lnTo>
                    <a:pt x="11383" y="4155"/>
                  </a:lnTo>
                  <a:close/>
                  <a:moveTo>
                    <a:pt x="12550" y="7727"/>
                  </a:moveTo>
                  <a:lnTo>
                    <a:pt x="13765" y="9763"/>
                  </a:lnTo>
                  <a:lnTo>
                    <a:pt x="11300" y="10406"/>
                  </a:lnTo>
                  <a:lnTo>
                    <a:pt x="8526" y="7727"/>
                  </a:lnTo>
                  <a:close/>
                  <a:moveTo>
                    <a:pt x="6514" y="7739"/>
                  </a:moveTo>
                  <a:lnTo>
                    <a:pt x="3656" y="10501"/>
                  </a:lnTo>
                  <a:lnTo>
                    <a:pt x="1323" y="9882"/>
                  </a:lnTo>
                  <a:lnTo>
                    <a:pt x="2608"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2" y="13383"/>
                  </a:lnTo>
                  <a:lnTo>
                    <a:pt x="4347" y="10989"/>
                  </a:lnTo>
                  <a:lnTo>
                    <a:pt x="7109" y="8311"/>
                  </a:lnTo>
                  <a:close/>
                  <a:moveTo>
                    <a:pt x="10586" y="0"/>
                  </a:moveTo>
                  <a:lnTo>
                    <a:pt x="9824" y="417"/>
                  </a:lnTo>
                  <a:lnTo>
                    <a:pt x="7430" y="1762"/>
                  </a:lnTo>
                  <a:lnTo>
                    <a:pt x="5121" y="464"/>
                  </a:lnTo>
                  <a:lnTo>
                    <a:pt x="4359" y="48"/>
                  </a:lnTo>
                  <a:lnTo>
                    <a:pt x="4132" y="869"/>
                  </a:lnTo>
                  <a:lnTo>
                    <a:pt x="3418" y="3453"/>
                  </a:lnTo>
                  <a:lnTo>
                    <a:pt x="846" y="4120"/>
                  </a:lnTo>
                  <a:lnTo>
                    <a:pt x="1" y="4346"/>
                  </a:lnTo>
                  <a:lnTo>
                    <a:pt x="430" y="5072"/>
                  </a:lnTo>
                  <a:lnTo>
                    <a:pt x="1811"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81" y="14573"/>
                  </a:lnTo>
                  <a:lnTo>
                    <a:pt x="10907" y="13752"/>
                  </a:lnTo>
                  <a:lnTo>
                    <a:pt x="11621" y="11168"/>
                  </a:lnTo>
                  <a:lnTo>
                    <a:pt x="14193" y="10489"/>
                  </a:lnTo>
                  <a:lnTo>
                    <a:pt x="15027" y="10275"/>
                  </a:lnTo>
                  <a:lnTo>
                    <a:pt x="14598" y="9537"/>
                  </a:lnTo>
                  <a:lnTo>
                    <a:pt x="13229" y="7227"/>
                  </a:lnTo>
                  <a:lnTo>
                    <a:pt x="14574" y="4977"/>
                  </a:lnTo>
                  <a:lnTo>
                    <a:pt x="15003" y="4251"/>
                  </a:lnTo>
                  <a:lnTo>
                    <a:pt x="14158" y="4024"/>
                  </a:lnTo>
                  <a:lnTo>
                    <a:pt x="11491" y="3322"/>
                  </a:lnTo>
                  <a:lnTo>
                    <a:pt x="10800"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8"/>
            <p:cNvSpPr/>
            <p:nvPr/>
          </p:nvSpPr>
          <p:spPr>
            <a:xfrm>
              <a:off x="5518225" y="3403825"/>
              <a:ext cx="375975" cy="365550"/>
            </a:xfrm>
            <a:custGeom>
              <a:avLst/>
              <a:gdLst/>
              <a:ahLst/>
              <a:cxnLst/>
              <a:rect l="l" t="t" r="r" b="b"/>
              <a:pathLst>
                <a:path w="15039" h="14622" extrusionOk="0">
                  <a:moveTo>
                    <a:pt x="4883" y="1286"/>
                  </a:moveTo>
                  <a:lnTo>
                    <a:pt x="7097" y="2525"/>
                  </a:lnTo>
                  <a:lnTo>
                    <a:pt x="7097" y="6311"/>
                  </a:lnTo>
                  <a:lnTo>
                    <a:pt x="4252" y="3560"/>
                  </a:lnTo>
                  <a:lnTo>
                    <a:pt x="4883" y="1286"/>
                  </a:lnTo>
                  <a:close/>
                  <a:moveTo>
                    <a:pt x="10050" y="1239"/>
                  </a:moveTo>
                  <a:lnTo>
                    <a:pt x="10705" y="3632"/>
                  </a:lnTo>
                  <a:lnTo>
                    <a:pt x="7931" y="6311"/>
                  </a:lnTo>
                  <a:lnTo>
                    <a:pt x="7931" y="2417"/>
                  </a:lnTo>
                  <a:lnTo>
                    <a:pt x="7942" y="2417"/>
                  </a:lnTo>
                  <a:lnTo>
                    <a:pt x="10050" y="1239"/>
                  </a:lnTo>
                  <a:close/>
                  <a:moveTo>
                    <a:pt x="3751" y="4215"/>
                  </a:moveTo>
                  <a:lnTo>
                    <a:pt x="6514"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5" y="9752"/>
                  </a:lnTo>
                  <a:lnTo>
                    <a:pt x="11300" y="10395"/>
                  </a:lnTo>
                  <a:lnTo>
                    <a:pt x="8526" y="7716"/>
                  </a:lnTo>
                  <a:close/>
                  <a:moveTo>
                    <a:pt x="6514" y="7728"/>
                  </a:moveTo>
                  <a:lnTo>
                    <a:pt x="3656" y="10478"/>
                  </a:lnTo>
                  <a:lnTo>
                    <a:pt x="1323" y="9871"/>
                  </a:lnTo>
                  <a:lnTo>
                    <a:pt x="2608"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49" y="10383"/>
                  </a:lnTo>
                  <a:lnTo>
                    <a:pt x="894" y="10597"/>
                  </a:lnTo>
                  <a:lnTo>
                    <a:pt x="3561"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8"/>
            <p:cNvSpPr/>
            <p:nvPr/>
          </p:nvSpPr>
          <p:spPr>
            <a:xfrm>
              <a:off x="5518225" y="1577100"/>
              <a:ext cx="376275" cy="365250"/>
            </a:xfrm>
            <a:custGeom>
              <a:avLst/>
              <a:gdLst/>
              <a:ahLst/>
              <a:cxnLst/>
              <a:rect l="l" t="t" r="r" b="b"/>
              <a:pathLst>
                <a:path w="15051" h="14610" extrusionOk="0">
                  <a:moveTo>
                    <a:pt x="4883" y="1299"/>
                  </a:moveTo>
                  <a:lnTo>
                    <a:pt x="7097" y="2525"/>
                  </a:lnTo>
                  <a:lnTo>
                    <a:pt x="7097" y="6323"/>
                  </a:lnTo>
                  <a:lnTo>
                    <a:pt x="4252" y="3573"/>
                  </a:lnTo>
                  <a:lnTo>
                    <a:pt x="4883" y="1299"/>
                  </a:lnTo>
                  <a:close/>
                  <a:moveTo>
                    <a:pt x="10050" y="1251"/>
                  </a:moveTo>
                  <a:lnTo>
                    <a:pt x="10705" y="3644"/>
                  </a:lnTo>
                  <a:lnTo>
                    <a:pt x="7931" y="6323"/>
                  </a:lnTo>
                  <a:lnTo>
                    <a:pt x="7931" y="2430"/>
                  </a:lnTo>
                  <a:lnTo>
                    <a:pt x="7942" y="2430"/>
                  </a:lnTo>
                  <a:lnTo>
                    <a:pt x="10050" y="1251"/>
                  </a:lnTo>
                  <a:close/>
                  <a:moveTo>
                    <a:pt x="3751" y="4228"/>
                  </a:moveTo>
                  <a:lnTo>
                    <a:pt x="6514"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5" y="9764"/>
                  </a:lnTo>
                  <a:lnTo>
                    <a:pt x="11312" y="10407"/>
                  </a:lnTo>
                  <a:lnTo>
                    <a:pt x="8538" y="7728"/>
                  </a:lnTo>
                  <a:close/>
                  <a:moveTo>
                    <a:pt x="6514" y="7704"/>
                  </a:moveTo>
                  <a:lnTo>
                    <a:pt x="3656" y="10478"/>
                  </a:lnTo>
                  <a:lnTo>
                    <a:pt x="1323" y="9859"/>
                  </a:lnTo>
                  <a:lnTo>
                    <a:pt x="2608"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2" y="13383"/>
                  </a:lnTo>
                  <a:lnTo>
                    <a:pt x="4347" y="10978"/>
                  </a:lnTo>
                  <a:lnTo>
                    <a:pt x="7109" y="8300"/>
                  </a:lnTo>
                  <a:close/>
                  <a:moveTo>
                    <a:pt x="10586" y="1"/>
                  </a:moveTo>
                  <a:lnTo>
                    <a:pt x="9824" y="418"/>
                  </a:lnTo>
                  <a:lnTo>
                    <a:pt x="7430" y="1751"/>
                  </a:lnTo>
                  <a:lnTo>
                    <a:pt x="5121" y="465"/>
                  </a:lnTo>
                  <a:lnTo>
                    <a:pt x="4359" y="49"/>
                  </a:lnTo>
                  <a:lnTo>
                    <a:pt x="4132" y="858"/>
                  </a:lnTo>
                  <a:lnTo>
                    <a:pt x="3418" y="3454"/>
                  </a:lnTo>
                  <a:lnTo>
                    <a:pt x="846" y="4120"/>
                  </a:lnTo>
                  <a:lnTo>
                    <a:pt x="1" y="4347"/>
                  </a:lnTo>
                  <a:lnTo>
                    <a:pt x="430" y="5073"/>
                  </a:lnTo>
                  <a:lnTo>
                    <a:pt x="1811"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8" y="4013"/>
                  </a:lnTo>
                  <a:lnTo>
                    <a:pt x="11491" y="3323"/>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8"/>
            <p:cNvSpPr/>
            <p:nvPr/>
          </p:nvSpPr>
          <p:spPr>
            <a:xfrm>
              <a:off x="5518225" y="3769350"/>
              <a:ext cx="375975" cy="365250"/>
            </a:xfrm>
            <a:custGeom>
              <a:avLst/>
              <a:gdLst/>
              <a:ahLst/>
              <a:cxnLst/>
              <a:rect l="l" t="t" r="r" b="b"/>
              <a:pathLst>
                <a:path w="15039" h="14610" extrusionOk="0">
                  <a:moveTo>
                    <a:pt x="4883" y="1274"/>
                  </a:moveTo>
                  <a:lnTo>
                    <a:pt x="7097" y="2512"/>
                  </a:lnTo>
                  <a:lnTo>
                    <a:pt x="7097" y="6311"/>
                  </a:lnTo>
                  <a:lnTo>
                    <a:pt x="4252" y="3560"/>
                  </a:lnTo>
                  <a:lnTo>
                    <a:pt x="4883" y="1274"/>
                  </a:lnTo>
                  <a:close/>
                  <a:moveTo>
                    <a:pt x="10050" y="1238"/>
                  </a:moveTo>
                  <a:lnTo>
                    <a:pt x="10705" y="3632"/>
                  </a:lnTo>
                  <a:lnTo>
                    <a:pt x="7931" y="6311"/>
                  </a:lnTo>
                  <a:lnTo>
                    <a:pt x="7931" y="2405"/>
                  </a:lnTo>
                  <a:lnTo>
                    <a:pt x="7942" y="2405"/>
                  </a:lnTo>
                  <a:lnTo>
                    <a:pt x="10050" y="1238"/>
                  </a:lnTo>
                  <a:close/>
                  <a:moveTo>
                    <a:pt x="3751" y="4215"/>
                  </a:moveTo>
                  <a:lnTo>
                    <a:pt x="6514" y="6894"/>
                  </a:lnTo>
                  <a:lnTo>
                    <a:pt x="2501" y="6894"/>
                  </a:lnTo>
                  <a:lnTo>
                    <a:pt x="1299" y="4846"/>
                  </a:lnTo>
                  <a:lnTo>
                    <a:pt x="3751" y="4215"/>
                  </a:lnTo>
                  <a:close/>
                  <a:moveTo>
                    <a:pt x="11383" y="4132"/>
                  </a:moveTo>
                  <a:lnTo>
                    <a:pt x="13717" y="4751"/>
                  </a:lnTo>
                  <a:lnTo>
                    <a:pt x="12443" y="6894"/>
                  </a:lnTo>
                  <a:lnTo>
                    <a:pt x="8526" y="6894"/>
                  </a:lnTo>
                  <a:lnTo>
                    <a:pt x="11383" y="4132"/>
                  </a:lnTo>
                  <a:close/>
                  <a:moveTo>
                    <a:pt x="12550" y="7704"/>
                  </a:moveTo>
                  <a:lnTo>
                    <a:pt x="13765" y="9751"/>
                  </a:lnTo>
                  <a:lnTo>
                    <a:pt x="11300" y="10382"/>
                  </a:lnTo>
                  <a:lnTo>
                    <a:pt x="8526" y="7704"/>
                  </a:lnTo>
                  <a:close/>
                  <a:moveTo>
                    <a:pt x="6514" y="7704"/>
                  </a:moveTo>
                  <a:lnTo>
                    <a:pt x="3656" y="10466"/>
                  </a:lnTo>
                  <a:lnTo>
                    <a:pt x="1323"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8"/>
            <p:cNvSpPr/>
            <p:nvPr/>
          </p:nvSpPr>
          <p:spPr>
            <a:xfrm>
              <a:off x="4759800"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50" y="1239"/>
                  </a:moveTo>
                  <a:lnTo>
                    <a:pt x="10705" y="3632"/>
                  </a:lnTo>
                  <a:lnTo>
                    <a:pt x="7942" y="6311"/>
                  </a:lnTo>
                  <a:lnTo>
                    <a:pt x="7942" y="2417"/>
                  </a:lnTo>
                  <a:lnTo>
                    <a:pt x="7954" y="2417"/>
                  </a:lnTo>
                  <a:lnTo>
                    <a:pt x="10050" y="1239"/>
                  </a:lnTo>
                  <a:close/>
                  <a:moveTo>
                    <a:pt x="3751" y="4215"/>
                  </a:moveTo>
                  <a:lnTo>
                    <a:pt x="6525" y="6894"/>
                  </a:lnTo>
                  <a:lnTo>
                    <a:pt x="2501" y="6894"/>
                  </a:lnTo>
                  <a:lnTo>
                    <a:pt x="1299" y="4858"/>
                  </a:lnTo>
                  <a:lnTo>
                    <a:pt x="3751" y="4215"/>
                  </a:lnTo>
                  <a:close/>
                  <a:moveTo>
                    <a:pt x="11395" y="4144"/>
                  </a:moveTo>
                  <a:lnTo>
                    <a:pt x="13729" y="4751"/>
                  </a:lnTo>
                  <a:lnTo>
                    <a:pt x="12443" y="6894"/>
                  </a:lnTo>
                  <a:lnTo>
                    <a:pt x="8538" y="6894"/>
                  </a:lnTo>
                  <a:lnTo>
                    <a:pt x="11395" y="4144"/>
                  </a:lnTo>
                  <a:close/>
                  <a:moveTo>
                    <a:pt x="12550" y="7716"/>
                  </a:moveTo>
                  <a:lnTo>
                    <a:pt x="13776" y="9752"/>
                  </a:lnTo>
                  <a:lnTo>
                    <a:pt x="11300" y="10395"/>
                  </a:lnTo>
                  <a:lnTo>
                    <a:pt x="8538" y="7716"/>
                  </a:lnTo>
                  <a:close/>
                  <a:moveTo>
                    <a:pt x="6525"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58" y="4132"/>
                  </a:lnTo>
                  <a:lnTo>
                    <a:pt x="1" y="4346"/>
                  </a:lnTo>
                  <a:lnTo>
                    <a:pt x="441" y="5084"/>
                  </a:lnTo>
                  <a:lnTo>
                    <a:pt x="1823" y="7406"/>
                  </a:lnTo>
                  <a:lnTo>
                    <a:pt x="477" y="9644"/>
                  </a:lnTo>
                  <a:lnTo>
                    <a:pt x="48"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8"/>
            <p:cNvSpPr/>
            <p:nvPr/>
          </p:nvSpPr>
          <p:spPr>
            <a:xfrm>
              <a:off x="551822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17" y="3656"/>
                  </a:lnTo>
                  <a:lnTo>
                    <a:pt x="7942" y="6335"/>
                  </a:lnTo>
                  <a:lnTo>
                    <a:pt x="7942" y="2429"/>
                  </a:lnTo>
                  <a:lnTo>
                    <a:pt x="10050" y="1251"/>
                  </a:lnTo>
                  <a:close/>
                  <a:moveTo>
                    <a:pt x="11383" y="4144"/>
                  </a:moveTo>
                  <a:lnTo>
                    <a:pt x="13717" y="4751"/>
                  </a:lnTo>
                  <a:lnTo>
                    <a:pt x="12443" y="6894"/>
                  </a:lnTo>
                  <a:lnTo>
                    <a:pt x="8526" y="6894"/>
                  </a:lnTo>
                  <a:lnTo>
                    <a:pt x="11383" y="4144"/>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30" y="1763"/>
                  </a:lnTo>
                  <a:lnTo>
                    <a:pt x="5121" y="465"/>
                  </a:lnTo>
                  <a:lnTo>
                    <a:pt x="4359" y="48"/>
                  </a:lnTo>
                  <a:lnTo>
                    <a:pt x="4132" y="870"/>
                  </a:lnTo>
                  <a:lnTo>
                    <a:pt x="3418" y="3453"/>
                  </a:lnTo>
                  <a:lnTo>
                    <a:pt x="846" y="4132"/>
                  </a:lnTo>
                  <a:lnTo>
                    <a:pt x="1" y="4346"/>
                  </a:lnTo>
                  <a:lnTo>
                    <a:pt x="430" y="5085"/>
                  </a:lnTo>
                  <a:lnTo>
                    <a:pt x="1811" y="7406"/>
                  </a:lnTo>
                  <a:lnTo>
                    <a:pt x="477" y="9645"/>
                  </a:lnTo>
                  <a:lnTo>
                    <a:pt x="49" y="10383"/>
                  </a:lnTo>
                  <a:lnTo>
                    <a:pt x="894" y="10597"/>
                  </a:lnTo>
                  <a:lnTo>
                    <a:pt x="3561" y="11300"/>
                  </a:lnTo>
                  <a:lnTo>
                    <a:pt x="4240" y="13800"/>
                  </a:lnTo>
                  <a:lnTo>
                    <a:pt x="4466" y="14621"/>
                  </a:lnTo>
                  <a:lnTo>
                    <a:pt x="5228" y="14205"/>
                  </a:lnTo>
                  <a:lnTo>
                    <a:pt x="7621" y="12859"/>
                  </a:lnTo>
                  <a:lnTo>
                    <a:pt x="9931"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1"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8"/>
            <p:cNvSpPr/>
            <p:nvPr/>
          </p:nvSpPr>
          <p:spPr>
            <a:xfrm>
              <a:off x="5518225" y="1942325"/>
              <a:ext cx="376275" cy="365550"/>
            </a:xfrm>
            <a:custGeom>
              <a:avLst/>
              <a:gdLst/>
              <a:ahLst/>
              <a:cxnLst/>
              <a:rect l="l" t="t" r="r" b="b"/>
              <a:pathLst>
                <a:path w="15051" h="14622" extrusionOk="0">
                  <a:moveTo>
                    <a:pt x="4883" y="1299"/>
                  </a:moveTo>
                  <a:lnTo>
                    <a:pt x="7097" y="2537"/>
                  </a:lnTo>
                  <a:lnTo>
                    <a:pt x="7097" y="6335"/>
                  </a:lnTo>
                  <a:lnTo>
                    <a:pt x="4252" y="3573"/>
                  </a:lnTo>
                  <a:lnTo>
                    <a:pt x="4883" y="1299"/>
                  </a:lnTo>
                  <a:close/>
                  <a:moveTo>
                    <a:pt x="10050" y="1251"/>
                  </a:moveTo>
                  <a:lnTo>
                    <a:pt x="10705" y="3656"/>
                  </a:lnTo>
                  <a:lnTo>
                    <a:pt x="7931" y="6335"/>
                  </a:lnTo>
                  <a:lnTo>
                    <a:pt x="7931" y="2430"/>
                  </a:lnTo>
                  <a:lnTo>
                    <a:pt x="7942" y="2430"/>
                  </a:lnTo>
                  <a:lnTo>
                    <a:pt x="10050" y="1251"/>
                  </a:lnTo>
                  <a:close/>
                  <a:moveTo>
                    <a:pt x="11383" y="4144"/>
                  </a:moveTo>
                  <a:lnTo>
                    <a:pt x="13717" y="4751"/>
                  </a:lnTo>
                  <a:lnTo>
                    <a:pt x="12443" y="6895"/>
                  </a:lnTo>
                  <a:lnTo>
                    <a:pt x="8526" y="6895"/>
                  </a:lnTo>
                  <a:lnTo>
                    <a:pt x="11383" y="4144"/>
                  </a:lnTo>
                  <a:close/>
                  <a:moveTo>
                    <a:pt x="3751" y="4228"/>
                  </a:moveTo>
                  <a:lnTo>
                    <a:pt x="6514" y="6906"/>
                  </a:lnTo>
                  <a:lnTo>
                    <a:pt x="2501" y="6906"/>
                  </a:lnTo>
                  <a:lnTo>
                    <a:pt x="1275" y="4870"/>
                  </a:lnTo>
                  <a:lnTo>
                    <a:pt x="3751" y="4228"/>
                  </a:lnTo>
                  <a:close/>
                  <a:moveTo>
                    <a:pt x="12562" y="7728"/>
                  </a:moveTo>
                  <a:lnTo>
                    <a:pt x="13765" y="9764"/>
                  </a:lnTo>
                  <a:lnTo>
                    <a:pt x="11312" y="10407"/>
                  </a:lnTo>
                  <a:lnTo>
                    <a:pt x="8538" y="7728"/>
                  </a:lnTo>
                  <a:close/>
                  <a:moveTo>
                    <a:pt x="6514" y="7728"/>
                  </a:moveTo>
                  <a:lnTo>
                    <a:pt x="3656" y="10478"/>
                  </a:lnTo>
                  <a:lnTo>
                    <a:pt x="1323" y="9871"/>
                  </a:lnTo>
                  <a:lnTo>
                    <a:pt x="2608"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2" y="13383"/>
                  </a:lnTo>
                  <a:lnTo>
                    <a:pt x="4347" y="10990"/>
                  </a:lnTo>
                  <a:lnTo>
                    <a:pt x="7109" y="8311"/>
                  </a:lnTo>
                  <a:close/>
                  <a:moveTo>
                    <a:pt x="10586" y="1"/>
                  </a:moveTo>
                  <a:lnTo>
                    <a:pt x="9824" y="418"/>
                  </a:lnTo>
                  <a:lnTo>
                    <a:pt x="7430" y="1763"/>
                  </a:lnTo>
                  <a:lnTo>
                    <a:pt x="5121" y="465"/>
                  </a:lnTo>
                  <a:lnTo>
                    <a:pt x="4359" y="48"/>
                  </a:lnTo>
                  <a:lnTo>
                    <a:pt x="4132" y="870"/>
                  </a:lnTo>
                  <a:lnTo>
                    <a:pt x="3418" y="3454"/>
                  </a:lnTo>
                  <a:lnTo>
                    <a:pt x="846" y="4132"/>
                  </a:lnTo>
                  <a:lnTo>
                    <a:pt x="1" y="4347"/>
                  </a:lnTo>
                  <a:lnTo>
                    <a:pt x="430" y="5085"/>
                  </a:lnTo>
                  <a:lnTo>
                    <a:pt x="1811"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8" y="4025"/>
                  </a:lnTo>
                  <a:lnTo>
                    <a:pt x="11491" y="3323"/>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8"/>
            <p:cNvSpPr/>
            <p:nvPr/>
          </p:nvSpPr>
          <p:spPr>
            <a:xfrm>
              <a:off x="5518225" y="846375"/>
              <a:ext cx="376275" cy="365250"/>
            </a:xfrm>
            <a:custGeom>
              <a:avLst/>
              <a:gdLst/>
              <a:ahLst/>
              <a:cxnLst/>
              <a:rect l="l" t="t" r="r" b="b"/>
              <a:pathLst>
                <a:path w="15051" h="14610" extrusionOk="0">
                  <a:moveTo>
                    <a:pt x="10050" y="1250"/>
                  </a:moveTo>
                  <a:lnTo>
                    <a:pt x="10705" y="3643"/>
                  </a:lnTo>
                  <a:lnTo>
                    <a:pt x="7931" y="6322"/>
                  </a:lnTo>
                  <a:lnTo>
                    <a:pt x="7931" y="2429"/>
                  </a:lnTo>
                  <a:lnTo>
                    <a:pt x="7942" y="2429"/>
                  </a:lnTo>
                  <a:lnTo>
                    <a:pt x="10050" y="1250"/>
                  </a:lnTo>
                  <a:close/>
                  <a:moveTo>
                    <a:pt x="4883" y="1310"/>
                  </a:moveTo>
                  <a:lnTo>
                    <a:pt x="7097" y="2548"/>
                  </a:lnTo>
                  <a:lnTo>
                    <a:pt x="7097" y="6334"/>
                  </a:lnTo>
                  <a:lnTo>
                    <a:pt x="4252" y="3584"/>
                  </a:lnTo>
                  <a:lnTo>
                    <a:pt x="4883" y="1310"/>
                  </a:lnTo>
                  <a:close/>
                  <a:moveTo>
                    <a:pt x="3751" y="4227"/>
                  </a:moveTo>
                  <a:lnTo>
                    <a:pt x="6514" y="6906"/>
                  </a:lnTo>
                  <a:lnTo>
                    <a:pt x="2501" y="6906"/>
                  </a:lnTo>
                  <a:lnTo>
                    <a:pt x="1275" y="4870"/>
                  </a:lnTo>
                  <a:lnTo>
                    <a:pt x="3751" y="4227"/>
                  </a:lnTo>
                  <a:close/>
                  <a:moveTo>
                    <a:pt x="11371" y="4143"/>
                  </a:moveTo>
                  <a:lnTo>
                    <a:pt x="13705" y="4763"/>
                  </a:lnTo>
                  <a:lnTo>
                    <a:pt x="12443" y="6906"/>
                  </a:lnTo>
                  <a:lnTo>
                    <a:pt x="8526" y="6906"/>
                  </a:lnTo>
                  <a:lnTo>
                    <a:pt x="11371" y="4143"/>
                  </a:lnTo>
                  <a:close/>
                  <a:moveTo>
                    <a:pt x="12550" y="7727"/>
                  </a:moveTo>
                  <a:lnTo>
                    <a:pt x="13765" y="9763"/>
                  </a:lnTo>
                  <a:lnTo>
                    <a:pt x="11300" y="10406"/>
                  </a:lnTo>
                  <a:lnTo>
                    <a:pt x="8526" y="7727"/>
                  </a:lnTo>
                  <a:close/>
                  <a:moveTo>
                    <a:pt x="6514" y="7739"/>
                  </a:moveTo>
                  <a:lnTo>
                    <a:pt x="3656" y="10489"/>
                  </a:lnTo>
                  <a:lnTo>
                    <a:pt x="1323" y="9882"/>
                  </a:lnTo>
                  <a:lnTo>
                    <a:pt x="2608"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2" y="13383"/>
                  </a:lnTo>
                  <a:lnTo>
                    <a:pt x="4347" y="10978"/>
                  </a:lnTo>
                  <a:lnTo>
                    <a:pt x="7109" y="8299"/>
                  </a:lnTo>
                  <a:close/>
                  <a:moveTo>
                    <a:pt x="10586" y="0"/>
                  </a:moveTo>
                  <a:lnTo>
                    <a:pt x="9824" y="417"/>
                  </a:lnTo>
                  <a:lnTo>
                    <a:pt x="7430" y="1750"/>
                  </a:lnTo>
                  <a:lnTo>
                    <a:pt x="5121" y="464"/>
                  </a:lnTo>
                  <a:lnTo>
                    <a:pt x="4359" y="48"/>
                  </a:lnTo>
                  <a:lnTo>
                    <a:pt x="4132" y="857"/>
                  </a:lnTo>
                  <a:lnTo>
                    <a:pt x="3418" y="3453"/>
                  </a:lnTo>
                  <a:lnTo>
                    <a:pt x="846" y="4120"/>
                  </a:lnTo>
                  <a:lnTo>
                    <a:pt x="1" y="4346"/>
                  </a:lnTo>
                  <a:lnTo>
                    <a:pt x="430" y="5072"/>
                  </a:lnTo>
                  <a:lnTo>
                    <a:pt x="1811" y="7394"/>
                  </a:lnTo>
                  <a:lnTo>
                    <a:pt x="477" y="9644"/>
                  </a:lnTo>
                  <a:lnTo>
                    <a:pt x="49" y="10370"/>
                  </a:lnTo>
                  <a:lnTo>
                    <a:pt x="894" y="10597"/>
                  </a:lnTo>
                  <a:lnTo>
                    <a:pt x="3561" y="11299"/>
                  </a:lnTo>
                  <a:lnTo>
                    <a:pt x="4240" y="13799"/>
                  </a:lnTo>
                  <a:lnTo>
                    <a:pt x="4466" y="14609"/>
                  </a:lnTo>
                  <a:lnTo>
                    <a:pt x="5228" y="14192"/>
                  </a:lnTo>
                  <a:lnTo>
                    <a:pt x="7621" y="12859"/>
                  </a:lnTo>
                  <a:lnTo>
                    <a:pt x="9931"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8" y="4012"/>
                  </a:lnTo>
                  <a:lnTo>
                    <a:pt x="11491" y="3322"/>
                  </a:lnTo>
                  <a:lnTo>
                    <a:pt x="10800"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 name="Google Shape;231;p8"/>
            <p:cNvSpPr/>
            <p:nvPr/>
          </p:nvSpPr>
          <p:spPr>
            <a:xfrm>
              <a:off x="5897750" y="1577100"/>
              <a:ext cx="372100" cy="365250"/>
            </a:xfrm>
            <a:custGeom>
              <a:avLst/>
              <a:gdLst/>
              <a:ahLst/>
              <a:cxnLst/>
              <a:rect l="l" t="t" r="r" b="b"/>
              <a:pathLst>
                <a:path w="14884" h="14610" extrusionOk="0">
                  <a:moveTo>
                    <a:pt x="4870" y="1299"/>
                  </a:moveTo>
                  <a:lnTo>
                    <a:pt x="7085" y="2525"/>
                  </a:lnTo>
                  <a:lnTo>
                    <a:pt x="7085" y="6323"/>
                  </a:lnTo>
                  <a:lnTo>
                    <a:pt x="4239" y="3573"/>
                  </a:lnTo>
                  <a:lnTo>
                    <a:pt x="4870" y="1299"/>
                  </a:lnTo>
                  <a:close/>
                  <a:moveTo>
                    <a:pt x="10026" y="1251"/>
                  </a:moveTo>
                  <a:lnTo>
                    <a:pt x="10680" y="3644"/>
                  </a:lnTo>
                  <a:lnTo>
                    <a:pt x="7918" y="6323"/>
                  </a:lnTo>
                  <a:lnTo>
                    <a:pt x="7918" y="2430"/>
                  </a:lnTo>
                  <a:lnTo>
                    <a:pt x="7930" y="2430"/>
                  </a:lnTo>
                  <a:lnTo>
                    <a:pt x="10026" y="1251"/>
                  </a:lnTo>
                  <a:close/>
                  <a:moveTo>
                    <a:pt x="3727" y="4228"/>
                  </a:moveTo>
                  <a:lnTo>
                    <a:pt x="6501" y="6906"/>
                  </a:lnTo>
                  <a:lnTo>
                    <a:pt x="2477" y="6906"/>
                  </a:lnTo>
                  <a:lnTo>
                    <a:pt x="1263" y="4871"/>
                  </a:lnTo>
                  <a:lnTo>
                    <a:pt x="3727" y="4228"/>
                  </a:lnTo>
                  <a:close/>
                  <a:moveTo>
                    <a:pt x="11371" y="4156"/>
                  </a:moveTo>
                  <a:lnTo>
                    <a:pt x="13705" y="4763"/>
                  </a:lnTo>
                  <a:lnTo>
                    <a:pt x="12431" y="6906"/>
                  </a:lnTo>
                  <a:lnTo>
                    <a:pt x="8513" y="6906"/>
                  </a:lnTo>
                  <a:lnTo>
                    <a:pt x="11371" y="4156"/>
                  </a:lnTo>
                  <a:close/>
                  <a:moveTo>
                    <a:pt x="12550" y="7728"/>
                  </a:moveTo>
                  <a:lnTo>
                    <a:pt x="13764" y="9764"/>
                  </a:lnTo>
                  <a:lnTo>
                    <a:pt x="11299" y="10407"/>
                  </a:lnTo>
                  <a:lnTo>
                    <a:pt x="8525" y="7728"/>
                  </a:lnTo>
                  <a:close/>
                  <a:moveTo>
                    <a:pt x="6501" y="7704"/>
                  </a:moveTo>
                  <a:lnTo>
                    <a:pt x="3644" y="10478"/>
                  </a:lnTo>
                  <a:lnTo>
                    <a:pt x="1310" y="9859"/>
                  </a:lnTo>
                  <a:lnTo>
                    <a:pt x="2584" y="7704"/>
                  </a:lnTo>
                  <a:close/>
                  <a:moveTo>
                    <a:pt x="7930" y="8300"/>
                  </a:moveTo>
                  <a:lnTo>
                    <a:pt x="10776" y="11050"/>
                  </a:lnTo>
                  <a:lnTo>
                    <a:pt x="10145" y="13336"/>
                  </a:lnTo>
                  <a:lnTo>
                    <a:pt x="7930" y="12098"/>
                  </a:lnTo>
                  <a:lnTo>
                    <a:pt x="7930" y="8300"/>
                  </a:lnTo>
                  <a:close/>
                  <a:moveTo>
                    <a:pt x="7097" y="8300"/>
                  </a:moveTo>
                  <a:lnTo>
                    <a:pt x="7097" y="12205"/>
                  </a:lnTo>
                  <a:lnTo>
                    <a:pt x="7085" y="12205"/>
                  </a:lnTo>
                  <a:lnTo>
                    <a:pt x="4989" y="13383"/>
                  </a:lnTo>
                  <a:lnTo>
                    <a:pt x="4334" y="10978"/>
                  </a:lnTo>
                  <a:lnTo>
                    <a:pt x="7097" y="8300"/>
                  </a:lnTo>
                  <a:close/>
                  <a:moveTo>
                    <a:pt x="10585" y="1"/>
                  </a:moveTo>
                  <a:lnTo>
                    <a:pt x="9823" y="418"/>
                  </a:lnTo>
                  <a:lnTo>
                    <a:pt x="7430" y="1751"/>
                  </a:lnTo>
                  <a:lnTo>
                    <a:pt x="5120" y="465"/>
                  </a:lnTo>
                  <a:lnTo>
                    <a:pt x="4358" y="49"/>
                  </a:lnTo>
                  <a:lnTo>
                    <a:pt x="4132" y="858"/>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80" y="14574"/>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16"/>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 name="Google Shape;232;p8"/>
            <p:cNvSpPr/>
            <p:nvPr/>
          </p:nvSpPr>
          <p:spPr>
            <a:xfrm>
              <a:off x="5518225" y="4499800"/>
              <a:ext cx="375975" cy="365250"/>
            </a:xfrm>
            <a:custGeom>
              <a:avLst/>
              <a:gdLst/>
              <a:ahLst/>
              <a:cxnLst/>
              <a:rect l="l" t="t" r="r" b="b"/>
              <a:pathLst>
                <a:path w="15039" h="14610" extrusionOk="0">
                  <a:moveTo>
                    <a:pt x="4883" y="1286"/>
                  </a:moveTo>
                  <a:lnTo>
                    <a:pt x="7097" y="2524"/>
                  </a:lnTo>
                  <a:lnTo>
                    <a:pt x="7097" y="6322"/>
                  </a:lnTo>
                  <a:lnTo>
                    <a:pt x="4252" y="3572"/>
                  </a:lnTo>
                  <a:lnTo>
                    <a:pt x="4883" y="1286"/>
                  </a:lnTo>
                  <a:close/>
                  <a:moveTo>
                    <a:pt x="10050" y="1250"/>
                  </a:moveTo>
                  <a:lnTo>
                    <a:pt x="10705" y="3643"/>
                  </a:lnTo>
                  <a:lnTo>
                    <a:pt x="7931" y="6322"/>
                  </a:lnTo>
                  <a:lnTo>
                    <a:pt x="7931" y="2417"/>
                  </a:lnTo>
                  <a:lnTo>
                    <a:pt x="7942" y="2417"/>
                  </a:lnTo>
                  <a:lnTo>
                    <a:pt x="10050" y="1250"/>
                  </a:lnTo>
                  <a:close/>
                  <a:moveTo>
                    <a:pt x="3751" y="4203"/>
                  </a:moveTo>
                  <a:lnTo>
                    <a:pt x="6514" y="6882"/>
                  </a:lnTo>
                  <a:lnTo>
                    <a:pt x="2501" y="6882"/>
                  </a:lnTo>
                  <a:lnTo>
                    <a:pt x="1299" y="4846"/>
                  </a:lnTo>
                  <a:lnTo>
                    <a:pt x="3751" y="4203"/>
                  </a:lnTo>
                  <a:close/>
                  <a:moveTo>
                    <a:pt x="11383" y="4132"/>
                  </a:moveTo>
                  <a:lnTo>
                    <a:pt x="13717" y="4739"/>
                  </a:lnTo>
                  <a:lnTo>
                    <a:pt x="12443" y="6882"/>
                  </a:lnTo>
                  <a:lnTo>
                    <a:pt x="8526" y="6882"/>
                  </a:lnTo>
                  <a:lnTo>
                    <a:pt x="11383" y="4132"/>
                  </a:lnTo>
                  <a:close/>
                  <a:moveTo>
                    <a:pt x="12550" y="7715"/>
                  </a:moveTo>
                  <a:lnTo>
                    <a:pt x="13765" y="9763"/>
                  </a:lnTo>
                  <a:lnTo>
                    <a:pt x="11300" y="10394"/>
                  </a:lnTo>
                  <a:lnTo>
                    <a:pt x="8526" y="7715"/>
                  </a:lnTo>
                  <a:close/>
                  <a:moveTo>
                    <a:pt x="6514" y="7715"/>
                  </a:moveTo>
                  <a:lnTo>
                    <a:pt x="3656" y="10478"/>
                  </a:lnTo>
                  <a:lnTo>
                    <a:pt x="1323" y="9858"/>
                  </a:lnTo>
                  <a:lnTo>
                    <a:pt x="2608"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49" y="10370"/>
                  </a:lnTo>
                  <a:lnTo>
                    <a:pt x="894" y="10597"/>
                  </a:lnTo>
                  <a:lnTo>
                    <a:pt x="3561"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1" y="3310"/>
                  </a:lnTo>
                  <a:lnTo>
                    <a:pt x="10800" y="810"/>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8"/>
            <p:cNvSpPr/>
            <p:nvPr/>
          </p:nvSpPr>
          <p:spPr>
            <a:xfrm>
              <a:off x="3622475"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98" y="4846"/>
                  </a:lnTo>
                  <a:lnTo>
                    <a:pt x="3751" y="4203"/>
                  </a:lnTo>
                  <a:close/>
                  <a:moveTo>
                    <a:pt x="11382" y="4132"/>
                  </a:moveTo>
                  <a:lnTo>
                    <a:pt x="13728" y="4739"/>
                  </a:lnTo>
                  <a:lnTo>
                    <a:pt x="12442" y="6882"/>
                  </a:lnTo>
                  <a:lnTo>
                    <a:pt x="8549"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53" y="12085"/>
                  </a:lnTo>
                  <a:lnTo>
                    <a:pt x="7953"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76"/>
                  </a:lnTo>
                  <a:lnTo>
                    <a:pt x="4358" y="60"/>
                  </a:lnTo>
                  <a:lnTo>
                    <a:pt x="4143" y="869"/>
                  </a:lnTo>
                  <a:lnTo>
                    <a:pt x="3429" y="3465"/>
                  </a:lnTo>
                  <a:lnTo>
                    <a:pt x="845" y="4132"/>
                  </a:lnTo>
                  <a:lnTo>
                    <a:pt x="0" y="4358"/>
                  </a:lnTo>
                  <a:lnTo>
                    <a:pt x="429" y="5084"/>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92" y="14561"/>
                  </a:lnTo>
                  <a:lnTo>
                    <a:pt x="10906" y="13752"/>
                  </a:lnTo>
                  <a:lnTo>
                    <a:pt x="11621" y="11156"/>
                  </a:lnTo>
                  <a:lnTo>
                    <a:pt x="14204" y="10489"/>
                  </a:lnTo>
                  <a:lnTo>
                    <a:pt x="15050" y="10263"/>
                  </a:lnTo>
                  <a:lnTo>
                    <a:pt x="14621" y="9537"/>
                  </a:lnTo>
                  <a:lnTo>
                    <a:pt x="13228" y="7215"/>
                  </a:lnTo>
                  <a:lnTo>
                    <a:pt x="14573"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8"/>
            <p:cNvSpPr/>
            <p:nvPr/>
          </p:nvSpPr>
          <p:spPr>
            <a:xfrm>
              <a:off x="3622475"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49"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34" y="9859"/>
                  </a:lnTo>
                  <a:lnTo>
                    <a:pt x="2608" y="7716"/>
                  </a:lnTo>
                  <a:close/>
                  <a:moveTo>
                    <a:pt x="7953" y="8299"/>
                  </a:moveTo>
                  <a:lnTo>
                    <a:pt x="10787" y="11050"/>
                  </a:lnTo>
                  <a:lnTo>
                    <a:pt x="10168" y="13324"/>
                  </a:lnTo>
                  <a:lnTo>
                    <a:pt x="7953" y="12085"/>
                  </a:lnTo>
                  <a:lnTo>
                    <a:pt x="7953"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92" y="14574"/>
                  </a:lnTo>
                  <a:lnTo>
                    <a:pt x="10906" y="13752"/>
                  </a:lnTo>
                  <a:lnTo>
                    <a:pt x="11621" y="11169"/>
                  </a:lnTo>
                  <a:lnTo>
                    <a:pt x="14204" y="10502"/>
                  </a:lnTo>
                  <a:lnTo>
                    <a:pt x="15050" y="10276"/>
                  </a:lnTo>
                  <a:lnTo>
                    <a:pt x="14621" y="9549"/>
                  </a:lnTo>
                  <a:lnTo>
                    <a:pt x="13228" y="7228"/>
                  </a:lnTo>
                  <a:lnTo>
                    <a:pt x="14573"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8"/>
            <p:cNvSpPr/>
            <p:nvPr/>
          </p:nvSpPr>
          <p:spPr>
            <a:xfrm>
              <a:off x="4001675"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50" y="1250"/>
                  </a:moveTo>
                  <a:lnTo>
                    <a:pt x="10704" y="3643"/>
                  </a:lnTo>
                  <a:lnTo>
                    <a:pt x="7930" y="6322"/>
                  </a:lnTo>
                  <a:lnTo>
                    <a:pt x="7930" y="2417"/>
                  </a:lnTo>
                  <a:lnTo>
                    <a:pt x="7942" y="2417"/>
                  </a:lnTo>
                  <a:lnTo>
                    <a:pt x="10050"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5" y="14609"/>
                  </a:lnTo>
                  <a:lnTo>
                    <a:pt x="5216" y="14192"/>
                  </a:lnTo>
                  <a:lnTo>
                    <a:pt x="7621" y="12859"/>
                  </a:lnTo>
                  <a:lnTo>
                    <a:pt x="9919" y="14145"/>
                  </a:lnTo>
                  <a:lnTo>
                    <a:pt x="10681" y="14561"/>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8"/>
            <p:cNvSpPr/>
            <p:nvPr/>
          </p:nvSpPr>
          <p:spPr>
            <a:xfrm>
              <a:off x="3622475" y="846675"/>
              <a:ext cx="376250" cy="365825"/>
            </a:xfrm>
            <a:custGeom>
              <a:avLst/>
              <a:gdLst/>
              <a:ahLst/>
              <a:cxnLst/>
              <a:rect l="l" t="t" r="r" b="b"/>
              <a:pathLst>
                <a:path w="15050" h="14633" extrusionOk="0">
                  <a:moveTo>
                    <a:pt x="10049" y="1238"/>
                  </a:moveTo>
                  <a:lnTo>
                    <a:pt x="10704" y="3631"/>
                  </a:lnTo>
                  <a:lnTo>
                    <a:pt x="7930" y="6310"/>
                  </a:lnTo>
                  <a:lnTo>
                    <a:pt x="7930" y="2417"/>
                  </a:lnTo>
                  <a:lnTo>
                    <a:pt x="7953" y="2417"/>
                  </a:lnTo>
                  <a:lnTo>
                    <a:pt x="10049" y="1238"/>
                  </a:lnTo>
                  <a:close/>
                  <a:moveTo>
                    <a:pt x="4882" y="1298"/>
                  </a:moveTo>
                  <a:lnTo>
                    <a:pt x="7096" y="2536"/>
                  </a:lnTo>
                  <a:lnTo>
                    <a:pt x="7096" y="6322"/>
                  </a:lnTo>
                  <a:lnTo>
                    <a:pt x="4263" y="3572"/>
                  </a:lnTo>
                  <a:lnTo>
                    <a:pt x="4882" y="1298"/>
                  </a:lnTo>
                  <a:close/>
                  <a:moveTo>
                    <a:pt x="3751" y="4215"/>
                  </a:moveTo>
                  <a:lnTo>
                    <a:pt x="6525" y="6894"/>
                  </a:lnTo>
                  <a:lnTo>
                    <a:pt x="2500" y="6894"/>
                  </a:lnTo>
                  <a:lnTo>
                    <a:pt x="1286" y="4858"/>
                  </a:lnTo>
                  <a:lnTo>
                    <a:pt x="3751" y="4215"/>
                  </a:lnTo>
                  <a:close/>
                  <a:moveTo>
                    <a:pt x="11382" y="4131"/>
                  </a:moveTo>
                  <a:lnTo>
                    <a:pt x="13728" y="4751"/>
                  </a:lnTo>
                  <a:lnTo>
                    <a:pt x="12442" y="6894"/>
                  </a:lnTo>
                  <a:lnTo>
                    <a:pt x="8549" y="6894"/>
                  </a:lnTo>
                  <a:lnTo>
                    <a:pt x="11382" y="4131"/>
                  </a:lnTo>
                  <a:close/>
                  <a:moveTo>
                    <a:pt x="12561" y="7715"/>
                  </a:moveTo>
                  <a:lnTo>
                    <a:pt x="13788" y="9751"/>
                  </a:lnTo>
                  <a:lnTo>
                    <a:pt x="11311" y="10394"/>
                  </a:lnTo>
                  <a:lnTo>
                    <a:pt x="8549" y="7715"/>
                  </a:lnTo>
                  <a:close/>
                  <a:moveTo>
                    <a:pt x="6525" y="7727"/>
                  </a:moveTo>
                  <a:lnTo>
                    <a:pt x="3667" y="10477"/>
                  </a:lnTo>
                  <a:lnTo>
                    <a:pt x="1322" y="9870"/>
                  </a:lnTo>
                  <a:lnTo>
                    <a:pt x="2608" y="7727"/>
                  </a:lnTo>
                  <a:close/>
                  <a:moveTo>
                    <a:pt x="7953" y="8287"/>
                  </a:moveTo>
                  <a:lnTo>
                    <a:pt x="10787" y="11049"/>
                  </a:lnTo>
                  <a:lnTo>
                    <a:pt x="10168" y="13323"/>
                  </a:lnTo>
                  <a:lnTo>
                    <a:pt x="7953" y="12085"/>
                  </a:lnTo>
                  <a:lnTo>
                    <a:pt x="7953" y="8287"/>
                  </a:lnTo>
                  <a:close/>
                  <a:moveTo>
                    <a:pt x="7120" y="8287"/>
                  </a:moveTo>
                  <a:lnTo>
                    <a:pt x="7120" y="12192"/>
                  </a:lnTo>
                  <a:lnTo>
                    <a:pt x="7096" y="12192"/>
                  </a:lnTo>
                  <a:lnTo>
                    <a:pt x="5001" y="13371"/>
                  </a:lnTo>
                  <a:lnTo>
                    <a:pt x="4346" y="10966"/>
                  </a:lnTo>
                  <a:lnTo>
                    <a:pt x="7120" y="8287"/>
                  </a:lnTo>
                  <a:close/>
                  <a:moveTo>
                    <a:pt x="10585" y="0"/>
                  </a:moveTo>
                  <a:lnTo>
                    <a:pt x="9823" y="417"/>
                  </a:lnTo>
                  <a:lnTo>
                    <a:pt x="7430" y="1762"/>
                  </a:lnTo>
                  <a:lnTo>
                    <a:pt x="5120" y="476"/>
                  </a:lnTo>
                  <a:lnTo>
                    <a:pt x="4358" y="60"/>
                  </a:lnTo>
                  <a:lnTo>
                    <a:pt x="4143" y="881"/>
                  </a:lnTo>
                  <a:lnTo>
                    <a:pt x="3429" y="3465"/>
                  </a:lnTo>
                  <a:lnTo>
                    <a:pt x="845" y="4131"/>
                  </a:lnTo>
                  <a:lnTo>
                    <a:pt x="0" y="4358"/>
                  </a:lnTo>
                  <a:lnTo>
                    <a:pt x="429" y="5084"/>
                  </a:lnTo>
                  <a:lnTo>
                    <a:pt x="1822" y="7418"/>
                  </a:lnTo>
                  <a:lnTo>
                    <a:pt x="476" y="9656"/>
                  </a:lnTo>
                  <a:lnTo>
                    <a:pt x="48" y="10394"/>
                  </a:lnTo>
                  <a:lnTo>
                    <a:pt x="893" y="10608"/>
                  </a:lnTo>
                  <a:lnTo>
                    <a:pt x="3560" y="11311"/>
                  </a:lnTo>
                  <a:lnTo>
                    <a:pt x="4239" y="13811"/>
                  </a:lnTo>
                  <a:lnTo>
                    <a:pt x="4465" y="14633"/>
                  </a:lnTo>
                  <a:lnTo>
                    <a:pt x="5227" y="14216"/>
                  </a:lnTo>
                  <a:lnTo>
                    <a:pt x="7620" y="12871"/>
                  </a:lnTo>
                  <a:lnTo>
                    <a:pt x="9930" y="14168"/>
                  </a:lnTo>
                  <a:lnTo>
                    <a:pt x="10692" y="14585"/>
                  </a:lnTo>
                  <a:lnTo>
                    <a:pt x="10906" y="13764"/>
                  </a:lnTo>
                  <a:lnTo>
                    <a:pt x="11621" y="11180"/>
                  </a:lnTo>
                  <a:lnTo>
                    <a:pt x="14204" y="10501"/>
                  </a:lnTo>
                  <a:lnTo>
                    <a:pt x="15050" y="10287"/>
                  </a:lnTo>
                  <a:lnTo>
                    <a:pt x="14621" y="9549"/>
                  </a:lnTo>
                  <a:lnTo>
                    <a:pt x="13228" y="7227"/>
                  </a:lnTo>
                  <a:lnTo>
                    <a:pt x="14573" y="4989"/>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8"/>
            <p:cNvSpPr/>
            <p:nvPr/>
          </p:nvSpPr>
          <p:spPr>
            <a:xfrm>
              <a:off x="4001675" y="3038600"/>
              <a:ext cx="376275" cy="365250"/>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25" y="7704"/>
                  </a:moveTo>
                  <a:lnTo>
                    <a:pt x="3680" y="10478"/>
                  </a:lnTo>
                  <a:lnTo>
                    <a:pt x="1334" y="9871"/>
                  </a:lnTo>
                  <a:lnTo>
                    <a:pt x="2620" y="7704"/>
                  </a:lnTo>
                  <a:close/>
                  <a:moveTo>
                    <a:pt x="7942" y="8287"/>
                  </a:moveTo>
                  <a:lnTo>
                    <a:pt x="10788" y="11038"/>
                  </a:lnTo>
                  <a:lnTo>
                    <a:pt x="10169" y="13324"/>
                  </a:lnTo>
                  <a:lnTo>
                    <a:pt x="7942" y="12085"/>
                  </a:lnTo>
                  <a:lnTo>
                    <a:pt x="7942"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27" y="14193"/>
                  </a:lnTo>
                  <a:lnTo>
                    <a:pt x="7621" y="12859"/>
                  </a:lnTo>
                  <a:lnTo>
                    <a:pt x="9930" y="14157"/>
                  </a:lnTo>
                  <a:lnTo>
                    <a:pt x="10681" y="14574"/>
                  </a:lnTo>
                  <a:lnTo>
                    <a:pt x="10907" y="13752"/>
                  </a:lnTo>
                  <a:lnTo>
                    <a:pt x="11621" y="11157"/>
                  </a:lnTo>
                  <a:lnTo>
                    <a:pt x="14193" y="10490"/>
                  </a:lnTo>
                  <a:lnTo>
                    <a:pt x="15050" y="10264"/>
                  </a:lnTo>
                  <a:lnTo>
                    <a:pt x="14610" y="9537"/>
                  </a:lnTo>
                  <a:lnTo>
                    <a:pt x="13228" y="7216"/>
                  </a:lnTo>
                  <a:lnTo>
                    <a:pt x="14574"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8"/>
            <p:cNvSpPr/>
            <p:nvPr/>
          </p:nvSpPr>
          <p:spPr>
            <a:xfrm>
              <a:off x="4001675"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5" y="14610"/>
                  </a:lnTo>
                  <a:lnTo>
                    <a:pt x="5227" y="14193"/>
                  </a:lnTo>
                  <a:lnTo>
                    <a:pt x="7621" y="12860"/>
                  </a:lnTo>
                  <a:lnTo>
                    <a:pt x="9930" y="14145"/>
                  </a:lnTo>
                  <a:lnTo>
                    <a:pt x="10681" y="14574"/>
                  </a:lnTo>
                  <a:lnTo>
                    <a:pt x="10907" y="13753"/>
                  </a:lnTo>
                  <a:lnTo>
                    <a:pt x="11621" y="11157"/>
                  </a:lnTo>
                  <a:lnTo>
                    <a:pt x="14193" y="10490"/>
                  </a:lnTo>
                  <a:lnTo>
                    <a:pt x="15050" y="10264"/>
                  </a:lnTo>
                  <a:lnTo>
                    <a:pt x="14610" y="9538"/>
                  </a:lnTo>
                  <a:lnTo>
                    <a:pt x="13228"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8"/>
            <p:cNvSpPr/>
            <p:nvPr/>
          </p:nvSpPr>
          <p:spPr>
            <a:xfrm>
              <a:off x="4001675"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50" y="1250"/>
                  </a:moveTo>
                  <a:lnTo>
                    <a:pt x="10704" y="3655"/>
                  </a:lnTo>
                  <a:lnTo>
                    <a:pt x="7930" y="6334"/>
                  </a:lnTo>
                  <a:lnTo>
                    <a:pt x="7930" y="2429"/>
                  </a:lnTo>
                  <a:lnTo>
                    <a:pt x="7942" y="2429"/>
                  </a:lnTo>
                  <a:lnTo>
                    <a:pt x="10050"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5" y="14621"/>
                  </a:lnTo>
                  <a:lnTo>
                    <a:pt x="5227" y="14204"/>
                  </a:lnTo>
                  <a:lnTo>
                    <a:pt x="7621" y="12859"/>
                  </a:lnTo>
                  <a:lnTo>
                    <a:pt x="9930" y="14157"/>
                  </a:lnTo>
                  <a:lnTo>
                    <a:pt x="10681" y="14573"/>
                  </a:lnTo>
                  <a:lnTo>
                    <a:pt x="10907" y="13752"/>
                  </a:lnTo>
                  <a:lnTo>
                    <a:pt x="11621" y="11168"/>
                  </a:lnTo>
                  <a:lnTo>
                    <a:pt x="14193" y="10489"/>
                  </a:lnTo>
                  <a:lnTo>
                    <a:pt x="15050" y="10275"/>
                  </a:lnTo>
                  <a:lnTo>
                    <a:pt x="14610" y="9537"/>
                  </a:lnTo>
                  <a:lnTo>
                    <a:pt x="13228"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8"/>
            <p:cNvSpPr/>
            <p:nvPr/>
          </p:nvSpPr>
          <p:spPr>
            <a:xfrm>
              <a:off x="4001675"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50" y="1239"/>
                  </a:moveTo>
                  <a:lnTo>
                    <a:pt x="10704" y="3632"/>
                  </a:lnTo>
                  <a:lnTo>
                    <a:pt x="7930" y="6311"/>
                  </a:lnTo>
                  <a:lnTo>
                    <a:pt x="7930" y="2417"/>
                  </a:lnTo>
                  <a:lnTo>
                    <a:pt x="7942" y="2417"/>
                  </a:lnTo>
                  <a:lnTo>
                    <a:pt x="10050" y="1239"/>
                  </a:lnTo>
                  <a:close/>
                  <a:moveTo>
                    <a:pt x="3751" y="4215"/>
                  </a:moveTo>
                  <a:lnTo>
                    <a:pt x="6513"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48" y="10383"/>
                  </a:lnTo>
                  <a:lnTo>
                    <a:pt x="894" y="10597"/>
                  </a:lnTo>
                  <a:lnTo>
                    <a:pt x="3561" y="11299"/>
                  </a:lnTo>
                  <a:lnTo>
                    <a:pt x="4239" y="13800"/>
                  </a:lnTo>
                  <a:lnTo>
                    <a:pt x="4465"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8" y="7227"/>
                  </a:lnTo>
                  <a:lnTo>
                    <a:pt x="14562" y="4977"/>
                  </a:lnTo>
                  <a:lnTo>
                    <a:pt x="15003"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8"/>
            <p:cNvSpPr/>
            <p:nvPr/>
          </p:nvSpPr>
          <p:spPr>
            <a:xfrm>
              <a:off x="4001675"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50" y="1238"/>
                  </a:moveTo>
                  <a:lnTo>
                    <a:pt x="10704" y="3632"/>
                  </a:lnTo>
                  <a:lnTo>
                    <a:pt x="7930" y="6310"/>
                  </a:lnTo>
                  <a:lnTo>
                    <a:pt x="7930" y="2417"/>
                  </a:lnTo>
                  <a:lnTo>
                    <a:pt x="7942" y="2417"/>
                  </a:lnTo>
                  <a:lnTo>
                    <a:pt x="10050" y="1238"/>
                  </a:lnTo>
                  <a:close/>
                  <a:moveTo>
                    <a:pt x="11383" y="4132"/>
                  </a:moveTo>
                  <a:lnTo>
                    <a:pt x="13717" y="4739"/>
                  </a:lnTo>
                  <a:lnTo>
                    <a:pt x="12443" y="6882"/>
                  </a:lnTo>
                  <a:lnTo>
                    <a:pt x="8526" y="6882"/>
                  </a:lnTo>
                  <a:lnTo>
                    <a:pt x="11383" y="4132"/>
                  </a:lnTo>
                  <a:close/>
                  <a:moveTo>
                    <a:pt x="3751" y="4215"/>
                  </a:moveTo>
                  <a:lnTo>
                    <a:pt x="6513" y="6894"/>
                  </a:lnTo>
                  <a:lnTo>
                    <a:pt x="2501" y="6894"/>
                  </a:lnTo>
                  <a:lnTo>
                    <a:pt x="1275" y="4858"/>
                  </a:lnTo>
                  <a:lnTo>
                    <a:pt x="3751" y="4215"/>
                  </a:lnTo>
                  <a:close/>
                  <a:moveTo>
                    <a:pt x="12550" y="7715"/>
                  </a:moveTo>
                  <a:lnTo>
                    <a:pt x="13764" y="9751"/>
                  </a:lnTo>
                  <a:lnTo>
                    <a:pt x="11300" y="10394"/>
                  </a:lnTo>
                  <a:lnTo>
                    <a:pt x="8526" y="7715"/>
                  </a:lnTo>
                  <a:close/>
                  <a:moveTo>
                    <a:pt x="6513" y="7715"/>
                  </a:moveTo>
                  <a:lnTo>
                    <a:pt x="3656" y="10466"/>
                  </a:lnTo>
                  <a:lnTo>
                    <a:pt x="1322" y="9859"/>
                  </a:lnTo>
                  <a:lnTo>
                    <a:pt x="2596"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5" y="14621"/>
                  </a:lnTo>
                  <a:lnTo>
                    <a:pt x="5216" y="14204"/>
                  </a:lnTo>
                  <a:lnTo>
                    <a:pt x="7621" y="12859"/>
                  </a:lnTo>
                  <a:lnTo>
                    <a:pt x="9919" y="14157"/>
                  </a:lnTo>
                  <a:lnTo>
                    <a:pt x="10681" y="14573"/>
                  </a:lnTo>
                  <a:lnTo>
                    <a:pt x="10907" y="13752"/>
                  </a:lnTo>
                  <a:lnTo>
                    <a:pt x="11621" y="11168"/>
                  </a:lnTo>
                  <a:lnTo>
                    <a:pt x="14193" y="10501"/>
                  </a:lnTo>
                  <a:lnTo>
                    <a:pt x="15038" y="10275"/>
                  </a:lnTo>
                  <a:lnTo>
                    <a:pt x="14610" y="9549"/>
                  </a:lnTo>
                  <a:lnTo>
                    <a:pt x="13228" y="7227"/>
                  </a:lnTo>
                  <a:lnTo>
                    <a:pt x="14562" y="4977"/>
                  </a:lnTo>
                  <a:lnTo>
                    <a:pt x="15003"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8"/>
            <p:cNvSpPr/>
            <p:nvPr/>
          </p:nvSpPr>
          <p:spPr>
            <a:xfrm>
              <a:off x="4001675"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50" y="1251"/>
                  </a:moveTo>
                  <a:lnTo>
                    <a:pt x="10704" y="3656"/>
                  </a:lnTo>
                  <a:lnTo>
                    <a:pt x="7930" y="6335"/>
                  </a:lnTo>
                  <a:lnTo>
                    <a:pt x="7930" y="2430"/>
                  </a:lnTo>
                  <a:lnTo>
                    <a:pt x="7942" y="2430"/>
                  </a:lnTo>
                  <a:lnTo>
                    <a:pt x="10050"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5" y="14622"/>
                  </a:lnTo>
                  <a:lnTo>
                    <a:pt x="5227" y="14205"/>
                  </a:lnTo>
                  <a:lnTo>
                    <a:pt x="7621" y="12860"/>
                  </a:lnTo>
                  <a:lnTo>
                    <a:pt x="9930" y="14157"/>
                  </a:lnTo>
                  <a:lnTo>
                    <a:pt x="10681" y="14574"/>
                  </a:lnTo>
                  <a:lnTo>
                    <a:pt x="10907" y="13753"/>
                  </a:lnTo>
                  <a:lnTo>
                    <a:pt x="11621" y="11169"/>
                  </a:lnTo>
                  <a:lnTo>
                    <a:pt x="14193" y="10502"/>
                  </a:lnTo>
                  <a:lnTo>
                    <a:pt x="15050" y="10276"/>
                  </a:lnTo>
                  <a:lnTo>
                    <a:pt x="14610" y="9550"/>
                  </a:lnTo>
                  <a:lnTo>
                    <a:pt x="13228" y="7228"/>
                  </a:lnTo>
                  <a:lnTo>
                    <a:pt x="14574" y="4978"/>
                  </a:lnTo>
                  <a:lnTo>
                    <a:pt x="15003" y="4251"/>
                  </a:lnTo>
                  <a:lnTo>
                    <a:pt x="14157" y="4025"/>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8"/>
            <p:cNvSpPr/>
            <p:nvPr/>
          </p:nvSpPr>
          <p:spPr>
            <a:xfrm>
              <a:off x="4001675"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50" y="1238"/>
                  </a:moveTo>
                  <a:lnTo>
                    <a:pt x="10704" y="3632"/>
                  </a:lnTo>
                  <a:lnTo>
                    <a:pt x="7930" y="6311"/>
                  </a:lnTo>
                  <a:lnTo>
                    <a:pt x="7930" y="2405"/>
                  </a:lnTo>
                  <a:lnTo>
                    <a:pt x="7942" y="2405"/>
                  </a:lnTo>
                  <a:lnTo>
                    <a:pt x="10050"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80" y="10466"/>
                  </a:lnTo>
                  <a:lnTo>
                    <a:pt x="1334"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16" y="14192"/>
                  </a:lnTo>
                  <a:lnTo>
                    <a:pt x="7621" y="12859"/>
                  </a:lnTo>
                  <a:lnTo>
                    <a:pt x="9919" y="14157"/>
                  </a:lnTo>
                  <a:lnTo>
                    <a:pt x="10681" y="14573"/>
                  </a:lnTo>
                  <a:lnTo>
                    <a:pt x="10907" y="13752"/>
                  </a:lnTo>
                  <a:lnTo>
                    <a:pt x="11621" y="11156"/>
                  </a:lnTo>
                  <a:lnTo>
                    <a:pt x="14193" y="10490"/>
                  </a:lnTo>
                  <a:lnTo>
                    <a:pt x="15038" y="10263"/>
                  </a:lnTo>
                  <a:lnTo>
                    <a:pt x="14610" y="9537"/>
                  </a:lnTo>
                  <a:lnTo>
                    <a:pt x="13228" y="7215"/>
                  </a:lnTo>
                  <a:lnTo>
                    <a:pt x="14562" y="4965"/>
                  </a:lnTo>
                  <a:lnTo>
                    <a:pt x="15003"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8"/>
            <p:cNvSpPr/>
            <p:nvPr/>
          </p:nvSpPr>
          <p:spPr>
            <a:xfrm>
              <a:off x="3622475" y="4134575"/>
              <a:ext cx="376250" cy="365525"/>
            </a:xfrm>
            <a:custGeom>
              <a:avLst/>
              <a:gdLst/>
              <a:ahLst/>
              <a:cxnLst/>
              <a:rect l="l" t="t" r="r" b="b"/>
              <a:pathLst>
                <a:path w="15050" h="14621" extrusionOk="0">
                  <a:moveTo>
                    <a:pt x="4882" y="1286"/>
                  </a:moveTo>
                  <a:lnTo>
                    <a:pt x="7096" y="2512"/>
                  </a:lnTo>
                  <a:lnTo>
                    <a:pt x="7096" y="6310"/>
                  </a:lnTo>
                  <a:lnTo>
                    <a:pt x="4263" y="3560"/>
                  </a:lnTo>
                  <a:lnTo>
                    <a:pt x="4882"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49"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501"/>
                  </a:lnTo>
                  <a:lnTo>
                    <a:pt x="15050" y="10275"/>
                  </a:lnTo>
                  <a:lnTo>
                    <a:pt x="14621" y="9549"/>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8"/>
            <p:cNvSpPr/>
            <p:nvPr/>
          </p:nvSpPr>
          <p:spPr>
            <a:xfrm>
              <a:off x="3622475"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74"/>
                  </a:moveTo>
                  <a:lnTo>
                    <a:pt x="7120" y="2513"/>
                  </a:lnTo>
                  <a:lnTo>
                    <a:pt x="7120" y="6323"/>
                  </a:lnTo>
                  <a:lnTo>
                    <a:pt x="4274" y="3560"/>
                  </a:lnTo>
                  <a:lnTo>
                    <a:pt x="4894" y="1274"/>
                  </a:lnTo>
                  <a:close/>
                  <a:moveTo>
                    <a:pt x="3751" y="4215"/>
                  </a:moveTo>
                  <a:lnTo>
                    <a:pt x="6525" y="6894"/>
                  </a:lnTo>
                  <a:lnTo>
                    <a:pt x="2500" y="6894"/>
                  </a:lnTo>
                  <a:lnTo>
                    <a:pt x="1286" y="4846"/>
                  </a:lnTo>
                  <a:lnTo>
                    <a:pt x="3751" y="4215"/>
                  </a:lnTo>
                  <a:close/>
                  <a:moveTo>
                    <a:pt x="11382" y="4132"/>
                  </a:moveTo>
                  <a:lnTo>
                    <a:pt x="13728" y="4751"/>
                  </a:lnTo>
                  <a:lnTo>
                    <a:pt x="12442" y="6894"/>
                  </a:lnTo>
                  <a:lnTo>
                    <a:pt x="8549" y="6894"/>
                  </a:lnTo>
                  <a:lnTo>
                    <a:pt x="11382" y="4132"/>
                  </a:lnTo>
                  <a:close/>
                  <a:moveTo>
                    <a:pt x="12561" y="7704"/>
                  </a:moveTo>
                  <a:lnTo>
                    <a:pt x="13788" y="9752"/>
                  </a:lnTo>
                  <a:lnTo>
                    <a:pt x="11311" y="10383"/>
                  </a:lnTo>
                  <a:lnTo>
                    <a:pt x="8549" y="7704"/>
                  </a:lnTo>
                  <a:close/>
                  <a:moveTo>
                    <a:pt x="6537" y="7704"/>
                  </a:moveTo>
                  <a:lnTo>
                    <a:pt x="3679" y="10478"/>
                  </a:lnTo>
                  <a:lnTo>
                    <a:pt x="1334" y="9871"/>
                  </a:lnTo>
                  <a:lnTo>
                    <a:pt x="2619" y="7704"/>
                  </a:lnTo>
                  <a:close/>
                  <a:moveTo>
                    <a:pt x="7953" y="8287"/>
                  </a:moveTo>
                  <a:lnTo>
                    <a:pt x="10787" y="11038"/>
                  </a:lnTo>
                  <a:lnTo>
                    <a:pt x="10168" y="13324"/>
                  </a:lnTo>
                  <a:lnTo>
                    <a:pt x="7953" y="12085"/>
                  </a:lnTo>
                  <a:lnTo>
                    <a:pt x="7953"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32" y="858"/>
                  </a:lnTo>
                  <a:lnTo>
                    <a:pt x="3417" y="3453"/>
                  </a:lnTo>
                  <a:lnTo>
                    <a:pt x="845" y="4120"/>
                  </a:lnTo>
                  <a:lnTo>
                    <a:pt x="0" y="4346"/>
                  </a:lnTo>
                  <a:lnTo>
                    <a:pt x="429" y="5072"/>
                  </a:lnTo>
                  <a:lnTo>
                    <a:pt x="1810"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192"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8"/>
            <p:cNvSpPr/>
            <p:nvPr/>
          </p:nvSpPr>
          <p:spPr>
            <a:xfrm>
              <a:off x="3622475"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04" y="3656"/>
                  </a:lnTo>
                  <a:lnTo>
                    <a:pt x="7953" y="6335"/>
                  </a:lnTo>
                  <a:lnTo>
                    <a:pt x="7953" y="2430"/>
                  </a:lnTo>
                  <a:lnTo>
                    <a:pt x="10049" y="1251"/>
                  </a:lnTo>
                  <a:close/>
                  <a:moveTo>
                    <a:pt x="11382" y="4144"/>
                  </a:moveTo>
                  <a:lnTo>
                    <a:pt x="13728" y="4751"/>
                  </a:lnTo>
                  <a:lnTo>
                    <a:pt x="12442" y="6895"/>
                  </a:lnTo>
                  <a:lnTo>
                    <a:pt x="8549"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53" y="8311"/>
                  </a:moveTo>
                  <a:lnTo>
                    <a:pt x="10787" y="11062"/>
                  </a:lnTo>
                  <a:lnTo>
                    <a:pt x="10168" y="13336"/>
                  </a:lnTo>
                  <a:lnTo>
                    <a:pt x="7953" y="12109"/>
                  </a:lnTo>
                  <a:lnTo>
                    <a:pt x="7953"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192"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8"/>
            <p:cNvSpPr/>
            <p:nvPr/>
          </p:nvSpPr>
          <p:spPr>
            <a:xfrm>
              <a:off x="3622475"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49" y="6906"/>
                  </a:lnTo>
                  <a:lnTo>
                    <a:pt x="11382" y="4156"/>
                  </a:lnTo>
                  <a:close/>
                  <a:moveTo>
                    <a:pt x="12561" y="7728"/>
                  </a:moveTo>
                  <a:lnTo>
                    <a:pt x="13764" y="9764"/>
                  </a:lnTo>
                  <a:lnTo>
                    <a:pt x="11311" y="10407"/>
                  </a:lnTo>
                  <a:lnTo>
                    <a:pt x="8549" y="7728"/>
                  </a:lnTo>
                  <a:close/>
                  <a:moveTo>
                    <a:pt x="6525" y="7704"/>
                  </a:moveTo>
                  <a:lnTo>
                    <a:pt x="3667" y="10478"/>
                  </a:lnTo>
                  <a:lnTo>
                    <a:pt x="1322" y="9859"/>
                  </a:lnTo>
                  <a:lnTo>
                    <a:pt x="2608" y="7704"/>
                  </a:lnTo>
                  <a:close/>
                  <a:moveTo>
                    <a:pt x="7953" y="8300"/>
                  </a:moveTo>
                  <a:lnTo>
                    <a:pt x="10787" y="11050"/>
                  </a:lnTo>
                  <a:lnTo>
                    <a:pt x="10168" y="13336"/>
                  </a:lnTo>
                  <a:lnTo>
                    <a:pt x="7953" y="12098"/>
                  </a:lnTo>
                  <a:lnTo>
                    <a:pt x="7953"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32" y="858"/>
                  </a:lnTo>
                  <a:lnTo>
                    <a:pt x="3417" y="3454"/>
                  </a:lnTo>
                  <a:lnTo>
                    <a:pt x="845" y="4120"/>
                  </a:lnTo>
                  <a:lnTo>
                    <a:pt x="0" y="4347"/>
                  </a:lnTo>
                  <a:lnTo>
                    <a:pt x="429" y="5073"/>
                  </a:lnTo>
                  <a:lnTo>
                    <a:pt x="1810"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192"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8"/>
            <p:cNvSpPr/>
            <p:nvPr/>
          </p:nvSpPr>
          <p:spPr>
            <a:xfrm>
              <a:off x="4759800"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50" y="1238"/>
                  </a:moveTo>
                  <a:lnTo>
                    <a:pt x="10705" y="3632"/>
                  </a:lnTo>
                  <a:lnTo>
                    <a:pt x="7942" y="6311"/>
                  </a:lnTo>
                  <a:lnTo>
                    <a:pt x="7942" y="2405"/>
                  </a:lnTo>
                  <a:lnTo>
                    <a:pt x="7954" y="2405"/>
                  </a:lnTo>
                  <a:lnTo>
                    <a:pt x="10050" y="1238"/>
                  </a:lnTo>
                  <a:close/>
                  <a:moveTo>
                    <a:pt x="3751" y="4215"/>
                  </a:moveTo>
                  <a:lnTo>
                    <a:pt x="6525" y="6894"/>
                  </a:lnTo>
                  <a:lnTo>
                    <a:pt x="2501" y="6894"/>
                  </a:lnTo>
                  <a:lnTo>
                    <a:pt x="1299" y="4846"/>
                  </a:lnTo>
                  <a:lnTo>
                    <a:pt x="3751" y="4215"/>
                  </a:lnTo>
                  <a:close/>
                  <a:moveTo>
                    <a:pt x="11395" y="4132"/>
                  </a:moveTo>
                  <a:lnTo>
                    <a:pt x="13729" y="4751"/>
                  </a:lnTo>
                  <a:lnTo>
                    <a:pt x="12443" y="6894"/>
                  </a:lnTo>
                  <a:lnTo>
                    <a:pt x="8538" y="6894"/>
                  </a:lnTo>
                  <a:lnTo>
                    <a:pt x="11395" y="4132"/>
                  </a:lnTo>
                  <a:close/>
                  <a:moveTo>
                    <a:pt x="12550" y="7704"/>
                  </a:moveTo>
                  <a:lnTo>
                    <a:pt x="13776" y="9751"/>
                  </a:lnTo>
                  <a:lnTo>
                    <a:pt x="11300" y="10382"/>
                  </a:lnTo>
                  <a:lnTo>
                    <a:pt x="8538" y="7704"/>
                  </a:lnTo>
                  <a:close/>
                  <a:moveTo>
                    <a:pt x="6525"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1"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8"/>
            <p:cNvSpPr/>
            <p:nvPr/>
          </p:nvSpPr>
          <p:spPr>
            <a:xfrm>
              <a:off x="3622475"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49"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53" y="12085"/>
                  </a:lnTo>
                  <a:lnTo>
                    <a:pt x="7953"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92" y="14573"/>
                  </a:lnTo>
                  <a:lnTo>
                    <a:pt x="10906" y="13752"/>
                  </a:lnTo>
                  <a:lnTo>
                    <a:pt x="11621" y="11156"/>
                  </a:lnTo>
                  <a:lnTo>
                    <a:pt x="14204" y="10490"/>
                  </a:lnTo>
                  <a:lnTo>
                    <a:pt x="15050" y="10263"/>
                  </a:lnTo>
                  <a:lnTo>
                    <a:pt x="14621" y="9537"/>
                  </a:lnTo>
                  <a:lnTo>
                    <a:pt x="13228" y="7215"/>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8"/>
            <p:cNvSpPr/>
            <p:nvPr/>
          </p:nvSpPr>
          <p:spPr>
            <a:xfrm>
              <a:off x="3622475"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49"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92" y="14574"/>
                  </a:lnTo>
                  <a:lnTo>
                    <a:pt x="10906" y="13752"/>
                  </a:lnTo>
                  <a:lnTo>
                    <a:pt x="11621" y="11168"/>
                  </a:lnTo>
                  <a:lnTo>
                    <a:pt x="14204" y="10502"/>
                  </a:lnTo>
                  <a:lnTo>
                    <a:pt x="15050" y="10275"/>
                  </a:lnTo>
                  <a:lnTo>
                    <a:pt x="14621" y="9549"/>
                  </a:lnTo>
                  <a:lnTo>
                    <a:pt x="13228" y="7227"/>
                  </a:lnTo>
                  <a:lnTo>
                    <a:pt x="14573"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8"/>
            <p:cNvSpPr/>
            <p:nvPr/>
          </p:nvSpPr>
          <p:spPr>
            <a:xfrm>
              <a:off x="3622475"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49" y="6906"/>
                  </a:lnTo>
                  <a:lnTo>
                    <a:pt x="11382" y="4155"/>
                  </a:lnTo>
                  <a:close/>
                  <a:moveTo>
                    <a:pt x="12561" y="7727"/>
                  </a:moveTo>
                  <a:lnTo>
                    <a:pt x="13764" y="9763"/>
                  </a:lnTo>
                  <a:lnTo>
                    <a:pt x="11311" y="10406"/>
                  </a:lnTo>
                  <a:lnTo>
                    <a:pt x="8549" y="7727"/>
                  </a:lnTo>
                  <a:close/>
                  <a:moveTo>
                    <a:pt x="6525" y="7739"/>
                  </a:moveTo>
                  <a:lnTo>
                    <a:pt x="3667" y="10501"/>
                  </a:lnTo>
                  <a:lnTo>
                    <a:pt x="1322" y="9882"/>
                  </a:lnTo>
                  <a:lnTo>
                    <a:pt x="2608" y="7739"/>
                  </a:lnTo>
                  <a:close/>
                  <a:moveTo>
                    <a:pt x="7953" y="8311"/>
                  </a:moveTo>
                  <a:lnTo>
                    <a:pt x="10787" y="11061"/>
                  </a:lnTo>
                  <a:lnTo>
                    <a:pt x="10168" y="13335"/>
                  </a:lnTo>
                  <a:lnTo>
                    <a:pt x="7953" y="12097"/>
                  </a:lnTo>
                  <a:lnTo>
                    <a:pt x="7953"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32" y="869"/>
                  </a:lnTo>
                  <a:lnTo>
                    <a:pt x="3417" y="3453"/>
                  </a:lnTo>
                  <a:lnTo>
                    <a:pt x="845" y="4120"/>
                  </a:lnTo>
                  <a:lnTo>
                    <a:pt x="0" y="4346"/>
                  </a:lnTo>
                  <a:lnTo>
                    <a:pt x="429" y="5072"/>
                  </a:lnTo>
                  <a:lnTo>
                    <a:pt x="1810"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192"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8"/>
            <p:cNvSpPr/>
            <p:nvPr/>
          </p:nvSpPr>
          <p:spPr>
            <a:xfrm>
              <a:off x="3622475" y="2307850"/>
              <a:ext cx="376250" cy="365250"/>
            </a:xfrm>
            <a:custGeom>
              <a:avLst/>
              <a:gdLst/>
              <a:ahLst/>
              <a:cxnLst/>
              <a:rect l="l" t="t" r="r" b="b"/>
              <a:pathLst>
                <a:path w="15050" h="14610" extrusionOk="0">
                  <a:moveTo>
                    <a:pt x="4882" y="1298"/>
                  </a:moveTo>
                  <a:lnTo>
                    <a:pt x="7096" y="2525"/>
                  </a:lnTo>
                  <a:lnTo>
                    <a:pt x="7096" y="6323"/>
                  </a:lnTo>
                  <a:lnTo>
                    <a:pt x="4263" y="3573"/>
                  </a:lnTo>
                  <a:lnTo>
                    <a:pt x="4882"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49"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53" y="8299"/>
                  </a:moveTo>
                  <a:lnTo>
                    <a:pt x="10787" y="11062"/>
                  </a:lnTo>
                  <a:lnTo>
                    <a:pt x="10168" y="13336"/>
                  </a:lnTo>
                  <a:lnTo>
                    <a:pt x="7953" y="12097"/>
                  </a:lnTo>
                  <a:lnTo>
                    <a:pt x="7953" y="8299"/>
                  </a:lnTo>
                  <a:close/>
                  <a:moveTo>
                    <a:pt x="7096" y="8299"/>
                  </a:moveTo>
                  <a:lnTo>
                    <a:pt x="7096" y="12205"/>
                  </a:lnTo>
                  <a:lnTo>
                    <a:pt x="5001" y="13383"/>
                  </a:lnTo>
                  <a:lnTo>
                    <a:pt x="4334" y="10978"/>
                  </a:lnTo>
                  <a:lnTo>
                    <a:pt x="7096"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192"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8"/>
            <p:cNvSpPr/>
            <p:nvPr/>
          </p:nvSpPr>
          <p:spPr>
            <a:xfrm>
              <a:off x="4380900" y="2673075"/>
              <a:ext cx="375950" cy="365550"/>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39" y="4227"/>
                  </a:moveTo>
                  <a:lnTo>
                    <a:pt x="6513" y="6906"/>
                  </a:lnTo>
                  <a:lnTo>
                    <a:pt x="2489" y="6906"/>
                  </a:lnTo>
                  <a:lnTo>
                    <a:pt x="1274" y="4870"/>
                  </a:lnTo>
                  <a:lnTo>
                    <a:pt x="3739"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08" y="8287"/>
                  </a:moveTo>
                  <a:lnTo>
                    <a:pt x="7108" y="12193"/>
                  </a:lnTo>
                  <a:lnTo>
                    <a:pt x="7096" y="12193"/>
                  </a:lnTo>
                  <a:lnTo>
                    <a:pt x="5001" y="13371"/>
                  </a:lnTo>
                  <a:lnTo>
                    <a:pt x="4334" y="10966"/>
                  </a:lnTo>
                  <a:lnTo>
                    <a:pt x="7108"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65"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8"/>
            <p:cNvSpPr/>
            <p:nvPr/>
          </p:nvSpPr>
          <p:spPr>
            <a:xfrm>
              <a:off x="4380900" y="846675"/>
              <a:ext cx="375950" cy="365525"/>
            </a:xfrm>
            <a:custGeom>
              <a:avLst/>
              <a:gdLst/>
              <a:ahLst/>
              <a:cxnLst/>
              <a:rect l="l" t="t" r="r" b="b"/>
              <a:pathLst>
                <a:path w="15038" h="14621" extrusionOk="0">
                  <a:moveTo>
                    <a:pt x="10037" y="1238"/>
                  </a:moveTo>
                  <a:lnTo>
                    <a:pt x="10692" y="3631"/>
                  </a:lnTo>
                  <a:lnTo>
                    <a:pt x="7930" y="6310"/>
                  </a:lnTo>
                  <a:lnTo>
                    <a:pt x="7930" y="2417"/>
                  </a:lnTo>
                  <a:lnTo>
                    <a:pt x="7942" y="2417"/>
                  </a:lnTo>
                  <a:lnTo>
                    <a:pt x="10037" y="1238"/>
                  </a:lnTo>
                  <a:close/>
                  <a:moveTo>
                    <a:pt x="4882" y="1274"/>
                  </a:moveTo>
                  <a:lnTo>
                    <a:pt x="7096" y="2512"/>
                  </a:lnTo>
                  <a:lnTo>
                    <a:pt x="7096" y="6322"/>
                  </a:lnTo>
                  <a:lnTo>
                    <a:pt x="4251" y="3560"/>
                  </a:lnTo>
                  <a:lnTo>
                    <a:pt x="4882" y="1274"/>
                  </a:lnTo>
                  <a:close/>
                  <a:moveTo>
                    <a:pt x="3739" y="4215"/>
                  </a:moveTo>
                  <a:lnTo>
                    <a:pt x="6513" y="6894"/>
                  </a:lnTo>
                  <a:lnTo>
                    <a:pt x="2489" y="6894"/>
                  </a:lnTo>
                  <a:lnTo>
                    <a:pt x="1274" y="4858"/>
                  </a:lnTo>
                  <a:lnTo>
                    <a:pt x="3739" y="4215"/>
                  </a:lnTo>
                  <a:close/>
                  <a:moveTo>
                    <a:pt x="11371" y="4131"/>
                  </a:moveTo>
                  <a:lnTo>
                    <a:pt x="13704" y="4751"/>
                  </a:lnTo>
                  <a:lnTo>
                    <a:pt x="12442" y="6894"/>
                  </a:lnTo>
                  <a:lnTo>
                    <a:pt x="8525" y="6894"/>
                  </a:lnTo>
                  <a:lnTo>
                    <a:pt x="11371" y="4131"/>
                  </a:lnTo>
                  <a:close/>
                  <a:moveTo>
                    <a:pt x="12561" y="7715"/>
                  </a:moveTo>
                  <a:lnTo>
                    <a:pt x="13776" y="9751"/>
                  </a:lnTo>
                  <a:lnTo>
                    <a:pt x="11311" y="10394"/>
                  </a:lnTo>
                  <a:lnTo>
                    <a:pt x="8537" y="7715"/>
                  </a:lnTo>
                  <a:close/>
                  <a:moveTo>
                    <a:pt x="6513" y="7727"/>
                  </a:moveTo>
                  <a:lnTo>
                    <a:pt x="3655" y="10477"/>
                  </a:lnTo>
                  <a:lnTo>
                    <a:pt x="1322" y="9870"/>
                  </a:lnTo>
                  <a:lnTo>
                    <a:pt x="2596" y="7727"/>
                  </a:lnTo>
                  <a:close/>
                  <a:moveTo>
                    <a:pt x="7942" y="8287"/>
                  </a:moveTo>
                  <a:lnTo>
                    <a:pt x="10787" y="11049"/>
                  </a:lnTo>
                  <a:lnTo>
                    <a:pt x="10156" y="13323"/>
                  </a:lnTo>
                  <a:lnTo>
                    <a:pt x="7942" y="12085"/>
                  </a:lnTo>
                  <a:lnTo>
                    <a:pt x="7942" y="8287"/>
                  </a:lnTo>
                  <a:close/>
                  <a:moveTo>
                    <a:pt x="7108" y="8287"/>
                  </a:moveTo>
                  <a:lnTo>
                    <a:pt x="7108" y="12192"/>
                  </a:lnTo>
                  <a:lnTo>
                    <a:pt x="7096" y="12192"/>
                  </a:lnTo>
                  <a:lnTo>
                    <a:pt x="5001" y="13371"/>
                  </a:lnTo>
                  <a:lnTo>
                    <a:pt x="4334" y="10966"/>
                  </a:lnTo>
                  <a:lnTo>
                    <a:pt x="7108" y="8287"/>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70"/>
                  </a:lnTo>
                  <a:lnTo>
                    <a:pt x="893" y="10597"/>
                  </a:lnTo>
                  <a:lnTo>
                    <a:pt x="3548" y="11299"/>
                  </a:lnTo>
                  <a:lnTo>
                    <a:pt x="4239" y="13799"/>
                  </a:lnTo>
                  <a:lnTo>
                    <a:pt x="4465" y="14621"/>
                  </a:lnTo>
                  <a:lnTo>
                    <a:pt x="5215" y="14204"/>
                  </a:lnTo>
                  <a:lnTo>
                    <a:pt x="7620" y="12859"/>
                  </a:lnTo>
                  <a:lnTo>
                    <a:pt x="9918" y="14157"/>
                  </a:lnTo>
                  <a:lnTo>
                    <a:pt x="10680" y="14573"/>
                  </a:lnTo>
                  <a:lnTo>
                    <a:pt x="10906" y="13752"/>
                  </a:lnTo>
                  <a:lnTo>
                    <a:pt x="11621" y="11168"/>
                  </a:lnTo>
                  <a:lnTo>
                    <a:pt x="14192" y="10489"/>
                  </a:lnTo>
                  <a:lnTo>
                    <a:pt x="15038" y="10275"/>
                  </a:lnTo>
                  <a:lnTo>
                    <a:pt x="14609" y="9537"/>
                  </a:lnTo>
                  <a:lnTo>
                    <a:pt x="13228" y="7215"/>
                  </a:lnTo>
                  <a:lnTo>
                    <a:pt x="14562" y="4965"/>
                  </a:lnTo>
                  <a:lnTo>
                    <a:pt x="15002" y="4227"/>
                  </a:lnTo>
                  <a:lnTo>
                    <a:pt x="14145" y="4000"/>
                  </a:lnTo>
                  <a:lnTo>
                    <a:pt x="11478" y="3310"/>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8"/>
            <p:cNvSpPr/>
            <p:nvPr/>
          </p:nvSpPr>
          <p:spPr>
            <a:xfrm>
              <a:off x="4380900" y="2307850"/>
              <a:ext cx="375950" cy="365250"/>
            </a:xfrm>
            <a:custGeom>
              <a:avLst/>
              <a:gdLst/>
              <a:ahLst/>
              <a:cxnLst/>
              <a:rect l="l" t="t" r="r" b="b"/>
              <a:pathLst>
                <a:path w="15038" h="14610" extrusionOk="0">
                  <a:moveTo>
                    <a:pt x="4882" y="1298"/>
                  </a:moveTo>
                  <a:lnTo>
                    <a:pt x="7096" y="2525"/>
                  </a:lnTo>
                  <a:lnTo>
                    <a:pt x="7096" y="6323"/>
                  </a:lnTo>
                  <a:lnTo>
                    <a:pt x="4251" y="3573"/>
                  </a:lnTo>
                  <a:lnTo>
                    <a:pt x="4882" y="1298"/>
                  </a:lnTo>
                  <a:close/>
                  <a:moveTo>
                    <a:pt x="10037" y="1251"/>
                  </a:moveTo>
                  <a:lnTo>
                    <a:pt x="10692" y="3644"/>
                  </a:lnTo>
                  <a:lnTo>
                    <a:pt x="7930" y="6323"/>
                  </a:lnTo>
                  <a:lnTo>
                    <a:pt x="7930" y="2430"/>
                  </a:lnTo>
                  <a:lnTo>
                    <a:pt x="7942" y="2430"/>
                  </a:lnTo>
                  <a:lnTo>
                    <a:pt x="10037" y="1251"/>
                  </a:lnTo>
                  <a:close/>
                  <a:moveTo>
                    <a:pt x="11383" y="4132"/>
                  </a:moveTo>
                  <a:lnTo>
                    <a:pt x="13716" y="4751"/>
                  </a:lnTo>
                  <a:lnTo>
                    <a:pt x="12442" y="6894"/>
                  </a:lnTo>
                  <a:lnTo>
                    <a:pt x="8525" y="6894"/>
                  </a:lnTo>
                  <a:lnTo>
                    <a:pt x="11383" y="4132"/>
                  </a:lnTo>
                  <a:close/>
                  <a:moveTo>
                    <a:pt x="3739" y="4227"/>
                  </a:moveTo>
                  <a:lnTo>
                    <a:pt x="6513" y="6906"/>
                  </a:lnTo>
                  <a:lnTo>
                    <a:pt x="2489" y="6906"/>
                  </a:lnTo>
                  <a:lnTo>
                    <a:pt x="1274" y="4870"/>
                  </a:lnTo>
                  <a:lnTo>
                    <a:pt x="3739" y="4227"/>
                  </a:lnTo>
                  <a:close/>
                  <a:moveTo>
                    <a:pt x="12561" y="7728"/>
                  </a:moveTo>
                  <a:lnTo>
                    <a:pt x="13776" y="9764"/>
                  </a:lnTo>
                  <a:lnTo>
                    <a:pt x="11311" y="10407"/>
                  </a:lnTo>
                  <a:lnTo>
                    <a:pt x="8537" y="7728"/>
                  </a:lnTo>
                  <a:close/>
                  <a:moveTo>
                    <a:pt x="6513" y="7728"/>
                  </a:moveTo>
                  <a:lnTo>
                    <a:pt x="3655" y="10478"/>
                  </a:lnTo>
                  <a:lnTo>
                    <a:pt x="1322" y="9871"/>
                  </a:lnTo>
                  <a:lnTo>
                    <a:pt x="2596" y="7728"/>
                  </a:lnTo>
                  <a:close/>
                  <a:moveTo>
                    <a:pt x="7942" y="8299"/>
                  </a:moveTo>
                  <a:lnTo>
                    <a:pt x="10787" y="11062"/>
                  </a:lnTo>
                  <a:lnTo>
                    <a:pt x="10156" y="13336"/>
                  </a:lnTo>
                  <a:lnTo>
                    <a:pt x="7942" y="12097"/>
                  </a:lnTo>
                  <a:lnTo>
                    <a:pt x="7942" y="8299"/>
                  </a:lnTo>
                  <a:close/>
                  <a:moveTo>
                    <a:pt x="7108" y="8299"/>
                  </a:moveTo>
                  <a:lnTo>
                    <a:pt x="7108" y="12205"/>
                  </a:lnTo>
                  <a:lnTo>
                    <a:pt x="7096" y="12205"/>
                  </a:lnTo>
                  <a:lnTo>
                    <a:pt x="5001" y="13383"/>
                  </a:lnTo>
                  <a:lnTo>
                    <a:pt x="4334" y="10978"/>
                  </a:lnTo>
                  <a:lnTo>
                    <a:pt x="7108" y="8299"/>
                  </a:lnTo>
                  <a:close/>
                  <a:moveTo>
                    <a:pt x="10573" y="1"/>
                  </a:moveTo>
                  <a:lnTo>
                    <a:pt x="9823" y="417"/>
                  </a:lnTo>
                  <a:lnTo>
                    <a:pt x="7418" y="1751"/>
                  </a:lnTo>
                  <a:lnTo>
                    <a:pt x="5120" y="465"/>
                  </a:lnTo>
                  <a:lnTo>
                    <a:pt x="4358" y="48"/>
                  </a:lnTo>
                  <a:lnTo>
                    <a:pt x="4132" y="858"/>
                  </a:lnTo>
                  <a:lnTo>
                    <a:pt x="3417" y="3453"/>
                  </a:lnTo>
                  <a:lnTo>
                    <a:pt x="846" y="4120"/>
                  </a:lnTo>
                  <a:lnTo>
                    <a:pt x="0" y="4346"/>
                  </a:lnTo>
                  <a:lnTo>
                    <a:pt x="429" y="5073"/>
                  </a:lnTo>
                  <a:lnTo>
                    <a:pt x="1810" y="7394"/>
                  </a:lnTo>
                  <a:lnTo>
                    <a:pt x="476" y="9645"/>
                  </a:lnTo>
                  <a:lnTo>
                    <a:pt x="36" y="10371"/>
                  </a:lnTo>
                  <a:lnTo>
                    <a:pt x="893" y="10597"/>
                  </a:lnTo>
                  <a:lnTo>
                    <a:pt x="3548" y="11300"/>
                  </a:lnTo>
                  <a:lnTo>
                    <a:pt x="4239" y="13800"/>
                  </a:lnTo>
                  <a:lnTo>
                    <a:pt x="4465" y="14610"/>
                  </a:lnTo>
                  <a:lnTo>
                    <a:pt x="5215" y="14193"/>
                  </a:lnTo>
                  <a:lnTo>
                    <a:pt x="7620" y="12859"/>
                  </a:lnTo>
                  <a:lnTo>
                    <a:pt x="9918" y="14145"/>
                  </a:lnTo>
                  <a:lnTo>
                    <a:pt x="10680" y="14574"/>
                  </a:lnTo>
                  <a:lnTo>
                    <a:pt x="10906" y="13752"/>
                  </a:lnTo>
                  <a:lnTo>
                    <a:pt x="11621" y="11157"/>
                  </a:lnTo>
                  <a:lnTo>
                    <a:pt x="14192" y="10490"/>
                  </a:lnTo>
                  <a:lnTo>
                    <a:pt x="15038" y="10264"/>
                  </a:lnTo>
                  <a:lnTo>
                    <a:pt x="14609" y="9538"/>
                  </a:lnTo>
                  <a:lnTo>
                    <a:pt x="13228" y="7216"/>
                  </a:lnTo>
                  <a:lnTo>
                    <a:pt x="14562" y="4966"/>
                  </a:lnTo>
                  <a:lnTo>
                    <a:pt x="15002" y="4239"/>
                  </a:lnTo>
                  <a:lnTo>
                    <a:pt x="14145" y="4013"/>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8"/>
            <p:cNvSpPr/>
            <p:nvPr/>
          </p:nvSpPr>
          <p:spPr>
            <a:xfrm>
              <a:off x="4380900" y="1942325"/>
              <a:ext cx="375950" cy="365550"/>
            </a:xfrm>
            <a:custGeom>
              <a:avLst/>
              <a:gdLst/>
              <a:ahLst/>
              <a:cxnLst/>
              <a:rect l="l" t="t" r="r" b="b"/>
              <a:pathLst>
                <a:path w="15038" h="14622" extrusionOk="0">
                  <a:moveTo>
                    <a:pt x="4882" y="1299"/>
                  </a:moveTo>
                  <a:lnTo>
                    <a:pt x="7096" y="2537"/>
                  </a:lnTo>
                  <a:lnTo>
                    <a:pt x="7096" y="6335"/>
                  </a:lnTo>
                  <a:lnTo>
                    <a:pt x="4251" y="3573"/>
                  </a:lnTo>
                  <a:lnTo>
                    <a:pt x="4882" y="1299"/>
                  </a:lnTo>
                  <a:close/>
                  <a:moveTo>
                    <a:pt x="10037" y="1251"/>
                  </a:moveTo>
                  <a:lnTo>
                    <a:pt x="10692" y="3656"/>
                  </a:lnTo>
                  <a:lnTo>
                    <a:pt x="7930" y="6335"/>
                  </a:lnTo>
                  <a:lnTo>
                    <a:pt x="7930" y="2430"/>
                  </a:lnTo>
                  <a:lnTo>
                    <a:pt x="7942" y="2430"/>
                  </a:lnTo>
                  <a:lnTo>
                    <a:pt x="10037" y="1251"/>
                  </a:lnTo>
                  <a:close/>
                  <a:moveTo>
                    <a:pt x="11383" y="4144"/>
                  </a:moveTo>
                  <a:lnTo>
                    <a:pt x="13716" y="4751"/>
                  </a:lnTo>
                  <a:lnTo>
                    <a:pt x="12442" y="6895"/>
                  </a:lnTo>
                  <a:lnTo>
                    <a:pt x="8525" y="6895"/>
                  </a:lnTo>
                  <a:lnTo>
                    <a:pt x="11383" y="4144"/>
                  </a:lnTo>
                  <a:close/>
                  <a:moveTo>
                    <a:pt x="3739" y="4228"/>
                  </a:moveTo>
                  <a:lnTo>
                    <a:pt x="6513" y="6906"/>
                  </a:lnTo>
                  <a:lnTo>
                    <a:pt x="2489" y="6906"/>
                  </a:lnTo>
                  <a:lnTo>
                    <a:pt x="1274" y="4870"/>
                  </a:lnTo>
                  <a:lnTo>
                    <a:pt x="3739" y="4228"/>
                  </a:lnTo>
                  <a:close/>
                  <a:moveTo>
                    <a:pt x="12561" y="7728"/>
                  </a:moveTo>
                  <a:lnTo>
                    <a:pt x="13776" y="9764"/>
                  </a:lnTo>
                  <a:lnTo>
                    <a:pt x="11311" y="10407"/>
                  </a:lnTo>
                  <a:lnTo>
                    <a:pt x="8537" y="7728"/>
                  </a:lnTo>
                  <a:close/>
                  <a:moveTo>
                    <a:pt x="6513" y="7728"/>
                  </a:moveTo>
                  <a:lnTo>
                    <a:pt x="3655" y="10478"/>
                  </a:lnTo>
                  <a:lnTo>
                    <a:pt x="1322" y="9871"/>
                  </a:lnTo>
                  <a:lnTo>
                    <a:pt x="2596" y="7728"/>
                  </a:lnTo>
                  <a:close/>
                  <a:moveTo>
                    <a:pt x="7942" y="8311"/>
                  </a:moveTo>
                  <a:lnTo>
                    <a:pt x="10787" y="11062"/>
                  </a:lnTo>
                  <a:lnTo>
                    <a:pt x="10156" y="13336"/>
                  </a:lnTo>
                  <a:lnTo>
                    <a:pt x="7942" y="12109"/>
                  </a:lnTo>
                  <a:lnTo>
                    <a:pt x="7942" y="8311"/>
                  </a:lnTo>
                  <a:close/>
                  <a:moveTo>
                    <a:pt x="7108" y="8311"/>
                  </a:moveTo>
                  <a:lnTo>
                    <a:pt x="7108" y="12205"/>
                  </a:lnTo>
                  <a:lnTo>
                    <a:pt x="7096" y="12205"/>
                  </a:lnTo>
                  <a:lnTo>
                    <a:pt x="5001" y="13383"/>
                  </a:lnTo>
                  <a:lnTo>
                    <a:pt x="4334" y="10990"/>
                  </a:lnTo>
                  <a:lnTo>
                    <a:pt x="7108" y="8311"/>
                  </a:lnTo>
                  <a:close/>
                  <a:moveTo>
                    <a:pt x="10573" y="1"/>
                  </a:moveTo>
                  <a:lnTo>
                    <a:pt x="9823" y="418"/>
                  </a:lnTo>
                  <a:lnTo>
                    <a:pt x="7418" y="1763"/>
                  </a:lnTo>
                  <a:lnTo>
                    <a:pt x="5120" y="465"/>
                  </a:lnTo>
                  <a:lnTo>
                    <a:pt x="4358" y="48"/>
                  </a:lnTo>
                  <a:lnTo>
                    <a:pt x="4132" y="870"/>
                  </a:lnTo>
                  <a:lnTo>
                    <a:pt x="3417" y="3454"/>
                  </a:lnTo>
                  <a:lnTo>
                    <a:pt x="846" y="4132"/>
                  </a:lnTo>
                  <a:lnTo>
                    <a:pt x="0" y="4347"/>
                  </a:lnTo>
                  <a:lnTo>
                    <a:pt x="429" y="5085"/>
                  </a:lnTo>
                  <a:lnTo>
                    <a:pt x="1810" y="7406"/>
                  </a:lnTo>
                  <a:lnTo>
                    <a:pt x="476" y="9645"/>
                  </a:lnTo>
                  <a:lnTo>
                    <a:pt x="36" y="10383"/>
                  </a:lnTo>
                  <a:lnTo>
                    <a:pt x="893" y="10597"/>
                  </a:lnTo>
                  <a:lnTo>
                    <a:pt x="3548" y="11300"/>
                  </a:lnTo>
                  <a:lnTo>
                    <a:pt x="4239" y="13800"/>
                  </a:lnTo>
                  <a:lnTo>
                    <a:pt x="4465" y="14622"/>
                  </a:lnTo>
                  <a:lnTo>
                    <a:pt x="5215" y="14205"/>
                  </a:lnTo>
                  <a:lnTo>
                    <a:pt x="7620" y="12860"/>
                  </a:lnTo>
                  <a:lnTo>
                    <a:pt x="9918" y="14157"/>
                  </a:lnTo>
                  <a:lnTo>
                    <a:pt x="10680" y="14574"/>
                  </a:lnTo>
                  <a:lnTo>
                    <a:pt x="10906" y="13753"/>
                  </a:lnTo>
                  <a:lnTo>
                    <a:pt x="11621" y="11169"/>
                  </a:lnTo>
                  <a:lnTo>
                    <a:pt x="14192" y="10502"/>
                  </a:lnTo>
                  <a:lnTo>
                    <a:pt x="15038" y="10276"/>
                  </a:lnTo>
                  <a:lnTo>
                    <a:pt x="14609" y="9550"/>
                  </a:lnTo>
                  <a:lnTo>
                    <a:pt x="13228" y="7228"/>
                  </a:lnTo>
                  <a:lnTo>
                    <a:pt x="14562" y="4978"/>
                  </a:lnTo>
                  <a:lnTo>
                    <a:pt x="15002" y="4251"/>
                  </a:lnTo>
                  <a:lnTo>
                    <a:pt x="14145" y="4025"/>
                  </a:lnTo>
                  <a:lnTo>
                    <a:pt x="11478"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8"/>
            <p:cNvSpPr/>
            <p:nvPr/>
          </p:nvSpPr>
          <p:spPr>
            <a:xfrm>
              <a:off x="4380900" y="1577100"/>
              <a:ext cx="375950" cy="365250"/>
            </a:xfrm>
            <a:custGeom>
              <a:avLst/>
              <a:gdLst/>
              <a:ahLst/>
              <a:cxnLst/>
              <a:rect l="l" t="t" r="r" b="b"/>
              <a:pathLst>
                <a:path w="15038" h="14610" extrusionOk="0">
                  <a:moveTo>
                    <a:pt x="4882" y="1299"/>
                  </a:moveTo>
                  <a:lnTo>
                    <a:pt x="7096" y="2525"/>
                  </a:lnTo>
                  <a:lnTo>
                    <a:pt x="7096" y="6323"/>
                  </a:lnTo>
                  <a:lnTo>
                    <a:pt x="4251" y="3573"/>
                  </a:lnTo>
                  <a:lnTo>
                    <a:pt x="4882" y="1299"/>
                  </a:lnTo>
                  <a:close/>
                  <a:moveTo>
                    <a:pt x="10037" y="1251"/>
                  </a:moveTo>
                  <a:lnTo>
                    <a:pt x="10692" y="3644"/>
                  </a:lnTo>
                  <a:lnTo>
                    <a:pt x="7930" y="6323"/>
                  </a:lnTo>
                  <a:lnTo>
                    <a:pt x="7930" y="2430"/>
                  </a:lnTo>
                  <a:lnTo>
                    <a:pt x="7942" y="2430"/>
                  </a:lnTo>
                  <a:lnTo>
                    <a:pt x="10037" y="1251"/>
                  </a:lnTo>
                  <a:close/>
                  <a:moveTo>
                    <a:pt x="3739" y="4228"/>
                  </a:moveTo>
                  <a:lnTo>
                    <a:pt x="6513" y="6906"/>
                  </a:lnTo>
                  <a:lnTo>
                    <a:pt x="2489" y="6906"/>
                  </a:lnTo>
                  <a:lnTo>
                    <a:pt x="1274" y="4871"/>
                  </a:lnTo>
                  <a:lnTo>
                    <a:pt x="3739"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55" y="10478"/>
                  </a:lnTo>
                  <a:lnTo>
                    <a:pt x="1322" y="9859"/>
                  </a:lnTo>
                  <a:lnTo>
                    <a:pt x="2596" y="7704"/>
                  </a:lnTo>
                  <a:close/>
                  <a:moveTo>
                    <a:pt x="7942" y="8300"/>
                  </a:moveTo>
                  <a:lnTo>
                    <a:pt x="10787" y="11050"/>
                  </a:lnTo>
                  <a:lnTo>
                    <a:pt x="10156" y="13336"/>
                  </a:lnTo>
                  <a:lnTo>
                    <a:pt x="7942" y="12098"/>
                  </a:lnTo>
                  <a:lnTo>
                    <a:pt x="7942" y="8300"/>
                  </a:lnTo>
                  <a:close/>
                  <a:moveTo>
                    <a:pt x="7108" y="8300"/>
                  </a:moveTo>
                  <a:lnTo>
                    <a:pt x="7108" y="12205"/>
                  </a:lnTo>
                  <a:lnTo>
                    <a:pt x="7096" y="12205"/>
                  </a:lnTo>
                  <a:lnTo>
                    <a:pt x="5001" y="13383"/>
                  </a:lnTo>
                  <a:lnTo>
                    <a:pt x="4334" y="10978"/>
                  </a:lnTo>
                  <a:lnTo>
                    <a:pt x="7108"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78"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8"/>
            <p:cNvSpPr/>
            <p:nvPr/>
          </p:nvSpPr>
          <p:spPr>
            <a:xfrm>
              <a:off x="4759800" y="4499800"/>
              <a:ext cx="376275" cy="365250"/>
            </a:xfrm>
            <a:custGeom>
              <a:avLst/>
              <a:gdLst/>
              <a:ahLst/>
              <a:cxnLst/>
              <a:rect l="l" t="t" r="r" b="b"/>
              <a:pathLst>
                <a:path w="15051" h="14610" extrusionOk="0">
                  <a:moveTo>
                    <a:pt x="4882" y="1286"/>
                  </a:moveTo>
                  <a:lnTo>
                    <a:pt x="7109" y="2524"/>
                  </a:lnTo>
                  <a:lnTo>
                    <a:pt x="7109" y="6322"/>
                  </a:lnTo>
                  <a:lnTo>
                    <a:pt x="4263" y="3572"/>
                  </a:lnTo>
                  <a:lnTo>
                    <a:pt x="4882" y="1286"/>
                  </a:lnTo>
                  <a:close/>
                  <a:moveTo>
                    <a:pt x="10050" y="1250"/>
                  </a:moveTo>
                  <a:lnTo>
                    <a:pt x="10705" y="3643"/>
                  </a:lnTo>
                  <a:lnTo>
                    <a:pt x="7942" y="6322"/>
                  </a:lnTo>
                  <a:lnTo>
                    <a:pt x="7942" y="2417"/>
                  </a:lnTo>
                  <a:lnTo>
                    <a:pt x="7954" y="2417"/>
                  </a:lnTo>
                  <a:lnTo>
                    <a:pt x="10050" y="1250"/>
                  </a:lnTo>
                  <a:close/>
                  <a:moveTo>
                    <a:pt x="3751" y="4203"/>
                  </a:moveTo>
                  <a:lnTo>
                    <a:pt x="6525" y="6882"/>
                  </a:lnTo>
                  <a:lnTo>
                    <a:pt x="2501" y="6882"/>
                  </a:lnTo>
                  <a:lnTo>
                    <a:pt x="1287" y="4846"/>
                  </a:lnTo>
                  <a:lnTo>
                    <a:pt x="3751" y="4203"/>
                  </a:lnTo>
                  <a:close/>
                  <a:moveTo>
                    <a:pt x="11395" y="4132"/>
                  </a:moveTo>
                  <a:lnTo>
                    <a:pt x="13729" y="4739"/>
                  </a:lnTo>
                  <a:lnTo>
                    <a:pt x="12443" y="6882"/>
                  </a:lnTo>
                  <a:lnTo>
                    <a:pt x="8538" y="6882"/>
                  </a:lnTo>
                  <a:lnTo>
                    <a:pt x="11395" y="4132"/>
                  </a:lnTo>
                  <a:close/>
                  <a:moveTo>
                    <a:pt x="12550" y="7715"/>
                  </a:moveTo>
                  <a:lnTo>
                    <a:pt x="13776" y="9763"/>
                  </a:lnTo>
                  <a:lnTo>
                    <a:pt x="11300" y="10394"/>
                  </a:lnTo>
                  <a:lnTo>
                    <a:pt x="8538" y="7715"/>
                  </a:lnTo>
                  <a:close/>
                  <a:moveTo>
                    <a:pt x="6525" y="7715"/>
                  </a:moveTo>
                  <a:lnTo>
                    <a:pt x="3668" y="10478"/>
                  </a:lnTo>
                  <a:lnTo>
                    <a:pt x="1334" y="9858"/>
                  </a:lnTo>
                  <a:lnTo>
                    <a:pt x="2608" y="7715"/>
                  </a:lnTo>
                  <a:close/>
                  <a:moveTo>
                    <a:pt x="7954" y="8287"/>
                  </a:moveTo>
                  <a:lnTo>
                    <a:pt x="10800" y="11037"/>
                  </a:lnTo>
                  <a:lnTo>
                    <a:pt x="10169" y="13311"/>
                  </a:lnTo>
                  <a:lnTo>
                    <a:pt x="7954" y="12085"/>
                  </a:lnTo>
                  <a:lnTo>
                    <a:pt x="7954" y="8287"/>
                  </a:lnTo>
                  <a:close/>
                  <a:moveTo>
                    <a:pt x="7109" y="8299"/>
                  </a:moveTo>
                  <a:lnTo>
                    <a:pt x="7109" y="12204"/>
                  </a:lnTo>
                  <a:lnTo>
                    <a:pt x="5001" y="13371"/>
                  </a:lnTo>
                  <a:lnTo>
                    <a:pt x="4335" y="10978"/>
                  </a:lnTo>
                  <a:lnTo>
                    <a:pt x="7109" y="8299"/>
                  </a:lnTo>
                  <a:close/>
                  <a:moveTo>
                    <a:pt x="10586" y="0"/>
                  </a:moveTo>
                  <a:lnTo>
                    <a:pt x="9824" y="405"/>
                  </a:lnTo>
                  <a:lnTo>
                    <a:pt x="7430" y="1750"/>
                  </a:lnTo>
                  <a:lnTo>
                    <a:pt x="5121" y="453"/>
                  </a:lnTo>
                  <a:lnTo>
                    <a:pt x="4359" y="36"/>
                  </a:lnTo>
                  <a:lnTo>
                    <a:pt x="4144" y="857"/>
                  </a:lnTo>
                  <a:lnTo>
                    <a:pt x="3430" y="3441"/>
                  </a:lnTo>
                  <a:lnTo>
                    <a:pt x="858" y="4120"/>
                  </a:lnTo>
                  <a:lnTo>
                    <a:pt x="1" y="4334"/>
                  </a:lnTo>
                  <a:lnTo>
                    <a:pt x="441" y="5072"/>
                  </a:lnTo>
                  <a:lnTo>
                    <a:pt x="1823" y="7394"/>
                  </a:lnTo>
                  <a:lnTo>
                    <a:pt x="477" y="9632"/>
                  </a:lnTo>
                  <a:lnTo>
                    <a:pt x="48"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8"/>
            <p:cNvSpPr/>
            <p:nvPr/>
          </p:nvSpPr>
          <p:spPr>
            <a:xfrm>
              <a:off x="4759800" y="3038600"/>
              <a:ext cx="376275" cy="365250"/>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98"/>
                  </a:moveTo>
                  <a:lnTo>
                    <a:pt x="7121" y="2525"/>
                  </a:lnTo>
                  <a:lnTo>
                    <a:pt x="7121" y="6323"/>
                  </a:lnTo>
                  <a:lnTo>
                    <a:pt x="4275" y="3572"/>
                  </a:lnTo>
                  <a:lnTo>
                    <a:pt x="4906" y="1298"/>
                  </a:lnTo>
                  <a:close/>
                  <a:moveTo>
                    <a:pt x="3751" y="4215"/>
                  </a:moveTo>
                  <a:lnTo>
                    <a:pt x="6525" y="6894"/>
                  </a:lnTo>
                  <a:lnTo>
                    <a:pt x="2501" y="6894"/>
                  </a:lnTo>
                  <a:lnTo>
                    <a:pt x="1287" y="4846"/>
                  </a:lnTo>
                  <a:lnTo>
                    <a:pt x="3751" y="4215"/>
                  </a:lnTo>
                  <a:close/>
                  <a:moveTo>
                    <a:pt x="11395" y="4132"/>
                  </a:moveTo>
                  <a:lnTo>
                    <a:pt x="13729" y="4751"/>
                  </a:lnTo>
                  <a:lnTo>
                    <a:pt x="12443" y="6894"/>
                  </a:lnTo>
                  <a:lnTo>
                    <a:pt x="8538" y="6894"/>
                  </a:lnTo>
                  <a:lnTo>
                    <a:pt x="11395" y="4132"/>
                  </a:lnTo>
                  <a:close/>
                  <a:moveTo>
                    <a:pt x="12562" y="7704"/>
                  </a:moveTo>
                  <a:lnTo>
                    <a:pt x="13788" y="9752"/>
                  </a:lnTo>
                  <a:lnTo>
                    <a:pt x="11312" y="10383"/>
                  </a:lnTo>
                  <a:lnTo>
                    <a:pt x="8550" y="7704"/>
                  </a:lnTo>
                  <a:close/>
                  <a:moveTo>
                    <a:pt x="6525" y="7704"/>
                  </a:moveTo>
                  <a:lnTo>
                    <a:pt x="3668" y="10478"/>
                  </a:lnTo>
                  <a:lnTo>
                    <a:pt x="1334" y="9871"/>
                  </a:lnTo>
                  <a:lnTo>
                    <a:pt x="2608"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59" y="10966"/>
                  </a:lnTo>
                  <a:lnTo>
                    <a:pt x="7133" y="8287"/>
                  </a:lnTo>
                  <a:close/>
                  <a:moveTo>
                    <a:pt x="10586" y="0"/>
                  </a:moveTo>
                  <a:lnTo>
                    <a:pt x="9824" y="417"/>
                  </a:lnTo>
                  <a:lnTo>
                    <a:pt x="7430" y="1751"/>
                  </a:lnTo>
                  <a:lnTo>
                    <a:pt x="5121" y="453"/>
                  </a:lnTo>
                  <a:lnTo>
                    <a:pt x="4370" y="48"/>
                  </a:lnTo>
                  <a:lnTo>
                    <a:pt x="4144" y="858"/>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3"/>
                  </a:lnTo>
                  <a:lnTo>
                    <a:pt x="7621" y="12859"/>
                  </a:lnTo>
                  <a:lnTo>
                    <a:pt x="9931" y="14157"/>
                  </a:lnTo>
                  <a:lnTo>
                    <a:pt x="10693" y="14574"/>
                  </a:lnTo>
                  <a:lnTo>
                    <a:pt x="10919"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8"/>
            <p:cNvSpPr/>
            <p:nvPr/>
          </p:nvSpPr>
          <p:spPr>
            <a:xfrm>
              <a:off x="4759800" y="4134575"/>
              <a:ext cx="376275" cy="365525"/>
            </a:xfrm>
            <a:custGeom>
              <a:avLst/>
              <a:gdLst/>
              <a:ahLst/>
              <a:cxnLst/>
              <a:rect l="l" t="t" r="r" b="b"/>
              <a:pathLst>
                <a:path w="15051" h="14621" extrusionOk="0">
                  <a:moveTo>
                    <a:pt x="4882" y="1286"/>
                  </a:moveTo>
                  <a:lnTo>
                    <a:pt x="7109" y="2512"/>
                  </a:lnTo>
                  <a:lnTo>
                    <a:pt x="7109" y="6310"/>
                  </a:lnTo>
                  <a:lnTo>
                    <a:pt x="4263" y="3560"/>
                  </a:lnTo>
                  <a:lnTo>
                    <a:pt x="4882"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38" y="6882"/>
                  </a:lnTo>
                  <a:lnTo>
                    <a:pt x="11395" y="4132"/>
                  </a:lnTo>
                  <a:close/>
                  <a:moveTo>
                    <a:pt x="3751" y="4215"/>
                  </a:moveTo>
                  <a:lnTo>
                    <a:pt x="6525" y="6894"/>
                  </a:lnTo>
                  <a:lnTo>
                    <a:pt x="2501" y="6894"/>
                  </a:lnTo>
                  <a:lnTo>
                    <a:pt x="1287" y="4858"/>
                  </a:lnTo>
                  <a:lnTo>
                    <a:pt x="3751" y="4215"/>
                  </a:lnTo>
                  <a:close/>
                  <a:moveTo>
                    <a:pt x="12550" y="7715"/>
                  </a:moveTo>
                  <a:lnTo>
                    <a:pt x="13776" y="9751"/>
                  </a:lnTo>
                  <a:lnTo>
                    <a:pt x="11300" y="10394"/>
                  </a:lnTo>
                  <a:lnTo>
                    <a:pt x="8538" y="7715"/>
                  </a:lnTo>
                  <a:close/>
                  <a:moveTo>
                    <a:pt x="6525" y="7715"/>
                  </a:moveTo>
                  <a:lnTo>
                    <a:pt x="3668" y="10466"/>
                  </a:lnTo>
                  <a:lnTo>
                    <a:pt x="1334" y="9859"/>
                  </a:lnTo>
                  <a:lnTo>
                    <a:pt x="2608"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58" y="4132"/>
                  </a:lnTo>
                  <a:lnTo>
                    <a:pt x="1" y="4346"/>
                  </a:lnTo>
                  <a:lnTo>
                    <a:pt x="441" y="5084"/>
                  </a:lnTo>
                  <a:lnTo>
                    <a:pt x="1823" y="7406"/>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8"/>
            <p:cNvSpPr/>
            <p:nvPr/>
          </p:nvSpPr>
          <p:spPr>
            <a:xfrm>
              <a:off x="4380900" y="3038600"/>
              <a:ext cx="375950" cy="365250"/>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82" y="1274"/>
                  </a:moveTo>
                  <a:lnTo>
                    <a:pt x="7096" y="2513"/>
                  </a:lnTo>
                  <a:lnTo>
                    <a:pt x="7096" y="6311"/>
                  </a:lnTo>
                  <a:lnTo>
                    <a:pt x="4251" y="3560"/>
                  </a:lnTo>
                  <a:lnTo>
                    <a:pt x="4882" y="1274"/>
                  </a:lnTo>
                  <a:close/>
                  <a:moveTo>
                    <a:pt x="3739" y="4215"/>
                  </a:moveTo>
                  <a:lnTo>
                    <a:pt x="6513" y="6894"/>
                  </a:lnTo>
                  <a:lnTo>
                    <a:pt x="2489" y="6894"/>
                  </a:lnTo>
                  <a:lnTo>
                    <a:pt x="1274" y="4846"/>
                  </a:lnTo>
                  <a:lnTo>
                    <a:pt x="3739" y="4215"/>
                  </a:lnTo>
                  <a:close/>
                  <a:moveTo>
                    <a:pt x="11383" y="4132"/>
                  </a:moveTo>
                  <a:lnTo>
                    <a:pt x="13716" y="4751"/>
                  </a:lnTo>
                  <a:lnTo>
                    <a:pt x="12442" y="6894"/>
                  </a:lnTo>
                  <a:lnTo>
                    <a:pt x="8525" y="6894"/>
                  </a:lnTo>
                  <a:lnTo>
                    <a:pt x="11383" y="4132"/>
                  </a:lnTo>
                  <a:close/>
                  <a:moveTo>
                    <a:pt x="12561" y="7704"/>
                  </a:moveTo>
                  <a:lnTo>
                    <a:pt x="13776" y="9752"/>
                  </a:lnTo>
                  <a:lnTo>
                    <a:pt x="11311" y="10383"/>
                  </a:lnTo>
                  <a:lnTo>
                    <a:pt x="8537" y="7704"/>
                  </a:lnTo>
                  <a:close/>
                  <a:moveTo>
                    <a:pt x="6525" y="7704"/>
                  </a:moveTo>
                  <a:lnTo>
                    <a:pt x="3667" y="10478"/>
                  </a:lnTo>
                  <a:lnTo>
                    <a:pt x="1334" y="9871"/>
                  </a:lnTo>
                  <a:lnTo>
                    <a:pt x="2608"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8"/>
            <p:cNvSpPr/>
            <p:nvPr/>
          </p:nvSpPr>
          <p:spPr>
            <a:xfrm>
              <a:off x="4001675"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50" y="1251"/>
                  </a:moveTo>
                  <a:lnTo>
                    <a:pt x="10704" y="3644"/>
                  </a:lnTo>
                  <a:lnTo>
                    <a:pt x="7930" y="6323"/>
                  </a:lnTo>
                  <a:lnTo>
                    <a:pt x="7930" y="2430"/>
                  </a:lnTo>
                  <a:lnTo>
                    <a:pt x="7942" y="2430"/>
                  </a:lnTo>
                  <a:lnTo>
                    <a:pt x="10050"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5" y="14610"/>
                  </a:lnTo>
                  <a:lnTo>
                    <a:pt x="5227" y="14193"/>
                  </a:lnTo>
                  <a:lnTo>
                    <a:pt x="7621" y="12859"/>
                  </a:lnTo>
                  <a:lnTo>
                    <a:pt x="9930" y="14145"/>
                  </a:lnTo>
                  <a:lnTo>
                    <a:pt x="10681" y="14574"/>
                  </a:lnTo>
                  <a:lnTo>
                    <a:pt x="10907" y="13752"/>
                  </a:lnTo>
                  <a:lnTo>
                    <a:pt x="11621" y="11157"/>
                  </a:lnTo>
                  <a:lnTo>
                    <a:pt x="14193" y="10490"/>
                  </a:lnTo>
                  <a:lnTo>
                    <a:pt x="15050" y="10264"/>
                  </a:lnTo>
                  <a:lnTo>
                    <a:pt x="14610" y="9538"/>
                  </a:lnTo>
                  <a:lnTo>
                    <a:pt x="13228" y="7216"/>
                  </a:lnTo>
                  <a:lnTo>
                    <a:pt x="14574" y="4966"/>
                  </a:lnTo>
                  <a:lnTo>
                    <a:pt x="15003" y="4239"/>
                  </a:lnTo>
                  <a:lnTo>
                    <a:pt x="14157" y="4013"/>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8"/>
            <p:cNvSpPr/>
            <p:nvPr/>
          </p:nvSpPr>
          <p:spPr>
            <a:xfrm>
              <a:off x="4001675" y="846375"/>
              <a:ext cx="375975" cy="365250"/>
            </a:xfrm>
            <a:custGeom>
              <a:avLst/>
              <a:gdLst/>
              <a:ahLst/>
              <a:cxnLst/>
              <a:rect l="l" t="t" r="r" b="b"/>
              <a:pathLst>
                <a:path w="15039" h="14610" extrusionOk="0">
                  <a:moveTo>
                    <a:pt x="10050" y="1250"/>
                  </a:moveTo>
                  <a:lnTo>
                    <a:pt x="10704" y="3643"/>
                  </a:lnTo>
                  <a:lnTo>
                    <a:pt x="7930" y="6322"/>
                  </a:lnTo>
                  <a:lnTo>
                    <a:pt x="7930" y="2429"/>
                  </a:lnTo>
                  <a:lnTo>
                    <a:pt x="7942" y="2429"/>
                  </a:lnTo>
                  <a:lnTo>
                    <a:pt x="10050"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73"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5" y="14609"/>
                  </a:lnTo>
                  <a:lnTo>
                    <a:pt x="5227" y="14192"/>
                  </a:lnTo>
                  <a:lnTo>
                    <a:pt x="7621" y="12859"/>
                  </a:lnTo>
                  <a:lnTo>
                    <a:pt x="9930" y="14157"/>
                  </a:lnTo>
                  <a:lnTo>
                    <a:pt x="10681" y="14573"/>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22"/>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8"/>
            <p:cNvSpPr/>
            <p:nvPr/>
          </p:nvSpPr>
          <p:spPr>
            <a:xfrm>
              <a:off x="400167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5" y="14621"/>
                  </a:lnTo>
                  <a:lnTo>
                    <a:pt x="5216" y="14205"/>
                  </a:lnTo>
                  <a:lnTo>
                    <a:pt x="7621" y="12859"/>
                  </a:lnTo>
                  <a:lnTo>
                    <a:pt x="9919" y="14157"/>
                  </a:lnTo>
                  <a:lnTo>
                    <a:pt x="10681" y="14574"/>
                  </a:lnTo>
                  <a:lnTo>
                    <a:pt x="10907" y="13752"/>
                  </a:lnTo>
                  <a:lnTo>
                    <a:pt x="11621" y="11169"/>
                  </a:lnTo>
                  <a:lnTo>
                    <a:pt x="14193" y="10502"/>
                  </a:lnTo>
                  <a:lnTo>
                    <a:pt x="15038" y="10276"/>
                  </a:lnTo>
                  <a:lnTo>
                    <a:pt x="14610" y="9549"/>
                  </a:lnTo>
                  <a:lnTo>
                    <a:pt x="13228" y="7228"/>
                  </a:lnTo>
                  <a:lnTo>
                    <a:pt x="14562" y="4977"/>
                  </a:lnTo>
                  <a:lnTo>
                    <a:pt x="15003"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8"/>
            <p:cNvSpPr/>
            <p:nvPr/>
          </p:nvSpPr>
          <p:spPr>
            <a:xfrm>
              <a:off x="4380600" y="4134575"/>
              <a:ext cx="376250" cy="365525"/>
            </a:xfrm>
            <a:custGeom>
              <a:avLst/>
              <a:gdLst/>
              <a:ahLst/>
              <a:cxnLst/>
              <a:rect l="l" t="t" r="r" b="b"/>
              <a:pathLst>
                <a:path w="15050" h="14621" extrusionOk="0">
                  <a:moveTo>
                    <a:pt x="4894" y="1286"/>
                  </a:moveTo>
                  <a:lnTo>
                    <a:pt x="7108" y="2512"/>
                  </a:lnTo>
                  <a:lnTo>
                    <a:pt x="7108" y="6310"/>
                  </a:lnTo>
                  <a:lnTo>
                    <a:pt x="4263" y="3560"/>
                  </a:lnTo>
                  <a:lnTo>
                    <a:pt x="4894" y="1286"/>
                  </a:lnTo>
                  <a:close/>
                  <a:moveTo>
                    <a:pt x="10049" y="1238"/>
                  </a:moveTo>
                  <a:lnTo>
                    <a:pt x="10704" y="3632"/>
                  </a:lnTo>
                  <a:lnTo>
                    <a:pt x="7942" y="6310"/>
                  </a:lnTo>
                  <a:lnTo>
                    <a:pt x="7942" y="2417"/>
                  </a:lnTo>
                  <a:lnTo>
                    <a:pt x="7954" y="2417"/>
                  </a:lnTo>
                  <a:lnTo>
                    <a:pt x="10049" y="1238"/>
                  </a:lnTo>
                  <a:close/>
                  <a:moveTo>
                    <a:pt x="3751" y="4215"/>
                  </a:moveTo>
                  <a:lnTo>
                    <a:pt x="6525" y="6894"/>
                  </a:lnTo>
                  <a:lnTo>
                    <a:pt x="2501" y="6894"/>
                  </a:lnTo>
                  <a:lnTo>
                    <a:pt x="1286" y="4858"/>
                  </a:lnTo>
                  <a:lnTo>
                    <a:pt x="3751" y="4215"/>
                  </a:lnTo>
                  <a:close/>
                  <a:moveTo>
                    <a:pt x="11395" y="4132"/>
                  </a:moveTo>
                  <a:lnTo>
                    <a:pt x="13728" y="4739"/>
                  </a:lnTo>
                  <a:lnTo>
                    <a:pt x="12454" y="6894"/>
                  </a:lnTo>
                  <a:lnTo>
                    <a:pt x="8537" y="6894"/>
                  </a:lnTo>
                  <a:lnTo>
                    <a:pt x="11395" y="4132"/>
                  </a:lnTo>
                  <a:close/>
                  <a:moveTo>
                    <a:pt x="12549" y="7715"/>
                  </a:moveTo>
                  <a:lnTo>
                    <a:pt x="13776" y="9751"/>
                  </a:lnTo>
                  <a:lnTo>
                    <a:pt x="11299" y="10394"/>
                  </a:lnTo>
                  <a:lnTo>
                    <a:pt x="8537" y="7715"/>
                  </a:lnTo>
                  <a:close/>
                  <a:moveTo>
                    <a:pt x="6525" y="7715"/>
                  </a:moveTo>
                  <a:lnTo>
                    <a:pt x="3667" y="10466"/>
                  </a:lnTo>
                  <a:lnTo>
                    <a:pt x="1334" y="9859"/>
                  </a:lnTo>
                  <a:lnTo>
                    <a:pt x="2608" y="7715"/>
                  </a:lnTo>
                  <a:close/>
                  <a:moveTo>
                    <a:pt x="7954" y="8299"/>
                  </a:moveTo>
                  <a:lnTo>
                    <a:pt x="10799" y="11049"/>
                  </a:lnTo>
                  <a:lnTo>
                    <a:pt x="10168" y="13323"/>
                  </a:lnTo>
                  <a:lnTo>
                    <a:pt x="7954" y="12085"/>
                  </a:lnTo>
                  <a:lnTo>
                    <a:pt x="7954" y="8299"/>
                  </a:lnTo>
                  <a:close/>
                  <a:moveTo>
                    <a:pt x="7120" y="8299"/>
                  </a:moveTo>
                  <a:lnTo>
                    <a:pt x="7120" y="12192"/>
                  </a:lnTo>
                  <a:lnTo>
                    <a:pt x="7108" y="12192"/>
                  </a:lnTo>
                  <a:lnTo>
                    <a:pt x="5013"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8" y="4132"/>
                  </a:lnTo>
                  <a:lnTo>
                    <a:pt x="0" y="4346"/>
                  </a:lnTo>
                  <a:lnTo>
                    <a:pt x="441" y="5084"/>
                  </a:lnTo>
                  <a:lnTo>
                    <a:pt x="1822" y="7406"/>
                  </a:lnTo>
                  <a:lnTo>
                    <a:pt x="477"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8"/>
            <p:cNvSpPr/>
            <p:nvPr/>
          </p:nvSpPr>
          <p:spPr>
            <a:xfrm>
              <a:off x="4380600" y="3769350"/>
              <a:ext cx="376250" cy="365250"/>
            </a:xfrm>
            <a:custGeom>
              <a:avLst/>
              <a:gdLst/>
              <a:ahLst/>
              <a:cxnLst/>
              <a:rect l="l" t="t" r="r" b="b"/>
              <a:pathLst>
                <a:path w="15050" h="14610" extrusionOk="0">
                  <a:moveTo>
                    <a:pt x="4894" y="1274"/>
                  </a:moveTo>
                  <a:lnTo>
                    <a:pt x="7108" y="2512"/>
                  </a:lnTo>
                  <a:lnTo>
                    <a:pt x="7108" y="6311"/>
                  </a:lnTo>
                  <a:lnTo>
                    <a:pt x="4263" y="3560"/>
                  </a:lnTo>
                  <a:lnTo>
                    <a:pt x="4894"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86" y="4846"/>
                  </a:lnTo>
                  <a:lnTo>
                    <a:pt x="3751" y="4215"/>
                  </a:lnTo>
                  <a:close/>
                  <a:moveTo>
                    <a:pt x="11395" y="4132"/>
                  </a:moveTo>
                  <a:lnTo>
                    <a:pt x="13728" y="4751"/>
                  </a:lnTo>
                  <a:lnTo>
                    <a:pt x="12454" y="6894"/>
                  </a:lnTo>
                  <a:lnTo>
                    <a:pt x="8537" y="6894"/>
                  </a:lnTo>
                  <a:lnTo>
                    <a:pt x="11395" y="4132"/>
                  </a:lnTo>
                  <a:close/>
                  <a:moveTo>
                    <a:pt x="12549" y="7704"/>
                  </a:moveTo>
                  <a:lnTo>
                    <a:pt x="13776" y="9751"/>
                  </a:lnTo>
                  <a:lnTo>
                    <a:pt x="11299" y="10382"/>
                  </a:lnTo>
                  <a:lnTo>
                    <a:pt x="8537" y="7704"/>
                  </a:lnTo>
                  <a:close/>
                  <a:moveTo>
                    <a:pt x="6525" y="7704"/>
                  </a:moveTo>
                  <a:lnTo>
                    <a:pt x="3667" y="10466"/>
                  </a:lnTo>
                  <a:lnTo>
                    <a:pt x="1334" y="9847"/>
                  </a:lnTo>
                  <a:lnTo>
                    <a:pt x="2608" y="7704"/>
                  </a:lnTo>
                  <a:close/>
                  <a:moveTo>
                    <a:pt x="7954" y="8287"/>
                  </a:moveTo>
                  <a:lnTo>
                    <a:pt x="10799" y="11037"/>
                  </a:lnTo>
                  <a:lnTo>
                    <a:pt x="10168" y="13323"/>
                  </a:lnTo>
                  <a:lnTo>
                    <a:pt x="7954" y="12085"/>
                  </a:lnTo>
                  <a:lnTo>
                    <a:pt x="7954" y="8287"/>
                  </a:lnTo>
                  <a:close/>
                  <a:moveTo>
                    <a:pt x="7120" y="8287"/>
                  </a:moveTo>
                  <a:lnTo>
                    <a:pt x="7120" y="12192"/>
                  </a:lnTo>
                  <a:lnTo>
                    <a:pt x="7108" y="12192"/>
                  </a:lnTo>
                  <a:lnTo>
                    <a:pt x="5013"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8" y="4120"/>
                  </a:lnTo>
                  <a:lnTo>
                    <a:pt x="0" y="4346"/>
                  </a:lnTo>
                  <a:lnTo>
                    <a:pt x="441" y="5072"/>
                  </a:lnTo>
                  <a:lnTo>
                    <a:pt x="1822" y="7394"/>
                  </a:lnTo>
                  <a:lnTo>
                    <a:pt x="477"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8"/>
            <p:cNvSpPr/>
            <p:nvPr/>
          </p:nvSpPr>
          <p:spPr>
            <a:xfrm>
              <a:off x="4380300" y="3403825"/>
              <a:ext cx="376550" cy="365550"/>
            </a:xfrm>
            <a:custGeom>
              <a:avLst/>
              <a:gdLst/>
              <a:ahLst/>
              <a:cxnLst/>
              <a:rect l="l" t="t" r="r" b="b"/>
              <a:pathLst>
                <a:path w="15062" h="14622" extrusionOk="0">
                  <a:moveTo>
                    <a:pt x="4906" y="1286"/>
                  </a:moveTo>
                  <a:lnTo>
                    <a:pt x="7120" y="2525"/>
                  </a:lnTo>
                  <a:lnTo>
                    <a:pt x="7120" y="6311"/>
                  </a:lnTo>
                  <a:lnTo>
                    <a:pt x="4275" y="3560"/>
                  </a:lnTo>
                  <a:lnTo>
                    <a:pt x="4906" y="1286"/>
                  </a:lnTo>
                  <a:close/>
                  <a:moveTo>
                    <a:pt x="10061" y="1239"/>
                  </a:moveTo>
                  <a:lnTo>
                    <a:pt x="10716" y="3632"/>
                  </a:lnTo>
                  <a:lnTo>
                    <a:pt x="7954" y="6311"/>
                  </a:lnTo>
                  <a:lnTo>
                    <a:pt x="7954" y="2417"/>
                  </a:lnTo>
                  <a:lnTo>
                    <a:pt x="7966" y="2417"/>
                  </a:lnTo>
                  <a:lnTo>
                    <a:pt x="10061" y="1239"/>
                  </a:lnTo>
                  <a:close/>
                  <a:moveTo>
                    <a:pt x="3763" y="4215"/>
                  </a:moveTo>
                  <a:lnTo>
                    <a:pt x="6537" y="6894"/>
                  </a:lnTo>
                  <a:lnTo>
                    <a:pt x="2513" y="6894"/>
                  </a:lnTo>
                  <a:lnTo>
                    <a:pt x="1310" y="4858"/>
                  </a:lnTo>
                  <a:lnTo>
                    <a:pt x="3763" y="4215"/>
                  </a:lnTo>
                  <a:close/>
                  <a:moveTo>
                    <a:pt x="11407" y="4144"/>
                  </a:moveTo>
                  <a:lnTo>
                    <a:pt x="13740" y="4751"/>
                  </a:lnTo>
                  <a:lnTo>
                    <a:pt x="12466" y="6894"/>
                  </a:lnTo>
                  <a:lnTo>
                    <a:pt x="8549" y="6894"/>
                  </a:lnTo>
                  <a:lnTo>
                    <a:pt x="11407" y="4144"/>
                  </a:lnTo>
                  <a:close/>
                  <a:moveTo>
                    <a:pt x="12561" y="7716"/>
                  </a:moveTo>
                  <a:lnTo>
                    <a:pt x="13788" y="9752"/>
                  </a:lnTo>
                  <a:lnTo>
                    <a:pt x="11311" y="10395"/>
                  </a:lnTo>
                  <a:lnTo>
                    <a:pt x="8549" y="7716"/>
                  </a:lnTo>
                  <a:close/>
                  <a:moveTo>
                    <a:pt x="6537" y="7728"/>
                  </a:moveTo>
                  <a:lnTo>
                    <a:pt x="3679" y="10478"/>
                  </a:lnTo>
                  <a:lnTo>
                    <a:pt x="1346" y="9871"/>
                  </a:lnTo>
                  <a:lnTo>
                    <a:pt x="2620" y="7728"/>
                  </a:lnTo>
                  <a:close/>
                  <a:moveTo>
                    <a:pt x="7966" y="8299"/>
                  </a:moveTo>
                  <a:lnTo>
                    <a:pt x="10811" y="11049"/>
                  </a:lnTo>
                  <a:lnTo>
                    <a:pt x="10180" y="13323"/>
                  </a:lnTo>
                  <a:lnTo>
                    <a:pt x="7966" y="12085"/>
                  </a:lnTo>
                  <a:lnTo>
                    <a:pt x="7966" y="8299"/>
                  </a:lnTo>
                  <a:close/>
                  <a:moveTo>
                    <a:pt x="7132" y="8299"/>
                  </a:moveTo>
                  <a:lnTo>
                    <a:pt x="7132" y="12192"/>
                  </a:lnTo>
                  <a:lnTo>
                    <a:pt x="7120" y="12192"/>
                  </a:lnTo>
                  <a:lnTo>
                    <a:pt x="5025" y="13371"/>
                  </a:lnTo>
                  <a:lnTo>
                    <a:pt x="4358" y="10978"/>
                  </a:lnTo>
                  <a:lnTo>
                    <a:pt x="7132" y="8299"/>
                  </a:lnTo>
                  <a:close/>
                  <a:moveTo>
                    <a:pt x="10597" y="0"/>
                  </a:moveTo>
                  <a:lnTo>
                    <a:pt x="9835" y="417"/>
                  </a:lnTo>
                  <a:lnTo>
                    <a:pt x="7442" y="1763"/>
                  </a:lnTo>
                  <a:lnTo>
                    <a:pt x="5132" y="465"/>
                  </a:lnTo>
                  <a:lnTo>
                    <a:pt x="4382" y="48"/>
                  </a:lnTo>
                  <a:lnTo>
                    <a:pt x="4156" y="870"/>
                  </a:lnTo>
                  <a:lnTo>
                    <a:pt x="3441" y="3453"/>
                  </a:lnTo>
                  <a:lnTo>
                    <a:pt x="858" y="4132"/>
                  </a:lnTo>
                  <a:lnTo>
                    <a:pt x="0" y="4346"/>
                  </a:lnTo>
                  <a:lnTo>
                    <a:pt x="453" y="5084"/>
                  </a:lnTo>
                  <a:lnTo>
                    <a:pt x="1834" y="7406"/>
                  </a:lnTo>
                  <a:lnTo>
                    <a:pt x="489" y="9644"/>
                  </a:lnTo>
                  <a:lnTo>
                    <a:pt x="60" y="10383"/>
                  </a:lnTo>
                  <a:lnTo>
                    <a:pt x="905" y="10597"/>
                  </a:lnTo>
                  <a:lnTo>
                    <a:pt x="3572" y="11299"/>
                  </a:lnTo>
                  <a:lnTo>
                    <a:pt x="4263" y="13800"/>
                  </a:lnTo>
                  <a:lnTo>
                    <a:pt x="4477" y="14621"/>
                  </a:lnTo>
                  <a:lnTo>
                    <a:pt x="5239" y="14205"/>
                  </a:lnTo>
                  <a:lnTo>
                    <a:pt x="7632" y="12859"/>
                  </a:lnTo>
                  <a:lnTo>
                    <a:pt x="9942" y="14157"/>
                  </a:lnTo>
                  <a:lnTo>
                    <a:pt x="10704" y="14574"/>
                  </a:lnTo>
                  <a:lnTo>
                    <a:pt x="10930" y="13752"/>
                  </a:lnTo>
                  <a:lnTo>
                    <a:pt x="11645" y="11168"/>
                  </a:lnTo>
                  <a:lnTo>
                    <a:pt x="14216" y="10502"/>
                  </a:lnTo>
                  <a:lnTo>
                    <a:pt x="15062" y="10275"/>
                  </a:lnTo>
                  <a:lnTo>
                    <a:pt x="14633" y="9549"/>
                  </a:lnTo>
                  <a:lnTo>
                    <a:pt x="13252" y="7227"/>
                  </a:lnTo>
                  <a:lnTo>
                    <a:pt x="14586" y="4977"/>
                  </a:lnTo>
                  <a:lnTo>
                    <a:pt x="15014" y="4251"/>
                  </a:lnTo>
                  <a:lnTo>
                    <a:pt x="14169" y="4025"/>
                  </a:lnTo>
                  <a:lnTo>
                    <a:pt x="11502" y="3322"/>
                  </a:lnTo>
                  <a:lnTo>
                    <a:pt x="10823" y="822"/>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8"/>
            <p:cNvSpPr/>
            <p:nvPr/>
          </p:nvSpPr>
          <p:spPr>
            <a:xfrm>
              <a:off x="4380900" y="1211600"/>
              <a:ext cx="375950" cy="365525"/>
            </a:xfrm>
            <a:custGeom>
              <a:avLst/>
              <a:gdLst/>
              <a:ahLst/>
              <a:cxnLst/>
              <a:rect l="l" t="t" r="r" b="b"/>
              <a:pathLst>
                <a:path w="15038" h="14621" extrusionOk="0">
                  <a:moveTo>
                    <a:pt x="4882" y="1298"/>
                  </a:moveTo>
                  <a:lnTo>
                    <a:pt x="7096" y="2536"/>
                  </a:lnTo>
                  <a:lnTo>
                    <a:pt x="7096" y="6334"/>
                  </a:lnTo>
                  <a:lnTo>
                    <a:pt x="4251" y="3572"/>
                  </a:lnTo>
                  <a:lnTo>
                    <a:pt x="4882" y="1298"/>
                  </a:lnTo>
                  <a:close/>
                  <a:moveTo>
                    <a:pt x="10037" y="1250"/>
                  </a:moveTo>
                  <a:lnTo>
                    <a:pt x="10692" y="3655"/>
                  </a:lnTo>
                  <a:lnTo>
                    <a:pt x="7930" y="6334"/>
                  </a:lnTo>
                  <a:lnTo>
                    <a:pt x="7930" y="2429"/>
                  </a:lnTo>
                  <a:lnTo>
                    <a:pt x="7942" y="2429"/>
                  </a:lnTo>
                  <a:lnTo>
                    <a:pt x="10037" y="1250"/>
                  </a:lnTo>
                  <a:close/>
                  <a:moveTo>
                    <a:pt x="3739" y="4227"/>
                  </a:moveTo>
                  <a:lnTo>
                    <a:pt x="6513" y="6906"/>
                  </a:lnTo>
                  <a:lnTo>
                    <a:pt x="2489" y="6906"/>
                  </a:lnTo>
                  <a:lnTo>
                    <a:pt x="1274" y="4870"/>
                  </a:lnTo>
                  <a:lnTo>
                    <a:pt x="3739" y="4227"/>
                  </a:lnTo>
                  <a:close/>
                  <a:moveTo>
                    <a:pt x="11383" y="4155"/>
                  </a:moveTo>
                  <a:lnTo>
                    <a:pt x="13716" y="4763"/>
                  </a:lnTo>
                  <a:lnTo>
                    <a:pt x="12442" y="6906"/>
                  </a:lnTo>
                  <a:lnTo>
                    <a:pt x="8525" y="6906"/>
                  </a:lnTo>
                  <a:lnTo>
                    <a:pt x="11383" y="4155"/>
                  </a:lnTo>
                  <a:close/>
                  <a:moveTo>
                    <a:pt x="12561" y="7727"/>
                  </a:moveTo>
                  <a:lnTo>
                    <a:pt x="13776" y="9763"/>
                  </a:lnTo>
                  <a:lnTo>
                    <a:pt x="11311" y="10406"/>
                  </a:lnTo>
                  <a:lnTo>
                    <a:pt x="8537" y="7727"/>
                  </a:lnTo>
                  <a:close/>
                  <a:moveTo>
                    <a:pt x="6513" y="7739"/>
                  </a:moveTo>
                  <a:lnTo>
                    <a:pt x="3655" y="10501"/>
                  </a:lnTo>
                  <a:lnTo>
                    <a:pt x="1322" y="9882"/>
                  </a:lnTo>
                  <a:lnTo>
                    <a:pt x="2596" y="7739"/>
                  </a:lnTo>
                  <a:close/>
                  <a:moveTo>
                    <a:pt x="7942" y="8311"/>
                  </a:moveTo>
                  <a:lnTo>
                    <a:pt x="10787" y="11061"/>
                  </a:lnTo>
                  <a:lnTo>
                    <a:pt x="10156" y="13335"/>
                  </a:lnTo>
                  <a:lnTo>
                    <a:pt x="7942" y="12097"/>
                  </a:lnTo>
                  <a:lnTo>
                    <a:pt x="7942" y="8311"/>
                  </a:lnTo>
                  <a:close/>
                  <a:moveTo>
                    <a:pt x="7096" y="8311"/>
                  </a:moveTo>
                  <a:lnTo>
                    <a:pt x="7096" y="12204"/>
                  </a:lnTo>
                  <a:lnTo>
                    <a:pt x="5001" y="13383"/>
                  </a:lnTo>
                  <a:lnTo>
                    <a:pt x="4322" y="10989"/>
                  </a:lnTo>
                  <a:lnTo>
                    <a:pt x="7096" y="8311"/>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82"/>
                  </a:lnTo>
                  <a:lnTo>
                    <a:pt x="893" y="10597"/>
                  </a:lnTo>
                  <a:lnTo>
                    <a:pt x="3548" y="11299"/>
                  </a:lnTo>
                  <a:lnTo>
                    <a:pt x="4239" y="13799"/>
                  </a:lnTo>
                  <a:lnTo>
                    <a:pt x="4465" y="14621"/>
                  </a:lnTo>
                  <a:lnTo>
                    <a:pt x="5215" y="14204"/>
                  </a:lnTo>
                  <a:lnTo>
                    <a:pt x="7620" y="12859"/>
                  </a:lnTo>
                  <a:lnTo>
                    <a:pt x="9918" y="14157"/>
                  </a:lnTo>
                  <a:lnTo>
                    <a:pt x="10680" y="14573"/>
                  </a:lnTo>
                  <a:lnTo>
                    <a:pt x="10906" y="13752"/>
                  </a:lnTo>
                  <a:lnTo>
                    <a:pt x="11621" y="11168"/>
                  </a:lnTo>
                  <a:lnTo>
                    <a:pt x="14192" y="10489"/>
                  </a:lnTo>
                  <a:lnTo>
                    <a:pt x="15038" y="10275"/>
                  </a:lnTo>
                  <a:lnTo>
                    <a:pt x="14609" y="9537"/>
                  </a:lnTo>
                  <a:lnTo>
                    <a:pt x="13228" y="7227"/>
                  </a:lnTo>
                  <a:lnTo>
                    <a:pt x="14562" y="4977"/>
                  </a:lnTo>
                  <a:lnTo>
                    <a:pt x="15002" y="4251"/>
                  </a:lnTo>
                  <a:lnTo>
                    <a:pt x="14145" y="4024"/>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8"/>
            <p:cNvSpPr/>
            <p:nvPr/>
          </p:nvSpPr>
          <p:spPr>
            <a:xfrm>
              <a:off x="4380600" y="4499800"/>
              <a:ext cx="376250" cy="365250"/>
            </a:xfrm>
            <a:custGeom>
              <a:avLst/>
              <a:gdLst/>
              <a:ahLst/>
              <a:cxnLst/>
              <a:rect l="l" t="t" r="r" b="b"/>
              <a:pathLst>
                <a:path w="15050" h="14610" extrusionOk="0">
                  <a:moveTo>
                    <a:pt x="4894" y="1286"/>
                  </a:moveTo>
                  <a:lnTo>
                    <a:pt x="7108" y="2524"/>
                  </a:lnTo>
                  <a:lnTo>
                    <a:pt x="7108" y="6322"/>
                  </a:lnTo>
                  <a:lnTo>
                    <a:pt x="4263" y="3572"/>
                  </a:lnTo>
                  <a:lnTo>
                    <a:pt x="4894"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54" y="6882"/>
                  </a:lnTo>
                  <a:lnTo>
                    <a:pt x="8537" y="6882"/>
                  </a:lnTo>
                  <a:lnTo>
                    <a:pt x="11395" y="4132"/>
                  </a:lnTo>
                  <a:close/>
                  <a:moveTo>
                    <a:pt x="12573" y="7715"/>
                  </a:moveTo>
                  <a:lnTo>
                    <a:pt x="13788" y="9763"/>
                  </a:lnTo>
                  <a:lnTo>
                    <a:pt x="11323" y="10394"/>
                  </a:lnTo>
                  <a:lnTo>
                    <a:pt x="8549"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13"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8" y="4120"/>
                  </a:lnTo>
                  <a:lnTo>
                    <a:pt x="0" y="4334"/>
                  </a:lnTo>
                  <a:lnTo>
                    <a:pt x="441" y="5072"/>
                  </a:lnTo>
                  <a:lnTo>
                    <a:pt x="1822" y="7394"/>
                  </a:lnTo>
                  <a:lnTo>
                    <a:pt x="477"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8"/>
            <p:cNvSpPr/>
            <p:nvPr/>
          </p:nvSpPr>
          <p:spPr>
            <a:xfrm>
              <a:off x="7027350"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38" y="1251"/>
                  </a:moveTo>
                  <a:lnTo>
                    <a:pt x="10704" y="3656"/>
                  </a:lnTo>
                  <a:lnTo>
                    <a:pt x="7930" y="6335"/>
                  </a:lnTo>
                  <a:lnTo>
                    <a:pt x="7930" y="2429"/>
                  </a:lnTo>
                  <a:lnTo>
                    <a:pt x="7942" y="2429"/>
                  </a:lnTo>
                  <a:lnTo>
                    <a:pt x="10038"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57" y="13324"/>
                  </a:lnTo>
                  <a:lnTo>
                    <a:pt x="7942" y="12085"/>
                  </a:lnTo>
                  <a:lnTo>
                    <a:pt x="7942" y="8299"/>
                  </a:lnTo>
                  <a:close/>
                  <a:moveTo>
                    <a:pt x="7133" y="8287"/>
                  </a:moveTo>
                  <a:lnTo>
                    <a:pt x="7133" y="12193"/>
                  </a:lnTo>
                  <a:lnTo>
                    <a:pt x="7109" y="12193"/>
                  </a:lnTo>
                  <a:lnTo>
                    <a:pt x="5013" y="13371"/>
                  </a:lnTo>
                  <a:lnTo>
                    <a:pt x="4358" y="10966"/>
                  </a:lnTo>
                  <a:lnTo>
                    <a:pt x="7133" y="8287"/>
                  </a:lnTo>
                  <a:close/>
                  <a:moveTo>
                    <a:pt x="10573"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38" y="10276"/>
                  </a:lnTo>
                  <a:lnTo>
                    <a:pt x="14610" y="9549"/>
                  </a:lnTo>
                  <a:lnTo>
                    <a:pt x="13229" y="7228"/>
                  </a:lnTo>
                  <a:lnTo>
                    <a:pt x="14562" y="4977"/>
                  </a:lnTo>
                  <a:lnTo>
                    <a:pt x="15003"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8"/>
            <p:cNvSpPr/>
            <p:nvPr/>
          </p:nvSpPr>
          <p:spPr>
            <a:xfrm>
              <a:off x="7027350"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38" y="1251"/>
                  </a:moveTo>
                  <a:lnTo>
                    <a:pt x="10704" y="3644"/>
                  </a:lnTo>
                  <a:lnTo>
                    <a:pt x="7930" y="6323"/>
                  </a:lnTo>
                  <a:lnTo>
                    <a:pt x="7930" y="2430"/>
                  </a:lnTo>
                  <a:lnTo>
                    <a:pt x="7942" y="2430"/>
                  </a:lnTo>
                  <a:lnTo>
                    <a:pt x="10038"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7" y="4013"/>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8"/>
            <p:cNvSpPr/>
            <p:nvPr/>
          </p:nvSpPr>
          <p:spPr>
            <a:xfrm>
              <a:off x="7027350"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38" y="1251"/>
                  </a:moveTo>
                  <a:lnTo>
                    <a:pt x="10704" y="3656"/>
                  </a:lnTo>
                  <a:lnTo>
                    <a:pt x="7930" y="6335"/>
                  </a:lnTo>
                  <a:lnTo>
                    <a:pt x="7930" y="2430"/>
                  </a:lnTo>
                  <a:lnTo>
                    <a:pt x="7942" y="2430"/>
                  </a:lnTo>
                  <a:lnTo>
                    <a:pt x="10038"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6" y="14622"/>
                  </a:lnTo>
                  <a:lnTo>
                    <a:pt x="5228" y="14205"/>
                  </a:lnTo>
                  <a:lnTo>
                    <a:pt x="7621" y="12860"/>
                  </a:lnTo>
                  <a:lnTo>
                    <a:pt x="9930"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7" y="4025"/>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8"/>
            <p:cNvSpPr/>
            <p:nvPr/>
          </p:nvSpPr>
          <p:spPr>
            <a:xfrm>
              <a:off x="7027350" y="846375"/>
              <a:ext cx="376275" cy="365250"/>
            </a:xfrm>
            <a:custGeom>
              <a:avLst/>
              <a:gdLst/>
              <a:ahLst/>
              <a:cxnLst/>
              <a:rect l="l" t="t" r="r" b="b"/>
              <a:pathLst>
                <a:path w="15051" h="14610" extrusionOk="0">
                  <a:moveTo>
                    <a:pt x="10038" y="1250"/>
                  </a:moveTo>
                  <a:lnTo>
                    <a:pt x="10704" y="3643"/>
                  </a:lnTo>
                  <a:lnTo>
                    <a:pt x="7930" y="6322"/>
                  </a:lnTo>
                  <a:lnTo>
                    <a:pt x="7930" y="2429"/>
                  </a:lnTo>
                  <a:lnTo>
                    <a:pt x="7942" y="2429"/>
                  </a:lnTo>
                  <a:lnTo>
                    <a:pt x="10038"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85"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6" y="14609"/>
                  </a:lnTo>
                  <a:lnTo>
                    <a:pt x="5228" y="14192"/>
                  </a:lnTo>
                  <a:lnTo>
                    <a:pt x="7621" y="12859"/>
                  </a:lnTo>
                  <a:lnTo>
                    <a:pt x="9930"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7" y="4012"/>
                  </a:lnTo>
                  <a:lnTo>
                    <a:pt x="11490" y="3322"/>
                  </a:lnTo>
                  <a:lnTo>
                    <a:pt x="10800"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8"/>
            <p:cNvSpPr/>
            <p:nvPr/>
          </p:nvSpPr>
          <p:spPr>
            <a:xfrm>
              <a:off x="7027350"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38" y="1250"/>
                  </a:moveTo>
                  <a:lnTo>
                    <a:pt x="10704" y="3655"/>
                  </a:lnTo>
                  <a:lnTo>
                    <a:pt x="7930" y="6334"/>
                  </a:lnTo>
                  <a:lnTo>
                    <a:pt x="7930" y="2429"/>
                  </a:lnTo>
                  <a:lnTo>
                    <a:pt x="7942" y="2429"/>
                  </a:lnTo>
                  <a:lnTo>
                    <a:pt x="10038"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489"/>
                  </a:lnTo>
                  <a:lnTo>
                    <a:pt x="15050" y="10275"/>
                  </a:lnTo>
                  <a:lnTo>
                    <a:pt x="14610" y="9537"/>
                  </a:lnTo>
                  <a:lnTo>
                    <a:pt x="13229"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8"/>
            <p:cNvSpPr/>
            <p:nvPr/>
          </p:nvSpPr>
          <p:spPr>
            <a:xfrm>
              <a:off x="7027350"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38" y="1251"/>
                  </a:moveTo>
                  <a:lnTo>
                    <a:pt x="10704" y="3644"/>
                  </a:lnTo>
                  <a:lnTo>
                    <a:pt x="7930" y="6323"/>
                  </a:lnTo>
                  <a:lnTo>
                    <a:pt x="7930" y="2430"/>
                  </a:lnTo>
                  <a:lnTo>
                    <a:pt x="7942" y="2430"/>
                  </a:lnTo>
                  <a:lnTo>
                    <a:pt x="10038"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6" y="14610"/>
                  </a:lnTo>
                  <a:lnTo>
                    <a:pt x="5228" y="14193"/>
                  </a:lnTo>
                  <a:lnTo>
                    <a:pt x="7621" y="12860"/>
                  </a:lnTo>
                  <a:lnTo>
                    <a:pt x="9930"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8"/>
            <p:cNvSpPr/>
            <p:nvPr/>
          </p:nvSpPr>
          <p:spPr>
            <a:xfrm>
              <a:off x="70273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38" y="1239"/>
                  </a:moveTo>
                  <a:lnTo>
                    <a:pt x="10704" y="3632"/>
                  </a:lnTo>
                  <a:lnTo>
                    <a:pt x="7930" y="6311"/>
                  </a:lnTo>
                  <a:lnTo>
                    <a:pt x="7930" y="2417"/>
                  </a:lnTo>
                  <a:lnTo>
                    <a:pt x="7942" y="2417"/>
                  </a:lnTo>
                  <a:lnTo>
                    <a:pt x="10038" y="1239"/>
                  </a:lnTo>
                  <a:close/>
                  <a:moveTo>
                    <a:pt x="3751" y="4215"/>
                  </a:moveTo>
                  <a:lnTo>
                    <a:pt x="6513" y="6894"/>
                  </a:lnTo>
                  <a:lnTo>
                    <a:pt x="2501" y="6894"/>
                  </a:lnTo>
                  <a:lnTo>
                    <a:pt x="1298"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9" y="7227"/>
                  </a:lnTo>
                  <a:lnTo>
                    <a:pt x="14562" y="4977"/>
                  </a:lnTo>
                  <a:lnTo>
                    <a:pt x="15003"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8"/>
            <p:cNvSpPr/>
            <p:nvPr/>
          </p:nvSpPr>
          <p:spPr>
            <a:xfrm>
              <a:off x="6648150"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25"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2" y="10502"/>
                  </a:lnTo>
                  <a:lnTo>
                    <a:pt x="15050" y="10275"/>
                  </a:lnTo>
                  <a:lnTo>
                    <a:pt x="14609" y="9549"/>
                  </a:lnTo>
                  <a:lnTo>
                    <a:pt x="13228" y="7227"/>
                  </a:lnTo>
                  <a:lnTo>
                    <a:pt x="14573"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8"/>
            <p:cNvSpPr/>
            <p:nvPr/>
          </p:nvSpPr>
          <p:spPr>
            <a:xfrm>
              <a:off x="6268925" y="3038600"/>
              <a:ext cx="376275" cy="365250"/>
            </a:xfrm>
            <a:custGeom>
              <a:avLst/>
              <a:gdLst/>
              <a:ahLst/>
              <a:cxnLst/>
              <a:rect l="l" t="t" r="r" b="b"/>
              <a:pathLst>
                <a:path w="15051" h="14610" extrusionOk="0">
                  <a:moveTo>
                    <a:pt x="10049" y="1239"/>
                  </a:moveTo>
                  <a:lnTo>
                    <a:pt x="10704" y="3632"/>
                  </a:lnTo>
                  <a:lnTo>
                    <a:pt x="7942" y="6311"/>
                  </a:lnTo>
                  <a:lnTo>
                    <a:pt x="7942" y="2405"/>
                  </a:lnTo>
                  <a:lnTo>
                    <a:pt x="7954" y="2405"/>
                  </a:lnTo>
                  <a:lnTo>
                    <a:pt x="10049" y="1239"/>
                  </a:lnTo>
                  <a:close/>
                  <a:moveTo>
                    <a:pt x="4906" y="1298"/>
                  </a:moveTo>
                  <a:lnTo>
                    <a:pt x="7120" y="2525"/>
                  </a:lnTo>
                  <a:lnTo>
                    <a:pt x="7120" y="6323"/>
                  </a:lnTo>
                  <a:lnTo>
                    <a:pt x="4275" y="3572"/>
                  </a:lnTo>
                  <a:lnTo>
                    <a:pt x="4906" y="1298"/>
                  </a:lnTo>
                  <a:close/>
                  <a:moveTo>
                    <a:pt x="3751" y="4215"/>
                  </a:moveTo>
                  <a:lnTo>
                    <a:pt x="6525" y="6894"/>
                  </a:lnTo>
                  <a:lnTo>
                    <a:pt x="2501" y="6894"/>
                  </a:lnTo>
                  <a:lnTo>
                    <a:pt x="1286" y="4846"/>
                  </a:lnTo>
                  <a:lnTo>
                    <a:pt x="3751" y="4215"/>
                  </a:lnTo>
                  <a:close/>
                  <a:moveTo>
                    <a:pt x="11395" y="4132"/>
                  </a:moveTo>
                  <a:lnTo>
                    <a:pt x="13728" y="4751"/>
                  </a:lnTo>
                  <a:lnTo>
                    <a:pt x="12443" y="6894"/>
                  </a:lnTo>
                  <a:lnTo>
                    <a:pt x="8537" y="6894"/>
                  </a:lnTo>
                  <a:lnTo>
                    <a:pt x="11395" y="4132"/>
                  </a:lnTo>
                  <a:close/>
                  <a:moveTo>
                    <a:pt x="12562" y="7704"/>
                  </a:moveTo>
                  <a:lnTo>
                    <a:pt x="13788" y="9752"/>
                  </a:lnTo>
                  <a:lnTo>
                    <a:pt x="11311" y="10383"/>
                  </a:lnTo>
                  <a:lnTo>
                    <a:pt x="8549" y="7704"/>
                  </a:lnTo>
                  <a:close/>
                  <a:moveTo>
                    <a:pt x="6537" y="7704"/>
                  </a:moveTo>
                  <a:lnTo>
                    <a:pt x="3680" y="10478"/>
                  </a:lnTo>
                  <a:lnTo>
                    <a:pt x="1346" y="9871"/>
                  </a:lnTo>
                  <a:lnTo>
                    <a:pt x="2620" y="7704"/>
                  </a:lnTo>
                  <a:close/>
                  <a:moveTo>
                    <a:pt x="7954" y="8287"/>
                  </a:moveTo>
                  <a:lnTo>
                    <a:pt x="10800" y="11038"/>
                  </a:lnTo>
                  <a:lnTo>
                    <a:pt x="10168" y="13324"/>
                  </a:lnTo>
                  <a:lnTo>
                    <a:pt x="7954" y="12085"/>
                  </a:lnTo>
                  <a:lnTo>
                    <a:pt x="7954" y="8287"/>
                  </a:lnTo>
                  <a:close/>
                  <a:moveTo>
                    <a:pt x="7132" y="8287"/>
                  </a:moveTo>
                  <a:lnTo>
                    <a:pt x="7132" y="12192"/>
                  </a:lnTo>
                  <a:lnTo>
                    <a:pt x="7120" y="12192"/>
                  </a:lnTo>
                  <a:lnTo>
                    <a:pt x="5025" y="13359"/>
                  </a:lnTo>
                  <a:lnTo>
                    <a:pt x="4370" y="10966"/>
                  </a:lnTo>
                  <a:lnTo>
                    <a:pt x="7132"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8"/>
            <p:cNvSpPr/>
            <p:nvPr/>
          </p:nvSpPr>
          <p:spPr>
            <a:xfrm>
              <a:off x="6268925"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34" y="9859"/>
                  </a:lnTo>
                  <a:lnTo>
                    <a:pt x="2608" y="7704"/>
                  </a:lnTo>
                  <a:close/>
                  <a:moveTo>
                    <a:pt x="7954" y="8300"/>
                  </a:moveTo>
                  <a:lnTo>
                    <a:pt x="10800"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8"/>
            <p:cNvSpPr/>
            <p:nvPr/>
          </p:nvSpPr>
          <p:spPr>
            <a:xfrm>
              <a:off x="6268925"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49" y="1239"/>
                  </a:moveTo>
                  <a:lnTo>
                    <a:pt x="10704" y="3632"/>
                  </a:lnTo>
                  <a:lnTo>
                    <a:pt x="7942" y="6311"/>
                  </a:lnTo>
                  <a:lnTo>
                    <a:pt x="7942" y="2417"/>
                  </a:lnTo>
                  <a:lnTo>
                    <a:pt x="7954" y="2417"/>
                  </a:lnTo>
                  <a:lnTo>
                    <a:pt x="10049" y="1239"/>
                  </a:lnTo>
                  <a:close/>
                  <a:moveTo>
                    <a:pt x="3751" y="4215"/>
                  </a:moveTo>
                  <a:lnTo>
                    <a:pt x="6525" y="6894"/>
                  </a:lnTo>
                  <a:lnTo>
                    <a:pt x="2501" y="6894"/>
                  </a:lnTo>
                  <a:lnTo>
                    <a:pt x="1298" y="4858"/>
                  </a:lnTo>
                  <a:lnTo>
                    <a:pt x="3751" y="4215"/>
                  </a:lnTo>
                  <a:close/>
                  <a:moveTo>
                    <a:pt x="11395" y="4144"/>
                  </a:moveTo>
                  <a:lnTo>
                    <a:pt x="13728" y="4751"/>
                  </a:lnTo>
                  <a:lnTo>
                    <a:pt x="12443" y="6894"/>
                  </a:lnTo>
                  <a:lnTo>
                    <a:pt x="8537" y="6894"/>
                  </a:lnTo>
                  <a:lnTo>
                    <a:pt x="11395" y="4144"/>
                  </a:lnTo>
                  <a:close/>
                  <a:moveTo>
                    <a:pt x="12550" y="7716"/>
                  </a:moveTo>
                  <a:lnTo>
                    <a:pt x="13776" y="9752"/>
                  </a:lnTo>
                  <a:lnTo>
                    <a:pt x="11300" y="10395"/>
                  </a:lnTo>
                  <a:lnTo>
                    <a:pt x="8537" y="7716"/>
                  </a:lnTo>
                  <a:close/>
                  <a:moveTo>
                    <a:pt x="6525" y="7728"/>
                  </a:moveTo>
                  <a:lnTo>
                    <a:pt x="3668" y="10478"/>
                  </a:lnTo>
                  <a:lnTo>
                    <a:pt x="1334" y="9871"/>
                  </a:lnTo>
                  <a:lnTo>
                    <a:pt x="2608" y="7728"/>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3"/>
                  </a:lnTo>
                  <a:lnTo>
                    <a:pt x="5120" y="465"/>
                  </a:lnTo>
                  <a:lnTo>
                    <a:pt x="4358" y="48"/>
                  </a:lnTo>
                  <a:lnTo>
                    <a:pt x="4144" y="870"/>
                  </a:lnTo>
                  <a:lnTo>
                    <a:pt x="3430" y="3453"/>
                  </a:lnTo>
                  <a:lnTo>
                    <a:pt x="858" y="4132"/>
                  </a:lnTo>
                  <a:lnTo>
                    <a:pt x="1" y="4346"/>
                  </a:lnTo>
                  <a:lnTo>
                    <a:pt x="441" y="5084"/>
                  </a:lnTo>
                  <a:lnTo>
                    <a:pt x="1822" y="7406"/>
                  </a:lnTo>
                  <a:lnTo>
                    <a:pt x="477" y="9644"/>
                  </a:lnTo>
                  <a:lnTo>
                    <a:pt x="48" y="10383"/>
                  </a:lnTo>
                  <a:lnTo>
                    <a:pt x="894" y="10597"/>
                  </a:lnTo>
                  <a:lnTo>
                    <a:pt x="3561" y="11299"/>
                  </a:lnTo>
                  <a:lnTo>
                    <a:pt x="4251" y="13800"/>
                  </a:lnTo>
                  <a:lnTo>
                    <a:pt x="4465" y="14621"/>
                  </a:lnTo>
                  <a:lnTo>
                    <a:pt x="5227" y="14205"/>
                  </a:lnTo>
                  <a:lnTo>
                    <a:pt x="7621" y="12859"/>
                  </a:lnTo>
                  <a:lnTo>
                    <a:pt x="9930" y="14157"/>
                  </a:lnTo>
                  <a:lnTo>
                    <a:pt x="10692" y="14574"/>
                  </a:lnTo>
                  <a:lnTo>
                    <a:pt x="10907" y="13752"/>
                  </a:lnTo>
                  <a:lnTo>
                    <a:pt x="11621" y="11168"/>
                  </a:lnTo>
                  <a:lnTo>
                    <a:pt x="14205" y="10502"/>
                  </a:lnTo>
                  <a:lnTo>
                    <a:pt x="15050" y="10275"/>
                  </a:lnTo>
                  <a:lnTo>
                    <a:pt x="14621" y="9549"/>
                  </a:lnTo>
                  <a:lnTo>
                    <a:pt x="13228" y="7227"/>
                  </a:lnTo>
                  <a:lnTo>
                    <a:pt x="14574"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 name="Google Shape;281;p8"/>
            <p:cNvSpPr/>
            <p:nvPr/>
          </p:nvSpPr>
          <p:spPr>
            <a:xfrm>
              <a:off x="6268925"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76" y="9763"/>
                  </a:lnTo>
                  <a:lnTo>
                    <a:pt x="11311" y="10406"/>
                  </a:lnTo>
                  <a:lnTo>
                    <a:pt x="8549" y="7727"/>
                  </a:lnTo>
                  <a:close/>
                  <a:moveTo>
                    <a:pt x="6525" y="7739"/>
                  </a:moveTo>
                  <a:lnTo>
                    <a:pt x="3668" y="10501"/>
                  </a:lnTo>
                  <a:lnTo>
                    <a:pt x="1334" y="9882"/>
                  </a:lnTo>
                  <a:lnTo>
                    <a:pt x="2608" y="7739"/>
                  </a:lnTo>
                  <a:close/>
                  <a:moveTo>
                    <a:pt x="7954" y="8311"/>
                  </a:moveTo>
                  <a:lnTo>
                    <a:pt x="10800"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 name="Google Shape;282;p8"/>
            <p:cNvSpPr/>
            <p:nvPr/>
          </p:nvSpPr>
          <p:spPr>
            <a:xfrm>
              <a:off x="6268925" y="4134575"/>
              <a:ext cx="376275" cy="365525"/>
            </a:xfrm>
            <a:custGeom>
              <a:avLst/>
              <a:gdLst/>
              <a:ahLst/>
              <a:cxnLst/>
              <a:rect l="l" t="t" r="r" b="b"/>
              <a:pathLst>
                <a:path w="15051" h="14621" extrusionOk="0">
                  <a:moveTo>
                    <a:pt x="4906" y="1286"/>
                  </a:moveTo>
                  <a:lnTo>
                    <a:pt x="7120" y="2512"/>
                  </a:lnTo>
                  <a:lnTo>
                    <a:pt x="7120" y="6310"/>
                  </a:lnTo>
                  <a:lnTo>
                    <a:pt x="4275" y="3560"/>
                  </a:lnTo>
                  <a:lnTo>
                    <a:pt x="4906" y="1286"/>
                  </a:lnTo>
                  <a:close/>
                  <a:moveTo>
                    <a:pt x="10049" y="1238"/>
                  </a:moveTo>
                  <a:lnTo>
                    <a:pt x="10704" y="3632"/>
                  </a:lnTo>
                  <a:lnTo>
                    <a:pt x="7942" y="6310"/>
                  </a:lnTo>
                  <a:lnTo>
                    <a:pt x="7942" y="2417"/>
                  </a:lnTo>
                  <a:lnTo>
                    <a:pt x="7954" y="2417"/>
                  </a:lnTo>
                  <a:lnTo>
                    <a:pt x="10049" y="1238"/>
                  </a:lnTo>
                  <a:close/>
                  <a:moveTo>
                    <a:pt x="11395" y="4132"/>
                  </a:moveTo>
                  <a:lnTo>
                    <a:pt x="13728" y="4739"/>
                  </a:lnTo>
                  <a:lnTo>
                    <a:pt x="12443" y="6882"/>
                  </a:lnTo>
                  <a:lnTo>
                    <a:pt x="8537" y="6882"/>
                  </a:lnTo>
                  <a:lnTo>
                    <a:pt x="11395" y="4132"/>
                  </a:lnTo>
                  <a:close/>
                  <a:moveTo>
                    <a:pt x="3751" y="4215"/>
                  </a:moveTo>
                  <a:lnTo>
                    <a:pt x="6525" y="6894"/>
                  </a:lnTo>
                  <a:lnTo>
                    <a:pt x="2501" y="6894"/>
                  </a:lnTo>
                  <a:lnTo>
                    <a:pt x="1286" y="4858"/>
                  </a:lnTo>
                  <a:lnTo>
                    <a:pt x="3751" y="4215"/>
                  </a:lnTo>
                  <a:close/>
                  <a:moveTo>
                    <a:pt x="12562" y="7715"/>
                  </a:moveTo>
                  <a:lnTo>
                    <a:pt x="13788" y="9751"/>
                  </a:lnTo>
                  <a:lnTo>
                    <a:pt x="11311" y="10394"/>
                  </a:lnTo>
                  <a:lnTo>
                    <a:pt x="8549" y="7715"/>
                  </a:lnTo>
                  <a:close/>
                  <a:moveTo>
                    <a:pt x="6525" y="7715"/>
                  </a:moveTo>
                  <a:lnTo>
                    <a:pt x="3668" y="10466"/>
                  </a:lnTo>
                  <a:lnTo>
                    <a:pt x="1334" y="9859"/>
                  </a:lnTo>
                  <a:lnTo>
                    <a:pt x="2608" y="7715"/>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2"/>
                  </a:lnTo>
                  <a:lnTo>
                    <a:pt x="5120" y="465"/>
                  </a:lnTo>
                  <a:lnTo>
                    <a:pt x="4358" y="48"/>
                  </a:lnTo>
                  <a:lnTo>
                    <a:pt x="4144" y="869"/>
                  </a:lnTo>
                  <a:lnTo>
                    <a:pt x="3430" y="3453"/>
                  </a:lnTo>
                  <a:lnTo>
                    <a:pt x="858" y="4132"/>
                  </a:lnTo>
                  <a:lnTo>
                    <a:pt x="1" y="4346"/>
                  </a:lnTo>
                  <a:lnTo>
                    <a:pt x="441" y="5084"/>
                  </a:lnTo>
                  <a:lnTo>
                    <a:pt x="1822" y="7406"/>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07" y="13752"/>
                  </a:lnTo>
                  <a:lnTo>
                    <a:pt x="11621" y="11168"/>
                  </a:lnTo>
                  <a:lnTo>
                    <a:pt x="14205" y="10501"/>
                  </a:lnTo>
                  <a:lnTo>
                    <a:pt x="15050" y="10275"/>
                  </a:lnTo>
                  <a:lnTo>
                    <a:pt x="14621" y="9549"/>
                  </a:lnTo>
                  <a:lnTo>
                    <a:pt x="13228"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8"/>
            <p:cNvSpPr/>
            <p:nvPr/>
          </p:nvSpPr>
          <p:spPr>
            <a:xfrm>
              <a:off x="6268925"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98" y="4846"/>
                  </a:lnTo>
                  <a:lnTo>
                    <a:pt x="3751" y="4215"/>
                  </a:lnTo>
                  <a:close/>
                  <a:moveTo>
                    <a:pt x="11395" y="4132"/>
                  </a:moveTo>
                  <a:lnTo>
                    <a:pt x="13728" y="4751"/>
                  </a:lnTo>
                  <a:lnTo>
                    <a:pt x="12443" y="6894"/>
                  </a:lnTo>
                  <a:lnTo>
                    <a:pt x="8537" y="6894"/>
                  </a:lnTo>
                  <a:lnTo>
                    <a:pt x="11395" y="4132"/>
                  </a:lnTo>
                  <a:close/>
                  <a:moveTo>
                    <a:pt x="12562" y="7704"/>
                  </a:moveTo>
                  <a:lnTo>
                    <a:pt x="13788" y="9751"/>
                  </a:lnTo>
                  <a:lnTo>
                    <a:pt x="11311" y="10382"/>
                  </a:lnTo>
                  <a:lnTo>
                    <a:pt x="8549" y="7704"/>
                  </a:lnTo>
                  <a:close/>
                  <a:moveTo>
                    <a:pt x="6525" y="7704"/>
                  </a:moveTo>
                  <a:lnTo>
                    <a:pt x="3668" y="10466"/>
                  </a:lnTo>
                  <a:lnTo>
                    <a:pt x="1334" y="9847"/>
                  </a:lnTo>
                  <a:lnTo>
                    <a:pt x="2608" y="7704"/>
                  </a:lnTo>
                  <a:close/>
                  <a:moveTo>
                    <a:pt x="7954" y="8287"/>
                  </a:moveTo>
                  <a:lnTo>
                    <a:pt x="10800" y="11037"/>
                  </a:lnTo>
                  <a:lnTo>
                    <a:pt x="10168" y="13323"/>
                  </a:lnTo>
                  <a:lnTo>
                    <a:pt x="7954" y="12085"/>
                  </a:lnTo>
                  <a:lnTo>
                    <a:pt x="7954" y="8287"/>
                  </a:lnTo>
                  <a:close/>
                  <a:moveTo>
                    <a:pt x="7120" y="8287"/>
                  </a:moveTo>
                  <a:lnTo>
                    <a:pt x="7120" y="12192"/>
                  </a:lnTo>
                  <a:lnTo>
                    <a:pt x="7109"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2"/>
                  </a:lnTo>
                  <a:lnTo>
                    <a:pt x="7621" y="12859"/>
                  </a:lnTo>
                  <a:lnTo>
                    <a:pt x="9930" y="14157"/>
                  </a:lnTo>
                  <a:lnTo>
                    <a:pt x="10692" y="14573"/>
                  </a:lnTo>
                  <a:lnTo>
                    <a:pt x="10907" y="13752"/>
                  </a:lnTo>
                  <a:lnTo>
                    <a:pt x="11621" y="11156"/>
                  </a:lnTo>
                  <a:lnTo>
                    <a:pt x="14205" y="10490"/>
                  </a:lnTo>
                  <a:lnTo>
                    <a:pt x="15050" y="10263"/>
                  </a:lnTo>
                  <a:lnTo>
                    <a:pt x="14621" y="9537"/>
                  </a:lnTo>
                  <a:lnTo>
                    <a:pt x="13228" y="7215"/>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8"/>
            <p:cNvSpPr/>
            <p:nvPr/>
          </p:nvSpPr>
          <p:spPr>
            <a:xfrm>
              <a:off x="6648150" y="2307850"/>
              <a:ext cx="376250" cy="365250"/>
            </a:xfrm>
            <a:custGeom>
              <a:avLst/>
              <a:gdLst/>
              <a:ahLst/>
              <a:cxnLst/>
              <a:rect l="l" t="t" r="r" b="b"/>
              <a:pathLst>
                <a:path w="15050" h="14610" extrusionOk="0">
                  <a:moveTo>
                    <a:pt x="4894" y="1298"/>
                  </a:moveTo>
                  <a:lnTo>
                    <a:pt x="7120" y="2525"/>
                  </a:lnTo>
                  <a:lnTo>
                    <a:pt x="7120" y="6323"/>
                  </a:lnTo>
                  <a:lnTo>
                    <a:pt x="4274" y="3573"/>
                  </a:lnTo>
                  <a:lnTo>
                    <a:pt x="4894"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25"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37" y="7728"/>
                  </a:moveTo>
                  <a:lnTo>
                    <a:pt x="3679" y="10478"/>
                  </a:lnTo>
                  <a:lnTo>
                    <a:pt x="1346" y="9871"/>
                  </a:lnTo>
                  <a:lnTo>
                    <a:pt x="2619" y="7728"/>
                  </a:lnTo>
                  <a:close/>
                  <a:moveTo>
                    <a:pt x="7942" y="8299"/>
                  </a:moveTo>
                  <a:lnTo>
                    <a:pt x="10787" y="11062"/>
                  </a:lnTo>
                  <a:lnTo>
                    <a:pt x="10168" y="13336"/>
                  </a:lnTo>
                  <a:lnTo>
                    <a:pt x="7942" y="12097"/>
                  </a:lnTo>
                  <a:lnTo>
                    <a:pt x="7942" y="8299"/>
                  </a:lnTo>
                  <a:close/>
                  <a:moveTo>
                    <a:pt x="7132" y="8299"/>
                  </a:moveTo>
                  <a:lnTo>
                    <a:pt x="7132" y="12205"/>
                  </a:lnTo>
                  <a:lnTo>
                    <a:pt x="7120" y="12205"/>
                  </a:lnTo>
                  <a:lnTo>
                    <a:pt x="5013" y="13383"/>
                  </a:lnTo>
                  <a:lnTo>
                    <a:pt x="4358" y="10978"/>
                  </a:lnTo>
                  <a:lnTo>
                    <a:pt x="7132" y="8299"/>
                  </a:lnTo>
                  <a:close/>
                  <a:moveTo>
                    <a:pt x="10585" y="1"/>
                  </a:moveTo>
                  <a:lnTo>
                    <a:pt x="9823" y="417"/>
                  </a:lnTo>
                  <a:lnTo>
                    <a:pt x="7430" y="1751"/>
                  </a:lnTo>
                  <a:lnTo>
                    <a:pt x="5120" y="465"/>
                  </a:lnTo>
                  <a:lnTo>
                    <a:pt x="4358" y="48"/>
                  </a:lnTo>
                  <a:lnTo>
                    <a:pt x="4143" y="858"/>
                  </a:lnTo>
                  <a:lnTo>
                    <a:pt x="3429" y="3453"/>
                  </a:lnTo>
                  <a:lnTo>
                    <a:pt x="845"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204"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8"/>
            <p:cNvSpPr/>
            <p:nvPr/>
          </p:nvSpPr>
          <p:spPr>
            <a:xfrm>
              <a:off x="6648150"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25" y="6906"/>
                  </a:lnTo>
                  <a:lnTo>
                    <a:pt x="11382" y="4156"/>
                  </a:lnTo>
                  <a:close/>
                  <a:moveTo>
                    <a:pt x="12561" y="7728"/>
                  </a:moveTo>
                  <a:lnTo>
                    <a:pt x="13788" y="9764"/>
                  </a:lnTo>
                  <a:lnTo>
                    <a:pt x="11311" y="10407"/>
                  </a:lnTo>
                  <a:lnTo>
                    <a:pt x="8549" y="7728"/>
                  </a:lnTo>
                  <a:close/>
                  <a:moveTo>
                    <a:pt x="6525" y="7704"/>
                  </a:moveTo>
                  <a:lnTo>
                    <a:pt x="3667" y="10478"/>
                  </a:lnTo>
                  <a:lnTo>
                    <a:pt x="1322" y="9859"/>
                  </a:lnTo>
                  <a:lnTo>
                    <a:pt x="2608" y="7704"/>
                  </a:lnTo>
                  <a:close/>
                  <a:moveTo>
                    <a:pt x="7942" y="8300"/>
                  </a:moveTo>
                  <a:lnTo>
                    <a:pt x="10787" y="11050"/>
                  </a:lnTo>
                  <a:lnTo>
                    <a:pt x="10168" y="13336"/>
                  </a:lnTo>
                  <a:lnTo>
                    <a:pt x="7942" y="12098"/>
                  </a:lnTo>
                  <a:lnTo>
                    <a:pt x="7942"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43" y="858"/>
                  </a:lnTo>
                  <a:lnTo>
                    <a:pt x="3429" y="3454"/>
                  </a:lnTo>
                  <a:lnTo>
                    <a:pt x="845"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204"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8"/>
            <p:cNvSpPr/>
            <p:nvPr/>
          </p:nvSpPr>
          <p:spPr>
            <a:xfrm>
              <a:off x="6648450" y="846675"/>
              <a:ext cx="376250" cy="365525"/>
            </a:xfrm>
            <a:custGeom>
              <a:avLst/>
              <a:gdLst/>
              <a:ahLst/>
              <a:cxnLst/>
              <a:rect l="l" t="t" r="r" b="b"/>
              <a:pathLst>
                <a:path w="15050" h="14621" extrusionOk="0">
                  <a:moveTo>
                    <a:pt x="10037" y="1238"/>
                  </a:moveTo>
                  <a:lnTo>
                    <a:pt x="10692" y="3631"/>
                  </a:lnTo>
                  <a:lnTo>
                    <a:pt x="7918" y="6310"/>
                  </a:lnTo>
                  <a:lnTo>
                    <a:pt x="7918" y="2417"/>
                  </a:lnTo>
                  <a:lnTo>
                    <a:pt x="7941" y="2417"/>
                  </a:lnTo>
                  <a:lnTo>
                    <a:pt x="10037" y="1238"/>
                  </a:lnTo>
                  <a:close/>
                  <a:moveTo>
                    <a:pt x="4870" y="1298"/>
                  </a:moveTo>
                  <a:lnTo>
                    <a:pt x="7084" y="2536"/>
                  </a:lnTo>
                  <a:lnTo>
                    <a:pt x="7084" y="6322"/>
                  </a:lnTo>
                  <a:lnTo>
                    <a:pt x="4251" y="3572"/>
                  </a:lnTo>
                  <a:lnTo>
                    <a:pt x="4870" y="1298"/>
                  </a:lnTo>
                  <a:close/>
                  <a:moveTo>
                    <a:pt x="3739" y="4215"/>
                  </a:moveTo>
                  <a:lnTo>
                    <a:pt x="6513" y="6894"/>
                  </a:lnTo>
                  <a:lnTo>
                    <a:pt x="2488" y="6894"/>
                  </a:lnTo>
                  <a:lnTo>
                    <a:pt x="1274" y="4858"/>
                  </a:lnTo>
                  <a:lnTo>
                    <a:pt x="3739" y="4215"/>
                  </a:lnTo>
                  <a:close/>
                  <a:moveTo>
                    <a:pt x="11359" y="4131"/>
                  </a:moveTo>
                  <a:lnTo>
                    <a:pt x="13692" y="4751"/>
                  </a:lnTo>
                  <a:lnTo>
                    <a:pt x="12430" y="6894"/>
                  </a:lnTo>
                  <a:lnTo>
                    <a:pt x="8513" y="6894"/>
                  </a:lnTo>
                  <a:lnTo>
                    <a:pt x="11359" y="4131"/>
                  </a:lnTo>
                  <a:close/>
                  <a:moveTo>
                    <a:pt x="12549" y="7715"/>
                  </a:moveTo>
                  <a:lnTo>
                    <a:pt x="13776" y="9751"/>
                  </a:lnTo>
                  <a:lnTo>
                    <a:pt x="11299" y="10394"/>
                  </a:lnTo>
                  <a:lnTo>
                    <a:pt x="8537" y="7715"/>
                  </a:lnTo>
                  <a:close/>
                  <a:moveTo>
                    <a:pt x="6513" y="7727"/>
                  </a:moveTo>
                  <a:lnTo>
                    <a:pt x="3655" y="10477"/>
                  </a:lnTo>
                  <a:lnTo>
                    <a:pt x="1310" y="9870"/>
                  </a:lnTo>
                  <a:lnTo>
                    <a:pt x="2596" y="7727"/>
                  </a:lnTo>
                  <a:close/>
                  <a:moveTo>
                    <a:pt x="7930" y="8287"/>
                  </a:moveTo>
                  <a:lnTo>
                    <a:pt x="10775" y="11049"/>
                  </a:lnTo>
                  <a:lnTo>
                    <a:pt x="10156" y="13323"/>
                  </a:lnTo>
                  <a:lnTo>
                    <a:pt x="7930" y="12085"/>
                  </a:lnTo>
                  <a:lnTo>
                    <a:pt x="7930" y="8287"/>
                  </a:lnTo>
                  <a:close/>
                  <a:moveTo>
                    <a:pt x="7108" y="8287"/>
                  </a:moveTo>
                  <a:lnTo>
                    <a:pt x="7108" y="12192"/>
                  </a:lnTo>
                  <a:lnTo>
                    <a:pt x="7084" y="12192"/>
                  </a:lnTo>
                  <a:lnTo>
                    <a:pt x="4989" y="13371"/>
                  </a:lnTo>
                  <a:lnTo>
                    <a:pt x="4334" y="10966"/>
                  </a:lnTo>
                  <a:lnTo>
                    <a:pt x="7108"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2" y="11168"/>
                  </a:lnTo>
                  <a:lnTo>
                    <a:pt x="14204" y="10489"/>
                  </a:lnTo>
                  <a:lnTo>
                    <a:pt x="15050" y="10275"/>
                  </a:lnTo>
                  <a:lnTo>
                    <a:pt x="14621" y="9537"/>
                  </a:lnTo>
                  <a:lnTo>
                    <a:pt x="13240" y="7215"/>
                  </a:lnTo>
                  <a:lnTo>
                    <a:pt x="14573" y="4965"/>
                  </a:lnTo>
                  <a:lnTo>
                    <a:pt x="14990" y="4227"/>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8"/>
            <p:cNvSpPr/>
            <p:nvPr/>
          </p:nvSpPr>
          <p:spPr>
            <a:xfrm>
              <a:off x="6648150"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16" y="3656"/>
                  </a:lnTo>
                  <a:lnTo>
                    <a:pt x="7953" y="6335"/>
                  </a:lnTo>
                  <a:lnTo>
                    <a:pt x="7953" y="2430"/>
                  </a:lnTo>
                  <a:lnTo>
                    <a:pt x="10049" y="1251"/>
                  </a:lnTo>
                  <a:close/>
                  <a:moveTo>
                    <a:pt x="11382" y="4144"/>
                  </a:moveTo>
                  <a:lnTo>
                    <a:pt x="13728" y="4751"/>
                  </a:lnTo>
                  <a:lnTo>
                    <a:pt x="12442" y="6895"/>
                  </a:lnTo>
                  <a:lnTo>
                    <a:pt x="8525"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42" y="8311"/>
                  </a:moveTo>
                  <a:lnTo>
                    <a:pt x="10787" y="11062"/>
                  </a:lnTo>
                  <a:lnTo>
                    <a:pt x="10168" y="13336"/>
                  </a:lnTo>
                  <a:lnTo>
                    <a:pt x="7942" y="12109"/>
                  </a:lnTo>
                  <a:lnTo>
                    <a:pt x="7942"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43" y="870"/>
                  </a:lnTo>
                  <a:lnTo>
                    <a:pt x="3429" y="3454"/>
                  </a:lnTo>
                  <a:lnTo>
                    <a:pt x="845"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204"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8"/>
            <p:cNvSpPr/>
            <p:nvPr/>
          </p:nvSpPr>
          <p:spPr>
            <a:xfrm>
              <a:off x="70273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38" y="1238"/>
                  </a:moveTo>
                  <a:lnTo>
                    <a:pt x="10704" y="3632"/>
                  </a:lnTo>
                  <a:lnTo>
                    <a:pt x="7930" y="6311"/>
                  </a:lnTo>
                  <a:lnTo>
                    <a:pt x="7930" y="2405"/>
                  </a:lnTo>
                  <a:lnTo>
                    <a:pt x="7942" y="2405"/>
                  </a:lnTo>
                  <a:lnTo>
                    <a:pt x="10038"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56" y="10466"/>
                  </a:lnTo>
                  <a:lnTo>
                    <a:pt x="1322" y="9847"/>
                  </a:lnTo>
                  <a:lnTo>
                    <a:pt x="2596"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38" y="10263"/>
                  </a:lnTo>
                  <a:lnTo>
                    <a:pt x="14610" y="9537"/>
                  </a:lnTo>
                  <a:lnTo>
                    <a:pt x="13229" y="7215"/>
                  </a:lnTo>
                  <a:lnTo>
                    <a:pt x="14562" y="4965"/>
                  </a:lnTo>
                  <a:lnTo>
                    <a:pt x="15003"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8"/>
            <p:cNvSpPr/>
            <p:nvPr/>
          </p:nvSpPr>
          <p:spPr>
            <a:xfrm>
              <a:off x="6648150"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25"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46" y="9859"/>
                  </a:lnTo>
                  <a:lnTo>
                    <a:pt x="2608" y="7716"/>
                  </a:lnTo>
                  <a:close/>
                  <a:moveTo>
                    <a:pt x="7953" y="8299"/>
                  </a:moveTo>
                  <a:lnTo>
                    <a:pt x="10787" y="11050"/>
                  </a:lnTo>
                  <a:lnTo>
                    <a:pt x="10168" y="13324"/>
                  </a:lnTo>
                  <a:lnTo>
                    <a:pt x="7942" y="12085"/>
                  </a:lnTo>
                  <a:lnTo>
                    <a:pt x="7942"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2" y="10502"/>
                  </a:lnTo>
                  <a:lnTo>
                    <a:pt x="15050" y="10276"/>
                  </a:lnTo>
                  <a:lnTo>
                    <a:pt x="14609" y="9549"/>
                  </a:lnTo>
                  <a:lnTo>
                    <a:pt x="13228" y="7228"/>
                  </a:lnTo>
                  <a:lnTo>
                    <a:pt x="14573"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8"/>
            <p:cNvSpPr/>
            <p:nvPr/>
          </p:nvSpPr>
          <p:spPr>
            <a:xfrm>
              <a:off x="7027350" y="4134575"/>
              <a:ext cx="375975" cy="365525"/>
            </a:xfrm>
            <a:custGeom>
              <a:avLst/>
              <a:gdLst/>
              <a:ahLst/>
              <a:cxnLst/>
              <a:rect l="l" t="t" r="r" b="b"/>
              <a:pathLst>
                <a:path w="15039" h="14621" extrusionOk="0">
                  <a:moveTo>
                    <a:pt x="4894" y="1286"/>
                  </a:moveTo>
                  <a:lnTo>
                    <a:pt x="7109" y="2512"/>
                  </a:lnTo>
                  <a:lnTo>
                    <a:pt x="7109" y="6310"/>
                  </a:lnTo>
                  <a:lnTo>
                    <a:pt x="4275" y="3560"/>
                  </a:lnTo>
                  <a:lnTo>
                    <a:pt x="4894" y="1286"/>
                  </a:lnTo>
                  <a:close/>
                  <a:moveTo>
                    <a:pt x="10038" y="1238"/>
                  </a:moveTo>
                  <a:lnTo>
                    <a:pt x="10704" y="3632"/>
                  </a:lnTo>
                  <a:lnTo>
                    <a:pt x="7930" y="6310"/>
                  </a:lnTo>
                  <a:lnTo>
                    <a:pt x="7930" y="2417"/>
                  </a:lnTo>
                  <a:lnTo>
                    <a:pt x="7942" y="2417"/>
                  </a:lnTo>
                  <a:lnTo>
                    <a:pt x="10038" y="1238"/>
                  </a:lnTo>
                  <a:close/>
                  <a:moveTo>
                    <a:pt x="11383" y="4132"/>
                  </a:moveTo>
                  <a:lnTo>
                    <a:pt x="13717" y="4739"/>
                  </a:lnTo>
                  <a:lnTo>
                    <a:pt x="12443" y="6882"/>
                  </a:lnTo>
                  <a:lnTo>
                    <a:pt x="8526" y="6882"/>
                  </a:lnTo>
                  <a:lnTo>
                    <a:pt x="11383" y="4132"/>
                  </a:lnTo>
                  <a:close/>
                  <a:moveTo>
                    <a:pt x="3751" y="4215"/>
                  </a:moveTo>
                  <a:lnTo>
                    <a:pt x="6513" y="6894"/>
                  </a:lnTo>
                  <a:lnTo>
                    <a:pt x="2501" y="6894"/>
                  </a:lnTo>
                  <a:lnTo>
                    <a:pt x="1298" y="4858"/>
                  </a:lnTo>
                  <a:lnTo>
                    <a:pt x="3751" y="4215"/>
                  </a:lnTo>
                  <a:close/>
                  <a:moveTo>
                    <a:pt x="12562" y="7715"/>
                  </a:moveTo>
                  <a:lnTo>
                    <a:pt x="13776" y="9751"/>
                  </a:lnTo>
                  <a:lnTo>
                    <a:pt x="11312" y="10394"/>
                  </a:lnTo>
                  <a:lnTo>
                    <a:pt x="8537"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38" y="10275"/>
                  </a:lnTo>
                  <a:lnTo>
                    <a:pt x="14610" y="9549"/>
                  </a:lnTo>
                  <a:lnTo>
                    <a:pt x="13229" y="7227"/>
                  </a:lnTo>
                  <a:lnTo>
                    <a:pt x="14562" y="4977"/>
                  </a:lnTo>
                  <a:lnTo>
                    <a:pt x="15003"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8"/>
            <p:cNvSpPr/>
            <p:nvPr/>
          </p:nvSpPr>
          <p:spPr>
            <a:xfrm>
              <a:off x="7027350"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38" y="1250"/>
                  </a:moveTo>
                  <a:lnTo>
                    <a:pt x="10704" y="3643"/>
                  </a:lnTo>
                  <a:lnTo>
                    <a:pt x="7930" y="6322"/>
                  </a:lnTo>
                  <a:lnTo>
                    <a:pt x="7930" y="2417"/>
                  </a:lnTo>
                  <a:lnTo>
                    <a:pt x="7942" y="2417"/>
                  </a:lnTo>
                  <a:lnTo>
                    <a:pt x="10038"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30"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38" y="10263"/>
                  </a:lnTo>
                  <a:lnTo>
                    <a:pt x="14610" y="9537"/>
                  </a:lnTo>
                  <a:lnTo>
                    <a:pt x="13229" y="7215"/>
                  </a:lnTo>
                  <a:lnTo>
                    <a:pt x="14562" y="4965"/>
                  </a:lnTo>
                  <a:lnTo>
                    <a:pt x="15003"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8"/>
            <p:cNvSpPr/>
            <p:nvPr/>
          </p:nvSpPr>
          <p:spPr>
            <a:xfrm>
              <a:off x="7027350" y="3038600"/>
              <a:ext cx="376275" cy="365250"/>
            </a:xfrm>
            <a:custGeom>
              <a:avLst/>
              <a:gdLst/>
              <a:ahLst/>
              <a:cxnLst/>
              <a:rect l="l" t="t" r="r" b="b"/>
              <a:pathLst>
                <a:path w="15051" h="14610" extrusionOk="0">
                  <a:moveTo>
                    <a:pt x="10038" y="1239"/>
                  </a:moveTo>
                  <a:lnTo>
                    <a:pt x="10704" y="3632"/>
                  </a:lnTo>
                  <a:lnTo>
                    <a:pt x="7930" y="6311"/>
                  </a:lnTo>
                  <a:lnTo>
                    <a:pt x="7930" y="2405"/>
                  </a:lnTo>
                  <a:lnTo>
                    <a:pt x="7942" y="2405"/>
                  </a:lnTo>
                  <a:lnTo>
                    <a:pt x="10038"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8"/>
            <p:cNvSpPr/>
            <p:nvPr/>
          </p:nvSpPr>
          <p:spPr>
            <a:xfrm>
              <a:off x="6648150"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98"/>
                  </a:moveTo>
                  <a:lnTo>
                    <a:pt x="7120" y="2525"/>
                  </a:lnTo>
                  <a:lnTo>
                    <a:pt x="7120" y="6323"/>
                  </a:lnTo>
                  <a:lnTo>
                    <a:pt x="4274" y="3572"/>
                  </a:lnTo>
                  <a:lnTo>
                    <a:pt x="4894" y="1298"/>
                  </a:lnTo>
                  <a:close/>
                  <a:moveTo>
                    <a:pt x="3751" y="4215"/>
                  </a:moveTo>
                  <a:lnTo>
                    <a:pt x="6525" y="6894"/>
                  </a:lnTo>
                  <a:lnTo>
                    <a:pt x="2500" y="6894"/>
                  </a:lnTo>
                  <a:lnTo>
                    <a:pt x="1286" y="4846"/>
                  </a:lnTo>
                  <a:lnTo>
                    <a:pt x="3751" y="4215"/>
                  </a:lnTo>
                  <a:close/>
                  <a:moveTo>
                    <a:pt x="11382" y="4132"/>
                  </a:moveTo>
                  <a:lnTo>
                    <a:pt x="13728" y="4751"/>
                  </a:lnTo>
                  <a:lnTo>
                    <a:pt x="12442" y="6894"/>
                  </a:lnTo>
                  <a:lnTo>
                    <a:pt x="8525" y="6894"/>
                  </a:lnTo>
                  <a:lnTo>
                    <a:pt x="11382" y="4132"/>
                  </a:lnTo>
                  <a:close/>
                  <a:moveTo>
                    <a:pt x="12561" y="7704"/>
                  </a:moveTo>
                  <a:lnTo>
                    <a:pt x="13764" y="9752"/>
                  </a:lnTo>
                  <a:lnTo>
                    <a:pt x="11311" y="10383"/>
                  </a:lnTo>
                  <a:lnTo>
                    <a:pt x="8549" y="7704"/>
                  </a:lnTo>
                  <a:close/>
                  <a:moveTo>
                    <a:pt x="6537" y="7704"/>
                  </a:moveTo>
                  <a:lnTo>
                    <a:pt x="3679" y="10478"/>
                  </a:lnTo>
                  <a:lnTo>
                    <a:pt x="1346" y="9871"/>
                  </a:lnTo>
                  <a:lnTo>
                    <a:pt x="2619" y="7704"/>
                  </a:lnTo>
                  <a:close/>
                  <a:moveTo>
                    <a:pt x="7942" y="8287"/>
                  </a:moveTo>
                  <a:lnTo>
                    <a:pt x="10787" y="11038"/>
                  </a:lnTo>
                  <a:lnTo>
                    <a:pt x="10168" y="13324"/>
                  </a:lnTo>
                  <a:lnTo>
                    <a:pt x="7942" y="12085"/>
                  </a:lnTo>
                  <a:lnTo>
                    <a:pt x="7942"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43" y="858"/>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204"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4" name="Google Shape;294;p8"/>
            <p:cNvSpPr/>
            <p:nvPr/>
          </p:nvSpPr>
          <p:spPr>
            <a:xfrm>
              <a:off x="6268925" y="846675"/>
              <a:ext cx="376275" cy="365525"/>
            </a:xfrm>
            <a:custGeom>
              <a:avLst/>
              <a:gdLst/>
              <a:ahLst/>
              <a:cxnLst/>
              <a:rect l="l" t="t" r="r" b="b"/>
              <a:pathLst>
                <a:path w="15051"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13" y="7727"/>
                  </a:moveTo>
                  <a:lnTo>
                    <a:pt x="3668" y="10477"/>
                  </a:lnTo>
                  <a:lnTo>
                    <a:pt x="1310" y="9870"/>
                  </a:lnTo>
                  <a:lnTo>
                    <a:pt x="2596" y="7727"/>
                  </a:lnTo>
                  <a:close/>
                  <a:moveTo>
                    <a:pt x="7954" y="8287"/>
                  </a:moveTo>
                  <a:lnTo>
                    <a:pt x="10800"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 name="Google Shape;295;p8"/>
            <p:cNvSpPr/>
            <p:nvPr/>
          </p:nvSpPr>
          <p:spPr>
            <a:xfrm>
              <a:off x="6648150"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25" y="6906"/>
                  </a:lnTo>
                  <a:lnTo>
                    <a:pt x="11382" y="4155"/>
                  </a:lnTo>
                  <a:close/>
                  <a:moveTo>
                    <a:pt x="12561" y="7727"/>
                  </a:moveTo>
                  <a:lnTo>
                    <a:pt x="13788" y="9763"/>
                  </a:lnTo>
                  <a:lnTo>
                    <a:pt x="11311" y="10406"/>
                  </a:lnTo>
                  <a:lnTo>
                    <a:pt x="8549" y="7727"/>
                  </a:lnTo>
                  <a:close/>
                  <a:moveTo>
                    <a:pt x="6525" y="7739"/>
                  </a:moveTo>
                  <a:lnTo>
                    <a:pt x="3667" y="10501"/>
                  </a:lnTo>
                  <a:lnTo>
                    <a:pt x="1322" y="9882"/>
                  </a:lnTo>
                  <a:lnTo>
                    <a:pt x="2608" y="7739"/>
                  </a:lnTo>
                  <a:close/>
                  <a:moveTo>
                    <a:pt x="7942" y="8311"/>
                  </a:moveTo>
                  <a:lnTo>
                    <a:pt x="10787" y="11061"/>
                  </a:lnTo>
                  <a:lnTo>
                    <a:pt x="10168" y="13335"/>
                  </a:lnTo>
                  <a:lnTo>
                    <a:pt x="7942" y="12097"/>
                  </a:lnTo>
                  <a:lnTo>
                    <a:pt x="7942"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43" y="869"/>
                  </a:lnTo>
                  <a:lnTo>
                    <a:pt x="3429" y="3453"/>
                  </a:lnTo>
                  <a:lnTo>
                    <a:pt x="845"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8"/>
            <p:cNvSpPr/>
            <p:nvPr/>
          </p:nvSpPr>
          <p:spPr>
            <a:xfrm>
              <a:off x="6268925" y="1942325"/>
              <a:ext cx="376275" cy="365550"/>
            </a:xfrm>
            <a:custGeom>
              <a:avLst/>
              <a:gdLst/>
              <a:ahLst/>
              <a:cxnLst/>
              <a:rect l="l" t="t" r="r" b="b"/>
              <a:pathLst>
                <a:path w="15051" h="14622" extrusionOk="0">
                  <a:moveTo>
                    <a:pt x="4906" y="1299"/>
                  </a:moveTo>
                  <a:lnTo>
                    <a:pt x="7120" y="2537"/>
                  </a:lnTo>
                  <a:lnTo>
                    <a:pt x="7120" y="6335"/>
                  </a:lnTo>
                  <a:lnTo>
                    <a:pt x="4275" y="3573"/>
                  </a:lnTo>
                  <a:lnTo>
                    <a:pt x="4906"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34" y="9871"/>
                  </a:lnTo>
                  <a:lnTo>
                    <a:pt x="2608" y="7728"/>
                  </a:lnTo>
                  <a:close/>
                  <a:moveTo>
                    <a:pt x="7954" y="8311"/>
                  </a:moveTo>
                  <a:lnTo>
                    <a:pt x="10800" y="11062"/>
                  </a:lnTo>
                  <a:lnTo>
                    <a:pt x="10168" y="13336"/>
                  </a:lnTo>
                  <a:lnTo>
                    <a:pt x="7954" y="12109"/>
                  </a:lnTo>
                  <a:lnTo>
                    <a:pt x="7954" y="8311"/>
                  </a:lnTo>
                  <a:close/>
                  <a:moveTo>
                    <a:pt x="7132" y="8311"/>
                  </a:moveTo>
                  <a:lnTo>
                    <a:pt x="7132" y="12205"/>
                  </a:lnTo>
                  <a:lnTo>
                    <a:pt x="7120" y="12205"/>
                  </a:lnTo>
                  <a:lnTo>
                    <a:pt x="5025" y="13383"/>
                  </a:lnTo>
                  <a:lnTo>
                    <a:pt x="4370" y="10990"/>
                  </a:lnTo>
                  <a:lnTo>
                    <a:pt x="7132"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8"/>
            <p:cNvSpPr/>
            <p:nvPr/>
          </p:nvSpPr>
          <p:spPr>
            <a:xfrm>
              <a:off x="6268925" y="2307850"/>
              <a:ext cx="376275" cy="365250"/>
            </a:xfrm>
            <a:custGeom>
              <a:avLst/>
              <a:gdLst/>
              <a:ahLst/>
              <a:cxnLst/>
              <a:rect l="l" t="t" r="r" b="b"/>
              <a:pathLst>
                <a:path w="15051"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37" y="7728"/>
                  </a:moveTo>
                  <a:lnTo>
                    <a:pt x="3680" y="10478"/>
                  </a:lnTo>
                  <a:lnTo>
                    <a:pt x="1346" y="9871"/>
                  </a:lnTo>
                  <a:lnTo>
                    <a:pt x="2620" y="7728"/>
                  </a:lnTo>
                  <a:close/>
                  <a:moveTo>
                    <a:pt x="7954" y="8299"/>
                  </a:moveTo>
                  <a:lnTo>
                    <a:pt x="10800"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8"/>
            <p:cNvSpPr/>
            <p:nvPr/>
          </p:nvSpPr>
          <p:spPr>
            <a:xfrm>
              <a:off x="6268925" y="2673075"/>
              <a:ext cx="376275" cy="365550"/>
            </a:xfrm>
            <a:custGeom>
              <a:avLst/>
              <a:gdLst/>
              <a:ahLst/>
              <a:cxnLst/>
              <a:rect l="l" t="t" r="r" b="b"/>
              <a:pathLst>
                <a:path w="15051"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800"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4" y="10597"/>
                  </a:lnTo>
                  <a:lnTo>
                    <a:pt x="3561" y="11300"/>
                  </a:lnTo>
                  <a:lnTo>
                    <a:pt x="4251" y="13800"/>
                  </a:lnTo>
                  <a:lnTo>
                    <a:pt x="4465" y="14621"/>
                  </a:lnTo>
                  <a:lnTo>
                    <a:pt x="5227" y="14205"/>
                  </a:lnTo>
                  <a:lnTo>
                    <a:pt x="7621" y="12859"/>
                  </a:lnTo>
                  <a:lnTo>
                    <a:pt x="9930" y="14157"/>
                  </a:lnTo>
                  <a:lnTo>
                    <a:pt x="10692" y="14574"/>
                  </a:lnTo>
                  <a:lnTo>
                    <a:pt x="10907" y="13752"/>
                  </a:lnTo>
                  <a:lnTo>
                    <a:pt x="11621" y="11169"/>
                  </a:lnTo>
                  <a:lnTo>
                    <a:pt x="14205" y="10502"/>
                  </a:lnTo>
                  <a:lnTo>
                    <a:pt x="15050" y="10276"/>
                  </a:lnTo>
                  <a:lnTo>
                    <a:pt x="14621" y="9549"/>
                  </a:lnTo>
                  <a:lnTo>
                    <a:pt x="13228" y="7228"/>
                  </a:lnTo>
                  <a:lnTo>
                    <a:pt x="14574"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8"/>
            <p:cNvSpPr/>
            <p:nvPr/>
          </p:nvSpPr>
          <p:spPr>
            <a:xfrm>
              <a:off x="6648150"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25"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42" y="12085"/>
                  </a:lnTo>
                  <a:lnTo>
                    <a:pt x="7942"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2" y="10490"/>
                  </a:lnTo>
                  <a:lnTo>
                    <a:pt x="15050" y="10263"/>
                  </a:lnTo>
                  <a:lnTo>
                    <a:pt x="14609" y="9537"/>
                  </a:lnTo>
                  <a:lnTo>
                    <a:pt x="13228" y="7215"/>
                  </a:lnTo>
                  <a:lnTo>
                    <a:pt x="14573"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8"/>
            <p:cNvSpPr/>
            <p:nvPr/>
          </p:nvSpPr>
          <p:spPr>
            <a:xfrm>
              <a:off x="6648150" y="4134575"/>
              <a:ext cx="376250" cy="365525"/>
            </a:xfrm>
            <a:custGeom>
              <a:avLst/>
              <a:gdLst/>
              <a:ahLst/>
              <a:cxnLst/>
              <a:rect l="l" t="t" r="r" b="b"/>
              <a:pathLst>
                <a:path w="15050" h="14621" extrusionOk="0">
                  <a:moveTo>
                    <a:pt x="4894" y="1286"/>
                  </a:moveTo>
                  <a:lnTo>
                    <a:pt x="7120" y="2512"/>
                  </a:lnTo>
                  <a:lnTo>
                    <a:pt x="7120" y="6310"/>
                  </a:lnTo>
                  <a:lnTo>
                    <a:pt x="4274" y="3560"/>
                  </a:lnTo>
                  <a:lnTo>
                    <a:pt x="4894"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25"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2" y="10501"/>
                  </a:lnTo>
                  <a:lnTo>
                    <a:pt x="15050" y="10275"/>
                  </a:lnTo>
                  <a:lnTo>
                    <a:pt x="14609" y="9549"/>
                  </a:lnTo>
                  <a:lnTo>
                    <a:pt x="13228" y="7227"/>
                  </a:lnTo>
                  <a:lnTo>
                    <a:pt x="14573"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8"/>
            <p:cNvSpPr/>
            <p:nvPr/>
          </p:nvSpPr>
          <p:spPr>
            <a:xfrm>
              <a:off x="6648150"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86" y="4846"/>
                  </a:lnTo>
                  <a:lnTo>
                    <a:pt x="3751" y="4203"/>
                  </a:lnTo>
                  <a:close/>
                  <a:moveTo>
                    <a:pt x="11382" y="4132"/>
                  </a:moveTo>
                  <a:lnTo>
                    <a:pt x="13728" y="4739"/>
                  </a:lnTo>
                  <a:lnTo>
                    <a:pt x="12442" y="6882"/>
                  </a:lnTo>
                  <a:lnTo>
                    <a:pt x="8525"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42" y="12085"/>
                  </a:lnTo>
                  <a:lnTo>
                    <a:pt x="7942"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53"/>
                  </a:lnTo>
                  <a:lnTo>
                    <a:pt x="4358" y="36"/>
                  </a:lnTo>
                  <a:lnTo>
                    <a:pt x="4143" y="857"/>
                  </a:lnTo>
                  <a:lnTo>
                    <a:pt x="3429" y="3441"/>
                  </a:lnTo>
                  <a:lnTo>
                    <a:pt x="845" y="4120"/>
                  </a:lnTo>
                  <a:lnTo>
                    <a:pt x="0" y="4334"/>
                  </a:lnTo>
                  <a:lnTo>
                    <a:pt x="429" y="5072"/>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80" y="14561"/>
                  </a:lnTo>
                  <a:lnTo>
                    <a:pt x="10906" y="13752"/>
                  </a:lnTo>
                  <a:lnTo>
                    <a:pt x="11621" y="11156"/>
                  </a:lnTo>
                  <a:lnTo>
                    <a:pt x="14192" y="10489"/>
                  </a:lnTo>
                  <a:lnTo>
                    <a:pt x="15050" y="10263"/>
                  </a:lnTo>
                  <a:lnTo>
                    <a:pt x="14609" y="9537"/>
                  </a:lnTo>
                  <a:lnTo>
                    <a:pt x="13228" y="7215"/>
                  </a:lnTo>
                  <a:lnTo>
                    <a:pt x="14573" y="4965"/>
                  </a:lnTo>
                  <a:lnTo>
                    <a:pt x="15002" y="4239"/>
                  </a:lnTo>
                  <a:lnTo>
                    <a:pt x="14157" y="4012"/>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8"/>
            <p:cNvSpPr/>
            <p:nvPr/>
          </p:nvSpPr>
          <p:spPr>
            <a:xfrm>
              <a:off x="6268925" y="4499800"/>
              <a:ext cx="376275" cy="365250"/>
            </a:xfrm>
            <a:custGeom>
              <a:avLst/>
              <a:gdLst/>
              <a:ahLst/>
              <a:cxnLst/>
              <a:rect l="l" t="t" r="r" b="b"/>
              <a:pathLst>
                <a:path w="15051" h="14610" extrusionOk="0">
                  <a:moveTo>
                    <a:pt x="4906" y="1286"/>
                  </a:moveTo>
                  <a:lnTo>
                    <a:pt x="7120" y="2524"/>
                  </a:lnTo>
                  <a:lnTo>
                    <a:pt x="7120" y="6322"/>
                  </a:lnTo>
                  <a:lnTo>
                    <a:pt x="4275" y="3572"/>
                  </a:lnTo>
                  <a:lnTo>
                    <a:pt x="4906"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43" y="6882"/>
                  </a:lnTo>
                  <a:lnTo>
                    <a:pt x="8537" y="6882"/>
                  </a:lnTo>
                  <a:lnTo>
                    <a:pt x="11395" y="4132"/>
                  </a:lnTo>
                  <a:close/>
                  <a:moveTo>
                    <a:pt x="12562" y="7715"/>
                  </a:moveTo>
                  <a:lnTo>
                    <a:pt x="13788" y="9763"/>
                  </a:lnTo>
                  <a:lnTo>
                    <a:pt x="11311" y="10394"/>
                  </a:lnTo>
                  <a:lnTo>
                    <a:pt x="8549" y="7715"/>
                  </a:lnTo>
                  <a:close/>
                  <a:moveTo>
                    <a:pt x="6513" y="7715"/>
                  </a:moveTo>
                  <a:lnTo>
                    <a:pt x="3668" y="10478"/>
                  </a:lnTo>
                  <a:lnTo>
                    <a:pt x="1310" y="9858"/>
                  </a:lnTo>
                  <a:lnTo>
                    <a:pt x="2596" y="7715"/>
                  </a:lnTo>
                  <a:close/>
                  <a:moveTo>
                    <a:pt x="7954" y="8287"/>
                  </a:moveTo>
                  <a:lnTo>
                    <a:pt x="10800" y="11037"/>
                  </a:lnTo>
                  <a:lnTo>
                    <a:pt x="10168" y="13311"/>
                  </a:lnTo>
                  <a:lnTo>
                    <a:pt x="7954" y="12085"/>
                  </a:lnTo>
                  <a:lnTo>
                    <a:pt x="7954" y="8287"/>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41" y="5072"/>
                  </a:lnTo>
                  <a:lnTo>
                    <a:pt x="1822" y="7394"/>
                  </a:lnTo>
                  <a:lnTo>
                    <a:pt x="477" y="9632"/>
                  </a:lnTo>
                  <a:lnTo>
                    <a:pt x="48" y="10370"/>
                  </a:lnTo>
                  <a:lnTo>
                    <a:pt x="894" y="10597"/>
                  </a:lnTo>
                  <a:lnTo>
                    <a:pt x="3561" y="11287"/>
                  </a:lnTo>
                  <a:lnTo>
                    <a:pt x="4251" y="13788"/>
                  </a:lnTo>
                  <a:lnTo>
                    <a:pt x="4465" y="14609"/>
                  </a:lnTo>
                  <a:lnTo>
                    <a:pt x="5227" y="14192"/>
                  </a:lnTo>
                  <a:lnTo>
                    <a:pt x="7621" y="12859"/>
                  </a:lnTo>
                  <a:lnTo>
                    <a:pt x="9930" y="14145"/>
                  </a:lnTo>
                  <a:lnTo>
                    <a:pt x="10692" y="14561"/>
                  </a:lnTo>
                  <a:lnTo>
                    <a:pt x="10907" y="13752"/>
                  </a:lnTo>
                  <a:lnTo>
                    <a:pt x="11621" y="11156"/>
                  </a:lnTo>
                  <a:lnTo>
                    <a:pt x="14205" y="10489"/>
                  </a:lnTo>
                  <a:lnTo>
                    <a:pt x="15050" y="10263"/>
                  </a:lnTo>
                  <a:lnTo>
                    <a:pt x="14621" y="9537"/>
                  </a:lnTo>
                  <a:lnTo>
                    <a:pt x="13228"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8"/>
            <p:cNvSpPr/>
            <p:nvPr/>
          </p:nvSpPr>
          <p:spPr>
            <a:xfrm>
              <a:off x="975100" y="2673075"/>
              <a:ext cx="376275" cy="365550"/>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05" y="3656"/>
                  </a:lnTo>
                  <a:lnTo>
                    <a:pt x="7942" y="6335"/>
                  </a:lnTo>
                  <a:lnTo>
                    <a:pt x="7942" y="2429"/>
                  </a:lnTo>
                  <a:lnTo>
                    <a:pt x="7954" y="2429"/>
                  </a:lnTo>
                  <a:lnTo>
                    <a:pt x="10050" y="1251"/>
                  </a:lnTo>
                  <a:close/>
                  <a:moveTo>
                    <a:pt x="11395" y="4144"/>
                  </a:moveTo>
                  <a:lnTo>
                    <a:pt x="13729" y="4751"/>
                  </a:lnTo>
                  <a:lnTo>
                    <a:pt x="12443" y="6894"/>
                  </a:lnTo>
                  <a:lnTo>
                    <a:pt x="8526" y="6894"/>
                  </a:lnTo>
                  <a:lnTo>
                    <a:pt x="11395" y="4144"/>
                  </a:lnTo>
                  <a:close/>
                  <a:moveTo>
                    <a:pt x="3751" y="4227"/>
                  </a:moveTo>
                  <a:lnTo>
                    <a:pt x="6526" y="6906"/>
                  </a:lnTo>
                  <a:lnTo>
                    <a:pt x="2501" y="6906"/>
                  </a:lnTo>
                  <a:lnTo>
                    <a:pt x="1287" y="4870"/>
                  </a:lnTo>
                  <a:lnTo>
                    <a:pt x="3751" y="4227"/>
                  </a:lnTo>
                  <a:close/>
                  <a:moveTo>
                    <a:pt x="12562" y="7728"/>
                  </a:moveTo>
                  <a:lnTo>
                    <a:pt x="13788" y="9764"/>
                  </a:lnTo>
                  <a:lnTo>
                    <a:pt x="11312" y="10407"/>
                  </a:lnTo>
                  <a:lnTo>
                    <a:pt x="8550" y="7728"/>
                  </a:lnTo>
                  <a:close/>
                  <a:moveTo>
                    <a:pt x="6526" y="7716"/>
                  </a:moveTo>
                  <a:lnTo>
                    <a:pt x="3680" y="10466"/>
                  </a:lnTo>
                  <a:lnTo>
                    <a:pt x="1346" y="9859"/>
                  </a:lnTo>
                  <a:lnTo>
                    <a:pt x="2608" y="7716"/>
                  </a:lnTo>
                  <a:close/>
                  <a:moveTo>
                    <a:pt x="7954" y="8299"/>
                  </a:moveTo>
                  <a:lnTo>
                    <a:pt x="10800" y="11050"/>
                  </a:lnTo>
                  <a:lnTo>
                    <a:pt x="10169" y="13324"/>
                  </a:lnTo>
                  <a:lnTo>
                    <a:pt x="7954" y="12085"/>
                  </a:lnTo>
                  <a:lnTo>
                    <a:pt x="7954" y="8299"/>
                  </a:lnTo>
                  <a:close/>
                  <a:moveTo>
                    <a:pt x="7133" y="8287"/>
                  </a:moveTo>
                  <a:lnTo>
                    <a:pt x="7133" y="12193"/>
                  </a:lnTo>
                  <a:lnTo>
                    <a:pt x="7121" y="12193"/>
                  </a:lnTo>
                  <a:lnTo>
                    <a:pt x="5025" y="13371"/>
                  </a:lnTo>
                  <a:lnTo>
                    <a:pt x="4370" y="10966"/>
                  </a:lnTo>
                  <a:lnTo>
                    <a:pt x="7133" y="8287"/>
                  </a:lnTo>
                  <a:close/>
                  <a:moveTo>
                    <a:pt x="10586" y="1"/>
                  </a:moveTo>
                  <a:lnTo>
                    <a:pt x="9824" y="417"/>
                  </a:lnTo>
                  <a:lnTo>
                    <a:pt x="7430" y="1763"/>
                  </a:lnTo>
                  <a:lnTo>
                    <a:pt x="5121" y="465"/>
                  </a:lnTo>
                  <a:lnTo>
                    <a:pt x="4359" y="48"/>
                  </a:lnTo>
                  <a:lnTo>
                    <a:pt x="4144" y="870"/>
                  </a:lnTo>
                  <a:lnTo>
                    <a:pt x="3430" y="3453"/>
                  </a:lnTo>
                  <a:lnTo>
                    <a:pt x="846" y="4132"/>
                  </a:lnTo>
                  <a:lnTo>
                    <a:pt x="1" y="4346"/>
                  </a:lnTo>
                  <a:lnTo>
                    <a:pt x="430" y="5085"/>
                  </a:lnTo>
                  <a:lnTo>
                    <a:pt x="1823" y="7406"/>
                  </a:lnTo>
                  <a:lnTo>
                    <a:pt x="477" y="9645"/>
                  </a:lnTo>
                  <a:lnTo>
                    <a:pt x="49"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33" y="11169"/>
                  </a:lnTo>
                  <a:lnTo>
                    <a:pt x="14205" y="10502"/>
                  </a:lnTo>
                  <a:lnTo>
                    <a:pt x="15050" y="10276"/>
                  </a:lnTo>
                  <a:lnTo>
                    <a:pt x="14622" y="9549"/>
                  </a:lnTo>
                  <a:lnTo>
                    <a:pt x="13241" y="7228"/>
                  </a:lnTo>
                  <a:lnTo>
                    <a:pt x="14574" y="4977"/>
                  </a:lnTo>
                  <a:lnTo>
                    <a:pt x="15003" y="4251"/>
                  </a:lnTo>
                  <a:lnTo>
                    <a:pt x="14157" y="4025"/>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8"/>
            <p:cNvSpPr/>
            <p:nvPr/>
          </p:nvSpPr>
          <p:spPr>
            <a:xfrm>
              <a:off x="975700" y="2307850"/>
              <a:ext cx="375975" cy="365250"/>
            </a:xfrm>
            <a:custGeom>
              <a:avLst/>
              <a:gdLst/>
              <a:ahLst/>
              <a:cxnLst/>
              <a:rect l="l" t="t" r="r" b="b"/>
              <a:pathLst>
                <a:path w="15039" h="14610" extrusionOk="0">
                  <a:moveTo>
                    <a:pt x="4882" y="1298"/>
                  </a:moveTo>
                  <a:lnTo>
                    <a:pt x="7097" y="2525"/>
                  </a:lnTo>
                  <a:lnTo>
                    <a:pt x="7097" y="6323"/>
                  </a:lnTo>
                  <a:lnTo>
                    <a:pt x="4251" y="3573"/>
                  </a:lnTo>
                  <a:lnTo>
                    <a:pt x="4882" y="1298"/>
                  </a:lnTo>
                  <a:close/>
                  <a:moveTo>
                    <a:pt x="10026" y="1251"/>
                  </a:moveTo>
                  <a:lnTo>
                    <a:pt x="10681" y="3644"/>
                  </a:lnTo>
                  <a:lnTo>
                    <a:pt x="7918" y="6323"/>
                  </a:lnTo>
                  <a:lnTo>
                    <a:pt x="7918" y="2430"/>
                  </a:lnTo>
                  <a:lnTo>
                    <a:pt x="7930" y="2430"/>
                  </a:lnTo>
                  <a:lnTo>
                    <a:pt x="10026" y="1251"/>
                  </a:lnTo>
                  <a:close/>
                  <a:moveTo>
                    <a:pt x="11371" y="4132"/>
                  </a:moveTo>
                  <a:lnTo>
                    <a:pt x="13705" y="4751"/>
                  </a:lnTo>
                  <a:lnTo>
                    <a:pt x="12419" y="6894"/>
                  </a:lnTo>
                  <a:lnTo>
                    <a:pt x="8502" y="6894"/>
                  </a:lnTo>
                  <a:lnTo>
                    <a:pt x="11371" y="4132"/>
                  </a:lnTo>
                  <a:close/>
                  <a:moveTo>
                    <a:pt x="3727" y="4227"/>
                  </a:moveTo>
                  <a:lnTo>
                    <a:pt x="6502" y="6906"/>
                  </a:lnTo>
                  <a:lnTo>
                    <a:pt x="2477" y="6906"/>
                  </a:lnTo>
                  <a:lnTo>
                    <a:pt x="1263" y="4870"/>
                  </a:lnTo>
                  <a:lnTo>
                    <a:pt x="3727" y="4227"/>
                  </a:lnTo>
                  <a:close/>
                  <a:moveTo>
                    <a:pt x="12538" y="7728"/>
                  </a:moveTo>
                  <a:lnTo>
                    <a:pt x="13752" y="9764"/>
                  </a:lnTo>
                  <a:lnTo>
                    <a:pt x="11288" y="10407"/>
                  </a:lnTo>
                  <a:lnTo>
                    <a:pt x="8526" y="7728"/>
                  </a:lnTo>
                  <a:close/>
                  <a:moveTo>
                    <a:pt x="6502" y="7728"/>
                  </a:moveTo>
                  <a:lnTo>
                    <a:pt x="3656" y="10478"/>
                  </a:lnTo>
                  <a:lnTo>
                    <a:pt x="1310" y="9871"/>
                  </a:lnTo>
                  <a:lnTo>
                    <a:pt x="2584" y="7728"/>
                  </a:lnTo>
                  <a:close/>
                  <a:moveTo>
                    <a:pt x="7930" y="8299"/>
                  </a:moveTo>
                  <a:lnTo>
                    <a:pt x="10764" y="11062"/>
                  </a:lnTo>
                  <a:lnTo>
                    <a:pt x="10145" y="13336"/>
                  </a:lnTo>
                  <a:lnTo>
                    <a:pt x="7930" y="12097"/>
                  </a:lnTo>
                  <a:lnTo>
                    <a:pt x="7930" y="8299"/>
                  </a:lnTo>
                  <a:close/>
                  <a:moveTo>
                    <a:pt x="7109" y="8299"/>
                  </a:moveTo>
                  <a:lnTo>
                    <a:pt x="7109" y="12205"/>
                  </a:lnTo>
                  <a:lnTo>
                    <a:pt x="7097" y="12205"/>
                  </a:lnTo>
                  <a:lnTo>
                    <a:pt x="5001" y="13383"/>
                  </a:lnTo>
                  <a:lnTo>
                    <a:pt x="4346" y="10978"/>
                  </a:lnTo>
                  <a:lnTo>
                    <a:pt x="7109" y="8299"/>
                  </a:lnTo>
                  <a:close/>
                  <a:moveTo>
                    <a:pt x="10573" y="1"/>
                  </a:moveTo>
                  <a:lnTo>
                    <a:pt x="9823" y="417"/>
                  </a:lnTo>
                  <a:lnTo>
                    <a:pt x="7418" y="1751"/>
                  </a:lnTo>
                  <a:lnTo>
                    <a:pt x="5120" y="465"/>
                  </a:lnTo>
                  <a:lnTo>
                    <a:pt x="4358" y="48"/>
                  </a:lnTo>
                  <a:lnTo>
                    <a:pt x="4132" y="858"/>
                  </a:lnTo>
                  <a:lnTo>
                    <a:pt x="3418" y="3453"/>
                  </a:lnTo>
                  <a:lnTo>
                    <a:pt x="846" y="4120"/>
                  </a:lnTo>
                  <a:lnTo>
                    <a:pt x="1" y="4346"/>
                  </a:lnTo>
                  <a:lnTo>
                    <a:pt x="429" y="5073"/>
                  </a:lnTo>
                  <a:lnTo>
                    <a:pt x="1810" y="7394"/>
                  </a:lnTo>
                  <a:lnTo>
                    <a:pt x="477" y="9645"/>
                  </a:lnTo>
                  <a:lnTo>
                    <a:pt x="36" y="10371"/>
                  </a:lnTo>
                  <a:lnTo>
                    <a:pt x="894" y="10597"/>
                  </a:lnTo>
                  <a:lnTo>
                    <a:pt x="3549" y="11300"/>
                  </a:lnTo>
                  <a:lnTo>
                    <a:pt x="4239" y="13800"/>
                  </a:lnTo>
                  <a:lnTo>
                    <a:pt x="4466" y="14610"/>
                  </a:lnTo>
                  <a:lnTo>
                    <a:pt x="5216" y="14193"/>
                  </a:lnTo>
                  <a:lnTo>
                    <a:pt x="7609" y="12859"/>
                  </a:lnTo>
                  <a:lnTo>
                    <a:pt x="9919" y="14145"/>
                  </a:lnTo>
                  <a:lnTo>
                    <a:pt x="10681" y="14574"/>
                  </a:lnTo>
                  <a:lnTo>
                    <a:pt x="10907" y="13752"/>
                  </a:lnTo>
                  <a:lnTo>
                    <a:pt x="11621" y="11157"/>
                  </a:lnTo>
                  <a:lnTo>
                    <a:pt x="14193" y="10490"/>
                  </a:lnTo>
                  <a:lnTo>
                    <a:pt x="15038" y="10264"/>
                  </a:lnTo>
                  <a:lnTo>
                    <a:pt x="14610" y="9538"/>
                  </a:lnTo>
                  <a:lnTo>
                    <a:pt x="13229" y="7216"/>
                  </a:lnTo>
                  <a:lnTo>
                    <a:pt x="14562" y="4966"/>
                  </a:lnTo>
                  <a:lnTo>
                    <a:pt x="15003" y="4239"/>
                  </a:lnTo>
                  <a:lnTo>
                    <a:pt x="14145" y="4013"/>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8"/>
            <p:cNvSpPr/>
            <p:nvPr/>
          </p:nvSpPr>
          <p:spPr>
            <a:xfrm>
              <a:off x="975100" y="1942325"/>
              <a:ext cx="376275" cy="365550"/>
            </a:xfrm>
            <a:custGeom>
              <a:avLst/>
              <a:gdLst/>
              <a:ahLst/>
              <a:cxnLst/>
              <a:rect l="l" t="t" r="r" b="b"/>
              <a:pathLst>
                <a:path w="15051" h="14622" extrusionOk="0">
                  <a:moveTo>
                    <a:pt x="4906" y="1299"/>
                  </a:moveTo>
                  <a:lnTo>
                    <a:pt x="7121" y="2537"/>
                  </a:lnTo>
                  <a:lnTo>
                    <a:pt x="7121" y="6335"/>
                  </a:lnTo>
                  <a:lnTo>
                    <a:pt x="4275" y="3573"/>
                  </a:lnTo>
                  <a:lnTo>
                    <a:pt x="4906"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26" y="6895"/>
                  </a:lnTo>
                  <a:lnTo>
                    <a:pt x="11395" y="4144"/>
                  </a:lnTo>
                  <a:close/>
                  <a:moveTo>
                    <a:pt x="3751" y="4228"/>
                  </a:moveTo>
                  <a:lnTo>
                    <a:pt x="6526" y="6906"/>
                  </a:lnTo>
                  <a:lnTo>
                    <a:pt x="2501" y="6906"/>
                  </a:lnTo>
                  <a:lnTo>
                    <a:pt x="1287" y="4870"/>
                  </a:lnTo>
                  <a:lnTo>
                    <a:pt x="3751" y="4228"/>
                  </a:lnTo>
                  <a:close/>
                  <a:moveTo>
                    <a:pt x="12562" y="7728"/>
                  </a:moveTo>
                  <a:lnTo>
                    <a:pt x="13788" y="9764"/>
                  </a:lnTo>
                  <a:lnTo>
                    <a:pt x="11312" y="10407"/>
                  </a:lnTo>
                  <a:lnTo>
                    <a:pt x="8550" y="7728"/>
                  </a:lnTo>
                  <a:close/>
                  <a:moveTo>
                    <a:pt x="6537" y="7728"/>
                  </a:moveTo>
                  <a:lnTo>
                    <a:pt x="3680" y="10478"/>
                  </a:lnTo>
                  <a:lnTo>
                    <a:pt x="1346" y="9871"/>
                  </a:lnTo>
                  <a:lnTo>
                    <a:pt x="2620" y="7728"/>
                  </a:lnTo>
                  <a:close/>
                  <a:moveTo>
                    <a:pt x="7954" y="8311"/>
                  </a:moveTo>
                  <a:lnTo>
                    <a:pt x="10788" y="11062"/>
                  </a:lnTo>
                  <a:lnTo>
                    <a:pt x="10169" y="13336"/>
                  </a:lnTo>
                  <a:lnTo>
                    <a:pt x="7954" y="12109"/>
                  </a:lnTo>
                  <a:lnTo>
                    <a:pt x="7954" y="8311"/>
                  </a:lnTo>
                  <a:close/>
                  <a:moveTo>
                    <a:pt x="7133" y="8311"/>
                  </a:moveTo>
                  <a:lnTo>
                    <a:pt x="7133" y="12205"/>
                  </a:lnTo>
                  <a:lnTo>
                    <a:pt x="7121" y="12205"/>
                  </a:lnTo>
                  <a:lnTo>
                    <a:pt x="5025" y="13383"/>
                  </a:lnTo>
                  <a:lnTo>
                    <a:pt x="4370" y="10990"/>
                  </a:lnTo>
                  <a:lnTo>
                    <a:pt x="7133" y="8311"/>
                  </a:lnTo>
                  <a:close/>
                  <a:moveTo>
                    <a:pt x="10586" y="1"/>
                  </a:moveTo>
                  <a:lnTo>
                    <a:pt x="9824" y="418"/>
                  </a:lnTo>
                  <a:lnTo>
                    <a:pt x="7430" y="1763"/>
                  </a:lnTo>
                  <a:lnTo>
                    <a:pt x="5121" y="465"/>
                  </a:lnTo>
                  <a:lnTo>
                    <a:pt x="4359" y="48"/>
                  </a:lnTo>
                  <a:lnTo>
                    <a:pt x="4144" y="870"/>
                  </a:lnTo>
                  <a:lnTo>
                    <a:pt x="3430" y="3454"/>
                  </a:lnTo>
                  <a:lnTo>
                    <a:pt x="846" y="4132"/>
                  </a:lnTo>
                  <a:lnTo>
                    <a:pt x="1" y="4347"/>
                  </a:lnTo>
                  <a:lnTo>
                    <a:pt x="430" y="5085"/>
                  </a:lnTo>
                  <a:lnTo>
                    <a:pt x="1823"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93" y="14574"/>
                  </a:lnTo>
                  <a:lnTo>
                    <a:pt x="10907"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8"/>
            <p:cNvSpPr/>
            <p:nvPr/>
          </p:nvSpPr>
          <p:spPr>
            <a:xfrm>
              <a:off x="975100" y="846675"/>
              <a:ext cx="376275" cy="365525"/>
            </a:xfrm>
            <a:custGeom>
              <a:avLst/>
              <a:gdLst/>
              <a:ahLst/>
              <a:cxnLst/>
              <a:rect l="l" t="t" r="r" b="b"/>
              <a:pathLst>
                <a:path w="15051" h="14621" extrusionOk="0">
                  <a:moveTo>
                    <a:pt x="10050" y="1238"/>
                  </a:moveTo>
                  <a:lnTo>
                    <a:pt x="10705" y="3631"/>
                  </a:lnTo>
                  <a:lnTo>
                    <a:pt x="7942" y="6310"/>
                  </a:lnTo>
                  <a:lnTo>
                    <a:pt x="7942" y="2417"/>
                  </a:lnTo>
                  <a:lnTo>
                    <a:pt x="7954" y="2417"/>
                  </a:lnTo>
                  <a:lnTo>
                    <a:pt x="10050" y="1238"/>
                  </a:lnTo>
                  <a:close/>
                  <a:moveTo>
                    <a:pt x="4906" y="1286"/>
                  </a:moveTo>
                  <a:lnTo>
                    <a:pt x="7121" y="2512"/>
                  </a:lnTo>
                  <a:lnTo>
                    <a:pt x="7121" y="6322"/>
                  </a:lnTo>
                  <a:lnTo>
                    <a:pt x="4275" y="3572"/>
                  </a:lnTo>
                  <a:lnTo>
                    <a:pt x="4906" y="1286"/>
                  </a:lnTo>
                  <a:close/>
                  <a:moveTo>
                    <a:pt x="3751" y="4215"/>
                  </a:moveTo>
                  <a:lnTo>
                    <a:pt x="6526" y="6894"/>
                  </a:lnTo>
                  <a:lnTo>
                    <a:pt x="2501" y="6894"/>
                  </a:lnTo>
                  <a:lnTo>
                    <a:pt x="1287" y="4858"/>
                  </a:lnTo>
                  <a:lnTo>
                    <a:pt x="3751" y="4215"/>
                  </a:lnTo>
                  <a:close/>
                  <a:moveTo>
                    <a:pt x="11395" y="4131"/>
                  </a:moveTo>
                  <a:lnTo>
                    <a:pt x="13729" y="4751"/>
                  </a:lnTo>
                  <a:lnTo>
                    <a:pt x="12467" y="6894"/>
                  </a:lnTo>
                  <a:lnTo>
                    <a:pt x="8550" y="6894"/>
                  </a:lnTo>
                  <a:lnTo>
                    <a:pt x="11395" y="4131"/>
                  </a:lnTo>
                  <a:close/>
                  <a:moveTo>
                    <a:pt x="12562" y="7715"/>
                  </a:moveTo>
                  <a:lnTo>
                    <a:pt x="13788" y="9751"/>
                  </a:lnTo>
                  <a:lnTo>
                    <a:pt x="11312" y="10394"/>
                  </a:lnTo>
                  <a:lnTo>
                    <a:pt x="8550" y="7715"/>
                  </a:lnTo>
                  <a:close/>
                  <a:moveTo>
                    <a:pt x="6526" y="7727"/>
                  </a:moveTo>
                  <a:lnTo>
                    <a:pt x="3680" y="10477"/>
                  </a:lnTo>
                  <a:lnTo>
                    <a:pt x="1334" y="9870"/>
                  </a:lnTo>
                  <a:lnTo>
                    <a:pt x="2608" y="7727"/>
                  </a:lnTo>
                  <a:close/>
                  <a:moveTo>
                    <a:pt x="7954" y="8287"/>
                  </a:moveTo>
                  <a:lnTo>
                    <a:pt x="10788" y="11049"/>
                  </a:lnTo>
                  <a:lnTo>
                    <a:pt x="10169" y="13323"/>
                  </a:lnTo>
                  <a:lnTo>
                    <a:pt x="7954" y="12085"/>
                  </a:lnTo>
                  <a:lnTo>
                    <a:pt x="7954" y="8287"/>
                  </a:lnTo>
                  <a:close/>
                  <a:moveTo>
                    <a:pt x="7133" y="8287"/>
                  </a:moveTo>
                  <a:lnTo>
                    <a:pt x="7133" y="12192"/>
                  </a:lnTo>
                  <a:lnTo>
                    <a:pt x="7121" y="12192"/>
                  </a:lnTo>
                  <a:lnTo>
                    <a:pt x="5025" y="13371"/>
                  </a:lnTo>
                  <a:lnTo>
                    <a:pt x="4370" y="10966"/>
                  </a:lnTo>
                  <a:lnTo>
                    <a:pt x="7133" y="8287"/>
                  </a:lnTo>
                  <a:close/>
                  <a:moveTo>
                    <a:pt x="10586" y="0"/>
                  </a:moveTo>
                  <a:lnTo>
                    <a:pt x="9824" y="417"/>
                  </a:lnTo>
                  <a:lnTo>
                    <a:pt x="7430" y="1762"/>
                  </a:lnTo>
                  <a:lnTo>
                    <a:pt x="5121" y="464"/>
                  </a:lnTo>
                  <a:lnTo>
                    <a:pt x="4359" y="48"/>
                  </a:lnTo>
                  <a:lnTo>
                    <a:pt x="4144" y="869"/>
                  </a:lnTo>
                  <a:lnTo>
                    <a:pt x="3430" y="3453"/>
                  </a:lnTo>
                  <a:lnTo>
                    <a:pt x="846" y="4120"/>
                  </a:lnTo>
                  <a:lnTo>
                    <a:pt x="1" y="4346"/>
                  </a:lnTo>
                  <a:lnTo>
                    <a:pt x="430" y="5072"/>
                  </a:lnTo>
                  <a:lnTo>
                    <a:pt x="1823" y="7394"/>
                  </a:lnTo>
                  <a:lnTo>
                    <a:pt x="477" y="9644"/>
                  </a:lnTo>
                  <a:lnTo>
                    <a:pt x="49" y="10370"/>
                  </a:lnTo>
                  <a:lnTo>
                    <a:pt x="894" y="10597"/>
                  </a:lnTo>
                  <a:lnTo>
                    <a:pt x="3561" y="11299"/>
                  </a:lnTo>
                  <a:lnTo>
                    <a:pt x="4240" y="13799"/>
                  </a:lnTo>
                  <a:lnTo>
                    <a:pt x="4466" y="14621"/>
                  </a:lnTo>
                  <a:lnTo>
                    <a:pt x="5228" y="14204"/>
                  </a:lnTo>
                  <a:lnTo>
                    <a:pt x="7621" y="12859"/>
                  </a:lnTo>
                  <a:lnTo>
                    <a:pt x="9931" y="14157"/>
                  </a:lnTo>
                  <a:lnTo>
                    <a:pt x="10693" y="14573"/>
                  </a:lnTo>
                  <a:lnTo>
                    <a:pt x="10907" y="13752"/>
                  </a:lnTo>
                  <a:lnTo>
                    <a:pt x="11633" y="11168"/>
                  </a:lnTo>
                  <a:lnTo>
                    <a:pt x="14205" y="10489"/>
                  </a:lnTo>
                  <a:lnTo>
                    <a:pt x="15050" y="10275"/>
                  </a:lnTo>
                  <a:lnTo>
                    <a:pt x="14622" y="9537"/>
                  </a:lnTo>
                  <a:lnTo>
                    <a:pt x="13241" y="7215"/>
                  </a:lnTo>
                  <a:lnTo>
                    <a:pt x="14574" y="4977"/>
                  </a:lnTo>
                  <a:lnTo>
                    <a:pt x="15003" y="4227"/>
                  </a:lnTo>
                  <a:lnTo>
                    <a:pt x="14157" y="4000"/>
                  </a:lnTo>
                  <a:lnTo>
                    <a:pt x="11490" y="3310"/>
                  </a:lnTo>
                  <a:lnTo>
                    <a:pt x="10812" y="798"/>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8"/>
            <p:cNvSpPr/>
            <p:nvPr/>
          </p:nvSpPr>
          <p:spPr>
            <a:xfrm>
              <a:off x="975100" y="1211600"/>
              <a:ext cx="376275" cy="365525"/>
            </a:xfrm>
            <a:custGeom>
              <a:avLst/>
              <a:gdLst/>
              <a:ahLst/>
              <a:cxnLst/>
              <a:rect l="l" t="t" r="r" b="b"/>
              <a:pathLst>
                <a:path w="15051" h="14621" extrusionOk="0">
                  <a:moveTo>
                    <a:pt x="4906" y="1298"/>
                  </a:moveTo>
                  <a:lnTo>
                    <a:pt x="7121" y="2536"/>
                  </a:lnTo>
                  <a:lnTo>
                    <a:pt x="7121" y="6334"/>
                  </a:lnTo>
                  <a:lnTo>
                    <a:pt x="4275" y="3572"/>
                  </a:lnTo>
                  <a:lnTo>
                    <a:pt x="4906" y="1298"/>
                  </a:lnTo>
                  <a:close/>
                  <a:moveTo>
                    <a:pt x="10050" y="1250"/>
                  </a:moveTo>
                  <a:lnTo>
                    <a:pt x="10705" y="3655"/>
                  </a:lnTo>
                  <a:lnTo>
                    <a:pt x="7942" y="6334"/>
                  </a:lnTo>
                  <a:lnTo>
                    <a:pt x="7942" y="2429"/>
                  </a:lnTo>
                  <a:lnTo>
                    <a:pt x="7954" y="2429"/>
                  </a:lnTo>
                  <a:lnTo>
                    <a:pt x="10050" y="1250"/>
                  </a:lnTo>
                  <a:close/>
                  <a:moveTo>
                    <a:pt x="3751" y="4227"/>
                  </a:moveTo>
                  <a:lnTo>
                    <a:pt x="6526" y="6906"/>
                  </a:lnTo>
                  <a:lnTo>
                    <a:pt x="2501" y="6906"/>
                  </a:lnTo>
                  <a:lnTo>
                    <a:pt x="1287" y="4870"/>
                  </a:lnTo>
                  <a:lnTo>
                    <a:pt x="3751" y="4227"/>
                  </a:lnTo>
                  <a:close/>
                  <a:moveTo>
                    <a:pt x="11395" y="4155"/>
                  </a:moveTo>
                  <a:lnTo>
                    <a:pt x="13729" y="4763"/>
                  </a:lnTo>
                  <a:lnTo>
                    <a:pt x="12443" y="6906"/>
                  </a:lnTo>
                  <a:lnTo>
                    <a:pt x="8526" y="6906"/>
                  </a:lnTo>
                  <a:lnTo>
                    <a:pt x="11395" y="4155"/>
                  </a:lnTo>
                  <a:close/>
                  <a:moveTo>
                    <a:pt x="12562" y="7727"/>
                  </a:moveTo>
                  <a:lnTo>
                    <a:pt x="13788" y="9763"/>
                  </a:lnTo>
                  <a:lnTo>
                    <a:pt x="11312" y="10406"/>
                  </a:lnTo>
                  <a:lnTo>
                    <a:pt x="8550" y="7727"/>
                  </a:lnTo>
                  <a:close/>
                  <a:moveTo>
                    <a:pt x="6537" y="7739"/>
                  </a:moveTo>
                  <a:lnTo>
                    <a:pt x="3680" y="10501"/>
                  </a:lnTo>
                  <a:lnTo>
                    <a:pt x="1346" y="9882"/>
                  </a:lnTo>
                  <a:lnTo>
                    <a:pt x="2620" y="7739"/>
                  </a:lnTo>
                  <a:close/>
                  <a:moveTo>
                    <a:pt x="7954" y="8311"/>
                  </a:moveTo>
                  <a:lnTo>
                    <a:pt x="10788" y="11061"/>
                  </a:lnTo>
                  <a:lnTo>
                    <a:pt x="10169" y="13335"/>
                  </a:lnTo>
                  <a:lnTo>
                    <a:pt x="7954" y="12097"/>
                  </a:lnTo>
                  <a:lnTo>
                    <a:pt x="7954" y="8311"/>
                  </a:lnTo>
                  <a:close/>
                  <a:moveTo>
                    <a:pt x="7133" y="8311"/>
                  </a:moveTo>
                  <a:lnTo>
                    <a:pt x="7133" y="12204"/>
                  </a:lnTo>
                  <a:lnTo>
                    <a:pt x="7121" y="12204"/>
                  </a:lnTo>
                  <a:lnTo>
                    <a:pt x="5025" y="13383"/>
                  </a:lnTo>
                  <a:lnTo>
                    <a:pt x="4370" y="10989"/>
                  </a:lnTo>
                  <a:lnTo>
                    <a:pt x="7133" y="8311"/>
                  </a:lnTo>
                  <a:close/>
                  <a:moveTo>
                    <a:pt x="10586" y="0"/>
                  </a:moveTo>
                  <a:lnTo>
                    <a:pt x="9824" y="417"/>
                  </a:lnTo>
                  <a:lnTo>
                    <a:pt x="7430" y="1762"/>
                  </a:lnTo>
                  <a:lnTo>
                    <a:pt x="5121" y="464"/>
                  </a:lnTo>
                  <a:lnTo>
                    <a:pt x="4359" y="48"/>
                  </a:lnTo>
                  <a:lnTo>
                    <a:pt x="4144" y="869"/>
                  </a:lnTo>
                  <a:lnTo>
                    <a:pt x="3430" y="3453"/>
                  </a:lnTo>
                  <a:lnTo>
                    <a:pt x="846" y="4120"/>
                  </a:lnTo>
                  <a:lnTo>
                    <a:pt x="1" y="4346"/>
                  </a:lnTo>
                  <a:lnTo>
                    <a:pt x="430" y="5072"/>
                  </a:lnTo>
                  <a:lnTo>
                    <a:pt x="1823"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93" y="14573"/>
                  </a:lnTo>
                  <a:lnTo>
                    <a:pt x="10907" y="13752"/>
                  </a:lnTo>
                  <a:lnTo>
                    <a:pt x="11633" y="11168"/>
                  </a:lnTo>
                  <a:lnTo>
                    <a:pt x="14205" y="10489"/>
                  </a:lnTo>
                  <a:lnTo>
                    <a:pt x="15050" y="10275"/>
                  </a:lnTo>
                  <a:lnTo>
                    <a:pt x="14622" y="9537"/>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8"/>
            <p:cNvSpPr/>
            <p:nvPr/>
          </p:nvSpPr>
          <p:spPr>
            <a:xfrm>
              <a:off x="975100" y="1577100"/>
              <a:ext cx="376275" cy="365250"/>
            </a:xfrm>
            <a:custGeom>
              <a:avLst/>
              <a:gdLst/>
              <a:ahLst/>
              <a:cxnLst/>
              <a:rect l="l" t="t" r="r" b="b"/>
              <a:pathLst>
                <a:path w="15051" h="14610" extrusionOk="0">
                  <a:moveTo>
                    <a:pt x="4906" y="1299"/>
                  </a:moveTo>
                  <a:lnTo>
                    <a:pt x="7121" y="2525"/>
                  </a:lnTo>
                  <a:lnTo>
                    <a:pt x="7121" y="6323"/>
                  </a:lnTo>
                  <a:lnTo>
                    <a:pt x="4275" y="3573"/>
                  </a:lnTo>
                  <a:lnTo>
                    <a:pt x="4906" y="1299"/>
                  </a:lnTo>
                  <a:close/>
                  <a:moveTo>
                    <a:pt x="10050" y="1251"/>
                  </a:moveTo>
                  <a:lnTo>
                    <a:pt x="10705" y="3644"/>
                  </a:lnTo>
                  <a:lnTo>
                    <a:pt x="7942" y="6323"/>
                  </a:lnTo>
                  <a:lnTo>
                    <a:pt x="7942" y="2430"/>
                  </a:lnTo>
                  <a:lnTo>
                    <a:pt x="7954" y="2430"/>
                  </a:lnTo>
                  <a:lnTo>
                    <a:pt x="10050" y="1251"/>
                  </a:lnTo>
                  <a:close/>
                  <a:moveTo>
                    <a:pt x="3751" y="4228"/>
                  </a:moveTo>
                  <a:lnTo>
                    <a:pt x="6526" y="6906"/>
                  </a:lnTo>
                  <a:lnTo>
                    <a:pt x="2501" y="6906"/>
                  </a:lnTo>
                  <a:lnTo>
                    <a:pt x="1287" y="4871"/>
                  </a:lnTo>
                  <a:lnTo>
                    <a:pt x="3751" y="4228"/>
                  </a:lnTo>
                  <a:close/>
                  <a:moveTo>
                    <a:pt x="11395" y="4156"/>
                  </a:moveTo>
                  <a:lnTo>
                    <a:pt x="13729" y="4763"/>
                  </a:lnTo>
                  <a:lnTo>
                    <a:pt x="12443" y="6906"/>
                  </a:lnTo>
                  <a:lnTo>
                    <a:pt x="8526" y="6906"/>
                  </a:lnTo>
                  <a:lnTo>
                    <a:pt x="11395" y="4156"/>
                  </a:lnTo>
                  <a:close/>
                  <a:moveTo>
                    <a:pt x="12562" y="7728"/>
                  </a:moveTo>
                  <a:lnTo>
                    <a:pt x="13776" y="9764"/>
                  </a:lnTo>
                  <a:lnTo>
                    <a:pt x="11312" y="10407"/>
                  </a:lnTo>
                  <a:lnTo>
                    <a:pt x="8550" y="7728"/>
                  </a:lnTo>
                  <a:close/>
                  <a:moveTo>
                    <a:pt x="6537" y="7704"/>
                  </a:moveTo>
                  <a:lnTo>
                    <a:pt x="3680" y="10478"/>
                  </a:lnTo>
                  <a:lnTo>
                    <a:pt x="1346" y="9859"/>
                  </a:lnTo>
                  <a:lnTo>
                    <a:pt x="2620" y="7704"/>
                  </a:lnTo>
                  <a:close/>
                  <a:moveTo>
                    <a:pt x="7954" y="8300"/>
                  </a:moveTo>
                  <a:lnTo>
                    <a:pt x="10788" y="11050"/>
                  </a:lnTo>
                  <a:lnTo>
                    <a:pt x="10169" y="13336"/>
                  </a:lnTo>
                  <a:lnTo>
                    <a:pt x="7954" y="12098"/>
                  </a:lnTo>
                  <a:lnTo>
                    <a:pt x="7954" y="8300"/>
                  </a:lnTo>
                  <a:close/>
                  <a:moveTo>
                    <a:pt x="7133" y="8300"/>
                  </a:moveTo>
                  <a:lnTo>
                    <a:pt x="7133" y="12205"/>
                  </a:lnTo>
                  <a:lnTo>
                    <a:pt x="7121" y="12205"/>
                  </a:lnTo>
                  <a:lnTo>
                    <a:pt x="5025" y="13383"/>
                  </a:lnTo>
                  <a:lnTo>
                    <a:pt x="4370" y="10978"/>
                  </a:lnTo>
                  <a:lnTo>
                    <a:pt x="7133" y="8300"/>
                  </a:lnTo>
                  <a:close/>
                  <a:moveTo>
                    <a:pt x="10586" y="1"/>
                  </a:moveTo>
                  <a:lnTo>
                    <a:pt x="9824" y="418"/>
                  </a:lnTo>
                  <a:lnTo>
                    <a:pt x="7430" y="1751"/>
                  </a:lnTo>
                  <a:lnTo>
                    <a:pt x="5121" y="465"/>
                  </a:lnTo>
                  <a:lnTo>
                    <a:pt x="4359" y="49"/>
                  </a:lnTo>
                  <a:lnTo>
                    <a:pt x="4144" y="858"/>
                  </a:lnTo>
                  <a:lnTo>
                    <a:pt x="3430" y="3454"/>
                  </a:lnTo>
                  <a:lnTo>
                    <a:pt x="846" y="4120"/>
                  </a:lnTo>
                  <a:lnTo>
                    <a:pt x="1" y="4347"/>
                  </a:lnTo>
                  <a:lnTo>
                    <a:pt x="430" y="5073"/>
                  </a:lnTo>
                  <a:lnTo>
                    <a:pt x="1823"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93" y="14574"/>
                  </a:lnTo>
                  <a:lnTo>
                    <a:pt x="10907" y="13753"/>
                  </a:lnTo>
                  <a:lnTo>
                    <a:pt x="11633" y="11157"/>
                  </a:lnTo>
                  <a:lnTo>
                    <a:pt x="14205" y="10490"/>
                  </a:lnTo>
                  <a:lnTo>
                    <a:pt x="15050" y="10264"/>
                  </a:lnTo>
                  <a:lnTo>
                    <a:pt x="14622" y="9538"/>
                  </a:lnTo>
                  <a:lnTo>
                    <a:pt x="13241" y="7216"/>
                  </a:lnTo>
                  <a:lnTo>
                    <a:pt x="14574" y="4966"/>
                  </a:lnTo>
                  <a:lnTo>
                    <a:pt x="15003" y="4239"/>
                  </a:lnTo>
                  <a:lnTo>
                    <a:pt x="14157" y="4013"/>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8"/>
            <p:cNvSpPr/>
            <p:nvPr/>
          </p:nvSpPr>
          <p:spPr>
            <a:xfrm>
              <a:off x="975100" y="3403825"/>
              <a:ext cx="376275" cy="365550"/>
            </a:xfrm>
            <a:custGeom>
              <a:avLst/>
              <a:gdLst/>
              <a:ahLst/>
              <a:cxnLst/>
              <a:rect l="l" t="t" r="r" b="b"/>
              <a:pathLst>
                <a:path w="15051" h="14622" extrusionOk="0">
                  <a:moveTo>
                    <a:pt x="4906" y="1286"/>
                  </a:moveTo>
                  <a:lnTo>
                    <a:pt x="7121" y="2525"/>
                  </a:lnTo>
                  <a:lnTo>
                    <a:pt x="7121" y="6311"/>
                  </a:lnTo>
                  <a:lnTo>
                    <a:pt x="4275" y="3560"/>
                  </a:lnTo>
                  <a:lnTo>
                    <a:pt x="4906" y="1286"/>
                  </a:lnTo>
                  <a:close/>
                  <a:moveTo>
                    <a:pt x="10050" y="1239"/>
                  </a:moveTo>
                  <a:lnTo>
                    <a:pt x="10705" y="3632"/>
                  </a:lnTo>
                  <a:lnTo>
                    <a:pt x="7942" y="6311"/>
                  </a:lnTo>
                  <a:lnTo>
                    <a:pt x="7942" y="2417"/>
                  </a:lnTo>
                  <a:lnTo>
                    <a:pt x="7954" y="2417"/>
                  </a:lnTo>
                  <a:lnTo>
                    <a:pt x="10050" y="1239"/>
                  </a:lnTo>
                  <a:close/>
                  <a:moveTo>
                    <a:pt x="3751" y="4215"/>
                  </a:moveTo>
                  <a:lnTo>
                    <a:pt x="6526" y="6894"/>
                  </a:lnTo>
                  <a:lnTo>
                    <a:pt x="2501" y="6894"/>
                  </a:lnTo>
                  <a:lnTo>
                    <a:pt x="1299" y="4858"/>
                  </a:lnTo>
                  <a:lnTo>
                    <a:pt x="3751" y="4215"/>
                  </a:lnTo>
                  <a:close/>
                  <a:moveTo>
                    <a:pt x="11395" y="4144"/>
                  </a:moveTo>
                  <a:lnTo>
                    <a:pt x="13729" y="4751"/>
                  </a:lnTo>
                  <a:lnTo>
                    <a:pt x="12443" y="6894"/>
                  </a:lnTo>
                  <a:lnTo>
                    <a:pt x="8526" y="6894"/>
                  </a:lnTo>
                  <a:lnTo>
                    <a:pt x="11395" y="4144"/>
                  </a:lnTo>
                  <a:close/>
                  <a:moveTo>
                    <a:pt x="12562" y="7716"/>
                  </a:moveTo>
                  <a:lnTo>
                    <a:pt x="13788" y="9752"/>
                  </a:lnTo>
                  <a:lnTo>
                    <a:pt x="11312" y="10395"/>
                  </a:lnTo>
                  <a:lnTo>
                    <a:pt x="8550" y="7716"/>
                  </a:lnTo>
                  <a:close/>
                  <a:moveTo>
                    <a:pt x="6526"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46" y="4132"/>
                  </a:lnTo>
                  <a:lnTo>
                    <a:pt x="1" y="4346"/>
                  </a:lnTo>
                  <a:lnTo>
                    <a:pt x="441" y="5084"/>
                  </a:lnTo>
                  <a:lnTo>
                    <a:pt x="1823" y="7406"/>
                  </a:lnTo>
                  <a:lnTo>
                    <a:pt x="477" y="9644"/>
                  </a:lnTo>
                  <a:lnTo>
                    <a:pt x="49"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33" y="11168"/>
                  </a:lnTo>
                  <a:lnTo>
                    <a:pt x="14205" y="10502"/>
                  </a:lnTo>
                  <a:lnTo>
                    <a:pt x="15050" y="10275"/>
                  </a:lnTo>
                  <a:lnTo>
                    <a:pt x="14622" y="9549"/>
                  </a:lnTo>
                  <a:lnTo>
                    <a:pt x="13241" y="7227"/>
                  </a:lnTo>
                  <a:lnTo>
                    <a:pt x="14574" y="4977"/>
                  </a:lnTo>
                  <a:lnTo>
                    <a:pt x="15003" y="4251"/>
                  </a:lnTo>
                  <a:lnTo>
                    <a:pt x="14157" y="4025"/>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8"/>
            <p:cNvSpPr/>
            <p:nvPr/>
          </p:nvSpPr>
          <p:spPr>
            <a:xfrm>
              <a:off x="596200" y="3403825"/>
              <a:ext cx="375950" cy="365550"/>
            </a:xfrm>
            <a:custGeom>
              <a:avLst/>
              <a:gdLst/>
              <a:ahLst/>
              <a:cxnLst/>
              <a:rect l="l" t="t" r="r" b="b"/>
              <a:pathLst>
                <a:path w="15038" h="14622" extrusionOk="0">
                  <a:moveTo>
                    <a:pt x="4894" y="1286"/>
                  </a:moveTo>
                  <a:lnTo>
                    <a:pt x="7108" y="2525"/>
                  </a:lnTo>
                  <a:lnTo>
                    <a:pt x="7108" y="6311"/>
                  </a:lnTo>
                  <a:lnTo>
                    <a:pt x="4263" y="3560"/>
                  </a:lnTo>
                  <a:lnTo>
                    <a:pt x="4894" y="1286"/>
                  </a:lnTo>
                  <a:close/>
                  <a:moveTo>
                    <a:pt x="10037" y="1239"/>
                  </a:moveTo>
                  <a:lnTo>
                    <a:pt x="10692" y="3632"/>
                  </a:lnTo>
                  <a:lnTo>
                    <a:pt x="7930" y="6311"/>
                  </a:lnTo>
                  <a:lnTo>
                    <a:pt x="7930" y="2417"/>
                  </a:lnTo>
                  <a:lnTo>
                    <a:pt x="7942" y="2417"/>
                  </a:lnTo>
                  <a:lnTo>
                    <a:pt x="10037" y="1239"/>
                  </a:lnTo>
                  <a:close/>
                  <a:moveTo>
                    <a:pt x="3751" y="4215"/>
                  </a:moveTo>
                  <a:lnTo>
                    <a:pt x="6513" y="6894"/>
                  </a:lnTo>
                  <a:lnTo>
                    <a:pt x="2501" y="6894"/>
                  </a:lnTo>
                  <a:lnTo>
                    <a:pt x="1274" y="4858"/>
                  </a:lnTo>
                  <a:lnTo>
                    <a:pt x="3751" y="4215"/>
                  </a:lnTo>
                  <a:close/>
                  <a:moveTo>
                    <a:pt x="11383" y="4144"/>
                  </a:moveTo>
                  <a:lnTo>
                    <a:pt x="13716" y="4751"/>
                  </a:lnTo>
                  <a:lnTo>
                    <a:pt x="12442" y="6894"/>
                  </a:lnTo>
                  <a:lnTo>
                    <a:pt x="8525" y="6894"/>
                  </a:lnTo>
                  <a:lnTo>
                    <a:pt x="11383" y="4144"/>
                  </a:lnTo>
                  <a:close/>
                  <a:moveTo>
                    <a:pt x="12561" y="7716"/>
                  </a:moveTo>
                  <a:lnTo>
                    <a:pt x="13776" y="9752"/>
                  </a:lnTo>
                  <a:lnTo>
                    <a:pt x="11311" y="10395"/>
                  </a:lnTo>
                  <a:lnTo>
                    <a:pt x="8537" y="7716"/>
                  </a:lnTo>
                  <a:close/>
                  <a:moveTo>
                    <a:pt x="6513" y="7728"/>
                  </a:moveTo>
                  <a:lnTo>
                    <a:pt x="3655" y="10478"/>
                  </a:lnTo>
                  <a:lnTo>
                    <a:pt x="1322" y="9871"/>
                  </a:lnTo>
                  <a:lnTo>
                    <a:pt x="2596" y="7728"/>
                  </a:lnTo>
                  <a:close/>
                  <a:moveTo>
                    <a:pt x="7942" y="8299"/>
                  </a:moveTo>
                  <a:lnTo>
                    <a:pt x="10787" y="11049"/>
                  </a:lnTo>
                  <a:lnTo>
                    <a:pt x="10156" y="13323"/>
                  </a:lnTo>
                  <a:lnTo>
                    <a:pt x="7942" y="12085"/>
                  </a:lnTo>
                  <a:lnTo>
                    <a:pt x="7942" y="8299"/>
                  </a:lnTo>
                  <a:close/>
                  <a:moveTo>
                    <a:pt x="7108" y="8299"/>
                  </a:moveTo>
                  <a:lnTo>
                    <a:pt x="7108" y="12192"/>
                  </a:lnTo>
                  <a:lnTo>
                    <a:pt x="7096" y="12192"/>
                  </a:lnTo>
                  <a:lnTo>
                    <a:pt x="5001" y="13371"/>
                  </a:lnTo>
                  <a:lnTo>
                    <a:pt x="4346" y="10978"/>
                  </a:lnTo>
                  <a:lnTo>
                    <a:pt x="7108" y="8299"/>
                  </a:lnTo>
                  <a:close/>
                  <a:moveTo>
                    <a:pt x="10573" y="0"/>
                  </a:moveTo>
                  <a:lnTo>
                    <a:pt x="9811" y="417"/>
                  </a:lnTo>
                  <a:lnTo>
                    <a:pt x="7418" y="1763"/>
                  </a:lnTo>
                  <a:lnTo>
                    <a:pt x="5120" y="465"/>
                  </a:lnTo>
                  <a:lnTo>
                    <a:pt x="4358" y="48"/>
                  </a:lnTo>
                  <a:lnTo>
                    <a:pt x="4132" y="870"/>
                  </a:lnTo>
                  <a:lnTo>
                    <a:pt x="3417" y="3453"/>
                  </a:lnTo>
                  <a:lnTo>
                    <a:pt x="846" y="4132"/>
                  </a:lnTo>
                  <a:lnTo>
                    <a:pt x="0" y="4346"/>
                  </a:lnTo>
                  <a:lnTo>
                    <a:pt x="429" y="5084"/>
                  </a:lnTo>
                  <a:lnTo>
                    <a:pt x="1810" y="7406"/>
                  </a:lnTo>
                  <a:lnTo>
                    <a:pt x="476" y="9644"/>
                  </a:lnTo>
                  <a:lnTo>
                    <a:pt x="36" y="10383"/>
                  </a:lnTo>
                  <a:lnTo>
                    <a:pt x="881" y="10597"/>
                  </a:lnTo>
                  <a:lnTo>
                    <a:pt x="3548" y="11299"/>
                  </a:lnTo>
                  <a:lnTo>
                    <a:pt x="4239" y="13800"/>
                  </a:lnTo>
                  <a:lnTo>
                    <a:pt x="4453" y="14621"/>
                  </a:lnTo>
                  <a:lnTo>
                    <a:pt x="5215" y="14205"/>
                  </a:lnTo>
                  <a:lnTo>
                    <a:pt x="7608" y="12859"/>
                  </a:lnTo>
                  <a:lnTo>
                    <a:pt x="9918" y="14157"/>
                  </a:lnTo>
                  <a:lnTo>
                    <a:pt x="10680" y="14574"/>
                  </a:lnTo>
                  <a:lnTo>
                    <a:pt x="10906" y="13752"/>
                  </a:lnTo>
                  <a:lnTo>
                    <a:pt x="11621" y="11168"/>
                  </a:lnTo>
                  <a:lnTo>
                    <a:pt x="14192" y="10502"/>
                  </a:lnTo>
                  <a:lnTo>
                    <a:pt x="15038" y="10275"/>
                  </a:lnTo>
                  <a:lnTo>
                    <a:pt x="14609" y="9549"/>
                  </a:lnTo>
                  <a:lnTo>
                    <a:pt x="13228" y="7227"/>
                  </a:lnTo>
                  <a:lnTo>
                    <a:pt x="14562" y="4977"/>
                  </a:lnTo>
                  <a:lnTo>
                    <a:pt x="14990" y="4251"/>
                  </a:lnTo>
                  <a:lnTo>
                    <a:pt x="14145" y="4025"/>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8"/>
            <p:cNvSpPr/>
            <p:nvPr/>
          </p:nvSpPr>
          <p:spPr>
            <a:xfrm>
              <a:off x="216975" y="3038600"/>
              <a:ext cx="376275" cy="365250"/>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74"/>
                  </a:moveTo>
                  <a:lnTo>
                    <a:pt x="7109" y="2513"/>
                  </a:lnTo>
                  <a:lnTo>
                    <a:pt x="7109" y="6323"/>
                  </a:lnTo>
                  <a:lnTo>
                    <a:pt x="4275" y="3560"/>
                  </a:lnTo>
                  <a:lnTo>
                    <a:pt x="4894" y="1274"/>
                  </a:lnTo>
                  <a:close/>
                  <a:moveTo>
                    <a:pt x="3751" y="4215"/>
                  </a:moveTo>
                  <a:lnTo>
                    <a:pt x="6513" y="6894"/>
                  </a:lnTo>
                  <a:lnTo>
                    <a:pt x="2501"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97" y="0"/>
                  </a:moveTo>
                  <a:lnTo>
                    <a:pt x="9835" y="417"/>
                  </a:lnTo>
                  <a:lnTo>
                    <a:pt x="7442" y="1751"/>
                  </a:lnTo>
                  <a:lnTo>
                    <a:pt x="5132" y="453"/>
                  </a:lnTo>
                  <a:lnTo>
                    <a:pt x="4370" y="48"/>
                  </a:lnTo>
                  <a:lnTo>
                    <a:pt x="4144" y="858"/>
                  </a:lnTo>
                  <a:lnTo>
                    <a:pt x="3430"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33" y="9537"/>
                  </a:lnTo>
                  <a:lnTo>
                    <a:pt x="13240" y="7216"/>
                  </a:lnTo>
                  <a:lnTo>
                    <a:pt x="14586" y="4965"/>
                  </a:lnTo>
                  <a:lnTo>
                    <a:pt x="15014" y="4239"/>
                  </a:lnTo>
                  <a:lnTo>
                    <a:pt x="14169" y="4013"/>
                  </a:lnTo>
                  <a:lnTo>
                    <a:pt x="11502" y="3322"/>
                  </a:lnTo>
                  <a:lnTo>
                    <a:pt x="10823" y="822"/>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8"/>
            <p:cNvSpPr/>
            <p:nvPr/>
          </p:nvSpPr>
          <p:spPr>
            <a:xfrm>
              <a:off x="216975" y="1577100"/>
              <a:ext cx="376275" cy="365550"/>
            </a:xfrm>
            <a:custGeom>
              <a:avLst/>
              <a:gdLst/>
              <a:ahLst/>
              <a:cxnLst/>
              <a:rect l="l" t="t" r="r" b="b"/>
              <a:pathLst>
                <a:path w="15051" h="14622" extrusionOk="0">
                  <a:moveTo>
                    <a:pt x="4894" y="1299"/>
                  </a:moveTo>
                  <a:lnTo>
                    <a:pt x="7109" y="2525"/>
                  </a:lnTo>
                  <a:lnTo>
                    <a:pt x="7109" y="6323"/>
                  </a:lnTo>
                  <a:lnTo>
                    <a:pt x="4275" y="3573"/>
                  </a:lnTo>
                  <a:lnTo>
                    <a:pt x="4894"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55" y="6906"/>
                  </a:lnTo>
                  <a:lnTo>
                    <a:pt x="8537" y="6906"/>
                  </a:lnTo>
                  <a:lnTo>
                    <a:pt x="11383" y="4156"/>
                  </a:lnTo>
                  <a:close/>
                  <a:moveTo>
                    <a:pt x="12562" y="7728"/>
                  </a:moveTo>
                  <a:lnTo>
                    <a:pt x="13776" y="9764"/>
                  </a:lnTo>
                  <a:lnTo>
                    <a:pt x="11312" y="10407"/>
                  </a:lnTo>
                  <a:lnTo>
                    <a:pt x="8537" y="7728"/>
                  </a:lnTo>
                  <a:close/>
                  <a:moveTo>
                    <a:pt x="6537" y="7704"/>
                  </a:moveTo>
                  <a:lnTo>
                    <a:pt x="3680" y="10478"/>
                  </a:lnTo>
                  <a:lnTo>
                    <a:pt x="1334" y="9859"/>
                  </a:lnTo>
                  <a:lnTo>
                    <a:pt x="2620" y="7704"/>
                  </a:lnTo>
                  <a:close/>
                  <a:moveTo>
                    <a:pt x="7942" y="8300"/>
                  </a:moveTo>
                  <a:lnTo>
                    <a:pt x="10788" y="11050"/>
                  </a:lnTo>
                  <a:lnTo>
                    <a:pt x="10169" y="13336"/>
                  </a:lnTo>
                  <a:lnTo>
                    <a:pt x="7942" y="12098"/>
                  </a:lnTo>
                  <a:lnTo>
                    <a:pt x="7942" y="8300"/>
                  </a:lnTo>
                  <a:close/>
                  <a:moveTo>
                    <a:pt x="7133" y="8300"/>
                  </a:moveTo>
                  <a:lnTo>
                    <a:pt x="7133" y="12205"/>
                  </a:lnTo>
                  <a:lnTo>
                    <a:pt x="7109" y="12205"/>
                  </a:lnTo>
                  <a:lnTo>
                    <a:pt x="5013" y="13383"/>
                  </a:lnTo>
                  <a:lnTo>
                    <a:pt x="4358" y="10978"/>
                  </a:lnTo>
                  <a:lnTo>
                    <a:pt x="7133" y="8300"/>
                  </a:lnTo>
                  <a:close/>
                  <a:moveTo>
                    <a:pt x="10585" y="1"/>
                  </a:moveTo>
                  <a:lnTo>
                    <a:pt x="9823" y="418"/>
                  </a:lnTo>
                  <a:lnTo>
                    <a:pt x="7430" y="1751"/>
                  </a:lnTo>
                  <a:lnTo>
                    <a:pt x="5120" y="465"/>
                  </a:lnTo>
                  <a:lnTo>
                    <a:pt x="4358" y="49"/>
                  </a:lnTo>
                  <a:lnTo>
                    <a:pt x="4132" y="858"/>
                  </a:lnTo>
                  <a:lnTo>
                    <a:pt x="3418" y="3454"/>
                  </a:lnTo>
                  <a:lnTo>
                    <a:pt x="846" y="4132"/>
                  </a:lnTo>
                  <a:lnTo>
                    <a:pt x="1" y="4359"/>
                  </a:lnTo>
                  <a:lnTo>
                    <a:pt x="429" y="5085"/>
                  </a:lnTo>
                  <a:lnTo>
                    <a:pt x="1810" y="7407"/>
                  </a:lnTo>
                  <a:lnTo>
                    <a:pt x="477" y="9657"/>
                  </a:lnTo>
                  <a:lnTo>
                    <a:pt x="36" y="10383"/>
                  </a:lnTo>
                  <a:lnTo>
                    <a:pt x="894" y="10609"/>
                  </a:lnTo>
                  <a:lnTo>
                    <a:pt x="3561" y="11312"/>
                  </a:lnTo>
                  <a:lnTo>
                    <a:pt x="4239" y="13812"/>
                  </a:lnTo>
                  <a:lnTo>
                    <a:pt x="4466" y="14622"/>
                  </a:lnTo>
                  <a:lnTo>
                    <a:pt x="5228" y="14205"/>
                  </a:lnTo>
                  <a:lnTo>
                    <a:pt x="7621" y="12872"/>
                  </a:lnTo>
                  <a:lnTo>
                    <a:pt x="9930" y="14169"/>
                  </a:lnTo>
                  <a:lnTo>
                    <a:pt x="10681" y="14586"/>
                  </a:lnTo>
                  <a:lnTo>
                    <a:pt x="10907" y="13764"/>
                  </a:lnTo>
                  <a:lnTo>
                    <a:pt x="11621" y="11169"/>
                  </a:lnTo>
                  <a:lnTo>
                    <a:pt x="14193" y="10502"/>
                  </a:lnTo>
                  <a:lnTo>
                    <a:pt x="15050" y="10276"/>
                  </a:lnTo>
                  <a:lnTo>
                    <a:pt x="14610" y="9550"/>
                  </a:lnTo>
                  <a:lnTo>
                    <a:pt x="13229"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8"/>
            <p:cNvSpPr/>
            <p:nvPr/>
          </p:nvSpPr>
          <p:spPr>
            <a:xfrm>
              <a:off x="216975" y="3403825"/>
              <a:ext cx="376275" cy="365550"/>
            </a:xfrm>
            <a:custGeom>
              <a:avLst/>
              <a:gdLst/>
              <a:ahLst/>
              <a:cxnLst/>
              <a:rect l="l" t="t" r="r" b="b"/>
              <a:pathLst>
                <a:path w="15051" h="14622" extrusionOk="0">
                  <a:moveTo>
                    <a:pt x="4894" y="1286"/>
                  </a:moveTo>
                  <a:lnTo>
                    <a:pt x="7109" y="2525"/>
                  </a:lnTo>
                  <a:lnTo>
                    <a:pt x="7109" y="6311"/>
                  </a:lnTo>
                  <a:lnTo>
                    <a:pt x="4275" y="3560"/>
                  </a:lnTo>
                  <a:lnTo>
                    <a:pt x="4894" y="1286"/>
                  </a:lnTo>
                  <a:close/>
                  <a:moveTo>
                    <a:pt x="10050" y="1239"/>
                  </a:moveTo>
                  <a:lnTo>
                    <a:pt x="10704" y="3632"/>
                  </a:lnTo>
                  <a:lnTo>
                    <a:pt x="7930" y="6311"/>
                  </a:lnTo>
                  <a:lnTo>
                    <a:pt x="7930" y="2417"/>
                  </a:lnTo>
                  <a:lnTo>
                    <a:pt x="7942" y="2417"/>
                  </a:lnTo>
                  <a:lnTo>
                    <a:pt x="10050" y="1239"/>
                  </a:lnTo>
                  <a:close/>
                  <a:moveTo>
                    <a:pt x="3751" y="4215"/>
                  </a:moveTo>
                  <a:lnTo>
                    <a:pt x="6513" y="6894"/>
                  </a:lnTo>
                  <a:lnTo>
                    <a:pt x="2489" y="6894"/>
                  </a:lnTo>
                  <a:lnTo>
                    <a:pt x="1275" y="4858"/>
                  </a:lnTo>
                  <a:lnTo>
                    <a:pt x="3751" y="4215"/>
                  </a:lnTo>
                  <a:close/>
                  <a:moveTo>
                    <a:pt x="11383" y="4144"/>
                  </a:moveTo>
                  <a:lnTo>
                    <a:pt x="13717" y="4751"/>
                  </a:lnTo>
                  <a:lnTo>
                    <a:pt x="12455" y="6894"/>
                  </a:lnTo>
                  <a:lnTo>
                    <a:pt x="8537" y="6894"/>
                  </a:lnTo>
                  <a:lnTo>
                    <a:pt x="11383" y="4144"/>
                  </a:lnTo>
                  <a:close/>
                  <a:moveTo>
                    <a:pt x="12562" y="7716"/>
                  </a:moveTo>
                  <a:lnTo>
                    <a:pt x="13776" y="9752"/>
                  </a:lnTo>
                  <a:lnTo>
                    <a:pt x="11312" y="10395"/>
                  </a:lnTo>
                  <a:lnTo>
                    <a:pt x="8537" y="7716"/>
                  </a:lnTo>
                  <a:close/>
                  <a:moveTo>
                    <a:pt x="6501" y="7728"/>
                  </a:moveTo>
                  <a:lnTo>
                    <a:pt x="3656" y="10478"/>
                  </a:lnTo>
                  <a:lnTo>
                    <a:pt x="1322" y="9871"/>
                  </a:lnTo>
                  <a:lnTo>
                    <a:pt x="2608" y="7728"/>
                  </a:lnTo>
                  <a:close/>
                  <a:moveTo>
                    <a:pt x="7942" y="8299"/>
                  </a:moveTo>
                  <a:lnTo>
                    <a:pt x="10788" y="11049"/>
                  </a:lnTo>
                  <a:lnTo>
                    <a:pt x="10169" y="13323"/>
                  </a:lnTo>
                  <a:lnTo>
                    <a:pt x="7942" y="12085"/>
                  </a:lnTo>
                  <a:lnTo>
                    <a:pt x="7942" y="8299"/>
                  </a:lnTo>
                  <a:close/>
                  <a:moveTo>
                    <a:pt x="7097" y="8299"/>
                  </a:moveTo>
                  <a:lnTo>
                    <a:pt x="7097" y="12192"/>
                  </a:lnTo>
                  <a:lnTo>
                    <a:pt x="5001" y="13371"/>
                  </a:lnTo>
                  <a:lnTo>
                    <a:pt x="4346" y="10978"/>
                  </a:lnTo>
                  <a:lnTo>
                    <a:pt x="7097" y="8299"/>
                  </a:lnTo>
                  <a:close/>
                  <a:moveTo>
                    <a:pt x="10585" y="0"/>
                  </a:moveTo>
                  <a:lnTo>
                    <a:pt x="9823" y="417"/>
                  </a:lnTo>
                  <a:lnTo>
                    <a:pt x="7430"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28" y="14205"/>
                  </a:lnTo>
                  <a:lnTo>
                    <a:pt x="7621" y="12859"/>
                  </a:lnTo>
                  <a:lnTo>
                    <a:pt x="9930" y="14157"/>
                  </a:lnTo>
                  <a:lnTo>
                    <a:pt x="10681" y="14574"/>
                  </a:lnTo>
                  <a:lnTo>
                    <a:pt x="10907" y="13752"/>
                  </a:lnTo>
                  <a:lnTo>
                    <a:pt x="11621" y="11168"/>
                  </a:lnTo>
                  <a:lnTo>
                    <a:pt x="14193" y="10502"/>
                  </a:lnTo>
                  <a:lnTo>
                    <a:pt x="15050" y="10275"/>
                  </a:lnTo>
                  <a:lnTo>
                    <a:pt x="14610" y="9549"/>
                  </a:lnTo>
                  <a:lnTo>
                    <a:pt x="13229" y="7227"/>
                  </a:lnTo>
                  <a:lnTo>
                    <a:pt x="14562" y="4977"/>
                  </a:lnTo>
                  <a:lnTo>
                    <a:pt x="15003" y="4251"/>
                  </a:lnTo>
                  <a:lnTo>
                    <a:pt x="14157" y="4025"/>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8"/>
            <p:cNvSpPr/>
            <p:nvPr/>
          </p:nvSpPr>
          <p:spPr>
            <a:xfrm>
              <a:off x="216975" y="1211600"/>
              <a:ext cx="376275" cy="365825"/>
            </a:xfrm>
            <a:custGeom>
              <a:avLst/>
              <a:gdLst/>
              <a:ahLst/>
              <a:cxnLst/>
              <a:rect l="l" t="t" r="r" b="b"/>
              <a:pathLst>
                <a:path w="15051" h="14633" extrusionOk="0">
                  <a:moveTo>
                    <a:pt x="4894" y="1298"/>
                  </a:moveTo>
                  <a:lnTo>
                    <a:pt x="7109" y="2536"/>
                  </a:lnTo>
                  <a:lnTo>
                    <a:pt x="7109" y="6334"/>
                  </a:lnTo>
                  <a:lnTo>
                    <a:pt x="4275" y="3572"/>
                  </a:lnTo>
                  <a:lnTo>
                    <a:pt x="4894" y="1298"/>
                  </a:lnTo>
                  <a:close/>
                  <a:moveTo>
                    <a:pt x="10050" y="1250"/>
                  </a:moveTo>
                  <a:lnTo>
                    <a:pt x="10704" y="3655"/>
                  </a:lnTo>
                  <a:lnTo>
                    <a:pt x="7930" y="6334"/>
                  </a:lnTo>
                  <a:lnTo>
                    <a:pt x="7930" y="2429"/>
                  </a:lnTo>
                  <a:lnTo>
                    <a:pt x="7942" y="2429"/>
                  </a:lnTo>
                  <a:lnTo>
                    <a:pt x="10050" y="1250"/>
                  </a:lnTo>
                  <a:close/>
                  <a:moveTo>
                    <a:pt x="3751" y="4227"/>
                  </a:moveTo>
                  <a:lnTo>
                    <a:pt x="6513" y="6906"/>
                  </a:lnTo>
                  <a:lnTo>
                    <a:pt x="2489" y="6906"/>
                  </a:lnTo>
                  <a:lnTo>
                    <a:pt x="1275" y="4870"/>
                  </a:lnTo>
                  <a:lnTo>
                    <a:pt x="3751" y="4227"/>
                  </a:lnTo>
                  <a:close/>
                  <a:moveTo>
                    <a:pt x="11383" y="4155"/>
                  </a:moveTo>
                  <a:lnTo>
                    <a:pt x="13717" y="4763"/>
                  </a:lnTo>
                  <a:lnTo>
                    <a:pt x="12455" y="6906"/>
                  </a:lnTo>
                  <a:lnTo>
                    <a:pt x="8537" y="6906"/>
                  </a:lnTo>
                  <a:lnTo>
                    <a:pt x="11383" y="4155"/>
                  </a:lnTo>
                  <a:close/>
                  <a:moveTo>
                    <a:pt x="12562" y="7727"/>
                  </a:moveTo>
                  <a:lnTo>
                    <a:pt x="13764" y="9763"/>
                  </a:lnTo>
                  <a:lnTo>
                    <a:pt x="11312" y="10406"/>
                  </a:lnTo>
                  <a:lnTo>
                    <a:pt x="8537" y="7727"/>
                  </a:lnTo>
                  <a:close/>
                  <a:moveTo>
                    <a:pt x="6537" y="7739"/>
                  </a:moveTo>
                  <a:lnTo>
                    <a:pt x="3680" y="10501"/>
                  </a:lnTo>
                  <a:lnTo>
                    <a:pt x="1334" y="9882"/>
                  </a:lnTo>
                  <a:lnTo>
                    <a:pt x="2620" y="7739"/>
                  </a:lnTo>
                  <a:close/>
                  <a:moveTo>
                    <a:pt x="7942" y="8311"/>
                  </a:moveTo>
                  <a:lnTo>
                    <a:pt x="10788" y="11061"/>
                  </a:lnTo>
                  <a:lnTo>
                    <a:pt x="10169" y="13335"/>
                  </a:lnTo>
                  <a:lnTo>
                    <a:pt x="7942" y="12097"/>
                  </a:lnTo>
                  <a:lnTo>
                    <a:pt x="7942" y="8311"/>
                  </a:lnTo>
                  <a:close/>
                  <a:moveTo>
                    <a:pt x="7109" y="8311"/>
                  </a:moveTo>
                  <a:lnTo>
                    <a:pt x="7109"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43"/>
                  </a:lnTo>
                  <a:lnTo>
                    <a:pt x="1" y="4370"/>
                  </a:lnTo>
                  <a:lnTo>
                    <a:pt x="429" y="5096"/>
                  </a:lnTo>
                  <a:lnTo>
                    <a:pt x="1810" y="7418"/>
                  </a:lnTo>
                  <a:lnTo>
                    <a:pt x="477" y="9668"/>
                  </a:lnTo>
                  <a:lnTo>
                    <a:pt x="36" y="10394"/>
                  </a:lnTo>
                  <a:lnTo>
                    <a:pt x="894" y="10620"/>
                  </a:lnTo>
                  <a:lnTo>
                    <a:pt x="3561" y="11311"/>
                  </a:lnTo>
                  <a:lnTo>
                    <a:pt x="4239" y="13811"/>
                  </a:lnTo>
                  <a:lnTo>
                    <a:pt x="4466" y="14633"/>
                  </a:lnTo>
                  <a:lnTo>
                    <a:pt x="5228" y="14216"/>
                  </a:lnTo>
                  <a:lnTo>
                    <a:pt x="7621" y="12883"/>
                  </a:lnTo>
                  <a:lnTo>
                    <a:pt x="9930" y="14168"/>
                  </a:lnTo>
                  <a:lnTo>
                    <a:pt x="10681" y="14585"/>
                  </a:lnTo>
                  <a:lnTo>
                    <a:pt x="10907" y="13776"/>
                  </a:lnTo>
                  <a:lnTo>
                    <a:pt x="11621" y="11180"/>
                  </a:lnTo>
                  <a:lnTo>
                    <a:pt x="14193" y="10513"/>
                  </a:lnTo>
                  <a:lnTo>
                    <a:pt x="15050" y="10287"/>
                  </a:lnTo>
                  <a:lnTo>
                    <a:pt x="14610" y="9561"/>
                  </a:lnTo>
                  <a:lnTo>
                    <a:pt x="13229"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8"/>
            <p:cNvSpPr/>
            <p:nvPr/>
          </p:nvSpPr>
          <p:spPr>
            <a:xfrm>
              <a:off x="216975" y="4134575"/>
              <a:ext cx="376275" cy="365525"/>
            </a:xfrm>
            <a:custGeom>
              <a:avLst/>
              <a:gdLst/>
              <a:ahLst/>
              <a:cxnLst/>
              <a:rect l="l" t="t" r="r" b="b"/>
              <a:pathLst>
                <a:path w="15051" h="14621" extrusionOk="0">
                  <a:moveTo>
                    <a:pt x="4894" y="1286"/>
                  </a:moveTo>
                  <a:lnTo>
                    <a:pt x="7109" y="2512"/>
                  </a:lnTo>
                  <a:lnTo>
                    <a:pt x="7109" y="6310"/>
                  </a:lnTo>
                  <a:lnTo>
                    <a:pt x="4275" y="3560"/>
                  </a:lnTo>
                  <a:lnTo>
                    <a:pt x="4894" y="1286"/>
                  </a:lnTo>
                  <a:close/>
                  <a:moveTo>
                    <a:pt x="10050" y="1238"/>
                  </a:moveTo>
                  <a:lnTo>
                    <a:pt x="10704" y="3632"/>
                  </a:lnTo>
                  <a:lnTo>
                    <a:pt x="7930" y="6310"/>
                  </a:lnTo>
                  <a:lnTo>
                    <a:pt x="7930" y="2417"/>
                  </a:lnTo>
                  <a:lnTo>
                    <a:pt x="7942" y="2417"/>
                  </a:lnTo>
                  <a:lnTo>
                    <a:pt x="10050" y="1238"/>
                  </a:lnTo>
                  <a:close/>
                  <a:moveTo>
                    <a:pt x="3751" y="4215"/>
                  </a:moveTo>
                  <a:lnTo>
                    <a:pt x="6513" y="6894"/>
                  </a:lnTo>
                  <a:lnTo>
                    <a:pt x="2489" y="6894"/>
                  </a:lnTo>
                  <a:lnTo>
                    <a:pt x="1263" y="4858"/>
                  </a:lnTo>
                  <a:lnTo>
                    <a:pt x="3751" y="4215"/>
                  </a:lnTo>
                  <a:close/>
                  <a:moveTo>
                    <a:pt x="11383" y="4132"/>
                  </a:moveTo>
                  <a:lnTo>
                    <a:pt x="13717" y="4739"/>
                  </a:lnTo>
                  <a:lnTo>
                    <a:pt x="12455" y="6894"/>
                  </a:lnTo>
                  <a:lnTo>
                    <a:pt x="8537" y="6894"/>
                  </a:lnTo>
                  <a:lnTo>
                    <a:pt x="11383" y="4132"/>
                  </a:lnTo>
                  <a:close/>
                  <a:moveTo>
                    <a:pt x="12562" y="7715"/>
                  </a:moveTo>
                  <a:lnTo>
                    <a:pt x="13776" y="9751"/>
                  </a:lnTo>
                  <a:lnTo>
                    <a:pt x="11312" y="10394"/>
                  </a:lnTo>
                  <a:lnTo>
                    <a:pt x="8537" y="7715"/>
                  </a:lnTo>
                  <a:close/>
                  <a:moveTo>
                    <a:pt x="6537" y="7715"/>
                  </a:moveTo>
                  <a:lnTo>
                    <a:pt x="3680" y="10466"/>
                  </a:lnTo>
                  <a:lnTo>
                    <a:pt x="1334" y="9859"/>
                  </a:lnTo>
                  <a:lnTo>
                    <a:pt x="2620" y="7715"/>
                  </a:lnTo>
                  <a:close/>
                  <a:moveTo>
                    <a:pt x="7942" y="8299"/>
                  </a:moveTo>
                  <a:lnTo>
                    <a:pt x="10788" y="11049"/>
                  </a:lnTo>
                  <a:lnTo>
                    <a:pt x="10169" y="13323"/>
                  </a:lnTo>
                  <a:lnTo>
                    <a:pt x="7942" y="12085"/>
                  </a:lnTo>
                  <a:lnTo>
                    <a:pt x="7942" y="8299"/>
                  </a:lnTo>
                  <a:close/>
                  <a:moveTo>
                    <a:pt x="7133" y="8299"/>
                  </a:moveTo>
                  <a:lnTo>
                    <a:pt x="7133" y="12192"/>
                  </a:lnTo>
                  <a:lnTo>
                    <a:pt x="7109" y="12192"/>
                  </a:lnTo>
                  <a:lnTo>
                    <a:pt x="5013" y="13371"/>
                  </a:lnTo>
                  <a:lnTo>
                    <a:pt x="4358" y="10978"/>
                  </a:lnTo>
                  <a:lnTo>
                    <a:pt x="7133" y="8299"/>
                  </a:lnTo>
                  <a:close/>
                  <a:moveTo>
                    <a:pt x="10585"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50" y="10275"/>
                  </a:lnTo>
                  <a:lnTo>
                    <a:pt x="14610" y="9549"/>
                  </a:lnTo>
                  <a:lnTo>
                    <a:pt x="13229" y="7227"/>
                  </a:lnTo>
                  <a:lnTo>
                    <a:pt x="14562"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8"/>
            <p:cNvSpPr/>
            <p:nvPr/>
          </p:nvSpPr>
          <p:spPr>
            <a:xfrm>
              <a:off x="216975" y="3769350"/>
              <a:ext cx="376275" cy="365250"/>
            </a:xfrm>
            <a:custGeom>
              <a:avLst/>
              <a:gdLst/>
              <a:ahLst/>
              <a:cxnLst/>
              <a:rect l="l" t="t" r="r" b="b"/>
              <a:pathLst>
                <a:path w="15051" h="14610" extrusionOk="0">
                  <a:moveTo>
                    <a:pt x="4894" y="1274"/>
                  </a:moveTo>
                  <a:lnTo>
                    <a:pt x="7109" y="2512"/>
                  </a:lnTo>
                  <a:lnTo>
                    <a:pt x="7109" y="6311"/>
                  </a:lnTo>
                  <a:lnTo>
                    <a:pt x="4275" y="3560"/>
                  </a:lnTo>
                  <a:lnTo>
                    <a:pt x="4894" y="1274"/>
                  </a:lnTo>
                  <a:close/>
                  <a:moveTo>
                    <a:pt x="10050" y="1238"/>
                  </a:moveTo>
                  <a:lnTo>
                    <a:pt x="10704" y="3632"/>
                  </a:lnTo>
                  <a:lnTo>
                    <a:pt x="7930" y="6311"/>
                  </a:lnTo>
                  <a:lnTo>
                    <a:pt x="7930" y="2405"/>
                  </a:lnTo>
                  <a:lnTo>
                    <a:pt x="7942" y="2405"/>
                  </a:lnTo>
                  <a:lnTo>
                    <a:pt x="10050" y="1238"/>
                  </a:lnTo>
                  <a:close/>
                  <a:moveTo>
                    <a:pt x="3751" y="4215"/>
                  </a:moveTo>
                  <a:lnTo>
                    <a:pt x="6513" y="6894"/>
                  </a:lnTo>
                  <a:lnTo>
                    <a:pt x="2489"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1"/>
                  </a:lnTo>
                  <a:lnTo>
                    <a:pt x="11312" y="10382"/>
                  </a:lnTo>
                  <a:lnTo>
                    <a:pt x="8537" y="7704"/>
                  </a:lnTo>
                  <a:close/>
                  <a:moveTo>
                    <a:pt x="6537" y="7704"/>
                  </a:moveTo>
                  <a:lnTo>
                    <a:pt x="3680" y="10466"/>
                  </a:lnTo>
                  <a:lnTo>
                    <a:pt x="1334" y="9847"/>
                  </a:lnTo>
                  <a:lnTo>
                    <a:pt x="2620"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85"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50" y="10263"/>
                  </a:lnTo>
                  <a:lnTo>
                    <a:pt x="14610" y="9537"/>
                  </a:lnTo>
                  <a:lnTo>
                    <a:pt x="13229" y="7215"/>
                  </a:lnTo>
                  <a:lnTo>
                    <a:pt x="14562"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8"/>
            <p:cNvSpPr/>
            <p:nvPr/>
          </p:nvSpPr>
          <p:spPr>
            <a:xfrm>
              <a:off x="596500" y="2307850"/>
              <a:ext cx="376250" cy="365250"/>
            </a:xfrm>
            <a:custGeom>
              <a:avLst/>
              <a:gdLst/>
              <a:ahLst/>
              <a:cxnLst/>
              <a:rect l="l" t="t" r="r" b="b"/>
              <a:pathLst>
                <a:path w="15050" h="14610" extrusionOk="0">
                  <a:moveTo>
                    <a:pt x="4882" y="1298"/>
                  </a:moveTo>
                  <a:lnTo>
                    <a:pt x="7096" y="2525"/>
                  </a:lnTo>
                  <a:lnTo>
                    <a:pt x="7096" y="6323"/>
                  </a:lnTo>
                  <a:lnTo>
                    <a:pt x="4251" y="3573"/>
                  </a:lnTo>
                  <a:lnTo>
                    <a:pt x="4882" y="1298"/>
                  </a:lnTo>
                  <a:close/>
                  <a:moveTo>
                    <a:pt x="10025" y="1251"/>
                  </a:moveTo>
                  <a:lnTo>
                    <a:pt x="10680" y="3644"/>
                  </a:lnTo>
                  <a:lnTo>
                    <a:pt x="7918" y="6323"/>
                  </a:lnTo>
                  <a:lnTo>
                    <a:pt x="7918" y="2430"/>
                  </a:lnTo>
                  <a:lnTo>
                    <a:pt x="7930" y="2430"/>
                  </a:lnTo>
                  <a:lnTo>
                    <a:pt x="10025" y="1251"/>
                  </a:lnTo>
                  <a:close/>
                  <a:moveTo>
                    <a:pt x="11371" y="4132"/>
                  </a:moveTo>
                  <a:lnTo>
                    <a:pt x="13704" y="4751"/>
                  </a:lnTo>
                  <a:lnTo>
                    <a:pt x="12430" y="6894"/>
                  </a:lnTo>
                  <a:lnTo>
                    <a:pt x="8513" y="6894"/>
                  </a:lnTo>
                  <a:lnTo>
                    <a:pt x="11371" y="4132"/>
                  </a:lnTo>
                  <a:close/>
                  <a:moveTo>
                    <a:pt x="3739" y="4227"/>
                  </a:moveTo>
                  <a:lnTo>
                    <a:pt x="6501" y="6906"/>
                  </a:lnTo>
                  <a:lnTo>
                    <a:pt x="2489" y="6906"/>
                  </a:lnTo>
                  <a:lnTo>
                    <a:pt x="1262" y="4870"/>
                  </a:lnTo>
                  <a:lnTo>
                    <a:pt x="3739" y="4227"/>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299"/>
                  </a:moveTo>
                  <a:lnTo>
                    <a:pt x="10775"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2" y="10490"/>
                  </a:lnTo>
                  <a:lnTo>
                    <a:pt x="15050" y="10264"/>
                  </a:lnTo>
                  <a:lnTo>
                    <a:pt x="14609" y="9538"/>
                  </a:lnTo>
                  <a:lnTo>
                    <a:pt x="13228" y="7216"/>
                  </a:lnTo>
                  <a:lnTo>
                    <a:pt x="14573" y="4966"/>
                  </a:lnTo>
                  <a:lnTo>
                    <a:pt x="15002" y="4239"/>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8"/>
            <p:cNvSpPr/>
            <p:nvPr/>
          </p:nvSpPr>
          <p:spPr>
            <a:xfrm>
              <a:off x="596200" y="1577100"/>
              <a:ext cx="375950" cy="365250"/>
            </a:xfrm>
            <a:custGeom>
              <a:avLst/>
              <a:gdLst/>
              <a:ahLst/>
              <a:cxnLst/>
              <a:rect l="l" t="t" r="r" b="b"/>
              <a:pathLst>
                <a:path w="15038" h="14610" extrusionOk="0">
                  <a:moveTo>
                    <a:pt x="4894" y="1299"/>
                  </a:moveTo>
                  <a:lnTo>
                    <a:pt x="7108" y="2525"/>
                  </a:lnTo>
                  <a:lnTo>
                    <a:pt x="7108" y="6323"/>
                  </a:lnTo>
                  <a:lnTo>
                    <a:pt x="4263" y="3573"/>
                  </a:lnTo>
                  <a:lnTo>
                    <a:pt x="4894" y="1299"/>
                  </a:lnTo>
                  <a:close/>
                  <a:moveTo>
                    <a:pt x="10037" y="1251"/>
                  </a:moveTo>
                  <a:lnTo>
                    <a:pt x="10692" y="3644"/>
                  </a:lnTo>
                  <a:lnTo>
                    <a:pt x="7930" y="6323"/>
                  </a:lnTo>
                  <a:lnTo>
                    <a:pt x="7930" y="2430"/>
                  </a:lnTo>
                  <a:lnTo>
                    <a:pt x="7942" y="2430"/>
                  </a:lnTo>
                  <a:lnTo>
                    <a:pt x="10037" y="1251"/>
                  </a:lnTo>
                  <a:close/>
                  <a:moveTo>
                    <a:pt x="3751" y="4228"/>
                  </a:moveTo>
                  <a:lnTo>
                    <a:pt x="6513" y="6906"/>
                  </a:lnTo>
                  <a:lnTo>
                    <a:pt x="2501" y="6906"/>
                  </a:lnTo>
                  <a:lnTo>
                    <a:pt x="1274" y="4871"/>
                  </a:lnTo>
                  <a:lnTo>
                    <a:pt x="3751"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67" y="10478"/>
                  </a:lnTo>
                  <a:lnTo>
                    <a:pt x="1334" y="9859"/>
                  </a:lnTo>
                  <a:lnTo>
                    <a:pt x="2620" y="7704"/>
                  </a:lnTo>
                  <a:close/>
                  <a:moveTo>
                    <a:pt x="7942" y="8300"/>
                  </a:moveTo>
                  <a:lnTo>
                    <a:pt x="10787" y="11050"/>
                  </a:lnTo>
                  <a:lnTo>
                    <a:pt x="10156" y="13336"/>
                  </a:lnTo>
                  <a:lnTo>
                    <a:pt x="7942" y="12098"/>
                  </a:lnTo>
                  <a:lnTo>
                    <a:pt x="7942" y="8300"/>
                  </a:lnTo>
                  <a:close/>
                  <a:moveTo>
                    <a:pt x="7120" y="8300"/>
                  </a:moveTo>
                  <a:lnTo>
                    <a:pt x="7120" y="12205"/>
                  </a:lnTo>
                  <a:lnTo>
                    <a:pt x="7108" y="12205"/>
                  </a:lnTo>
                  <a:lnTo>
                    <a:pt x="5013" y="13383"/>
                  </a:lnTo>
                  <a:lnTo>
                    <a:pt x="4358" y="10978"/>
                  </a:lnTo>
                  <a:lnTo>
                    <a:pt x="7120"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90"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8"/>
            <p:cNvSpPr/>
            <p:nvPr/>
          </p:nvSpPr>
          <p:spPr>
            <a:xfrm>
              <a:off x="596200" y="846675"/>
              <a:ext cx="376550" cy="365525"/>
            </a:xfrm>
            <a:custGeom>
              <a:avLst/>
              <a:gdLst/>
              <a:ahLst/>
              <a:cxnLst/>
              <a:rect l="l" t="t" r="r" b="b"/>
              <a:pathLst>
                <a:path w="15062" h="14621" extrusionOk="0">
                  <a:moveTo>
                    <a:pt x="10037" y="1238"/>
                  </a:moveTo>
                  <a:lnTo>
                    <a:pt x="10692" y="3631"/>
                  </a:lnTo>
                  <a:lnTo>
                    <a:pt x="7930" y="6310"/>
                  </a:lnTo>
                  <a:lnTo>
                    <a:pt x="7930" y="2417"/>
                  </a:lnTo>
                  <a:lnTo>
                    <a:pt x="7942" y="2417"/>
                  </a:lnTo>
                  <a:lnTo>
                    <a:pt x="10037" y="1238"/>
                  </a:lnTo>
                  <a:close/>
                  <a:moveTo>
                    <a:pt x="4894" y="1298"/>
                  </a:moveTo>
                  <a:lnTo>
                    <a:pt x="7108" y="2536"/>
                  </a:lnTo>
                  <a:lnTo>
                    <a:pt x="7108" y="6322"/>
                  </a:lnTo>
                  <a:lnTo>
                    <a:pt x="4263" y="3572"/>
                  </a:lnTo>
                  <a:lnTo>
                    <a:pt x="4894" y="1298"/>
                  </a:lnTo>
                  <a:close/>
                  <a:moveTo>
                    <a:pt x="3751" y="4215"/>
                  </a:moveTo>
                  <a:lnTo>
                    <a:pt x="6513" y="6894"/>
                  </a:lnTo>
                  <a:lnTo>
                    <a:pt x="2501" y="6894"/>
                  </a:lnTo>
                  <a:lnTo>
                    <a:pt x="1274" y="4858"/>
                  </a:lnTo>
                  <a:lnTo>
                    <a:pt x="3751" y="4215"/>
                  </a:lnTo>
                  <a:close/>
                  <a:moveTo>
                    <a:pt x="11383" y="4131"/>
                  </a:moveTo>
                  <a:lnTo>
                    <a:pt x="13716" y="4751"/>
                  </a:lnTo>
                  <a:lnTo>
                    <a:pt x="12454" y="6894"/>
                  </a:lnTo>
                  <a:lnTo>
                    <a:pt x="8537" y="6894"/>
                  </a:lnTo>
                  <a:lnTo>
                    <a:pt x="11383" y="4131"/>
                  </a:lnTo>
                  <a:close/>
                  <a:moveTo>
                    <a:pt x="12561" y="7715"/>
                  </a:moveTo>
                  <a:lnTo>
                    <a:pt x="13776" y="9751"/>
                  </a:lnTo>
                  <a:lnTo>
                    <a:pt x="11311" y="10394"/>
                  </a:lnTo>
                  <a:lnTo>
                    <a:pt x="8537" y="7715"/>
                  </a:lnTo>
                  <a:close/>
                  <a:moveTo>
                    <a:pt x="6513" y="7727"/>
                  </a:moveTo>
                  <a:lnTo>
                    <a:pt x="3667" y="10477"/>
                  </a:lnTo>
                  <a:lnTo>
                    <a:pt x="1334" y="9870"/>
                  </a:lnTo>
                  <a:lnTo>
                    <a:pt x="2620" y="7727"/>
                  </a:lnTo>
                  <a:close/>
                  <a:moveTo>
                    <a:pt x="7942" y="8287"/>
                  </a:moveTo>
                  <a:lnTo>
                    <a:pt x="10787" y="11049"/>
                  </a:lnTo>
                  <a:lnTo>
                    <a:pt x="10156" y="13323"/>
                  </a:lnTo>
                  <a:lnTo>
                    <a:pt x="7942" y="12085"/>
                  </a:lnTo>
                  <a:lnTo>
                    <a:pt x="7942" y="8287"/>
                  </a:lnTo>
                  <a:close/>
                  <a:moveTo>
                    <a:pt x="7120" y="8287"/>
                  </a:moveTo>
                  <a:lnTo>
                    <a:pt x="7120" y="12192"/>
                  </a:lnTo>
                  <a:lnTo>
                    <a:pt x="7108" y="12192"/>
                  </a:lnTo>
                  <a:lnTo>
                    <a:pt x="5013" y="13371"/>
                  </a:lnTo>
                  <a:lnTo>
                    <a:pt x="4358" y="10966"/>
                  </a:lnTo>
                  <a:lnTo>
                    <a:pt x="7120" y="8287"/>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70"/>
                  </a:lnTo>
                  <a:lnTo>
                    <a:pt x="893" y="10597"/>
                  </a:lnTo>
                  <a:lnTo>
                    <a:pt x="3548" y="11299"/>
                  </a:lnTo>
                  <a:lnTo>
                    <a:pt x="4239" y="13799"/>
                  </a:lnTo>
                  <a:lnTo>
                    <a:pt x="4453" y="14621"/>
                  </a:lnTo>
                  <a:lnTo>
                    <a:pt x="5215" y="14204"/>
                  </a:lnTo>
                  <a:lnTo>
                    <a:pt x="7608" y="12859"/>
                  </a:lnTo>
                  <a:lnTo>
                    <a:pt x="9942" y="14145"/>
                  </a:lnTo>
                  <a:lnTo>
                    <a:pt x="10692" y="14561"/>
                  </a:lnTo>
                  <a:lnTo>
                    <a:pt x="10918" y="13740"/>
                  </a:lnTo>
                  <a:lnTo>
                    <a:pt x="11633" y="11144"/>
                  </a:lnTo>
                  <a:lnTo>
                    <a:pt x="14204" y="10477"/>
                  </a:lnTo>
                  <a:lnTo>
                    <a:pt x="15062" y="10251"/>
                  </a:lnTo>
                  <a:lnTo>
                    <a:pt x="14621" y="9525"/>
                  </a:lnTo>
                  <a:lnTo>
                    <a:pt x="13240" y="7203"/>
                  </a:lnTo>
                  <a:lnTo>
                    <a:pt x="14585" y="4953"/>
                  </a:lnTo>
                  <a:lnTo>
                    <a:pt x="15002" y="4227"/>
                  </a:lnTo>
                  <a:lnTo>
                    <a:pt x="14145" y="4000"/>
                  </a:lnTo>
                  <a:lnTo>
                    <a:pt x="11490" y="3310"/>
                  </a:lnTo>
                  <a:lnTo>
                    <a:pt x="10799" y="798"/>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8"/>
            <p:cNvSpPr/>
            <p:nvPr/>
          </p:nvSpPr>
          <p:spPr>
            <a:xfrm>
              <a:off x="596500" y="1942325"/>
              <a:ext cx="376250" cy="365550"/>
            </a:xfrm>
            <a:custGeom>
              <a:avLst/>
              <a:gdLst/>
              <a:ahLst/>
              <a:cxnLst/>
              <a:rect l="l" t="t" r="r" b="b"/>
              <a:pathLst>
                <a:path w="15050" h="14622" extrusionOk="0">
                  <a:moveTo>
                    <a:pt x="4882" y="1299"/>
                  </a:moveTo>
                  <a:lnTo>
                    <a:pt x="7096" y="2537"/>
                  </a:lnTo>
                  <a:lnTo>
                    <a:pt x="7096" y="6335"/>
                  </a:lnTo>
                  <a:lnTo>
                    <a:pt x="4251" y="3573"/>
                  </a:lnTo>
                  <a:lnTo>
                    <a:pt x="4882" y="1299"/>
                  </a:lnTo>
                  <a:close/>
                  <a:moveTo>
                    <a:pt x="10025" y="1251"/>
                  </a:moveTo>
                  <a:lnTo>
                    <a:pt x="10704" y="3656"/>
                  </a:lnTo>
                  <a:lnTo>
                    <a:pt x="7930" y="6335"/>
                  </a:lnTo>
                  <a:lnTo>
                    <a:pt x="7930" y="2430"/>
                  </a:lnTo>
                  <a:lnTo>
                    <a:pt x="10025" y="1251"/>
                  </a:lnTo>
                  <a:close/>
                  <a:moveTo>
                    <a:pt x="11371" y="4144"/>
                  </a:moveTo>
                  <a:lnTo>
                    <a:pt x="13704" y="4751"/>
                  </a:lnTo>
                  <a:lnTo>
                    <a:pt x="12430" y="6895"/>
                  </a:lnTo>
                  <a:lnTo>
                    <a:pt x="8513" y="6895"/>
                  </a:lnTo>
                  <a:lnTo>
                    <a:pt x="11371" y="4144"/>
                  </a:lnTo>
                  <a:close/>
                  <a:moveTo>
                    <a:pt x="3739" y="4228"/>
                  </a:moveTo>
                  <a:lnTo>
                    <a:pt x="6501" y="6906"/>
                  </a:lnTo>
                  <a:lnTo>
                    <a:pt x="2489" y="6906"/>
                  </a:lnTo>
                  <a:lnTo>
                    <a:pt x="1262" y="4870"/>
                  </a:lnTo>
                  <a:lnTo>
                    <a:pt x="3739" y="4228"/>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311"/>
                  </a:moveTo>
                  <a:lnTo>
                    <a:pt x="10775"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80" y="14574"/>
                  </a:lnTo>
                  <a:lnTo>
                    <a:pt x="10906" y="13753"/>
                  </a:lnTo>
                  <a:lnTo>
                    <a:pt x="11621" y="11169"/>
                  </a:lnTo>
                  <a:lnTo>
                    <a:pt x="14192" y="10502"/>
                  </a:lnTo>
                  <a:lnTo>
                    <a:pt x="15050" y="10276"/>
                  </a:lnTo>
                  <a:lnTo>
                    <a:pt x="14609" y="9550"/>
                  </a:lnTo>
                  <a:lnTo>
                    <a:pt x="13228" y="7228"/>
                  </a:lnTo>
                  <a:lnTo>
                    <a:pt x="14573"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8"/>
            <p:cNvSpPr/>
            <p:nvPr/>
          </p:nvSpPr>
          <p:spPr>
            <a:xfrm>
              <a:off x="975100" y="3769350"/>
              <a:ext cx="376275" cy="365250"/>
            </a:xfrm>
            <a:custGeom>
              <a:avLst/>
              <a:gdLst/>
              <a:ahLst/>
              <a:cxnLst/>
              <a:rect l="l" t="t" r="r" b="b"/>
              <a:pathLst>
                <a:path w="15051" h="14610" extrusionOk="0">
                  <a:moveTo>
                    <a:pt x="4906" y="1274"/>
                  </a:moveTo>
                  <a:lnTo>
                    <a:pt x="7121" y="2512"/>
                  </a:lnTo>
                  <a:lnTo>
                    <a:pt x="7121" y="6311"/>
                  </a:lnTo>
                  <a:lnTo>
                    <a:pt x="4275" y="3560"/>
                  </a:lnTo>
                  <a:lnTo>
                    <a:pt x="4906" y="1274"/>
                  </a:lnTo>
                  <a:close/>
                  <a:moveTo>
                    <a:pt x="10050" y="1238"/>
                  </a:moveTo>
                  <a:lnTo>
                    <a:pt x="10705" y="3632"/>
                  </a:lnTo>
                  <a:lnTo>
                    <a:pt x="7942" y="6311"/>
                  </a:lnTo>
                  <a:lnTo>
                    <a:pt x="7942" y="2405"/>
                  </a:lnTo>
                  <a:lnTo>
                    <a:pt x="7954" y="2405"/>
                  </a:lnTo>
                  <a:lnTo>
                    <a:pt x="10050" y="1238"/>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1"/>
                  </a:lnTo>
                  <a:lnTo>
                    <a:pt x="11312" y="10382"/>
                  </a:lnTo>
                  <a:lnTo>
                    <a:pt x="8550" y="7704"/>
                  </a:lnTo>
                  <a:close/>
                  <a:moveTo>
                    <a:pt x="6526"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2"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33" y="11156"/>
                  </a:lnTo>
                  <a:lnTo>
                    <a:pt x="14205" y="10490"/>
                  </a:lnTo>
                  <a:lnTo>
                    <a:pt x="15050" y="10263"/>
                  </a:lnTo>
                  <a:lnTo>
                    <a:pt x="14622" y="9537"/>
                  </a:lnTo>
                  <a:lnTo>
                    <a:pt x="13241" y="7215"/>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8"/>
            <p:cNvSpPr/>
            <p:nvPr/>
          </p:nvSpPr>
          <p:spPr>
            <a:xfrm>
              <a:off x="596200" y="2673075"/>
              <a:ext cx="375950" cy="365550"/>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51" y="4227"/>
                  </a:moveTo>
                  <a:lnTo>
                    <a:pt x="6513" y="6906"/>
                  </a:lnTo>
                  <a:lnTo>
                    <a:pt x="2501" y="6906"/>
                  </a:lnTo>
                  <a:lnTo>
                    <a:pt x="1274" y="4870"/>
                  </a:lnTo>
                  <a:lnTo>
                    <a:pt x="3751"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20" y="8287"/>
                  </a:moveTo>
                  <a:lnTo>
                    <a:pt x="7120" y="12193"/>
                  </a:lnTo>
                  <a:lnTo>
                    <a:pt x="7108" y="12193"/>
                  </a:lnTo>
                  <a:lnTo>
                    <a:pt x="5013" y="13371"/>
                  </a:lnTo>
                  <a:lnTo>
                    <a:pt x="4358" y="10966"/>
                  </a:lnTo>
                  <a:lnTo>
                    <a:pt x="7120"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53"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8"/>
            <p:cNvSpPr/>
            <p:nvPr/>
          </p:nvSpPr>
          <p:spPr>
            <a:xfrm>
              <a:off x="975100" y="4134575"/>
              <a:ext cx="376275" cy="365525"/>
            </a:xfrm>
            <a:custGeom>
              <a:avLst/>
              <a:gdLst/>
              <a:ahLst/>
              <a:cxnLst/>
              <a:rect l="l" t="t" r="r" b="b"/>
              <a:pathLst>
                <a:path w="15051" h="14621" extrusionOk="0">
                  <a:moveTo>
                    <a:pt x="4906" y="1286"/>
                  </a:moveTo>
                  <a:lnTo>
                    <a:pt x="7121" y="2512"/>
                  </a:lnTo>
                  <a:lnTo>
                    <a:pt x="7121" y="6310"/>
                  </a:lnTo>
                  <a:lnTo>
                    <a:pt x="4275" y="3560"/>
                  </a:lnTo>
                  <a:lnTo>
                    <a:pt x="4906"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26" y="6882"/>
                  </a:lnTo>
                  <a:lnTo>
                    <a:pt x="11395" y="4132"/>
                  </a:lnTo>
                  <a:close/>
                  <a:moveTo>
                    <a:pt x="3751" y="4215"/>
                  </a:moveTo>
                  <a:lnTo>
                    <a:pt x="6526" y="6894"/>
                  </a:lnTo>
                  <a:lnTo>
                    <a:pt x="2501" y="6894"/>
                  </a:lnTo>
                  <a:lnTo>
                    <a:pt x="1299" y="4858"/>
                  </a:lnTo>
                  <a:lnTo>
                    <a:pt x="3751" y="4215"/>
                  </a:lnTo>
                  <a:close/>
                  <a:moveTo>
                    <a:pt x="12562" y="7715"/>
                  </a:moveTo>
                  <a:lnTo>
                    <a:pt x="13788" y="9751"/>
                  </a:lnTo>
                  <a:lnTo>
                    <a:pt x="11312" y="10394"/>
                  </a:lnTo>
                  <a:lnTo>
                    <a:pt x="8550" y="7715"/>
                  </a:lnTo>
                  <a:close/>
                  <a:moveTo>
                    <a:pt x="6537" y="7715"/>
                  </a:moveTo>
                  <a:lnTo>
                    <a:pt x="3680" y="10466"/>
                  </a:lnTo>
                  <a:lnTo>
                    <a:pt x="1346" y="9859"/>
                  </a:lnTo>
                  <a:lnTo>
                    <a:pt x="2620"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46" y="4132"/>
                  </a:lnTo>
                  <a:lnTo>
                    <a:pt x="1" y="4346"/>
                  </a:lnTo>
                  <a:lnTo>
                    <a:pt x="430" y="5084"/>
                  </a:lnTo>
                  <a:lnTo>
                    <a:pt x="1823" y="7406"/>
                  </a:lnTo>
                  <a:lnTo>
                    <a:pt x="477" y="9644"/>
                  </a:lnTo>
                  <a:lnTo>
                    <a:pt x="49"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33" y="11168"/>
                  </a:lnTo>
                  <a:lnTo>
                    <a:pt x="14205" y="10501"/>
                  </a:lnTo>
                  <a:lnTo>
                    <a:pt x="15050" y="10275"/>
                  </a:lnTo>
                  <a:lnTo>
                    <a:pt x="14622" y="9549"/>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8"/>
            <p:cNvSpPr/>
            <p:nvPr/>
          </p:nvSpPr>
          <p:spPr>
            <a:xfrm>
              <a:off x="975100" y="4499800"/>
              <a:ext cx="376275" cy="365250"/>
            </a:xfrm>
            <a:custGeom>
              <a:avLst/>
              <a:gdLst/>
              <a:ahLst/>
              <a:cxnLst/>
              <a:rect l="l" t="t" r="r" b="b"/>
              <a:pathLst>
                <a:path w="15051" h="14610" extrusionOk="0">
                  <a:moveTo>
                    <a:pt x="4906" y="1286"/>
                  </a:moveTo>
                  <a:lnTo>
                    <a:pt x="7121" y="2524"/>
                  </a:lnTo>
                  <a:lnTo>
                    <a:pt x="7121" y="6322"/>
                  </a:lnTo>
                  <a:lnTo>
                    <a:pt x="4275" y="3572"/>
                  </a:lnTo>
                  <a:lnTo>
                    <a:pt x="4906" y="1286"/>
                  </a:lnTo>
                  <a:close/>
                  <a:moveTo>
                    <a:pt x="10050" y="1250"/>
                  </a:moveTo>
                  <a:lnTo>
                    <a:pt x="10705" y="3643"/>
                  </a:lnTo>
                  <a:lnTo>
                    <a:pt x="7942" y="6322"/>
                  </a:lnTo>
                  <a:lnTo>
                    <a:pt x="7942" y="2417"/>
                  </a:lnTo>
                  <a:lnTo>
                    <a:pt x="7954" y="2417"/>
                  </a:lnTo>
                  <a:lnTo>
                    <a:pt x="10050" y="1250"/>
                  </a:lnTo>
                  <a:close/>
                  <a:moveTo>
                    <a:pt x="3751" y="4203"/>
                  </a:moveTo>
                  <a:lnTo>
                    <a:pt x="6526" y="6882"/>
                  </a:lnTo>
                  <a:lnTo>
                    <a:pt x="2501" y="6882"/>
                  </a:lnTo>
                  <a:lnTo>
                    <a:pt x="1287" y="4846"/>
                  </a:lnTo>
                  <a:lnTo>
                    <a:pt x="3751" y="4203"/>
                  </a:lnTo>
                  <a:close/>
                  <a:moveTo>
                    <a:pt x="11395" y="4132"/>
                  </a:moveTo>
                  <a:lnTo>
                    <a:pt x="13729" y="4739"/>
                  </a:lnTo>
                  <a:lnTo>
                    <a:pt x="12443" y="6882"/>
                  </a:lnTo>
                  <a:lnTo>
                    <a:pt x="8526" y="6882"/>
                  </a:lnTo>
                  <a:lnTo>
                    <a:pt x="11395" y="4132"/>
                  </a:lnTo>
                  <a:close/>
                  <a:moveTo>
                    <a:pt x="12562" y="7715"/>
                  </a:moveTo>
                  <a:lnTo>
                    <a:pt x="13788" y="9763"/>
                  </a:lnTo>
                  <a:lnTo>
                    <a:pt x="11312" y="10394"/>
                  </a:lnTo>
                  <a:lnTo>
                    <a:pt x="8550" y="7715"/>
                  </a:lnTo>
                  <a:close/>
                  <a:moveTo>
                    <a:pt x="6537" y="7715"/>
                  </a:moveTo>
                  <a:lnTo>
                    <a:pt x="3680" y="10478"/>
                  </a:lnTo>
                  <a:lnTo>
                    <a:pt x="1346" y="9858"/>
                  </a:lnTo>
                  <a:lnTo>
                    <a:pt x="2620" y="7715"/>
                  </a:lnTo>
                  <a:close/>
                  <a:moveTo>
                    <a:pt x="7954" y="8287"/>
                  </a:moveTo>
                  <a:lnTo>
                    <a:pt x="10800" y="11037"/>
                  </a:lnTo>
                  <a:lnTo>
                    <a:pt x="10169" y="13311"/>
                  </a:lnTo>
                  <a:lnTo>
                    <a:pt x="7954" y="12085"/>
                  </a:lnTo>
                  <a:lnTo>
                    <a:pt x="7954" y="8287"/>
                  </a:lnTo>
                  <a:close/>
                  <a:moveTo>
                    <a:pt x="7133" y="8299"/>
                  </a:moveTo>
                  <a:lnTo>
                    <a:pt x="7133" y="12204"/>
                  </a:lnTo>
                  <a:lnTo>
                    <a:pt x="7121" y="12204"/>
                  </a:lnTo>
                  <a:lnTo>
                    <a:pt x="5025" y="13371"/>
                  </a:lnTo>
                  <a:lnTo>
                    <a:pt x="4370" y="10978"/>
                  </a:lnTo>
                  <a:lnTo>
                    <a:pt x="7133" y="8299"/>
                  </a:lnTo>
                  <a:close/>
                  <a:moveTo>
                    <a:pt x="10586" y="0"/>
                  </a:moveTo>
                  <a:lnTo>
                    <a:pt x="9824" y="405"/>
                  </a:lnTo>
                  <a:lnTo>
                    <a:pt x="7430" y="1750"/>
                  </a:lnTo>
                  <a:lnTo>
                    <a:pt x="5121" y="453"/>
                  </a:lnTo>
                  <a:lnTo>
                    <a:pt x="4359" y="36"/>
                  </a:lnTo>
                  <a:lnTo>
                    <a:pt x="4144" y="857"/>
                  </a:lnTo>
                  <a:lnTo>
                    <a:pt x="3430" y="3441"/>
                  </a:lnTo>
                  <a:lnTo>
                    <a:pt x="846" y="4120"/>
                  </a:lnTo>
                  <a:lnTo>
                    <a:pt x="1" y="4334"/>
                  </a:lnTo>
                  <a:lnTo>
                    <a:pt x="430" y="5072"/>
                  </a:lnTo>
                  <a:lnTo>
                    <a:pt x="1823" y="7394"/>
                  </a:lnTo>
                  <a:lnTo>
                    <a:pt x="477" y="9632"/>
                  </a:lnTo>
                  <a:lnTo>
                    <a:pt x="49"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33" y="11156"/>
                  </a:lnTo>
                  <a:lnTo>
                    <a:pt x="14205" y="10489"/>
                  </a:lnTo>
                  <a:lnTo>
                    <a:pt x="15050" y="10263"/>
                  </a:lnTo>
                  <a:lnTo>
                    <a:pt x="14622" y="9537"/>
                  </a:lnTo>
                  <a:lnTo>
                    <a:pt x="13241" y="7215"/>
                  </a:lnTo>
                  <a:lnTo>
                    <a:pt x="14574" y="4965"/>
                  </a:lnTo>
                  <a:lnTo>
                    <a:pt x="15003" y="4239"/>
                  </a:lnTo>
                  <a:lnTo>
                    <a:pt x="14157" y="4012"/>
                  </a:lnTo>
                  <a:lnTo>
                    <a:pt x="11490" y="3310"/>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8"/>
            <p:cNvSpPr/>
            <p:nvPr/>
          </p:nvSpPr>
          <p:spPr>
            <a:xfrm>
              <a:off x="975100" y="3038600"/>
              <a:ext cx="376275" cy="365250"/>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74"/>
                  </a:moveTo>
                  <a:lnTo>
                    <a:pt x="7121" y="2513"/>
                  </a:lnTo>
                  <a:lnTo>
                    <a:pt x="7121" y="6323"/>
                  </a:lnTo>
                  <a:lnTo>
                    <a:pt x="4275" y="3560"/>
                  </a:lnTo>
                  <a:lnTo>
                    <a:pt x="4906" y="1274"/>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2"/>
                  </a:lnTo>
                  <a:lnTo>
                    <a:pt x="11312" y="10383"/>
                  </a:lnTo>
                  <a:lnTo>
                    <a:pt x="8550" y="7704"/>
                  </a:lnTo>
                  <a:close/>
                  <a:moveTo>
                    <a:pt x="6537" y="7704"/>
                  </a:moveTo>
                  <a:lnTo>
                    <a:pt x="3680" y="10478"/>
                  </a:lnTo>
                  <a:lnTo>
                    <a:pt x="1346" y="9871"/>
                  </a:lnTo>
                  <a:lnTo>
                    <a:pt x="2620"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70" y="10966"/>
                  </a:lnTo>
                  <a:lnTo>
                    <a:pt x="7133" y="8287"/>
                  </a:lnTo>
                  <a:close/>
                  <a:moveTo>
                    <a:pt x="10586" y="0"/>
                  </a:moveTo>
                  <a:lnTo>
                    <a:pt x="9824" y="417"/>
                  </a:lnTo>
                  <a:lnTo>
                    <a:pt x="7430" y="1751"/>
                  </a:lnTo>
                  <a:lnTo>
                    <a:pt x="5121" y="453"/>
                  </a:lnTo>
                  <a:lnTo>
                    <a:pt x="4359" y="48"/>
                  </a:lnTo>
                  <a:lnTo>
                    <a:pt x="4144" y="858"/>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3"/>
                  </a:lnTo>
                  <a:lnTo>
                    <a:pt x="7621" y="12859"/>
                  </a:lnTo>
                  <a:lnTo>
                    <a:pt x="9931" y="14157"/>
                  </a:lnTo>
                  <a:lnTo>
                    <a:pt x="10693" y="14574"/>
                  </a:lnTo>
                  <a:lnTo>
                    <a:pt x="10907"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8"/>
            <p:cNvSpPr/>
            <p:nvPr/>
          </p:nvSpPr>
          <p:spPr>
            <a:xfrm>
              <a:off x="596200" y="3038600"/>
              <a:ext cx="375950" cy="365250"/>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94" y="1274"/>
                  </a:moveTo>
                  <a:lnTo>
                    <a:pt x="7108" y="2513"/>
                  </a:lnTo>
                  <a:lnTo>
                    <a:pt x="7108" y="6323"/>
                  </a:lnTo>
                  <a:lnTo>
                    <a:pt x="4263" y="3560"/>
                  </a:lnTo>
                  <a:lnTo>
                    <a:pt x="4894"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61" y="7704"/>
                  </a:moveTo>
                  <a:lnTo>
                    <a:pt x="13764" y="9752"/>
                  </a:lnTo>
                  <a:lnTo>
                    <a:pt x="11311" y="10383"/>
                  </a:lnTo>
                  <a:lnTo>
                    <a:pt x="8537" y="7704"/>
                  </a:lnTo>
                  <a:close/>
                  <a:moveTo>
                    <a:pt x="6513" y="7704"/>
                  </a:moveTo>
                  <a:lnTo>
                    <a:pt x="3667" y="10478"/>
                  </a:lnTo>
                  <a:lnTo>
                    <a:pt x="1334" y="9871"/>
                  </a:lnTo>
                  <a:lnTo>
                    <a:pt x="2620"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8"/>
            <p:cNvSpPr/>
            <p:nvPr/>
          </p:nvSpPr>
          <p:spPr>
            <a:xfrm>
              <a:off x="216975" y="846675"/>
              <a:ext cx="376575" cy="365525"/>
            </a:xfrm>
            <a:custGeom>
              <a:avLst/>
              <a:gdLst/>
              <a:ahLst/>
              <a:cxnLst/>
              <a:rect l="l" t="t" r="r" b="b"/>
              <a:pathLst>
                <a:path w="15063" h="14621" extrusionOk="0">
                  <a:moveTo>
                    <a:pt x="10050" y="1238"/>
                  </a:moveTo>
                  <a:lnTo>
                    <a:pt x="10704" y="3631"/>
                  </a:lnTo>
                  <a:lnTo>
                    <a:pt x="7930" y="6310"/>
                  </a:lnTo>
                  <a:lnTo>
                    <a:pt x="7930" y="2417"/>
                  </a:lnTo>
                  <a:lnTo>
                    <a:pt x="7942" y="2417"/>
                  </a:lnTo>
                  <a:lnTo>
                    <a:pt x="10050" y="1238"/>
                  </a:lnTo>
                  <a:close/>
                  <a:moveTo>
                    <a:pt x="4894" y="1274"/>
                  </a:moveTo>
                  <a:lnTo>
                    <a:pt x="7109" y="2536"/>
                  </a:lnTo>
                  <a:lnTo>
                    <a:pt x="7109" y="6322"/>
                  </a:lnTo>
                  <a:lnTo>
                    <a:pt x="4275" y="3560"/>
                  </a:lnTo>
                  <a:lnTo>
                    <a:pt x="4894" y="1274"/>
                  </a:lnTo>
                  <a:close/>
                  <a:moveTo>
                    <a:pt x="3751" y="4215"/>
                  </a:moveTo>
                  <a:lnTo>
                    <a:pt x="6513" y="6894"/>
                  </a:lnTo>
                  <a:lnTo>
                    <a:pt x="2489" y="6894"/>
                  </a:lnTo>
                  <a:lnTo>
                    <a:pt x="1275" y="4858"/>
                  </a:lnTo>
                  <a:lnTo>
                    <a:pt x="3751" y="4215"/>
                  </a:lnTo>
                  <a:close/>
                  <a:moveTo>
                    <a:pt x="11383" y="4131"/>
                  </a:moveTo>
                  <a:lnTo>
                    <a:pt x="13717" y="4751"/>
                  </a:lnTo>
                  <a:lnTo>
                    <a:pt x="12455" y="6894"/>
                  </a:lnTo>
                  <a:lnTo>
                    <a:pt x="8537" y="6894"/>
                  </a:lnTo>
                  <a:lnTo>
                    <a:pt x="11383" y="4131"/>
                  </a:lnTo>
                  <a:close/>
                  <a:moveTo>
                    <a:pt x="12562" y="7715"/>
                  </a:moveTo>
                  <a:lnTo>
                    <a:pt x="13776" y="9751"/>
                  </a:lnTo>
                  <a:lnTo>
                    <a:pt x="11312" y="10394"/>
                  </a:lnTo>
                  <a:lnTo>
                    <a:pt x="8537" y="7715"/>
                  </a:lnTo>
                  <a:close/>
                  <a:moveTo>
                    <a:pt x="6513" y="7727"/>
                  </a:moveTo>
                  <a:lnTo>
                    <a:pt x="3680" y="10477"/>
                  </a:lnTo>
                  <a:lnTo>
                    <a:pt x="1322" y="9870"/>
                  </a:lnTo>
                  <a:lnTo>
                    <a:pt x="2608" y="7727"/>
                  </a:lnTo>
                  <a:close/>
                  <a:moveTo>
                    <a:pt x="7942" y="8287"/>
                  </a:moveTo>
                  <a:lnTo>
                    <a:pt x="10788" y="11049"/>
                  </a:lnTo>
                  <a:lnTo>
                    <a:pt x="10169" y="13323"/>
                  </a:lnTo>
                  <a:lnTo>
                    <a:pt x="7942" y="12085"/>
                  </a:lnTo>
                  <a:lnTo>
                    <a:pt x="7942" y="8287"/>
                  </a:lnTo>
                  <a:close/>
                  <a:moveTo>
                    <a:pt x="7133" y="8287"/>
                  </a:moveTo>
                  <a:lnTo>
                    <a:pt x="7133" y="12192"/>
                  </a:lnTo>
                  <a:lnTo>
                    <a:pt x="7109" y="12192"/>
                  </a:lnTo>
                  <a:lnTo>
                    <a:pt x="5013" y="13371"/>
                  </a:lnTo>
                  <a:lnTo>
                    <a:pt x="4358" y="10966"/>
                  </a:lnTo>
                  <a:lnTo>
                    <a:pt x="7133" y="8287"/>
                  </a:lnTo>
                  <a:close/>
                  <a:moveTo>
                    <a:pt x="10585" y="0"/>
                  </a:moveTo>
                  <a:lnTo>
                    <a:pt x="9823" y="417"/>
                  </a:lnTo>
                  <a:lnTo>
                    <a:pt x="7430" y="1762"/>
                  </a:lnTo>
                  <a:lnTo>
                    <a:pt x="5120" y="476"/>
                  </a:lnTo>
                  <a:lnTo>
                    <a:pt x="4358" y="60"/>
                  </a:lnTo>
                  <a:lnTo>
                    <a:pt x="4132" y="881"/>
                  </a:lnTo>
                  <a:lnTo>
                    <a:pt x="3418" y="3465"/>
                  </a:lnTo>
                  <a:lnTo>
                    <a:pt x="846" y="4120"/>
                  </a:lnTo>
                  <a:lnTo>
                    <a:pt x="1" y="4346"/>
                  </a:lnTo>
                  <a:lnTo>
                    <a:pt x="429" y="5072"/>
                  </a:lnTo>
                  <a:lnTo>
                    <a:pt x="1810" y="7394"/>
                  </a:lnTo>
                  <a:lnTo>
                    <a:pt x="477" y="9644"/>
                  </a:lnTo>
                  <a:lnTo>
                    <a:pt x="36" y="10370"/>
                  </a:lnTo>
                  <a:lnTo>
                    <a:pt x="894" y="10597"/>
                  </a:lnTo>
                  <a:lnTo>
                    <a:pt x="3561" y="11299"/>
                  </a:lnTo>
                  <a:lnTo>
                    <a:pt x="4239" y="13799"/>
                  </a:lnTo>
                  <a:lnTo>
                    <a:pt x="4466" y="14621"/>
                  </a:lnTo>
                  <a:lnTo>
                    <a:pt x="5228" y="14204"/>
                  </a:lnTo>
                  <a:lnTo>
                    <a:pt x="7621" y="12859"/>
                  </a:lnTo>
                  <a:lnTo>
                    <a:pt x="9942" y="14145"/>
                  </a:lnTo>
                  <a:lnTo>
                    <a:pt x="10704" y="14561"/>
                  </a:lnTo>
                  <a:lnTo>
                    <a:pt x="10919" y="13740"/>
                  </a:lnTo>
                  <a:lnTo>
                    <a:pt x="11633" y="11168"/>
                  </a:lnTo>
                  <a:lnTo>
                    <a:pt x="14217" y="10489"/>
                  </a:lnTo>
                  <a:lnTo>
                    <a:pt x="15062" y="10275"/>
                  </a:lnTo>
                  <a:lnTo>
                    <a:pt x="14633" y="9537"/>
                  </a:lnTo>
                  <a:lnTo>
                    <a:pt x="13240" y="7215"/>
                  </a:lnTo>
                  <a:lnTo>
                    <a:pt x="14586" y="4965"/>
                  </a:lnTo>
                  <a:lnTo>
                    <a:pt x="15003" y="4227"/>
                  </a:lnTo>
                  <a:lnTo>
                    <a:pt x="14169" y="4024"/>
                  </a:lnTo>
                  <a:lnTo>
                    <a:pt x="11502"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8"/>
            <p:cNvSpPr/>
            <p:nvPr/>
          </p:nvSpPr>
          <p:spPr>
            <a:xfrm>
              <a:off x="596200" y="1211600"/>
              <a:ext cx="375950" cy="365825"/>
            </a:xfrm>
            <a:custGeom>
              <a:avLst/>
              <a:gdLst/>
              <a:ahLst/>
              <a:cxnLst/>
              <a:rect l="l" t="t" r="r" b="b"/>
              <a:pathLst>
                <a:path w="15038" h="14633" extrusionOk="0">
                  <a:moveTo>
                    <a:pt x="4894" y="1298"/>
                  </a:moveTo>
                  <a:lnTo>
                    <a:pt x="7108" y="2536"/>
                  </a:lnTo>
                  <a:lnTo>
                    <a:pt x="7108" y="6334"/>
                  </a:lnTo>
                  <a:lnTo>
                    <a:pt x="4263" y="3572"/>
                  </a:lnTo>
                  <a:lnTo>
                    <a:pt x="4894" y="1298"/>
                  </a:lnTo>
                  <a:close/>
                  <a:moveTo>
                    <a:pt x="10037" y="1250"/>
                  </a:moveTo>
                  <a:lnTo>
                    <a:pt x="10692" y="3655"/>
                  </a:lnTo>
                  <a:lnTo>
                    <a:pt x="7930" y="6334"/>
                  </a:lnTo>
                  <a:lnTo>
                    <a:pt x="7930" y="2429"/>
                  </a:lnTo>
                  <a:lnTo>
                    <a:pt x="7942" y="2429"/>
                  </a:lnTo>
                  <a:lnTo>
                    <a:pt x="10037" y="1250"/>
                  </a:lnTo>
                  <a:close/>
                  <a:moveTo>
                    <a:pt x="3751" y="4227"/>
                  </a:moveTo>
                  <a:lnTo>
                    <a:pt x="6513" y="6906"/>
                  </a:lnTo>
                  <a:lnTo>
                    <a:pt x="2501" y="6906"/>
                  </a:lnTo>
                  <a:lnTo>
                    <a:pt x="1274" y="4870"/>
                  </a:lnTo>
                  <a:lnTo>
                    <a:pt x="3751" y="4227"/>
                  </a:lnTo>
                  <a:close/>
                  <a:moveTo>
                    <a:pt x="11383" y="4155"/>
                  </a:moveTo>
                  <a:lnTo>
                    <a:pt x="13716" y="4763"/>
                  </a:lnTo>
                  <a:lnTo>
                    <a:pt x="12442" y="6906"/>
                  </a:lnTo>
                  <a:lnTo>
                    <a:pt x="8525" y="6906"/>
                  </a:lnTo>
                  <a:lnTo>
                    <a:pt x="11383" y="4155"/>
                  </a:lnTo>
                  <a:close/>
                  <a:moveTo>
                    <a:pt x="12561" y="7727"/>
                  </a:moveTo>
                  <a:lnTo>
                    <a:pt x="13776" y="9763"/>
                  </a:lnTo>
                  <a:lnTo>
                    <a:pt x="11311" y="10406"/>
                  </a:lnTo>
                  <a:lnTo>
                    <a:pt x="8537" y="7727"/>
                  </a:lnTo>
                  <a:close/>
                  <a:moveTo>
                    <a:pt x="6513" y="7739"/>
                  </a:moveTo>
                  <a:lnTo>
                    <a:pt x="3667" y="10501"/>
                  </a:lnTo>
                  <a:lnTo>
                    <a:pt x="1334" y="9882"/>
                  </a:lnTo>
                  <a:lnTo>
                    <a:pt x="2620" y="7739"/>
                  </a:lnTo>
                  <a:close/>
                  <a:moveTo>
                    <a:pt x="7942" y="8311"/>
                  </a:moveTo>
                  <a:lnTo>
                    <a:pt x="10787" y="11061"/>
                  </a:lnTo>
                  <a:lnTo>
                    <a:pt x="10156" y="13335"/>
                  </a:lnTo>
                  <a:lnTo>
                    <a:pt x="7942" y="12097"/>
                  </a:lnTo>
                  <a:lnTo>
                    <a:pt x="7942" y="8311"/>
                  </a:lnTo>
                  <a:close/>
                  <a:moveTo>
                    <a:pt x="7120" y="8311"/>
                  </a:moveTo>
                  <a:lnTo>
                    <a:pt x="7120" y="12204"/>
                  </a:lnTo>
                  <a:lnTo>
                    <a:pt x="7108" y="12204"/>
                  </a:lnTo>
                  <a:lnTo>
                    <a:pt x="5013" y="13383"/>
                  </a:lnTo>
                  <a:lnTo>
                    <a:pt x="4358" y="10989"/>
                  </a:lnTo>
                  <a:lnTo>
                    <a:pt x="7120" y="8311"/>
                  </a:lnTo>
                  <a:close/>
                  <a:moveTo>
                    <a:pt x="10573" y="0"/>
                  </a:moveTo>
                  <a:lnTo>
                    <a:pt x="9823" y="417"/>
                  </a:lnTo>
                  <a:lnTo>
                    <a:pt x="7418" y="1762"/>
                  </a:lnTo>
                  <a:lnTo>
                    <a:pt x="5120" y="464"/>
                  </a:lnTo>
                  <a:lnTo>
                    <a:pt x="4358" y="48"/>
                  </a:lnTo>
                  <a:lnTo>
                    <a:pt x="4132" y="881"/>
                  </a:lnTo>
                  <a:lnTo>
                    <a:pt x="3417" y="3477"/>
                  </a:lnTo>
                  <a:lnTo>
                    <a:pt x="846" y="4143"/>
                  </a:lnTo>
                  <a:lnTo>
                    <a:pt x="0" y="4370"/>
                  </a:lnTo>
                  <a:lnTo>
                    <a:pt x="429" y="5096"/>
                  </a:lnTo>
                  <a:lnTo>
                    <a:pt x="1810" y="7418"/>
                  </a:lnTo>
                  <a:lnTo>
                    <a:pt x="476" y="9668"/>
                  </a:lnTo>
                  <a:lnTo>
                    <a:pt x="36" y="10394"/>
                  </a:lnTo>
                  <a:lnTo>
                    <a:pt x="893" y="10620"/>
                  </a:lnTo>
                  <a:lnTo>
                    <a:pt x="3548" y="11311"/>
                  </a:lnTo>
                  <a:lnTo>
                    <a:pt x="4239" y="13811"/>
                  </a:lnTo>
                  <a:lnTo>
                    <a:pt x="4453" y="14633"/>
                  </a:lnTo>
                  <a:lnTo>
                    <a:pt x="5215" y="14216"/>
                  </a:lnTo>
                  <a:lnTo>
                    <a:pt x="7608" y="12883"/>
                  </a:lnTo>
                  <a:lnTo>
                    <a:pt x="9918" y="14168"/>
                  </a:lnTo>
                  <a:lnTo>
                    <a:pt x="10680" y="14585"/>
                  </a:lnTo>
                  <a:lnTo>
                    <a:pt x="10906" y="13776"/>
                  </a:lnTo>
                  <a:lnTo>
                    <a:pt x="11621" y="11180"/>
                  </a:lnTo>
                  <a:lnTo>
                    <a:pt x="14192" y="10513"/>
                  </a:lnTo>
                  <a:lnTo>
                    <a:pt x="15038" y="10287"/>
                  </a:lnTo>
                  <a:lnTo>
                    <a:pt x="14609" y="9561"/>
                  </a:lnTo>
                  <a:lnTo>
                    <a:pt x="13228" y="7227"/>
                  </a:lnTo>
                  <a:lnTo>
                    <a:pt x="14562" y="4977"/>
                  </a:lnTo>
                  <a:lnTo>
                    <a:pt x="15002" y="4251"/>
                  </a:lnTo>
                  <a:lnTo>
                    <a:pt x="14145" y="4024"/>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8"/>
            <p:cNvSpPr/>
            <p:nvPr/>
          </p:nvSpPr>
          <p:spPr>
            <a:xfrm>
              <a:off x="216975" y="1942325"/>
              <a:ext cx="376275" cy="365850"/>
            </a:xfrm>
            <a:custGeom>
              <a:avLst/>
              <a:gdLst/>
              <a:ahLst/>
              <a:cxnLst/>
              <a:rect l="l" t="t" r="r" b="b"/>
              <a:pathLst>
                <a:path w="15051" h="14634" extrusionOk="0">
                  <a:moveTo>
                    <a:pt x="4894" y="1299"/>
                  </a:moveTo>
                  <a:lnTo>
                    <a:pt x="7109" y="2537"/>
                  </a:lnTo>
                  <a:lnTo>
                    <a:pt x="7109" y="6335"/>
                  </a:lnTo>
                  <a:lnTo>
                    <a:pt x="4275" y="3573"/>
                  </a:lnTo>
                  <a:lnTo>
                    <a:pt x="4894" y="1299"/>
                  </a:lnTo>
                  <a:close/>
                  <a:moveTo>
                    <a:pt x="10050" y="1251"/>
                  </a:moveTo>
                  <a:lnTo>
                    <a:pt x="10704" y="3656"/>
                  </a:lnTo>
                  <a:lnTo>
                    <a:pt x="7930" y="6335"/>
                  </a:lnTo>
                  <a:lnTo>
                    <a:pt x="7930" y="2430"/>
                  </a:lnTo>
                  <a:lnTo>
                    <a:pt x="7942" y="2430"/>
                  </a:lnTo>
                  <a:lnTo>
                    <a:pt x="10050" y="1251"/>
                  </a:lnTo>
                  <a:close/>
                  <a:moveTo>
                    <a:pt x="3751" y="4228"/>
                  </a:moveTo>
                  <a:lnTo>
                    <a:pt x="6513" y="6906"/>
                  </a:lnTo>
                  <a:lnTo>
                    <a:pt x="2501" y="6906"/>
                  </a:lnTo>
                  <a:lnTo>
                    <a:pt x="1275" y="4870"/>
                  </a:lnTo>
                  <a:lnTo>
                    <a:pt x="3751" y="4228"/>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37" y="7728"/>
                  </a:moveTo>
                  <a:lnTo>
                    <a:pt x="3680" y="10478"/>
                  </a:lnTo>
                  <a:lnTo>
                    <a:pt x="1334" y="9871"/>
                  </a:lnTo>
                  <a:lnTo>
                    <a:pt x="2620" y="7728"/>
                  </a:lnTo>
                  <a:close/>
                  <a:moveTo>
                    <a:pt x="7942" y="8311"/>
                  </a:moveTo>
                  <a:lnTo>
                    <a:pt x="10788" y="11062"/>
                  </a:lnTo>
                  <a:lnTo>
                    <a:pt x="10169" y="13336"/>
                  </a:lnTo>
                  <a:lnTo>
                    <a:pt x="7942" y="12109"/>
                  </a:lnTo>
                  <a:lnTo>
                    <a:pt x="7942" y="8311"/>
                  </a:lnTo>
                  <a:close/>
                  <a:moveTo>
                    <a:pt x="7133" y="8311"/>
                  </a:moveTo>
                  <a:lnTo>
                    <a:pt x="7133" y="12205"/>
                  </a:lnTo>
                  <a:lnTo>
                    <a:pt x="7109" y="12205"/>
                  </a:lnTo>
                  <a:lnTo>
                    <a:pt x="5013" y="13383"/>
                  </a:lnTo>
                  <a:lnTo>
                    <a:pt x="4358" y="10990"/>
                  </a:lnTo>
                  <a:lnTo>
                    <a:pt x="7133" y="8311"/>
                  </a:lnTo>
                  <a:close/>
                  <a:moveTo>
                    <a:pt x="10585" y="1"/>
                  </a:moveTo>
                  <a:lnTo>
                    <a:pt x="9823" y="418"/>
                  </a:lnTo>
                  <a:lnTo>
                    <a:pt x="7430" y="1763"/>
                  </a:lnTo>
                  <a:lnTo>
                    <a:pt x="5120" y="465"/>
                  </a:lnTo>
                  <a:lnTo>
                    <a:pt x="4358" y="48"/>
                  </a:lnTo>
                  <a:lnTo>
                    <a:pt x="4132" y="870"/>
                  </a:lnTo>
                  <a:lnTo>
                    <a:pt x="3418" y="3454"/>
                  </a:lnTo>
                  <a:lnTo>
                    <a:pt x="846" y="4144"/>
                  </a:lnTo>
                  <a:lnTo>
                    <a:pt x="1" y="4370"/>
                  </a:lnTo>
                  <a:lnTo>
                    <a:pt x="429" y="5097"/>
                  </a:lnTo>
                  <a:lnTo>
                    <a:pt x="1810" y="7418"/>
                  </a:lnTo>
                  <a:lnTo>
                    <a:pt x="477" y="9669"/>
                  </a:lnTo>
                  <a:lnTo>
                    <a:pt x="36" y="10395"/>
                  </a:lnTo>
                  <a:lnTo>
                    <a:pt x="894" y="10621"/>
                  </a:lnTo>
                  <a:lnTo>
                    <a:pt x="3561" y="11312"/>
                  </a:lnTo>
                  <a:lnTo>
                    <a:pt x="4239" y="13812"/>
                  </a:lnTo>
                  <a:lnTo>
                    <a:pt x="4466" y="14634"/>
                  </a:lnTo>
                  <a:lnTo>
                    <a:pt x="5228" y="14217"/>
                  </a:lnTo>
                  <a:lnTo>
                    <a:pt x="7621" y="12883"/>
                  </a:lnTo>
                  <a:lnTo>
                    <a:pt x="9930" y="14169"/>
                  </a:lnTo>
                  <a:lnTo>
                    <a:pt x="10681" y="14586"/>
                  </a:lnTo>
                  <a:lnTo>
                    <a:pt x="10907" y="13776"/>
                  </a:lnTo>
                  <a:lnTo>
                    <a:pt x="11621" y="11181"/>
                  </a:lnTo>
                  <a:lnTo>
                    <a:pt x="14193" y="10514"/>
                  </a:lnTo>
                  <a:lnTo>
                    <a:pt x="15050" y="10288"/>
                  </a:lnTo>
                  <a:lnTo>
                    <a:pt x="14610" y="9562"/>
                  </a:lnTo>
                  <a:lnTo>
                    <a:pt x="13240" y="7228"/>
                  </a:lnTo>
                  <a:lnTo>
                    <a:pt x="14586" y="4978"/>
                  </a:lnTo>
                  <a:lnTo>
                    <a:pt x="15014" y="4251"/>
                  </a:lnTo>
                  <a:lnTo>
                    <a:pt x="14169" y="4025"/>
                  </a:lnTo>
                  <a:lnTo>
                    <a:pt x="11502"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8"/>
            <p:cNvSpPr/>
            <p:nvPr/>
          </p:nvSpPr>
          <p:spPr>
            <a:xfrm>
              <a:off x="216975" y="2307850"/>
              <a:ext cx="376275" cy="365250"/>
            </a:xfrm>
            <a:custGeom>
              <a:avLst/>
              <a:gdLst/>
              <a:ahLst/>
              <a:cxnLst/>
              <a:rect l="l" t="t" r="r" b="b"/>
              <a:pathLst>
                <a:path w="15051" h="14610" extrusionOk="0">
                  <a:moveTo>
                    <a:pt x="4894" y="1275"/>
                  </a:moveTo>
                  <a:lnTo>
                    <a:pt x="7109" y="2513"/>
                  </a:lnTo>
                  <a:lnTo>
                    <a:pt x="7109" y="6323"/>
                  </a:lnTo>
                  <a:lnTo>
                    <a:pt x="4275" y="3561"/>
                  </a:lnTo>
                  <a:lnTo>
                    <a:pt x="4894" y="1275"/>
                  </a:lnTo>
                  <a:close/>
                  <a:moveTo>
                    <a:pt x="10050" y="1251"/>
                  </a:moveTo>
                  <a:lnTo>
                    <a:pt x="10704" y="3644"/>
                  </a:lnTo>
                  <a:lnTo>
                    <a:pt x="7930" y="6323"/>
                  </a:lnTo>
                  <a:lnTo>
                    <a:pt x="7930" y="2430"/>
                  </a:lnTo>
                  <a:lnTo>
                    <a:pt x="7942" y="2430"/>
                  </a:lnTo>
                  <a:lnTo>
                    <a:pt x="10050" y="1251"/>
                  </a:lnTo>
                  <a:close/>
                  <a:moveTo>
                    <a:pt x="3751" y="4227"/>
                  </a:moveTo>
                  <a:lnTo>
                    <a:pt x="6513" y="6906"/>
                  </a:lnTo>
                  <a:lnTo>
                    <a:pt x="2501" y="6906"/>
                  </a:lnTo>
                  <a:lnTo>
                    <a:pt x="1275" y="4870"/>
                  </a:lnTo>
                  <a:lnTo>
                    <a:pt x="3751" y="4227"/>
                  </a:lnTo>
                  <a:close/>
                  <a:moveTo>
                    <a:pt x="11383" y="4132"/>
                  </a:moveTo>
                  <a:lnTo>
                    <a:pt x="13717" y="4751"/>
                  </a:lnTo>
                  <a:lnTo>
                    <a:pt x="12455" y="6906"/>
                  </a:lnTo>
                  <a:lnTo>
                    <a:pt x="8537" y="6906"/>
                  </a:lnTo>
                  <a:lnTo>
                    <a:pt x="11383" y="4132"/>
                  </a:lnTo>
                  <a:close/>
                  <a:moveTo>
                    <a:pt x="12562" y="7728"/>
                  </a:moveTo>
                  <a:lnTo>
                    <a:pt x="13776" y="9764"/>
                  </a:lnTo>
                  <a:lnTo>
                    <a:pt x="11312" y="10407"/>
                  </a:lnTo>
                  <a:lnTo>
                    <a:pt x="8537" y="7728"/>
                  </a:lnTo>
                  <a:close/>
                  <a:moveTo>
                    <a:pt x="6513" y="7728"/>
                  </a:moveTo>
                  <a:lnTo>
                    <a:pt x="3680" y="10478"/>
                  </a:lnTo>
                  <a:lnTo>
                    <a:pt x="1322" y="9871"/>
                  </a:lnTo>
                  <a:lnTo>
                    <a:pt x="2608" y="7728"/>
                  </a:lnTo>
                  <a:close/>
                  <a:moveTo>
                    <a:pt x="7942" y="8299"/>
                  </a:moveTo>
                  <a:lnTo>
                    <a:pt x="10788" y="11062"/>
                  </a:lnTo>
                  <a:lnTo>
                    <a:pt x="10169" y="13336"/>
                  </a:lnTo>
                  <a:lnTo>
                    <a:pt x="7942" y="12097"/>
                  </a:lnTo>
                  <a:lnTo>
                    <a:pt x="7942" y="8299"/>
                  </a:lnTo>
                  <a:close/>
                  <a:moveTo>
                    <a:pt x="7133" y="8299"/>
                  </a:moveTo>
                  <a:lnTo>
                    <a:pt x="7133" y="12205"/>
                  </a:lnTo>
                  <a:lnTo>
                    <a:pt x="7109" y="12205"/>
                  </a:lnTo>
                  <a:lnTo>
                    <a:pt x="5013" y="13383"/>
                  </a:lnTo>
                  <a:lnTo>
                    <a:pt x="4358" y="10978"/>
                  </a:lnTo>
                  <a:lnTo>
                    <a:pt x="7133" y="8299"/>
                  </a:lnTo>
                  <a:close/>
                  <a:moveTo>
                    <a:pt x="10597" y="1"/>
                  </a:moveTo>
                  <a:lnTo>
                    <a:pt x="9835" y="417"/>
                  </a:lnTo>
                  <a:lnTo>
                    <a:pt x="7442" y="1751"/>
                  </a:lnTo>
                  <a:lnTo>
                    <a:pt x="5132" y="465"/>
                  </a:lnTo>
                  <a:lnTo>
                    <a:pt x="4370" y="48"/>
                  </a:lnTo>
                  <a:lnTo>
                    <a:pt x="4144" y="858"/>
                  </a:lnTo>
                  <a:lnTo>
                    <a:pt x="3430" y="3453"/>
                  </a:lnTo>
                  <a:lnTo>
                    <a:pt x="846" y="4120"/>
                  </a:lnTo>
                  <a:lnTo>
                    <a:pt x="1" y="4346"/>
                  </a:lnTo>
                  <a:lnTo>
                    <a:pt x="429" y="5073"/>
                  </a:lnTo>
                  <a:lnTo>
                    <a:pt x="1810" y="7394"/>
                  </a:lnTo>
                  <a:lnTo>
                    <a:pt x="477" y="9645"/>
                  </a:lnTo>
                  <a:lnTo>
                    <a:pt x="36"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40" y="7216"/>
                  </a:lnTo>
                  <a:lnTo>
                    <a:pt x="14586" y="4966"/>
                  </a:lnTo>
                  <a:lnTo>
                    <a:pt x="15014" y="4239"/>
                  </a:lnTo>
                  <a:lnTo>
                    <a:pt x="14169" y="4013"/>
                  </a:lnTo>
                  <a:lnTo>
                    <a:pt x="11502" y="3322"/>
                  </a:lnTo>
                  <a:lnTo>
                    <a:pt x="10823" y="822"/>
                  </a:lnTo>
                  <a:lnTo>
                    <a:pt x="1059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8"/>
            <p:cNvSpPr/>
            <p:nvPr/>
          </p:nvSpPr>
          <p:spPr>
            <a:xfrm>
              <a:off x="216975" y="2673075"/>
              <a:ext cx="376275" cy="365550"/>
            </a:xfrm>
            <a:custGeom>
              <a:avLst/>
              <a:gdLst/>
              <a:ahLst/>
              <a:cxnLst/>
              <a:rect l="l" t="t" r="r" b="b"/>
              <a:pathLst>
                <a:path w="15051"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3751" y="4227"/>
                  </a:moveTo>
                  <a:lnTo>
                    <a:pt x="6513" y="6906"/>
                  </a:lnTo>
                  <a:lnTo>
                    <a:pt x="2501" y="6906"/>
                  </a:lnTo>
                  <a:lnTo>
                    <a:pt x="1275" y="4870"/>
                  </a:lnTo>
                  <a:lnTo>
                    <a:pt x="3751" y="4227"/>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13" y="7716"/>
                  </a:moveTo>
                  <a:lnTo>
                    <a:pt x="3680" y="10478"/>
                  </a:lnTo>
                  <a:lnTo>
                    <a:pt x="1334" y="9871"/>
                  </a:lnTo>
                  <a:lnTo>
                    <a:pt x="2608" y="7716"/>
                  </a:lnTo>
                  <a:close/>
                  <a:moveTo>
                    <a:pt x="7942" y="8299"/>
                  </a:moveTo>
                  <a:lnTo>
                    <a:pt x="10788" y="11050"/>
                  </a:lnTo>
                  <a:lnTo>
                    <a:pt x="10169" y="13324"/>
                  </a:lnTo>
                  <a:lnTo>
                    <a:pt x="7942" y="12085"/>
                  </a:lnTo>
                  <a:lnTo>
                    <a:pt x="7942" y="8299"/>
                  </a:lnTo>
                  <a:close/>
                  <a:moveTo>
                    <a:pt x="7133" y="8311"/>
                  </a:moveTo>
                  <a:lnTo>
                    <a:pt x="7133" y="12193"/>
                  </a:lnTo>
                  <a:lnTo>
                    <a:pt x="7109" y="12193"/>
                  </a:lnTo>
                  <a:lnTo>
                    <a:pt x="5013" y="13383"/>
                  </a:lnTo>
                  <a:lnTo>
                    <a:pt x="4358" y="10990"/>
                  </a:lnTo>
                  <a:lnTo>
                    <a:pt x="7133" y="8311"/>
                  </a:lnTo>
                  <a:close/>
                  <a:moveTo>
                    <a:pt x="10585"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50" y="10276"/>
                  </a:lnTo>
                  <a:lnTo>
                    <a:pt x="14610" y="9549"/>
                  </a:lnTo>
                  <a:lnTo>
                    <a:pt x="13229" y="7228"/>
                  </a:lnTo>
                  <a:lnTo>
                    <a:pt x="14562" y="4977"/>
                  </a:lnTo>
                  <a:lnTo>
                    <a:pt x="15003" y="4251"/>
                  </a:lnTo>
                  <a:lnTo>
                    <a:pt x="14157" y="4025"/>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8"/>
            <p:cNvSpPr/>
            <p:nvPr/>
          </p:nvSpPr>
          <p:spPr>
            <a:xfrm>
              <a:off x="596200" y="3769350"/>
              <a:ext cx="375950" cy="365250"/>
            </a:xfrm>
            <a:custGeom>
              <a:avLst/>
              <a:gdLst/>
              <a:ahLst/>
              <a:cxnLst/>
              <a:rect l="l" t="t" r="r" b="b"/>
              <a:pathLst>
                <a:path w="15038" h="14610" extrusionOk="0">
                  <a:moveTo>
                    <a:pt x="4894" y="1274"/>
                  </a:moveTo>
                  <a:lnTo>
                    <a:pt x="7108" y="2512"/>
                  </a:lnTo>
                  <a:lnTo>
                    <a:pt x="7108" y="6311"/>
                  </a:lnTo>
                  <a:lnTo>
                    <a:pt x="4263" y="3560"/>
                  </a:lnTo>
                  <a:lnTo>
                    <a:pt x="4894" y="1274"/>
                  </a:lnTo>
                  <a:close/>
                  <a:moveTo>
                    <a:pt x="10037" y="1238"/>
                  </a:moveTo>
                  <a:lnTo>
                    <a:pt x="10692" y="3632"/>
                  </a:lnTo>
                  <a:lnTo>
                    <a:pt x="7930" y="6311"/>
                  </a:lnTo>
                  <a:lnTo>
                    <a:pt x="7930" y="2405"/>
                  </a:lnTo>
                  <a:lnTo>
                    <a:pt x="7942" y="2405"/>
                  </a:lnTo>
                  <a:lnTo>
                    <a:pt x="10037" y="1238"/>
                  </a:lnTo>
                  <a:close/>
                  <a:moveTo>
                    <a:pt x="3751" y="4215"/>
                  </a:moveTo>
                  <a:lnTo>
                    <a:pt x="6513" y="6894"/>
                  </a:lnTo>
                  <a:lnTo>
                    <a:pt x="2501" y="6894"/>
                  </a:lnTo>
                  <a:lnTo>
                    <a:pt x="1286" y="4846"/>
                  </a:lnTo>
                  <a:lnTo>
                    <a:pt x="3751" y="4215"/>
                  </a:lnTo>
                  <a:close/>
                  <a:moveTo>
                    <a:pt x="11383" y="4132"/>
                  </a:moveTo>
                  <a:lnTo>
                    <a:pt x="13716" y="4751"/>
                  </a:lnTo>
                  <a:lnTo>
                    <a:pt x="12442" y="6894"/>
                  </a:lnTo>
                  <a:lnTo>
                    <a:pt x="8525" y="6894"/>
                  </a:lnTo>
                  <a:lnTo>
                    <a:pt x="11383" y="4132"/>
                  </a:lnTo>
                  <a:close/>
                  <a:moveTo>
                    <a:pt x="12561" y="7704"/>
                  </a:moveTo>
                  <a:lnTo>
                    <a:pt x="13776" y="9751"/>
                  </a:lnTo>
                  <a:lnTo>
                    <a:pt x="11311" y="10382"/>
                  </a:lnTo>
                  <a:lnTo>
                    <a:pt x="8537" y="7704"/>
                  </a:lnTo>
                  <a:close/>
                  <a:moveTo>
                    <a:pt x="6513" y="7704"/>
                  </a:moveTo>
                  <a:lnTo>
                    <a:pt x="3655" y="10466"/>
                  </a:lnTo>
                  <a:lnTo>
                    <a:pt x="1322" y="9847"/>
                  </a:lnTo>
                  <a:lnTo>
                    <a:pt x="2596" y="7704"/>
                  </a:lnTo>
                  <a:close/>
                  <a:moveTo>
                    <a:pt x="7942" y="8287"/>
                  </a:moveTo>
                  <a:lnTo>
                    <a:pt x="10787" y="11037"/>
                  </a:lnTo>
                  <a:lnTo>
                    <a:pt x="10156" y="13323"/>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11" y="417"/>
                  </a:lnTo>
                  <a:lnTo>
                    <a:pt x="7418" y="1750"/>
                  </a:lnTo>
                  <a:lnTo>
                    <a:pt x="5120" y="465"/>
                  </a:lnTo>
                  <a:lnTo>
                    <a:pt x="4358" y="48"/>
                  </a:lnTo>
                  <a:lnTo>
                    <a:pt x="4132" y="857"/>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53" y="14609"/>
                  </a:lnTo>
                  <a:lnTo>
                    <a:pt x="5215" y="14192"/>
                  </a:lnTo>
                  <a:lnTo>
                    <a:pt x="7608" y="12859"/>
                  </a:lnTo>
                  <a:lnTo>
                    <a:pt x="9918" y="14157"/>
                  </a:lnTo>
                  <a:lnTo>
                    <a:pt x="10680" y="14573"/>
                  </a:lnTo>
                  <a:lnTo>
                    <a:pt x="10906" y="13752"/>
                  </a:lnTo>
                  <a:lnTo>
                    <a:pt x="11621" y="11156"/>
                  </a:lnTo>
                  <a:lnTo>
                    <a:pt x="14192" y="10490"/>
                  </a:lnTo>
                  <a:lnTo>
                    <a:pt x="15038" y="10263"/>
                  </a:lnTo>
                  <a:lnTo>
                    <a:pt x="14609" y="9537"/>
                  </a:lnTo>
                  <a:lnTo>
                    <a:pt x="13228" y="7215"/>
                  </a:lnTo>
                  <a:lnTo>
                    <a:pt x="14562" y="4965"/>
                  </a:lnTo>
                  <a:lnTo>
                    <a:pt x="14990" y="4239"/>
                  </a:lnTo>
                  <a:lnTo>
                    <a:pt x="14145" y="4013"/>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8"/>
            <p:cNvSpPr/>
            <p:nvPr/>
          </p:nvSpPr>
          <p:spPr>
            <a:xfrm>
              <a:off x="596200" y="4134575"/>
              <a:ext cx="375950" cy="365525"/>
            </a:xfrm>
            <a:custGeom>
              <a:avLst/>
              <a:gdLst/>
              <a:ahLst/>
              <a:cxnLst/>
              <a:rect l="l" t="t" r="r" b="b"/>
              <a:pathLst>
                <a:path w="15038" h="14621" extrusionOk="0">
                  <a:moveTo>
                    <a:pt x="4894" y="1286"/>
                  </a:moveTo>
                  <a:lnTo>
                    <a:pt x="7108" y="2512"/>
                  </a:lnTo>
                  <a:lnTo>
                    <a:pt x="7108" y="6310"/>
                  </a:lnTo>
                  <a:lnTo>
                    <a:pt x="4263" y="3560"/>
                  </a:lnTo>
                  <a:lnTo>
                    <a:pt x="4894" y="1286"/>
                  </a:lnTo>
                  <a:close/>
                  <a:moveTo>
                    <a:pt x="10037" y="1238"/>
                  </a:moveTo>
                  <a:lnTo>
                    <a:pt x="10692" y="3632"/>
                  </a:lnTo>
                  <a:lnTo>
                    <a:pt x="7930" y="6310"/>
                  </a:lnTo>
                  <a:lnTo>
                    <a:pt x="7930" y="2417"/>
                  </a:lnTo>
                  <a:lnTo>
                    <a:pt x="7942" y="2417"/>
                  </a:lnTo>
                  <a:lnTo>
                    <a:pt x="10037" y="1238"/>
                  </a:lnTo>
                  <a:close/>
                  <a:moveTo>
                    <a:pt x="11383" y="4132"/>
                  </a:moveTo>
                  <a:lnTo>
                    <a:pt x="13716" y="4739"/>
                  </a:lnTo>
                  <a:lnTo>
                    <a:pt x="12442" y="6882"/>
                  </a:lnTo>
                  <a:lnTo>
                    <a:pt x="8525" y="6882"/>
                  </a:lnTo>
                  <a:lnTo>
                    <a:pt x="11383" y="4132"/>
                  </a:lnTo>
                  <a:close/>
                  <a:moveTo>
                    <a:pt x="3751" y="4215"/>
                  </a:moveTo>
                  <a:lnTo>
                    <a:pt x="6513" y="6894"/>
                  </a:lnTo>
                  <a:lnTo>
                    <a:pt x="2501" y="6894"/>
                  </a:lnTo>
                  <a:lnTo>
                    <a:pt x="1274" y="4858"/>
                  </a:lnTo>
                  <a:lnTo>
                    <a:pt x="3751" y="4215"/>
                  </a:lnTo>
                  <a:close/>
                  <a:moveTo>
                    <a:pt x="12561" y="7715"/>
                  </a:moveTo>
                  <a:lnTo>
                    <a:pt x="13776" y="9751"/>
                  </a:lnTo>
                  <a:lnTo>
                    <a:pt x="11311" y="10394"/>
                  </a:lnTo>
                  <a:lnTo>
                    <a:pt x="8537" y="7715"/>
                  </a:lnTo>
                  <a:close/>
                  <a:moveTo>
                    <a:pt x="6513" y="7715"/>
                  </a:moveTo>
                  <a:lnTo>
                    <a:pt x="3667" y="10466"/>
                  </a:lnTo>
                  <a:lnTo>
                    <a:pt x="1334" y="9859"/>
                  </a:lnTo>
                  <a:lnTo>
                    <a:pt x="2620" y="7715"/>
                  </a:lnTo>
                  <a:close/>
                  <a:moveTo>
                    <a:pt x="7942" y="8299"/>
                  </a:moveTo>
                  <a:lnTo>
                    <a:pt x="10787" y="11049"/>
                  </a:lnTo>
                  <a:lnTo>
                    <a:pt x="10156" y="13323"/>
                  </a:lnTo>
                  <a:lnTo>
                    <a:pt x="7942" y="12085"/>
                  </a:lnTo>
                  <a:lnTo>
                    <a:pt x="7942" y="8299"/>
                  </a:lnTo>
                  <a:close/>
                  <a:moveTo>
                    <a:pt x="7120" y="8299"/>
                  </a:moveTo>
                  <a:lnTo>
                    <a:pt x="7120" y="12192"/>
                  </a:lnTo>
                  <a:lnTo>
                    <a:pt x="7108" y="12192"/>
                  </a:lnTo>
                  <a:lnTo>
                    <a:pt x="5013" y="13371"/>
                  </a:lnTo>
                  <a:lnTo>
                    <a:pt x="4358" y="10978"/>
                  </a:lnTo>
                  <a:lnTo>
                    <a:pt x="7120" y="8299"/>
                  </a:lnTo>
                  <a:close/>
                  <a:moveTo>
                    <a:pt x="10573" y="0"/>
                  </a:moveTo>
                  <a:lnTo>
                    <a:pt x="9811" y="417"/>
                  </a:lnTo>
                  <a:lnTo>
                    <a:pt x="7418" y="1762"/>
                  </a:lnTo>
                  <a:lnTo>
                    <a:pt x="5120" y="465"/>
                  </a:lnTo>
                  <a:lnTo>
                    <a:pt x="4358" y="48"/>
                  </a:lnTo>
                  <a:lnTo>
                    <a:pt x="4132" y="869"/>
                  </a:lnTo>
                  <a:lnTo>
                    <a:pt x="3417" y="3453"/>
                  </a:lnTo>
                  <a:lnTo>
                    <a:pt x="846" y="4132"/>
                  </a:lnTo>
                  <a:lnTo>
                    <a:pt x="0" y="4346"/>
                  </a:lnTo>
                  <a:lnTo>
                    <a:pt x="429" y="5084"/>
                  </a:lnTo>
                  <a:lnTo>
                    <a:pt x="1810" y="7406"/>
                  </a:lnTo>
                  <a:lnTo>
                    <a:pt x="476" y="9644"/>
                  </a:lnTo>
                  <a:lnTo>
                    <a:pt x="36" y="10382"/>
                  </a:lnTo>
                  <a:lnTo>
                    <a:pt x="893" y="10597"/>
                  </a:lnTo>
                  <a:lnTo>
                    <a:pt x="3548" y="11299"/>
                  </a:lnTo>
                  <a:lnTo>
                    <a:pt x="4239" y="13799"/>
                  </a:lnTo>
                  <a:lnTo>
                    <a:pt x="4453" y="14621"/>
                  </a:lnTo>
                  <a:lnTo>
                    <a:pt x="5215" y="14204"/>
                  </a:lnTo>
                  <a:lnTo>
                    <a:pt x="7608" y="12859"/>
                  </a:lnTo>
                  <a:lnTo>
                    <a:pt x="9918" y="14157"/>
                  </a:lnTo>
                  <a:lnTo>
                    <a:pt x="10680" y="14573"/>
                  </a:lnTo>
                  <a:lnTo>
                    <a:pt x="10906" y="13752"/>
                  </a:lnTo>
                  <a:lnTo>
                    <a:pt x="11621" y="11168"/>
                  </a:lnTo>
                  <a:lnTo>
                    <a:pt x="14192" y="10501"/>
                  </a:lnTo>
                  <a:lnTo>
                    <a:pt x="15038" y="10275"/>
                  </a:lnTo>
                  <a:lnTo>
                    <a:pt x="14609" y="9549"/>
                  </a:lnTo>
                  <a:lnTo>
                    <a:pt x="13228" y="7227"/>
                  </a:lnTo>
                  <a:lnTo>
                    <a:pt x="14562" y="4977"/>
                  </a:lnTo>
                  <a:lnTo>
                    <a:pt x="14990" y="4251"/>
                  </a:lnTo>
                  <a:lnTo>
                    <a:pt x="14145" y="4024"/>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8"/>
            <p:cNvSpPr/>
            <p:nvPr/>
          </p:nvSpPr>
          <p:spPr>
            <a:xfrm>
              <a:off x="596200" y="4499800"/>
              <a:ext cx="375950" cy="365250"/>
            </a:xfrm>
            <a:custGeom>
              <a:avLst/>
              <a:gdLst/>
              <a:ahLst/>
              <a:cxnLst/>
              <a:rect l="l" t="t" r="r" b="b"/>
              <a:pathLst>
                <a:path w="15038" h="14610" extrusionOk="0">
                  <a:moveTo>
                    <a:pt x="4894" y="1286"/>
                  </a:moveTo>
                  <a:lnTo>
                    <a:pt x="7108" y="2524"/>
                  </a:lnTo>
                  <a:lnTo>
                    <a:pt x="7108" y="6322"/>
                  </a:lnTo>
                  <a:lnTo>
                    <a:pt x="4263" y="3572"/>
                  </a:lnTo>
                  <a:lnTo>
                    <a:pt x="4894" y="1286"/>
                  </a:lnTo>
                  <a:close/>
                  <a:moveTo>
                    <a:pt x="10037" y="1250"/>
                  </a:moveTo>
                  <a:lnTo>
                    <a:pt x="10692" y="3643"/>
                  </a:lnTo>
                  <a:lnTo>
                    <a:pt x="7930" y="6322"/>
                  </a:lnTo>
                  <a:lnTo>
                    <a:pt x="7930" y="2417"/>
                  </a:lnTo>
                  <a:lnTo>
                    <a:pt x="7942" y="2417"/>
                  </a:lnTo>
                  <a:lnTo>
                    <a:pt x="10037" y="1250"/>
                  </a:lnTo>
                  <a:close/>
                  <a:moveTo>
                    <a:pt x="3751" y="4203"/>
                  </a:moveTo>
                  <a:lnTo>
                    <a:pt x="6513" y="6882"/>
                  </a:lnTo>
                  <a:lnTo>
                    <a:pt x="2501" y="6882"/>
                  </a:lnTo>
                  <a:lnTo>
                    <a:pt x="1274" y="4846"/>
                  </a:lnTo>
                  <a:lnTo>
                    <a:pt x="3751" y="4203"/>
                  </a:lnTo>
                  <a:close/>
                  <a:moveTo>
                    <a:pt x="11383" y="4132"/>
                  </a:moveTo>
                  <a:lnTo>
                    <a:pt x="13716" y="4739"/>
                  </a:lnTo>
                  <a:lnTo>
                    <a:pt x="12442" y="6882"/>
                  </a:lnTo>
                  <a:lnTo>
                    <a:pt x="8525" y="6882"/>
                  </a:lnTo>
                  <a:lnTo>
                    <a:pt x="11383" y="4132"/>
                  </a:lnTo>
                  <a:close/>
                  <a:moveTo>
                    <a:pt x="12561" y="7715"/>
                  </a:moveTo>
                  <a:lnTo>
                    <a:pt x="13776" y="9763"/>
                  </a:lnTo>
                  <a:lnTo>
                    <a:pt x="11311" y="10394"/>
                  </a:lnTo>
                  <a:lnTo>
                    <a:pt x="8537" y="7715"/>
                  </a:lnTo>
                  <a:close/>
                  <a:moveTo>
                    <a:pt x="6513" y="7715"/>
                  </a:moveTo>
                  <a:lnTo>
                    <a:pt x="3667" y="10478"/>
                  </a:lnTo>
                  <a:lnTo>
                    <a:pt x="1334" y="9858"/>
                  </a:lnTo>
                  <a:lnTo>
                    <a:pt x="2620" y="7715"/>
                  </a:lnTo>
                  <a:close/>
                  <a:moveTo>
                    <a:pt x="7942" y="8287"/>
                  </a:moveTo>
                  <a:lnTo>
                    <a:pt x="10787" y="11037"/>
                  </a:lnTo>
                  <a:lnTo>
                    <a:pt x="10156" y="13311"/>
                  </a:lnTo>
                  <a:lnTo>
                    <a:pt x="7942" y="12085"/>
                  </a:lnTo>
                  <a:lnTo>
                    <a:pt x="7942" y="8287"/>
                  </a:lnTo>
                  <a:close/>
                  <a:moveTo>
                    <a:pt x="7120" y="8299"/>
                  </a:moveTo>
                  <a:lnTo>
                    <a:pt x="7120" y="12204"/>
                  </a:lnTo>
                  <a:lnTo>
                    <a:pt x="7108" y="12204"/>
                  </a:lnTo>
                  <a:lnTo>
                    <a:pt x="5013" y="13371"/>
                  </a:lnTo>
                  <a:lnTo>
                    <a:pt x="4358" y="10978"/>
                  </a:lnTo>
                  <a:lnTo>
                    <a:pt x="7120" y="8299"/>
                  </a:lnTo>
                  <a:close/>
                  <a:moveTo>
                    <a:pt x="10573" y="0"/>
                  </a:moveTo>
                  <a:lnTo>
                    <a:pt x="9811" y="405"/>
                  </a:lnTo>
                  <a:lnTo>
                    <a:pt x="7418" y="1750"/>
                  </a:lnTo>
                  <a:lnTo>
                    <a:pt x="5120" y="453"/>
                  </a:lnTo>
                  <a:lnTo>
                    <a:pt x="4358" y="36"/>
                  </a:lnTo>
                  <a:lnTo>
                    <a:pt x="4132" y="857"/>
                  </a:lnTo>
                  <a:lnTo>
                    <a:pt x="3417" y="3441"/>
                  </a:lnTo>
                  <a:lnTo>
                    <a:pt x="846" y="4120"/>
                  </a:lnTo>
                  <a:lnTo>
                    <a:pt x="0" y="4334"/>
                  </a:lnTo>
                  <a:lnTo>
                    <a:pt x="429" y="5072"/>
                  </a:lnTo>
                  <a:lnTo>
                    <a:pt x="1810" y="7394"/>
                  </a:lnTo>
                  <a:lnTo>
                    <a:pt x="476" y="9632"/>
                  </a:lnTo>
                  <a:lnTo>
                    <a:pt x="36" y="10370"/>
                  </a:lnTo>
                  <a:lnTo>
                    <a:pt x="893" y="10597"/>
                  </a:lnTo>
                  <a:lnTo>
                    <a:pt x="3548" y="11287"/>
                  </a:lnTo>
                  <a:lnTo>
                    <a:pt x="4239" y="13788"/>
                  </a:lnTo>
                  <a:lnTo>
                    <a:pt x="4453" y="14609"/>
                  </a:lnTo>
                  <a:lnTo>
                    <a:pt x="5215" y="14192"/>
                  </a:lnTo>
                  <a:lnTo>
                    <a:pt x="7608" y="12859"/>
                  </a:lnTo>
                  <a:lnTo>
                    <a:pt x="9918" y="14145"/>
                  </a:lnTo>
                  <a:lnTo>
                    <a:pt x="10680" y="14561"/>
                  </a:lnTo>
                  <a:lnTo>
                    <a:pt x="10906" y="13752"/>
                  </a:lnTo>
                  <a:lnTo>
                    <a:pt x="11621" y="11156"/>
                  </a:lnTo>
                  <a:lnTo>
                    <a:pt x="14192" y="10489"/>
                  </a:lnTo>
                  <a:lnTo>
                    <a:pt x="15038" y="10263"/>
                  </a:lnTo>
                  <a:lnTo>
                    <a:pt x="14609" y="9537"/>
                  </a:lnTo>
                  <a:lnTo>
                    <a:pt x="13228" y="7215"/>
                  </a:lnTo>
                  <a:lnTo>
                    <a:pt x="14562" y="4965"/>
                  </a:lnTo>
                  <a:lnTo>
                    <a:pt x="14990" y="4239"/>
                  </a:lnTo>
                  <a:lnTo>
                    <a:pt x="14145" y="4012"/>
                  </a:lnTo>
                  <a:lnTo>
                    <a:pt x="11478" y="3310"/>
                  </a:lnTo>
                  <a:lnTo>
                    <a:pt x="10799"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8"/>
            <p:cNvSpPr/>
            <p:nvPr/>
          </p:nvSpPr>
          <p:spPr>
            <a:xfrm>
              <a:off x="216975" y="4499800"/>
              <a:ext cx="376275" cy="365250"/>
            </a:xfrm>
            <a:custGeom>
              <a:avLst/>
              <a:gdLst/>
              <a:ahLst/>
              <a:cxnLst/>
              <a:rect l="l" t="t" r="r" b="b"/>
              <a:pathLst>
                <a:path w="15051" h="14610" extrusionOk="0">
                  <a:moveTo>
                    <a:pt x="4894" y="1286"/>
                  </a:moveTo>
                  <a:lnTo>
                    <a:pt x="7109" y="2524"/>
                  </a:lnTo>
                  <a:lnTo>
                    <a:pt x="7109" y="6322"/>
                  </a:lnTo>
                  <a:lnTo>
                    <a:pt x="4275" y="3548"/>
                  </a:lnTo>
                  <a:lnTo>
                    <a:pt x="4894" y="1286"/>
                  </a:lnTo>
                  <a:close/>
                  <a:moveTo>
                    <a:pt x="10050" y="1250"/>
                  </a:moveTo>
                  <a:lnTo>
                    <a:pt x="10704" y="3643"/>
                  </a:lnTo>
                  <a:lnTo>
                    <a:pt x="7930" y="6322"/>
                  </a:lnTo>
                  <a:lnTo>
                    <a:pt x="7930" y="2417"/>
                  </a:lnTo>
                  <a:lnTo>
                    <a:pt x="7942" y="2417"/>
                  </a:lnTo>
                  <a:lnTo>
                    <a:pt x="10050" y="1250"/>
                  </a:lnTo>
                  <a:close/>
                  <a:moveTo>
                    <a:pt x="3751" y="4203"/>
                  </a:moveTo>
                  <a:lnTo>
                    <a:pt x="6513" y="6882"/>
                  </a:lnTo>
                  <a:lnTo>
                    <a:pt x="2489" y="6882"/>
                  </a:lnTo>
                  <a:lnTo>
                    <a:pt x="1263" y="4846"/>
                  </a:lnTo>
                  <a:lnTo>
                    <a:pt x="3751" y="4203"/>
                  </a:lnTo>
                  <a:close/>
                  <a:moveTo>
                    <a:pt x="11383" y="4132"/>
                  </a:moveTo>
                  <a:lnTo>
                    <a:pt x="13717" y="4739"/>
                  </a:lnTo>
                  <a:lnTo>
                    <a:pt x="12443" y="6882"/>
                  </a:lnTo>
                  <a:lnTo>
                    <a:pt x="8537" y="6882"/>
                  </a:lnTo>
                  <a:lnTo>
                    <a:pt x="11383" y="4132"/>
                  </a:lnTo>
                  <a:close/>
                  <a:moveTo>
                    <a:pt x="12562" y="7715"/>
                  </a:moveTo>
                  <a:lnTo>
                    <a:pt x="13776" y="9763"/>
                  </a:lnTo>
                  <a:lnTo>
                    <a:pt x="11312" y="10394"/>
                  </a:lnTo>
                  <a:lnTo>
                    <a:pt x="8537" y="7715"/>
                  </a:lnTo>
                  <a:close/>
                  <a:moveTo>
                    <a:pt x="6513" y="7715"/>
                  </a:moveTo>
                  <a:lnTo>
                    <a:pt x="3680" y="10478"/>
                  </a:lnTo>
                  <a:lnTo>
                    <a:pt x="1322" y="9858"/>
                  </a:lnTo>
                  <a:lnTo>
                    <a:pt x="2608" y="7715"/>
                  </a:lnTo>
                  <a:close/>
                  <a:moveTo>
                    <a:pt x="7942" y="8287"/>
                  </a:moveTo>
                  <a:lnTo>
                    <a:pt x="10788" y="11037"/>
                  </a:lnTo>
                  <a:lnTo>
                    <a:pt x="10169" y="13311"/>
                  </a:lnTo>
                  <a:lnTo>
                    <a:pt x="7942" y="12085"/>
                  </a:lnTo>
                  <a:lnTo>
                    <a:pt x="7942" y="8287"/>
                  </a:lnTo>
                  <a:close/>
                  <a:moveTo>
                    <a:pt x="7133" y="8299"/>
                  </a:moveTo>
                  <a:lnTo>
                    <a:pt x="7133" y="12204"/>
                  </a:lnTo>
                  <a:lnTo>
                    <a:pt x="7109" y="12204"/>
                  </a:lnTo>
                  <a:lnTo>
                    <a:pt x="5013" y="13371"/>
                  </a:lnTo>
                  <a:lnTo>
                    <a:pt x="4358" y="10978"/>
                  </a:lnTo>
                  <a:lnTo>
                    <a:pt x="7133" y="8299"/>
                  </a:lnTo>
                  <a:close/>
                  <a:moveTo>
                    <a:pt x="10585" y="0"/>
                  </a:moveTo>
                  <a:lnTo>
                    <a:pt x="9823" y="405"/>
                  </a:lnTo>
                  <a:lnTo>
                    <a:pt x="7430" y="1750"/>
                  </a:lnTo>
                  <a:lnTo>
                    <a:pt x="5120" y="476"/>
                  </a:lnTo>
                  <a:lnTo>
                    <a:pt x="4358" y="60"/>
                  </a:lnTo>
                  <a:lnTo>
                    <a:pt x="4132" y="869"/>
                  </a:lnTo>
                  <a:lnTo>
                    <a:pt x="3418" y="3465"/>
                  </a:lnTo>
                  <a:lnTo>
                    <a:pt x="846" y="4120"/>
                  </a:lnTo>
                  <a:lnTo>
                    <a:pt x="1" y="4346"/>
                  </a:lnTo>
                  <a:lnTo>
                    <a:pt x="429" y="5072"/>
                  </a:lnTo>
                  <a:lnTo>
                    <a:pt x="1810" y="7394"/>
                  </a:lnTo>
                  <a:lnTo>
                    <a:pt x="477" y="9632"/>
                  </a:lnTo>
                  <a:lnTo>
                    <a:pt x="36"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50" y="10263"/>
                  </a:lnTo>
                  <a:lnTo>
                    <a:pt x="14610" y="9537"/>
                  </a:lnTo>
                  <a:lnTo>
                    <a:pt x="13229" y="7215"/>
                  </a:lnTo>
                  <a:lnTo>
                    <a:pt x="14562" y="4965"/>
                  </a:lnTo>
                  <a:lnTo>
                    <a:pt x="15003" y="4239"/>
                  </a:lnTo>
                  <a:lnTo>
                    <a:pt x="14157" y="4012"/>
                  </a:lnTo>
                  <a:lnTo>
                    <a:pt x="11490" y="3310"/>
                  </a:lnTo>
                  <a:lnTo>
                    <a:pt x="10800"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6" name="Google Shape;336;p8"/>
          <p:cNvSpPr txBox="1">
            <a:spLocks noGrp="1"/>
          </p:cNvSpPr>
          <p:nvPr>
            <p:ph type="title"/>
          </p:nvPr>
        </p:nvSpPr>
        <p:spPr>
          <a:xfrm>
            <a:off x="2731300" y="1623867"/>
            <a:ext cx="6730000" cy="24504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80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37" name="Google Shape;337;p8"/>
          <p:cNvSpPr txBox="1">
            <a:spLocks noGrp="1"/>
          </p:cNvSpPr>
          <p:nvPr>
            <p:ph type="subTitle" idx="1"/>
          </p:nvPr>
        </p:nvSpPr>
        <p:spPr>
          <a:xfrm>
            <a:off x="2755833" y="4806733"/>
            <a:ext cx="6705600" cy="93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600"/>
              <a:buNone/>
              <a:defRPr sz="2133">
                <a:solidFill>
                  <a:schemeClr val="lt1"/>
                </a:solidFill>
              </a:defRPr>
            </a:lvl1pPr>
            <a:lvl2pPr lvl="1" rtl="0">
              <a:lnSpc>
                <a:spcPct val="100000"/>
              </a:lnSpc>
              <a:spcBef>
                <a:spcPts val="0"/>
              </a:spcBef>
              <a:spcAft>
                <a:spcPts val="0"/>
              </a:spcAft>
              <a:buClr>
                <a:schemeClr val="lt1"/>
              </a:buClr>
              <a:buSzPts val="1200"/>
              <a:buNone/>
              <a:defRPr sz="1600">
                <a:solidFill>
                  <a:schemeClr val="lt1"/>
                </a:solidFill>
              </a:defRPr>
            </a:lvl2pPr>
            <a:lvl3pPr lvl="2" rtl="0">
              <a:lnSpc>
                <a:spcPct val="100000"/>
              </a:lnSpc>
              <a:spcBef>
                <a:spcPts val="0"/>
              </a:spcBef>
              <a:spcAft>
                <a:spcPts val="0"/>
              </a:spcAft>
              <a:buClr>
                <a:schemeClr val="lt1"/>
              </a:buClr>
              <a:buSzPts val="1200"/>
              <a:buNone/>
              <a:defRPr sz="1600">
                <a:solidFill>
                  <a:schemeClr val="lt1"/>
                </a:solidFill>
              </a:defRPr>
            </a:lvl3pPr>
            <a:lvl4pPr lvl="3" rtl="0">
              <a:lnSpc>
                <a:spcPct val="100000"/>
              </a:lnSpc>
              <a:spcBef>
                <a:spcPts val="0"/>
              </a:spcBef>
              <a:spcAft>
                <a:spcPts val="0"/>
              </a:spcAft>
              <a:buClr>
                <a:schemeClr val="lt1"/>
              </a:buClr>
              <a:buSzPts val="1200"/>
              <a:buNone/>
              <a:defRPr sz="1600">
                <a:solidFill>
                  <a:schemeClr val="lt1"/>
                </a:solidFill>
              </a:defRPr>
            </a:lvl4pPr>
            <a:lvl5pPr lvl="4" rtl="0">
              <a:lnSpc>
                <a:spcPct val="100000"/>
              </a:lnSpc>
              <a:spcBef>
                <a:spcPts val="0"/>
              </a:spcBef>
              <a:spcAft>
                <a:spcPts val="0"/>
              </a:spcAft>
              <a:buClr>
                <a:schemeClr val="lt1"/>
              </a:buClr>
              <a:buSzPts val="1200"/>
              <a:buNone/>
              <a:defRPr sz="1600">
                <a:solidFill>
                  <a:schemeClr val="lt1"/>
                </a:solidFill>
              </a:defRPr>
            </a:lvl5pPr>
            <a:lvl6pPr lvl="5" rtl="0">
              <a:lnSpc>
                <a:spcPct val="100000"/>
              </a:lnSpc>
              <a:spcBef>
                <a:spcPts val="0"/>
              </a:spcBef>
              <a:spcAft>
                <a:spcPts val="0"/>
              </a:spcAft>
              <a:buClr>
                <a:schemeClr val="lt1"/>
              </a:buClr>
              <a:buSzPts val="1200"/>
              <a:buNone/>
              <a:defRPr sz="1600">
                <a:solidFill>
                  <a:schemeClr val="lt1"/>
                </a:solidFill>
              </a:defRPr>
            </a:lvl6pPr>
            <a:lvl7pPr lvl="6" rtl="0">
              <a:lnSpc>
                <a:spcPct val="100000"/>
              </a:lnSpc>
              <a:spcBef>
                <a:spcPts val="0"/>
              </a:spcBef>
              <a:spcAft>
                <a:spcPts val="0"/>
              </a:spcAft>
              <a:buClr>
                <a:schemeClr val="lt1"/>
              </a:buClr>
              <a:buSzPts val="1200"/>
              <a:buNone/>
              <a:defRPr sz="1600">
                <a:solidFill>
                  <a:schemeClr val="lt1"/>
                </a:solidFill>
              </a:defRPr>
            </a:lvl7pPr>
            <a:lvl8pPr lvl="7" rtl="0">
              <a:lnSpc>
                <a:spcPct val="100000"/>
              </a:lnSpc>
              <a:spcBef>
                <a:spcPts val="0"/>
              </a:spcBef>
              <a:spcAft>
                <a:spcPts val="0"/>
              </a:spcAft>
              <a:buClr>
                <a:schemeClr val="lt1"/>
              </a:buClr>
              <a:buSzPts val="1200"/>
              <a:buNone/>
              <a:defRPr sz="1600">
                <a:solidFill>
                  <a:schemeClr val="lt1"/>
                </a:solidFill>
              </a:defRPr>
            </a:lvl8pPr>
            <a:lvl9pPr lvl="8" rtl="0">
              <a:lnSpc>
                <a:spcPct val="100000"/>
              </a:lnSpc>
              <a:spcBef>
                <a:spcPts val="0"/>
              </a:spcBef>
              <a:spcAft>
                <a:spcPts val="0"/>
              </a:spcAft>
              <a:buClr>
                <a:schemeClr val="lt1"/>
              </a:buClr>
              <a:buSzPts val="1200"/>
              <a:buNone/>
              <a:defRPr sz="1600">
                <a:solidFill>
                  <a:schemeClr val="lt1"/>
                </a:solidFill>
              </a:defRPr>
            </a:lvl9pPr>
          </a:lstStyle>
          <a:p>
            <a:endParaRPr/>
          </a:p>
        </p:txBody>
      </p:sp>
    </p:spTree>
    <p:extLst>
      <p:ext uri="{BB962C8B-B14F-4D97-AF65-F5344CB8AC3E}">
        <p14:creationId xmlns:p14="http://schemas.microsoft.com/office/powerpoint/2010/main" val="38878057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38"/>
        <p:cNvGrpSpPr/>
        <p:nvPr/>
      </p:nvGrpSpPr>
      <p:grpSpPr>
        <a:xfrm>
          <a:off x="0" y="0"/>
          <a:ext cx="0" cy="0"/>
          <a:chOff x="0" y="0"/>
          <a:chExt cx="0" cy="0"/>
        </a:xfrm>
      </p:grpSpPr>
      <p:grpSp>
        <p:nvGrpSpPr>
          <p:cNvPr id="339" name="Google Shape;339;p9"/>
          <p:cNvGrpSpPr/>
          <p:nvPr/>
        </p:nvGrpSpPr>
        <p:grpSpPr>
          <a:xfrm>
            <a:off x="14" y="639632"/>
            <a:ext cx="6415865" cy="6198667"/>
            <a:chOff x="9" y="479723"/>
            <a:chExt cx="4811899" cy="4649000"/>
          </a:xfrm>
        </p:grpSpPr>
        <p:sp>
          <p:nvSpPr>
            <p:cNvPr id="340" name="Google Shape;340;p9"/>
            <p:cNvSpPr/>
            <p:nvPr/>
          </p:nvSpPr>
          <p:spPr>
            <a:xfrm>
              <a:off x="2889788" y="3734204"/>
              <a:ext cx="478740" cy="464744"/>
            </a:xfrm>
            <a:custGeom>
              <a:avLst/>
              <a:gdLst/>
              <a:ahLst/>
              <a:cxnLst/>
              <a:rect l="l" t="t" r="r" b="b"/>
              <a:pathLst>
                <a:path w="15050" h="14610" extrusionOk="0">
                  <a:moveTo>
                    <a:pt x="4882" y="1274"/>
                  </a:moveTo>
                  <a:lnTo>
                    <a:pt x="7096" y="2512"/>
                  </a:lnTo>
                  <a:lnTo>
                    <a:pt x="7096" y="6311"/>
                  </a:lnTo>
                  <a:lnTo>
                    <a:pt x="4251" y="3560"/>
                  </a:lnTo>
                  <a:lnTo>
                    <a:pt x="4882" y="1274"/>
                  </a:lnTo>
                  <a:close/>
                  <a:moveTo>
                    <a:pt x="10025" y="1238"/>
                  </a:moveTo>
                  <a:lnTo>
                    <a:pt x="10680" y="3632"/>
                  </a:lnTo>
                  <a:lnTo>
                    <a:pt x="7918" y="6311"/>
                  </a:lnTo>
                  <a:lnTo>
                    <a:pt x="7918" y="2405"/>
                  </a:lnTo>
                  <a:lnTo>
                    <a:pt x="7930" y="2405"/>
                  </a:lnTo>
                  <a:lnTo>
                    <a:pt x="10025" y="1238"/>
                  </a:lnTo>
                  <a:close/>
                  <a:moveTo>
                    <a:pt x="3727" y="4215"/>
                  </a:moveTo>
                  <a:lnTo>
                    <a:pt x="6501" y="6894"/>
                  </a:lnTo>
                  <a:lnTo>
                    <a:pt x="2489" y="6894"/>
                  </a:lnTo>
                  <a:lnTo>
                    <a:pt x="1262" y="4846"/>
                  </a:lnTo>
                  <a:lnTo>
                    <a:pt x="3727" y="4215"/>
                  </a:lnTo>
                  <a:close/>
                  <a:moveTo>
                    <a:pt x="11371" y="4132"/>
                  </a:moveTo>
                  <a:lnTo>
                    <a:pt x="13704" y="4751"/>
                  </a:lnTo>
                  <a:lnTo>
                    <a:pt x="12430" y="6894"/>
                  </a:lnTo>
                  <a:lnTo>
                    <a:pt x="8525" y="6894"/>
                  </a:lnTo>
                  <a:lnTo>
                    <a:pt x="11371" y="4132"/>
                  </a:lnTo>
                  <a:close/>
                  <a:moveTo>
                    <a:pt x="12550" y="7704"/>
                  </a:moveTo>
                  <a:lnTo>
                    <a:pt x="13764" y="9751"/>
                  </a:lnTo>
                  <a:lnTo>
                    <a:pt x="11299" y="10382"/>
                  </a:lnTo>
                  <a:lnTo>
                    <a:pt x="8525" y="7704"/>
                  </a:lnTo>
                  <a:close/>
                  <a:moveTo>
                    <a:pt x="6513" y="7704"/>
                  </a:moveTo>
                  <a:lnTo>
                    <a:pt x="3656" y="10466"/>
                  </a:lnTo>
                  <a:lnTo>
                    <a:pt x="1322" y="9847"/>
                  </a:lnTo>
                  <a:lnTo>
                    <a:pt x="2596" y="7704"/>
                  </a:lnTo>
                  <a:close/>
                  <a:moveTo>
                    <a:pt x="7930" y="8287"/>
                  </a:moveTo>
                  <a:lnTo>
                    <a:pt x="10776" y="11037"/>
                  </a:lnTo>
                  <a:lnTo>
                    <a:pt x="10144" y="13323"/>
                  </a:lnTo>
                  <a:lnTo>
                    <a:pt x="7930" y="12085"/>
                  </a:lnTo>
                  <a:lnTo>
                    <a:pt x="7930" y="8287"/>
                  </a:lnTo>
                  <a:close/>
                  <a:moveTo>
                    <a:pt x="7108" y="8287"/>
                  </a:moveTo>
                  <a:lnTo>
                    <a:pt x="7108" y="12192"/>
                  </a:lnTo>
                  <a:lnTo>
                    <a:pt x="7096" y="12192"/>
                  </a:lnTo>
                  <a:lnTo>
                    <a:pt x="5001" y="13359"/>
                  </a:lnTo>
                  <a:lnTo>
                    <a:pt x="4346" y="10966"/>
                  </a:lnTo>
                  <a:lnTo>
                    <a:pt x="7108" y="8287"/>
                  </a:lnTo>
                  <a:close/>
                  <a:moveTo>
                    <a:pt x="10585" y="0"/>
                  </a:moveTo>
                  <a:lnTo>
                    <a:pt x="9823" y="417"/>
                  </a:lnTo>
                  <a:lnTo>
                    <a:pt x="7430" y="1750"/>
                  </a:lnTo>
                  <a:lnTo>
                    <a:pt x="5120" y="465"/>
                  </a:lnTo>
                  <a:lnTo>
                    <a:pt x="4358" y="48"/>
                  </a:lnTo>
                  <a:lnTo>
                    <a:pt x="4132" y="857"/>
                  </a:lnTo>
                  <a:lnTo>
                    <a:pt x="3417"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9"/>
            <p:cNvSpPr/>
            <p:nvPr/>
          </p:nvSpPr>
          <p:spPr>
            <a:xfrm>
              <a:off x="2889788" y="3269110"/>
              <a:ext cx="478740" cy="465126"/>
            </a:xfrm>
            <a:custGeom>
              <a:avLst/>
              <a:gdLst/>
              <a:ahLst/>
              <a:cxnLst/>
              <a:rect l="l" t="t" r="r" b="b"/>
              <a:pathLst>
                <a:path w="15050" h="14622" extrusionOk="0">
                  <a:moveTo>
                    <a:pt x="4882" y="1286"/>
                  </a:moveTo>
                  <a:lnTo>
                    <a:pt x="7096" y="2525"/>
                  </a:lnTo>
                  <a:lnTo>
                    <a:pt x="7096" y="6311"/>
                  </a:lnTo>
                  <a:lnTo>
                    <a:pt x="4251" y="3560"/>
                  </a:lnTo>
                  <a:lnTo>
                    <a:pt x="4882" y="1286"/>
                  </a:lnTo>
                  <a:close/>
                  <a:moveTo>
                    <a:pt x="10025" y="1239"/>
                  </a:moveTo>
                  <a:lnTo>
                    <a:pt x="10680" y="3632"/>
                  </a:lnTo>
                  <a:lnTo>
                    <a:pt x="7918" y="6311"/>
                  </a:lnTo>
                  <a:lnTo>
                    <a:pt x="7918" y="2417"/>
                  </a:lnTo>
                  <a:lnTo>
                    <a:pt x="7930" y="2417"/>
                  </a:lnTo>
                  <a:lnTo>
                    <a:pt x="10025" y="1239"/>
                  </a:lnTo>
                  <a:close/>
                  <a:moveTo>
                    <a:pt x="3727" y="4215"/>
                  </a:moveTo>
                  <a:lnTo>
                    <a:pt x="6501" y="6894"/>
                  </a:lnTo>
                  <a:lnTo>
                    <a:pt x="2489" y="6894"/>
                  </a:lnTo>
                  <a:lnTo>
                    <a:pt x="1262" y="4858"/>
                  </a:lnTo>
                  <a:lnTo>
                    <a:pt x="3727" y="4215"/>
                  </a:lnTo>
                  <a:close/>
                  <a:moveTo>
                    <a:pt x="11371" y="4144"/>
                  </a:moveTo>
                  <a:lnTo>
                    <a:pt x="13704" y="4751"/>
                  </a:lnTo>
                  <a:lnTo>
                    <a:pt x="12430" y="6894"/>
                  </a:lnTo>
                  <a:lnTo>
                    <a:pt x="8525" y="6894"/>
                  </a:lnTo>
                  <a:lnTo>
                    <a:pt x="11371" y="4144"/>
                  </a:lnTo>
                  <a:close/>
                  <a:moveTo>
                    <a:pt x="12550" y="7716"/>
                  </a:moveTo>
                  <a:lnTo>
                    <a:pt x="13764" y="9752"/>
                  </a:lnTo>
                  <a:lnTo>
                    <a:pt x="11299" y="10395"/>
                  </a:lnTo>
                  <a:lnTo>
                    <a:pt x="8525" y="7716"/>
                  </a:lnTo>
                  <a:close/>
                  <a:moveTo>
                    <a:pt x="6513" y="7728"/>
                  </a:moveTo>
                  <a:lnTo>
                    <a:pt x="3656" y="10478"/>
                  </a:lnTo>
                  <a:lnTo>
                    <a:pt x="1322" y="9871"/>
                  </a:lnTo>
                  <a:lnTo>
                    <a:pt x="2596" y="7728"/>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3"/>
                  </a:lnTo>
                  <a:lnTo>
                    <a:pt x="5120" y="465"/>
                  </a:lnTo>
                  <a:lnTo>
                    <a:pt x="4358" y="48"/>
                  </a:lnTo>
                  <a:lnTo>
                    <a:pt x="4132" y="870"/>
                  </a:lnTo>
                  <a:lnTo>
                    <a:pt x="3417" y="3453"/>
                  </a:lnTo>
                  <a:lnTo>
                    <a:pt x="846" y="4132"/>
                  </a:lnTo>
                  <a:lnTo>
                    <a:pt x="0" y="4346"/>
                  </a:lnTo>
                  <a:lnTo>
                    <a:pt x="429" y="5084"/>
                  </a:lnTo>
                  <a:lnTo>
                    <a:pt x="1810"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9"/>
            <p:cNvSpPr/>
            <p:nvPr/>
          </p:nvSpPr>
          <p:spPr>
            <a:xfrm>
              <a:off x="2889788" y="4198916"/>
              <a:ext cx="478740" cy="465094"/>
            </a:xfrm>
            <a:custGeom>
              <a:avLst/>
              <a:gdLst/>
              <a:ahLst/>
              <a:cxnLst/>
              <a:rect l="l" t="t" r="r" b="b"/>
              <a:pathLst>
                <a:path w="15050" h="14621" extrusionOk="0">
                  <a:moveTo>
                    <a:pt x="4882" y="1286"/>
                  </a:moveTo>
                  <a:lnTo>
                    <a:pt x="7096" y="2512"/>
                  </a:lnTo>
                  <a:lnTo>
                    <a:pt x="7096" y="6310"/>
                  </a:lnTo>
                  <a:lnTo>
                    <a:pt x="4251" y="3560"/>
                  </a:lnTo>
                  <a:lnTo>
                    <a:pt x="4882" y="1286"/>
                  </a:lnTo>
                  <a:close/>
                  <a:moveTo>
                    <a:pt x="10025" y="1238"/>
                  </a:moveTo>
                  <a:lnTo>
                    <a:pt x="10680" y="3632"/>
                  </a:lnTo>
                  <a:lnTo>
                    <a:pt x="7918" y="6310"/>
                  </a:lnTo>
                  <a:lnTo>
                    <a:pt x="7918" y="2417"/>
                  </a:lnTo>
                  <a:lnTo>
                    <a:pt x="7930" y="2417"/>
                  </a:lnTo>
                  <a:lnTo>
                    <a:pt x="10025" y="1238"/>
                  </a:lnTo>
                  <a:close/>
                  <a:moveTo>
                    <a:pt x="11371" y="4132"/>
                  </a:moveTo>
                  <a:lnTo>
                    <a:pt x="13704" y="4739"/>
                  </a:lnTo>
                  <a:lnTo>
                    <a:pt x="12430" y="6882"/>
                  </a:lnTo>
                  <a:lnTo>
                    <a:pt x="8525" y="6882"/>
                  </a:lnTo>
                  <a:lnTo>
                    <a:pt x="11371" y="4132"/>
                  </a:lnTo>
                  <a:close/>
                  <a:moveTo>
                    <a:pt x="3727" y="4215"/>
                  </a:moveTo>
                  <a:lnTo>
                    <a:pt x="6501" y="6894"/>
                  </a:lnTo>
                  <a:lnTo>
                    <a:pt x="2489" y="6894"/>
                  </a:lnTo>
                  <a:lnTo>
                    <a:pt x="1262" y="4858"/>
                  </a:lnTo>
                  <a:lnTo>
                    <a:pt x="3727" y="4215"/>
                  </a:lnTo>
                  <a:close/>
                  <a:moveTo>
                    <a:pt x="12550" y="7715"/>
                  </a:moveTo>
                  <a:lnTo>
                    <a:pt x="13764" y="9751"/>
                  </a:lnTo>
                  <a:lnTo>
                    <a:pt x="11299" y="10394"/>
                  </a:lnTo>
                  <a:lnTo>
                    <a:pt x="8525" y="7715"/>
                  </a:lnTo>
                  <a:close/>
                  <a:moveTo>
                    <a:pt x="6513" y="7715"/>
                  </a:moveTo>
                  <a:lnTo>
                    <a:pt x="3656" y="10466"/>
                  </a:lnTo>
                  <a:lnTo>
                    <a:pt x="1322" y="9859"/>
                  </a:lnTo>
                  <a:lnTo>
                    <a:pt x="2596" y="7715"/>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2"/>
                  </a:lnTo>
                  <a:lnTo>
                    <a:pt x="5120" y="465"/>
                  </a:lnTo>
                  <a:lnTo>
                    <a:pt x="4358" y="48"/>
                  </a:lnTo>
                  <a:lnTo>
                    <a:pt x="4132" y="869"/>
                  </a:lnTo>
                  <a:lnTo>
                    <a:pt x="3417" y="3453"/>
                  </a:lnTo>
                  <a:lnTo>
                    <a:pt x="846" y="4132"/>
                  </a:lnTo>
                  <a:lnTo>
                    <a:pt x="0" y="4346"/>
                  </a:lnTo>
                  <a:lnTo>
                    <a:pt x="429" y="5084"/>
                  </a:lnTo>
                  <a:lnTo>
                    <a:pt x="1810"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9"/>
            <p:cNvSpPr/>
            <p:nvPr/>
          </p:nvSpPr>
          <p:spPr>
            <a:xfrm>
              <a:off x="2889407" y="4664010"/>
              <a:ext cx="479122" cy="464712"/>
            </a:xfrm>
            <a:custGeom>
              <a:avLst/>
              <a:gdLst/>
              <a:ahLst/>
              <a:cxnLst/>
              <a:rect l="l" t="t" r="r" b="b"/>
              <a:pathLst>
                <a:path w="15062" h="14609" extrusionOk="0">
                  <a:moveTo>
                    <a:pt x="4894" y="1274"/>
                  </a:moveTo>
                  <a:lnTo>
                    <a:pt x="7108" y="2512"/>
                  </a:lnTo>
                  <a:lnTo>
                    <a:pt x="7108" y="6310"/>
                  </a:lnTo>
                  <a:lnTo>
                    <a:pt x="4263" y="3560"/>
                  </a:lnTo>
                  <a:lnTo>
                    <a:pt x="4894" y="1274"/>
                  </a:lnTo>
                  <a:close/>
                  <a:moveTo>
                    <a:pt x="10037" y="1238"/>
                  </a:moveTo>
                  <a:lnTo>
                    <a:pt x="10692" y="3631"/>
                  </a:lnTo>
                  <a:lnTo>
                    <a:pt x="7930" y="6310"/>
                  </a:lnTo>
                  <a:lnTo>
                    <a:pt x="7930" y="2405"/>
                  </a:lnTo>
                  <a:lnTo>
                    <a:pt x="7942" y="2405"/>
                  </a:lnTo>
                  <a:lnTo>
                    <a:pt x="10037" y="1238"/>
                  </a:lnTo>
                  <a:close/>
                  <a:moveTo>
                    <a:pt x="11395" y="4120"/>
                  </a:moveTo>
                  <a:lnTo>
                    <a:pt x="13728" y="4727"/>
                  </a:lnTo>
                  <a:lnTo>
                    <a:pt x="12454" y="6870"/>
                  </a:lnTo>
                  <a:lnTo>
                    <a:pt x="8537" y="6870"/>
                  </a:lnTo>
                  <a:lnTo>
                    <a:pt x="11395" y="4120"/>
                  </a:lnTo>
                  <a:close/>
                  <a:moveTo>
                    <a:pt x="3751" y="4215"/>
                  </a:moveTo>
                  <a:lnTo>
                    <a:pt x="6513" y="6894"/>
                  </a:lnTo>
                  <a:lnTo>
                    <a:pt x="2501" y="6894"/>
                  </a:lnTo>
                  <a:lnTo>
                    <a:pt x="1274" y="4846"/>
                  </a:lnTo>
                  <a:lnTo>
                    <a:pt x="3751" y="4215"/>
                  </a:lnTo>
                  <a:close/>
                  <a:moveTo>
                    <a:pt x="12562" y="7703"/>
                  </a:moveTo>
                  <a:lnTo>
                    <a:pt x="13776" y="9751"/>
                  </a:lnTo>
                  <a:lnTo>
                    <a:pt x="11311" y="10382"/>
                  </a:lnTo>
                  <a:lnTo>
                    <a:pt x="8537" y="7703"/>
                  </a:lnTo>
                  <a:close/>
                  <a:moveTo>
                    <a:pt x="6513" y="7703"/>
                  </a:moveTo>
                  <a:lnTo>
                    <a:pt x="3668" y="10466"/>
                  </a:lnTo>
                  <a:lnTo>
                    <a:pt x="1334" y="9846"/>
                  </a:lnTo>
                  <a:lnTo>
                    <a:pt x="2596" y="7703"/>
                  </a:lnTo>
                  <a:close/>
                  <a:moveTo>
                    <a:pt x="7942" y="8275"/>
                  </a:moveTo>
                  <a:lnTo>
                    <a:pt x="10788" y="11025"/>
                  </a:lnTo>
                  <a:lnTo>
                    <a:pt x="10156" y="13299"/>
                  </a:lnTo>
                  <a:lnTo>
                    <a:pt x="7942" y="12073"/>
                  </a:lnTo>
                  <a:lnTo>
                    <a:pt x="7942" y="8275"/>
                  </a:lnTo>
                  <a:close/>
                  <a:moveTo>
                    <a:pt x="7120" y="8287"/>
                  </a:moveTo>
                  <a:lnTo>
                    <a:pt x="7120" y="12192"/>
                  </a:lnTo>
                  <a:lnTo>
                    <a:pt x="7108" y="12192"/>
                  </a:lnTo>
                  <a:lnTo>
                    <a:pt x="5013" y="13359"/>
                  </a:lnTo>
                  <a:lnTo>
                    <a:pt x="4358" y="10966"/>
                  </a:lnTo>
                  <a:lnTo>
                    <a:pt x="7120" y="8287"/>
                  </a:lnTo>
                  <a:close/>
                  <a:moveTo>
                    <a:pt x="10597" y="0"/>
                  </a:moveTo>
                  <a:lnTo>
                    <a:pt x="9835" y="417"/>
                  </a:lnTo>
                  <a:lnTo>
                    <a:pt x="7442" y="1750"/>
                  </a:lnTo>
                  <a:lnTo>
                    <a:pt x="5120" y="464"/>
                  </a:lnTo>
                  <a:lnTo>
                    <a:pt x="4358" y="48"/>
                  </a:lnTo>
                  <a:lnTo>
                    <a:pt x="4132" y="857"/>
                  </a:lnTo>
                  <a:lnTo>
                    <a:pt x="3418" y="3453"/>
                  </a:lnTo>
                  <a:lnTo>
                    <a:pt x="846" y="4120"/>
                  </a:lnTo>
                  <a:lnTo>
                    <a:pt x="0" y="4346"/>
                  </a:lnTo>
                  <a:lnTo>
                    <a:pt x="429" y="5072"/>
                  </a:lnTo>
                  <a:lnTo>
                    <a:pt x="1810" y="7394"/>
                  </a:lnTo>
                  <a:lnTo>
                    <a:pt x="465" y="9644"/>
                  </a:lnTo>
                  <a:lnTo>
                    <a:pt x="60" y="10370"/>
                  </a:lnTo>
                  <a:lnTo>
                    <a:pt x="905" y="10597"/>
                  </a:lnTo>
                  <a:lnTo>
                    <a:pt x="3572" y="11299"/>
                  </a:lnTo>
                  <a:lnTo>
                    <a:pt x="4251" y="13787"/>
                  </a:lnTo>
                  <a:lnTo>
                    <a:pt x="4477" y="14609"/>
                  </a:lnTo>
                  <a:lnTo>
                    <a:pt x="5239" y="14192"/>
                  </a:lnTo>
                  <a:lnTo>
                    <a:pt x="7632" y="12859"/>
                  </a:lnTo>
                  <a:lnTo>
                    <a:pt x="9942" y="14157"/>
                  </a:lnTo>
                  <a:lnTo>
                    <a:pt x="10692" y="14573"/>
                  </a:lnTo>
                  <a:lnTo>
                    <a:pt x="10918" y="13752"/>
                  </a:lnTo>
                  <a:lnTo>
                    <a:pt x="11633" y="11156"/>
                  </a:lnTo>
                  <a:lnTo>
                    <a:pt x="14205" y="10489"/>
                  </a:lnTo>
                  <a:lnTo>
                    <a:pt x="15062" y="10263"/>
                  </a:lnTo>
                  <a:lnTo>
                    <a:pt x="14621" y="9537"/>
                  </a:lnTo>
                  <a:lnTo>
                    <a:pt x="13240" y="7215"/>
                  </a:lnTo>
                  <a:lnTo>
                    <a:pt x="14586" y="4965"/>
                  </a:lnTo>
                  <a:lnTo>
                    <a:pt x="15014" y="4239"/>
                  </a:lnTo>
                  <a:lnTo>
                    <a:pt x="14169" y="4012"/>
                  </a:lnTo>
                  <a:lnTo>
                    <a:pt x="11502" y="3310"/>
                  </a:lnTo>
                  <a:lnTo>
                    <a:pt x="10811" y="810"/>
                  </a:lnTo>
                  <a:lnTo>
                    <a:pt x="10597"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9"/>
            <p:cNvSpPr/>
            <p:nvPr/>
          </p:nvSpPr>
          <p:spPr>
            <a:xfrm>
              <a:off x="3850641" y="4663629"/>
              <a:ext cx="478740" cy="464744"/>
            </a:xfrm>
            <a:custGeom>
              <a:avLst/>
              <a:gdLst/>
              <a:ahLst/>
              <a:cxnLst/>
              <a:rect l="l" t="t" r="r" b="b"/>
              <a:pathLst>
                <a:path w="15050" h="14610" extrusionOk="0">
                  <a:moveTo>
                    <a:pt x="4882" y="1286"/>
                  </a:moveTo>
                  <a:lnTo>
                    <a:pt x="7109" y="2524"/>
                  </a:lnTo>
                  <a:lnTo>
                    <a:pt x="7109" y="6322"/>
                  </a:lnTo>
                  <a:lnTo>
                    <a:pt x="4263" y="3572"/>
                  </a:lnTo>
                  <a:lnTo>
                    <a:pt x="4882" y="1286"/>
                  </a:lnTo>
                  <a:close/>
                  <a:moveTo>
                    <a:pt x="10049" y="1250"/>
                  </a:moveTo>
                  <a:lnTo>
                    <a:pt x="10704" y="3643"/>
                  </a:lnTo>
                  <a:lnTo>
                    <a:pt x="7942" y="6322"/>
                  </a:lnTo>
                  <a:lnTo>
                    <a:pt x="7942" y="2417"/>
                  </a:lnTo>
                  <a:lnTo>
                    <a:pt x="7954" y="2417"/>
                  </a:lnTo>
                  <a:lnTo>
                    <a:pt x="10049" y="1250"/>
                  </a:lnTo>
                  <a:close/>
                  <a:moveTo>
                    <a:pt x="11395" y="4132"/>
                  </a:moveTo>
                  <a:lnTo>
                    <a:pt x="13728" y="4739"/>
                  </a:lnTo>
                  <a:lnTo>
                    <a:pt x="12443" y="6882"/>
                  </a:lnTo>
                  <a:lnTo>
                    <a:pt x="8537" y="6882"/>
                  </a:lnTo>
                  <a:lnTo>
                    <a:pt x="11395" y="4132"/>
                  </a:lnTo>
                  <a:close/>
                  <a:moveTo>
                    <a:pt x="3751" y="4227"/>
                  </a:moveTo>
                  <a:lnTo>
                    <a:pt x="6525" y="6906"/>
                  </a:lnTo>
                  <a:lnTo>
                    <a:pt x="2501" y="6906"/>
                  </a:lnTo>
                  <a:lnTo>
                    <a:pt x="1286" y="4858"/>
                  </a:lnTo>
                  <a:lnTo>
                    <a:pt x="3751" y="4227"/>
                  </a:lnTo>
                  <a:close/>
                  <a:moveTo>
                    <a:pt x="12562" y="7715"/>
                  </a:moveTo>
                  <a:lnTo>
                    <a:pt x="13788" y="9763"/>
                  </a:lnTo>
                  <a:lnTo>
                    <a:pt x="11311" y="10394"/>
                  </a:lnTo>
                  <a:lnTo>
                    <a:pt x="8549" y="7715"/>
                  </a:lnTo>
                  <a:close/>
                  <a:moveTo>
                    <a:pt x="6525" y="7715"/>
                  </a:moveTo>
                  <a:lnTo>
                    <a:pt x="3668" y="10478"/>
                  </a:lnTo>
                  <a:lnTo>
                    <a:pt x="1322" y="9858"/>
                  </a:lnTo>
                  <a:lnTo>
                    <a:pt x="2608" y="7715"/>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29" y="5072"/>
                  </a:lnTo>
                  <a:lnTo>
                    <a:pt x="1822" y="7394"/>
                  </a:lnTo>
                  <a:lnTo>
                    <a:pt x="477" y="9632"/>
                  </a:lnTo>
                  <a:lnTo>
                    <a:pt x="48" y="10370"/>
                  </a:lnTo>
                  <a:lnTo>
                    <a:pt x="893" y="10585"/>
                  </a:lnTo>
                  <a:lnTo>
                    <a:pt x="3560" y="11287"/>
                  </a:lnTo>
                  <a:lnTo>
                    <a:pt x="4251" y="13788"/>
                  </a:lnTo>
                  <a:lnTo>
                    <a:pt x="4465" y="14609"/>
                  </a:lnTo>
                  <a:lnTo>
                    <a:pt x="5227" y="14192"/>
                  </a:lnTo>
                  <a:lnTo>
                    <a:pt x="7621" y="12847"/>
                  </a:lnTo>
                  <a:lnTo>
                    <a:pt x="9930" y="14145"/>
                  </a:lnTo>
                  <a:lnTo>
                    <a:pt x="10692" y="14561"/>
                  </a:lnTo>
                  <a:lnTo>
                    <a:pt x="10919" y="13740"/>
                  </a:lnTo>
                  <a:lnTo>
                    <a:pt x="11633" y="11156"/>
                  </a:lnTo>
                  <a:lnTo>
                    <a:pt x="14205"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9"/>
            <p:cNvSpPr/>
            <p:nvPr/>
          </p:nvSpPr>
          <p:spPr>
            <a:xfrm>
              <a:off x="3850641" y="4198535"/>
              <a:ext cx="478740" cy="465126"/>
            </a:xfrm>
            <a:custGeom>
              <a:avLst/>
              <a:gdLst/>
              <a:ahLst/>
              <a:cxnLst/>
              <a:rect l="l" t="t" r="r" b="b"/>
              <a:pathLst>
                <a:path w="15050" h="14622" extrusionOk="0">
                  <a:moveTo>
                    <a:pt x="4882" y="1298"/>
                  </a:moveTo>
                  <a:lnTo>
                    <a:pt x="7109" y="2536"/>
                  </a:lnTo>
                  <a:lnTo>
                    <a:pt x="7109" y="6322"/>
                  </a:lnTo>
                  <a:lnTo>
                    <a:pt x="4263" y="3572"/>
                  </a:lnTo>
                  <a:lnTo>
                    <a:pt x="4882" y="1298"/>
                  </a:lnTo>
                  <a:close/>
                  <a:moveTo>
                    <a:pt x="10049" y="1250"/>
                  </a:moveTo>
                  <a:lnTo>
                    <a:pt x="10704" y="3644"/>
                  </a:lnTo>
                  <a:lnTo>
                    <a:pt x="7942" y="6322"/>
                  </a:lnTo>
                  <a:lnTo>
                    <a:pt x="7942" y="2429"/>
                  </a:lnTo>
                  <a:lnTo>
                    <a:pt x="7954" y="2429"/>
                  </a:lnTo>
                  <a:lnTo>
                    <a:pt x="10049" y="1250"/>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7"/>
                  </a:moveTo>
                  <a:lnTo>
                    <a:pt x="13788" y="9763"/>
                  </a:lnTo>
                  <a:lnTo>
                    <a:pt x="11311" y="10406"/>
                  </a:lnTo>
                  <a:lnTo>
                    <a:pt x="8549" y="7727"/>
                  </a:lnTo>
                  <a:close/>
                  <a:moveTo>
                    <a:pt x="6525" y="7727"/>
                  </a:moveTo>
                  <a:lnTo>
                    <a:pt x="3668" y="10478"/>
                  </a:lnTo>
                  <a:lnTo>
                    <a:pt x="1322" y="9871"/>
                  </a:lnTo>
                  <a:lnTo>
                    <a:pt x="2608" y="7727"/>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2"/>
                  </a:lnTo>
                  <a:lnTo>
                    <a:pt x="5120" y="465"/>
                  </a:lnTo>
                  <a:lnTo>
                    <a:pt x="4358" y="48"/>
                  </a:lnTo>
                  <a:lnTo>
                    <a:pt x="4144" y="869"/>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21"/>
                  </a:lnTo>
                  <a:lnTo>
                    <a:pt x="5227" y="14204"/>
                  </a:lnTo>
                  <a:lnTo>
                    <a:pt x="7621" y="12859"/>
                  </a:lnTo>
                  <a:lnTo>
                    <a:pt x="9930" y="14157"/>
                  </a:lnTo>
                  <a:lnTo>
                    <a:pt x="10692" y="14573"/>
                  </a:lnTo>
                  <a:lnTo>
                    <a:pt x="10919" y="13752"/>
                  </a:lnTo>
                  <a:lnTo>
                    <a:pt x="11633" y="11168"/>
                  </a:lnTo>
                  <a:lnTo>
                    <a:pt x="14205" y="10490"/>
                  </a:lnTo>
                  <a:lnTo>
                    <a:pt x="15050" y="10275"/>
                  </a:lnTo>
                  <a:lnTo>
                    <a:pt x="14621" y="9537"/>
                  </a:lnTo>
                  <a:lnTo>
                    <a:pt x="13240" y="7215"/>
                  </a:lnTo>
                  <a:lnTo>
                    <a:pt x="14574" y="4977"/>
                  </a:lnTo>
                  <a:lnTo>
                    <a:pt x="15002" y="4239"/>
                  </a:lnTo>
                  <a:lnTo>
                    <a:pt x="14157" y="4025"/>
                  </a:lnTo>
                  <a:lnTo>
                    <a:pt x="11490" y="3322"/>
                  </a:lnTo>
                  <a:lnTo>
                    <a:pt x="10811"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9"/>
            <p:cNvSpPr/>
            <p:nvPr/>
          </p:nvSpPr>
          <p:spPr>
            <a:xfrm>
              <a:off x="2407262" y="3269110"/>
              <a:ext cx="478772" cy="465126"/>
            </a:xfrm>
            <a:custGeom>
              <a:avLst/>
              <a:gdLst/>
              <a:ahLst/>
              <a:cxnLst/>
              <a:rect l="l" t="t" r="r" b="b"/>
              <a:pathLst>
                <a:path w="15051" h="14622" extrusionOk="0">
                  <a:moveTo>
                    <a:pt x="4882" y="1286"/>
                  </a:moveTo>
                  <a:lnTo>
                    <a:pt x="7097" y="2525"/>
                  </a:lnTo>
                  <a:lnTo>
                    <a:pt x="7097" y="6311"/>
                  </a:lnTo>
                  <a:lnTo>
                    <a:pt x="4263" y="3560"/>
                  </a:lnTo>
                  <a:lnTo>
                    <a:pt x="4882" y="1286"/>
                  </a:lnTo>
                  <a:close/>
                  <a:moveTo>
                    <a:pt x="10038" y="1239"/>
                  </a:moveTo>
                  <a:lnTo>
                    <a:pt x="10693" y="3632"/>
                  </a:lnTo>
                  <a:lnTo>
                    <a:pt x="7918" y="6311"/>
                  </a:lnTo>
                  <a:lnTo>
                    <a:pt x="7918" y="2417"/>
                  </a:lnTo>
                  <a:lnTo>
                    <a:pt x="7930" y="2417"/>
                  </a:lnTo>
                  <a:lnTo>
                    <a:pt x="10038" y="1239"/>
                  </a:lnTo>
                  <a:close/>
                  <a:moveTo>
                    <a:pt x="3739" y="4215"/>
                  </a:moveTo>
                  <a:lnTo>
                    <a:pt x="6502" y="6894"/>
                  </a:lnTo>
                  <a:lnTo>
                    <a:pt x="2489" y="6894"/>
                  </a:lnTo>
                  <a:lnTo>
                    <a:pt x="1287" y="4858"/>
                  </a:lnTo>
                  <a:lnTo>
                    <a:pt x="3739" y="4215"/>
                  </a:lnTo>
                  <a:close/>
                  <a:moveTo>
                    <a:pt x="11371" y="4144"/>
                  </a:moveTo>
                  <a:lnTo>
                    <a:pt x="13705" y="4751"/>
                  </a:lnTo>
                  <a:lnTo>
                    <a:pt x="12431" y="6894"/>
                  </a:lnTo>
                  <a:lnTo>
                    <a:pt x="8514" y="6894"/>
                  </a:lnTo>
                  <a:lnTo>
                    <a:pt x="11371" y="4144"/>
                  </a:lnTo>
                  <a:close/>
                  <a:moveTo>
                    <a:pt x="12550" y="7716"/>
                  </a:moveTo>
                  <a:lnTo>
                    <a:pt x="13764" y="9752"/>
                  </a:lnTo>
                  <a:lnTo>
                    <a:pt x="11300" y="10395"/>
                  </a:lnTo>
                  <a:lnTo>
                    <a:pt x="8526" y="7716"/>
                  </a:lnTo>
                  <a:close/>
                  <a:moveTo>
                    <a:pt x="6514" y="7728"/>
                  </a:moveTo>
                  <a:lnTo>
                    <a:pt x="3668" y="10478"/>
                  </a:lnTo>
                  <a:lnTo>
                    <a:pt x="1322" y="9871"/>
                  </a:lnTo>
                  <a:lnTo>
                    <a:pt x="2608" y="7728"/>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3"/>
                  </a:lnTo>
                  <a:lnTo>
                    <a:pt x="5120" y="465"/>
                  </a:lnTo>
                  <a:lnTo>
                    <a:pt x="4358" y="48"/>
                  </a:lnTo>
                  <a:lnTo>
                    <a:pt x="4144" y="870"/>
                  </a:lnTo>
                  <a:lnTo>
                    <a:pt x="3430" y="3453"/>
                  </a:lnTo>
                  <a:lnTo>
                    <a:pt x="846" y="4132"/>
                  </a:lnTo>
                  <a:lnTo>
                    <a:pt x="1" y="4346"/>
                  </a:lnTo>
                  <a:lnTo>
                    <a:pt x="429" y="5084"/>
                  </a:lnTo>
                  <a:lnTo>
                    <a:pt x="1822" y="7406"/>
                  </a:lnTo>
                  <a:lnTo>
                    <a:pt x="477" y="9644"/>
                  </a:lnTo>
                  <a:lnTo>
                    <a:pt x="48" y="10383"/>
                  </a:lnTo>
                  <a:lnTo>
                    <a:pt x="894" y="10597"/>
                  </a:lnTo>
                  <a:lnTo>
                    <a:pt x="3561" y="11299"/>
                  </a:lnTo>
                  <a:lnTo>
                    <a:pt x="4239"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9"/>
            <p:cNvSpPr/>
            <p:nvPr/>
          </p:nvSpPr>
          <p:spPr>
            <a:xfrm>
              <a:off x="3372282" y="3734204"/>
              <a:ext cx="478391" cy="464744"/>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1" y="3632"/>
                  </a:lnTo>
                  <a:lnTo>
                    <a:pt x="7919" y="6311"/>
                  </a:lnTo>
                  <a:lnTo>
                    <a:pt x="7919" y="2405"/>
                  </a:lnTo>
                  <a:lnTo>
                    <a:pt x="7930" y="2405"/>
                  </a:lnTo>
                  <a:lnTo>
                    <a:pt x="10026" y="1238"/>
                  </a:lnTo>
                  <a:close/>
                  <a:moveTo>
                    <a:pt x="3728" y="4215"/>
                  </a:moveTo>
                  <a:lnTo>
                    <a:pt x="6502" y="6894"/>
                  </a:lnTo>
                  <a:lnTo>
                    <a:pt x="2477" y="6894"/>
                  </a:lnTo>
                  <a:lnTo>
                    <a:pt x="1263" y="4846"/>
                  </a:lnTo>
                  <a:lnTo>
                    <a:pt x="3728" y="4215"/>
                  </a:lnTo>
                  <a:close/>
                  <a:moveTo>
                    <a:pt x="11371" y="4132"/>
                  </a:moveTo>
                  <a:lnTo>
                    <a:pt x="13705" y="4751"/>
                  </a:lnTo>
                  <a:lnTo>
                    <a:pt x="12419" y="6894"/>
                  </a:lnTo>
                  <a:lnTo>
                    <a:pt x="8514" y="6894"/>
                  </a:lnTo>
                  <a:lnTo>
                    <a:pt x="11371" y="4132"/>
                  </a:lnTo>
                  <a:close/>
                  <a:moveTo>
                    <a:pt x="12538" y="7704"/>
                  </a:moveTo>
                  <a:lnTo>
                    <a:pt x="13765" y="9751"/>
                  </a:lnTo>
                  <a:lnTo>
                    <a:pt x="11288" y="10382"/>
                  </a:lnTo>
                  <a:lnTo>
                    <a:pt x="8526" y="7704"/>
                  </a:lnTo>
                  <a:close/>
                  <a:moveTo>
                    <a:pt x="6514" y="7704"/>
                  </a:moveTo>
                  <a:lnTo>
                    <a:pt x="3656" y="10466"/>
                  </a:lnTo>
                  <a:lnTo>
                    <a:pt x="1323"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37" y="10371"/>
                  </a:lnTo>
                  <a:lnTo>
                    <a:pt x="894" y="10597"/>
                  </a:lnTo>
                  <a:lnTo>
                    <a:pt x="3549"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0" y="3322"/>
                  </a:lnTo>
                  <a:lnTo>
                    <a:pt x="10800" y="822"/>
                  </a:lnTo>
                  <a:lnTo>
                    <a:pt x="10574"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9"/>
            <p:cNvSpPr/>
            <p:nvPr/>
          </p:nvSpPr>
          <p:spPr>
            <a:xfrm>
              <a:off x="3372282" y="4198916"/>
              <a:ext cx="478391" cy="465094"/>
            </a:xfrm>
            <a:custGeom>
              <a:avLst/>
              <a:gdLst/>
              <a:ahLst/>
              <a:cxnLst/>
              <a:rect l="l" t="t" r="r" b="b"/>
              <a:pathLst>
                <a:path w="15039" h="14621" extrusionOk="0">
                  <a:moveTo>
                    <a:pt x="4882" y="1286"/>
                  </a:moveTo>
                  <a:lnTo>
                    <a:pt x="7097" y="2512"/>
                  </a:lnTo>
                  <a:lnTo>
                    <a:pt x="7097" y="6310"/>
                  </a:lnTo>
                  <a:lnTo>
                    <a:pt x="4251" y="3560"/>
                  </a:lnTo>
                  <a:lnTo>
                    <a:pt x="4882" y="1286"/>
                  </a:lnTo>
                  <a:close/>
                  <a:moveTo>
                    <a:pt x="10026" y="1238"/>
                  </a:moveTo>
                  <a:lnTo>
                    <a:pt x="10681" y="3632"/>
                  </a:lnTo>
                  <a:lnTo>
                    <a:pt x="7919" y="6310"/>
                  </a:lnTo>
                  <a:lnTo>
                    <a:pt x="7919" y="2417"/>
                  </a:lnTo>
                  <a:lnTo>
                    <a:pt x="7930" y="2417"/>
                  </a:lnTo>
                  <a:lnTo>
                    <a:pt x="10026" y="1238"/>
                  </a:lnTo>
                  <a:close/>
                  <a:moveTo>
                    <a:pt x="11371" y="4132"/>
                  </a:moveTo>
                  <a:lnTo>
                    <a:pt x="13705" y="4739"/>
                  </a:lnTo>
                  <a:lnTo>
                    <a:pt x="12419" y="6882"/>
                  </a:lnTo>
                  <a:lnTo>
                    <a:pt x="8514" y="6882"/>
                  </a:lnTo>
                  <a:lnTo>
                    <a:pt x="11371" y="4132"/>
                  </a:lnTo>
                  <a:close/>
                  <a:moveTo>
                    <a:pt x="3728" y="4215"/>
                  </a:moveTo>
                  <a:lnTo>
                    <a:pt x="6502" y="6894"/>
                  </a:lnTo>
                  <a:lnTo>
                    <a:pt x="2477" y="6894"/>
                  </a:lnTo>
                  <a:lnTo>
                    <a:pt x="1263" y="4858"/>
                  </a:lnTo>
                  <a:lnTo>
                    <a:pt x="3728" y="4215"/>
                  </a:lnTo>
                  <a:close/>
                  <a:moveTo>
                    <a:pt x="12538" y="7715"/>
                  </a:moveTo>
                  <a:lnTo>
                    <a:pt x="13765" y="9751"/>
                  </a:lnTo>
                  <a:lnTo>
                    <a:pt x="11288" y="10394"/>
                  </a:lnTo>
                  <a:lnTo>
                    <a:pt x="8526" y="7715"/>
                  </a:lnTo>
                  <a:close/>
                  <a:moveTo>
                    <a:pt x="6514" y="7715"/>
                  </a:moveTo>
                  <a:lnTo>
                    <a:pt x="3656" y="10466"/>
                  </a:lnTo>
                  <a:lnTo>
                    <a:pt x="1323" y="9859"/>
                  </a:lnTo>
                  <a:lnTo>
                    <a:pt x="2596" y="7715"/>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37" y="10382"/>
                  </a:lnTo>
                  <a:lnTo>
                    <a:pt x="894" y="10597"/>
                  </a:lnTo>
                  <a:lnTo>
                    <a:pt x="3549"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0" y="3322"/>
                  </a:lnTo>
                  <a:lnTo>
                    <a:pt x="10800" y="822"/>
                  </a:lnTo>
                  <a:lnTo>
                    <a:pt x="10574"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9"/>
            <p:cNvSpPr/>
            <p:nvPr/>
          </p:nvSpPr>
          <p:spPr>
            <a:xfrm>
              <a:off x="3372282" y="4663629"/>
              <a:ext cx="478391" cy="464744"/>
            </a:xfrm>
            <a:custGeom>
              <a:avLst/>
              <a:gdLst/>
              <a:ahLst/>
              <a:cxnLst/>
              <a:rect l="l" t="t" r="r" b="b"/>
              <a:pathLst>
                <a:path w="15039" h="14610" extrusionOk="0">
                  <a:moveTo>
                    <a:pt x="4882" y="1286"/>
                  </a:moveTo>
                  <a:lnTo>
                    <a:pt x="7097" y="2524"/>
                  </a:lnTo>
                  <a:lnTo>
                    <a:pt x="7097" y="6322"/>
                  </a:lnTo>
                  <a:lnTo>
                    <a:pt x="4251" y="3572"/>
                  </a:lnTo>
                  <a:lnTo>
                    <a:pt x="4882" y="1286"/>
                  </a:lnTo>
                  <a:close/>
                  <a:moveTo>
                    <a:pt x="10026" y="1250"/>
                  </a:moveTo>
                  <a:lnTo>
                    <a:pt x="10681" y="3643"/>
                  </a:lnTo>
                  <a:lnTo>
                    <a:pt x="7919" y="6322"/>
                  </a:lnTo>
                  <a:lnTo>
                    <a:pt x="7919" y="2417"/>
                  </a:lnTo>
                  <a:lnTo>
                    <a:pt x="7930" y="2417"/>
                  </a:lnTo>
                  <a:lnTo>
                    <a:pt x="10026" y="1250"/>
                  </a:lnTo>
                  <a:close/>
                  <a:moveTo>
                    <a:pt x="3728" y="4203"/>
                  </a:moveTo>
                  <a:lnTo>
                    <a:pt x="6502" y="6882"/>
                  </a:lnTo>
                  <a:lnTo>
                    <a:pt x="2477" y="6882"/>
                  </a:lnTo>
                  <a:lnTo>
                    <a:pt x="1275" y="4846"/>
                  </a:lnTo>
                  <a:lnTo>
                    <a:pt x="3728" y="4203"/>
                  </a:lnTo>
                  <a:close/>
                  <a:moveTo>
                    <a:pt x="11371" y="4132"/>
                  </a:moveTo>
                  <a:lnTo>
                    <a:pt x="13705" y="4739"/>
                  </a:lnTo>
                  <a:lnTo>
                    <a:pt x="12419" y="6882"/>
                  </a:lnTo>
                  <a:lnTo>
                    <a:pt x="8514" y="6882"/>
                  </a:lnTo>
                  <a:lnTo>
                    <a:pt x="11371" y="4132"/>
                  </a:lnTo>
                  <a:close/>
                  <a:moveTo>
                    <a:pt x="12538" y="7715"/>
                  </a:moveTo>
                  <a:lnTo>
                    <a:pt x="13765" y="9763"/>
                  </a:lnTo>
                  <a:lnTo>
                    <a:pt x="11288" y="10394"/>
                  </a:lnTo>
                  <a:lnTo>
                    <a:pt x="8526" y="7715"/>
                  </a:lnTo>
                  <a:close/>
                  <a:moveTo>
                    <a:pt x="6514" y="7715"/>
                  </a:moveTo>
                  <a:lnTo>
                    <a:pt x="3656" y="10478"/>
                  </a:lnTo>
                  <a:lnTo>
                    <a:pt x="1323" y="9858"/>
                  </a:lnTo>
                  <a:lnTo>
                    <a:pt x="2596" y="7715"/>
                  </a:lnTo>
                  <a:close/>
                  <a:moveTo>
                    <a:pt x="7930" y="8287"/>
                  </a:moveTo>
                  <a:lnTo>
                    <a:pt x="10776" y="11037"/>
                  </a:lnTo>
                  <a:lnTo>
                    <a:pt x="10145" y="13311"/>
                  </a:lnTo>
                  <a:lnTo>
                    <a:pt x="7930" y="12085"/>
                  </a:lnTo>
                  <a:lnTo>
                    <a:pt x="7930"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37" y="10370"/>
                  </a:lnTo>
                  <a:lnTo>
                    <a:pt x="894" y="10597"/>
                  </a:lnTo>
                  <a:lnTo>
                    <a:pt x="3549"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0" y="3310"/>
                  </a:lnTo>
                  <a:lnTo>
                    <a:pt x="10800" y="810"/>
                  </a:lnTo>
                  <a:lnTo>
                    <a:pt x="10574"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9"/>
            <p:cNvSpPr/>
            <p:nvPr/>
          </p:nvSpPr>
          <p:spPr>
            <a:xfrm>
              <a:off x="1924768" y="3269110"/>
              <a:ext cx="478740" cy="465126"/>
            </a:xfrm>
            <a:custGeom>
              <a:avLst/>
              <a:gdLst/>
              <a:ahLst/>
              <a:cxnLst/>
              <a:rect l="l" t="t" r="r" b="b"/>
              <a:pathLst>
                <a:path w="15050" h="14622" extrusionOk="0">
                  <a:moveTo>
                    <a:pt x="4882" y="1286"/>
                  </a:moveTo>
                  <a:lnTo>
                    <a:pt x="7108" y="2525"/>
                  </a:lnTo>
                  <a:lnTo>
                    <a:pt x="7108" y="6311"/>
                  </a:lnTo>
                  <a:lnTo>
                    <a:pt x="4263" y="3560"/>
                  </a:lnTo>
                  <a:lnTo>
                    <a:pt x="4882" y="1286"/>
                  </a:lnTo>
                  <a:close/>
                  <a:moveTo>
                    <a:pt x="10037" y="1239"/>
                  </a:moveTo>
                  <a:lnTo>
                    <a:pt x="10692" y="3632"/>
                  </a:lnTo>
                  <a:lnTo>
                    <a:pt x="7918" y="6311"/>
                  </a:lnTo>
                  <a:lnTo>
                    <a:pt x="7918" y="2417"/>
                  </a:lnTo>
                  <a:lnTo>
                    <a:pt x="7942" y="2417"/>
                  </a:lnTo>
                  <a:lnTo>
                    <a:pt x="10037" y="1239"/>
                  </a:lnTo>
                  <a:close/>
                  <a:moveTo>
                    <a:pt x="3739" y="4215"/>
                  </a:moveTo>
                  <a:lnTo>
                    <a:pt x="6513" y="6894"/>
                  </a:lnTo>
                  <a:lnTo>
                    <a:pt x="2489" y="6894"/>
                  </a:lnTo>
                  <a:lnTo>
                    <a:pt x="1274" y="4858"/>
                  </a:lnTo>
                  <a:lnTo>
                    <a:pt x="3739" y="4215"/>
                  </a:lnTo>
                  <a:close/>
                  <a:moveTo>
                    <a:pt x="11371" y="4144"/>
                  </a:moveTo>
                  <a:lnTo>
                    <a:pt x="13716" y="4751"/>
                  </a:lnTo>
                  <a:lnTo>
                    <a:pt x="12430" y="6894"/>
                  </a:lnTo>
                  <a:lnTo>
                    <a:pt x="8513" y="6894"/>
                  </a:lnTo>
                  <a:lnTo>
                    <a:pt x="11371" y="4144"/>
                  </a:lnTo>
                  <a:close/>
                  <a:moveTo>
                    <a:pt x="12549" y="7716"/>
                  </a:moveTo>
                  <a:lnTo>
                    <a:pt x="13776" y="9752"/>
                  </a:lnTo>
                  <a:lnTo>
                    <a:pt x="11299" y="10395"/>
                  </a:lnTo>
                  <a:lnTo>
                    <a:pt x="8525" y="7716"/>
                  </a:lnTo>
                  <a:close/>
                  <a:moveTo>
                    <a:pt x="6525" y="7728"/>
                  </a:moveTo>
                  <a:lnTo>
                    <a:pt x="3667" y="10478"/>
                  </a:lnTo>
                  <a:lnTo>
                    <a:pt x="1334" y="9871"/>
                  </a:lnTo>
                  <a:lnTo>
                    <a:pt x="2608" y="7728"/>
                  </a:lnTo>
                  <a:close/>
                  <a:moveTo>
                    <a:pt x="7942" y="8299"/>
                  </a:moveTo>
                  <a:lnTo>
                    <a:pt x="10775" y="11049"/>
                  </a:lnTo>
                  <a:lnTo>
                    <a:pt x="10156" y="13323"/>
                  </a:lnTo>
                  <a:lnTo>
                    <a:pt x="7942" y="12085"/>
                  </a:lnTo>
                  <a:lnTo>
                    <a:pt x="7942" y="8299"/>
                  </a:lnTo>
                  <a:close/>
                  <a:moveTo>
                    <a:pt x="7108" y="8299"/>
                  </a:moveTo>
                  <a:lnTo>
                    <a:pt x="7108" y="12192"/>
                  </a:lnTo>
                  <a:lnTo>
                    <a:pt x="5001" y="13371"/>
                  </a:lnTo>
                  <a:lnTo>
                    <a:pt x="4334" y="10978"/>
                  </a:lnTo>
                  <a:lnTo>
                    <a:pt x="7108" y="8299"/>
                  </a:lnTo>
                  <a:close/>
                  <a:moveTo>
                    <a:pt x="10585" y="0"/>
                  </a:moveTo>
                  <a:lnTo>
                    <a:pt x="9823" y="417"/>
                  </a:lnTo>
                  <a:lnTo>
                    <a:pt x="7430" y="1763"/>
                  </a:lnTo>
                  <a:lnTo>
                    <a:pt x="5120" y="465"/>
                  </a:lnTo>
                  <a:lnTo>
                    <a:pt x="4370" y="48"/>
                  </a:lnTo>
                  <a:lnTo>
                    <a:pt x="4144" y="870"/>
                  </a:lnTo>
                  <a:lnTo>
                    <a:pt x="3429" y="3453"/>
                  </a:lnTo>
                  <a:lnTo>
                    <a:pt x="857" y="4132"/>
                  </a:lnTo>
                  <a:lnTo>
                    <a:pt x="0" y="4346"/>
                  </a:lnTo>
                  <a:lnTo>
                    <a:pt x="441" y="5084"/>
                  </a:lnTo>
                  <a:lnTo>
                    <a:pt x="1822" y="7406"/>
                  </a:lnTo>
                  <a:lnTo>
                    <a:pt x="476" y="9644"/>
                  </a:lnTo>
                  <a:lnTo>
                    <a:pt x="48" y="10383"/>
                  </a:lnTo>
                  <a:lnTo>
                    <a:pt x="893" y="10597"/>
                  </a:lnTo>
                  <a:lnTo>
                    <a:pt x="3560" y="11299"/>
                  </a:lnTo>
                  <a:lnTo>
                    <a:pt x="4251" y="13800"/>
                  </a:lnTo>
                  <a:lnTo>
                    <a:pt x="4465" y="14621"/>
                  </a:lnTo>
                  <a:lnTo>
                    <a:pt x="5227" y="14205"/>
                  </a:lnTo>
                  <a:lnTo>
                    <a:pt x="7620" y="12859"/>
                  </a:lnTo>
                  <a:lnTo>
                    <a:pt x="9930" y="14157"/>
                  </a:lnTo>
                  <a:lnTo>
                    <a:pt x="10692" y="14574"/>
                  </a:lnTo>
                  <a:lnTo>
                    <a:pt x="10918" y="13752"/>
                  </a:lnTo>
                  <a:lnTo>
                    <a:pt x="11633" y="11168"/>
                  </a:lnTo>
                  <a:lnTo>
                    <a:pt x="14204" y="10502"/>
                  </a:lnTo>
                  <a:lnTo>
                    <a:pt x="15050" y="10275"/>
                  </a:lnTo>
                  <a:lnTo>
                    <a:pt x="14621" y="9549"/>
                  </a:lnTo>
                  <a:lnTo>
                    <a:pt x="13240" y="7227"/>
                  </a:lnTo>
                  <a:lnTo>
                    <a:pt x="14573" y="4977"/>
                  </a:lnTo>
                  <a:lnTo>
                    <a:pt x="15002" y="4251"/>
                  </a:lnTo>
                  <a:lnTo>
                    <a:pt x="14157" y="4025"/>
                  </a:lnTo>
                  <a:lnTo>
                    <a:pt x="11490" y="3322"/>
                  </a:lnTo>
                  <a:lnTo>
                    <a:pt x="10811"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9"/>
            <p:cNvSpPr/>
            <p:nvPr/>
          </p:nvSpPr>
          <p:spPr>
            <a:xfrm>
              <a:off x="1442242" y="2804398"/>
              <a:ext cx="478772" cy="464744"/>
            </a:xfrm>
            <a:custGeom>
              <a:avLst/>
              <a:gdLst/>
              <a:ahLst/>
              <a:cxnLst/>
              <a:rect l="l" t="t" r="r" b="b"/>
              <a:pathLst>
                <a:path w="15051" h="14610" extrusionOk="0">
                  <a:moveTo>
                    <a:pt x="10050" y="1239"/>
                  </a:moveTo>
                  <a:lnTo>
                    <a:pt x="10704" y="3632"/>
                  </a:lnTo>
                  <a:lnTo>
                    <a:pt x="7942" y="6311"/>
                  </a:lnTo>
                  <a:lnTo>
                    <a:pt x="7942" y="2405"/>
                  </a:lnTo>
                  <a:lnTo>
                    <a:pt x="7954" y="2405"/>
                  </a:lnTo>
                  <a:lnTo>
                    <a:pt x="10050" y="1239"/>
                  </a:lnTo>
                  <a:close/>
                  <a:moveTo>
                    <a:pt x="4894" y="1274"/>
                  </a:moveTo>
                  <a:lnTo>
                    <a:pt x="7109" y="2513"/>
                  </a:lnTo>
                  <a:lnTo>
                    <a:pt x="7109" y="6323"/>
                  </a:lnTo>
                  <a:lnTo>
                    <a:pt x="4263" y="3560"/>
                  </a:lnTo>
                  <a:lnTo>
                    <a:pt x="4894" y="1274"/>
                  </a:lnTo>
                  <a:close/>
                  <a:moveTo>
                    <a:pt x="3763" y="4215"/>
                  </a:moveTo>
                  <a:lnTo>
                    <a:pt x="6525" y="6894"/>
                  </a:lnTo>
                  <a:lnTo>
                    <a:pt x="2513" y="6894"/>
                  </a:lnTo>
                  <a:lnTo>
                    <a:pt x="1287" y="4846"/>
                  </a:lnTo>
                  <a:lnTo>
                    <a:pt x="3763" y="4215"/>
                  </a:lnTo>
                  <a:close/>
                  <a:moveTo>
                    <a:pt x="11395" y="4132"/>
                  </a:moveTo>
                  <a:lnTo>
                    <a:pt x="13729" y="4751"/>
                  </a:lnTo>
                  <a:lnTo>
                    <a:pt x="12455" y="6894"/>
                  </a:lnTo>
                  <a:lnTo>
                    <a:pt x="8537" y="6894"/>
                  </a:lnTo>
                  <a:lnTo>
                    <a:pt x="11395" y="4132"/>
                  </a:lnTo>
                  <a:close/>
                  <a:moveTo>
                    <a:pt x="12550" y="7704"/>
                  </a:moveTo>
                  <a:lnTo>
                    <a:pt x="13776" y="9752"/>
                  </a:lnTo>
                  <a:lnTo>
                    <a:pt x="11300" y="10383"/>
                  </a:lnTo>
                  <a:lnTo>
                    <a:pt x="8537" y="7704"/>
                  </a:lnTo>
                  <a:close/>
                  <a:moveTo>
                    <a:pt x="6525" y="7704"/>
                  </a:moveTo>
                  <a:lnTo>
                    <a:pt x="3668" y="10478"/>
                  </a:lnTo>
                  <a:lnTo>
                    <a:pt x="1334" y="9871"/>
                  </a:lnTo>
                  <a:lnTo>
                    <a:pt x="2608" y="7704"/>
                  </a:lnTo>
                  <a:close/>
                  <a:moveTo>
                    <a:pt x="7954" y="8287"/>
                  </a:moveTo>
                  <a:lnTo>
                    <a:pt x="10800" y="11038"/>
                  </a:lnTo>
                  <a:lnTo>
                    <a:pt x="10169" y="13324"/>
                  </a:lnTo>
                  <a:lnTo>
                    <a:pt x="7954" y="12085"/>
                  </a:lnTo>
                  <a:lnTo>
                    <a:pt x="7954"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6" y="14609"/>
                  </a:lnTo>
                  <a:lnTo>
                    <a:pt x="5228" y="14193"/>
                  </a:lnTo>
                  <a:lnTo>
                    <a:pt x="7621" y="12859"/>
                  </a:lnTo>
                  <a:lnTo>
                    <a:pt x="9930" y="14157"/>
                  </a:lnTo>
                  <a:lnTo>
                    <a:pt x="10692" y="14574"/>
                  </a:lnTo>
                  <a:lnTo>
                    <a:pt x="10919" y="13752"/>
                  </a:lnTo>
                  <a:lnTo>
                    <a:pt x="11633" y="11157"/>
                  </a:lnTo>
                  <a:lnTo>
                    <a:pt x="14205" y="10490"/>
                  </a:lnTo>
                  <a:lnTo>
                    <a:pt x="15050" y="10264"/>
                  </a:lnTo>
                  <a:lnTo>
                    <a:pt x="14622" y="9537"/>
                  </a:lnTo>
                  <a:lnTo>
                    <a:pt x="13240" y="7216"/>
                  </a:lnTo>
                  <a:lnTo>
                    <a:pt x="14574" y="4965"/>
                  </a:lnTo>
                  <a:lnTo>
                    <a:pt x="15003" y="4239"/>
                  </a:lnTo>
                  <a:lnTo>
                    <a:pt x="14157" y="4013"/>
                  </a:lnTo>
                  <a:lnTo>
                    <a:pt x="11502" y="3322"/>
                  </a:lnTo>
                  <a:lnTo>
                    <a:pt x="10812"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9"/>
            <p:cNvSpPr/>
            <p:nvPr/>
          </p:nvSpPr>
          <p:spPr>
            <a:xfrm>
              <a:off x="1442624" y="3269110"/>
              <a:ext cx="478391" cy="465126"/>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0" y="3632"/>
                  </a:lnTo>
                  <a:lnTo>
                    <a:pt x="7918" y="6311"/>
                  </a:lnTo>
                  <a:lnTo>
                    <a:pt x="7918" y="2417"/>
                  </a:lnTo>
                  <a:lnTo>
                    <a:pt x="7930" y="2417"/>
                  </a:lnTo>
                  <a:lnTo>
                    <a:pt x="10026" y="1239"/>
                  </a:lnTo>
                  <a:close/>
                  <a:moveTo>
                    <a:pt x="3727" y="4215"/>
                  </a:moveTo>
                  <a:lnTo>
                    <a:pt x="6501" y="6894"/>
                  </a:lnTo>
                  <a:lnTo>
                    <a:pt x="2477" y="6894"/>
                  </a:lnTo>
                  <a:lnTo>
                    <a:pt x="1275" y="4858"/>
                  </a:lnTo>
                  <a:lnTo>
                    <a:pt x="3727" y="4215"/>
                  </a:lnTo>
                  <a:close/>
                  <a:moveTo>
                    <a:pt x="11371" y="4144"/>
                  </a:moveTo>
                  <a:lnTo>
                    <a:pt x="13705" y="4751"/>
                  </a:lnTo>
                  <a:lnTo>
                    <a:pt x="12419" y="6894"/>
                  </a:lnTo>
                  <a:lnTo>
                    <a:pt x="8502" y="6894"/>
                  </a:lnTo>
                  <a:lnTo>
                    <a:pt x="11371" y="4144"/>
                  </a:lnTo>
                  <a:close/>
                  <a:moveTo>
                    <a:pt x="12538" y="7716"/>
                  </a:moveTo>
                  <a:lnTo>
                    <a:pt x="13764" y="9752"/>
                  </a:lnTo>
                  <a:lnTo>
                    <a:pt x="11288" y="10395"/>
                  </a:lnTo>
                  <a:lnTo>
                    <a:pt x="8525" y="7716"/>
                  </a:lnTo>
                  <a:close/>
                  <a:moveTo>
                    <a:pt x="6513" y="7728"/>
                  </a:moveTo>
                  <a:lnTo>
                    <a:pt x="3656" y="10478"/>
                  </a:lnTo>
                  <a:lnTo>
                    <a:pt x="1322"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6" y="14205"/>
                  </a:lnTo>
                  <a:lnTo>
                    <a:pt x="7621" y="12859"/>
                  </a:lnTo>
                  <a:lnTo>
                    <a:pt x="9918" y="14157"/>
                  </a:lnTo>
                  <a:lnTo>
                    <a:pt x="10680" y="14574"/>
                  </a:lnTo>
                  <a:lnTo>
                    <a:pt x="10907" y="13752"/>
                  </a:lnTo>
                  <a:lnTo>
                    <a:pt x="11621" y="11168"/>
                  </a:lnTo>
                  <a:lnTo>
                    <a:pt x="14193" y="10502"/>
                  </a:lnTo>
                  <a:lnTo>
                    <a:pt x="15038" y="10275"/>
                  </a:lnTo>
                  <a:lnTo>
                    <a:pt x="14610" y="9549"/>
                  </a:lnTo>
                  <a:lnTo>
                    <a:pt x="13228" y="7227"/>
                  </a:lnTo>
                  <a:lnTo>
                    <a:pt x="14562" y="4977"/>
                  </a:lnTo>
                  <a:lnTo>
                    <a:pt x="15002" y="4251"/>
                  </a:lnTo>
                  <a:lnTo>
                    <a:pt x="14145" y="4025"/>
                  </a:lnTo>
                  <a:lnTo>
                    <a:pt x="11490" y="3322"/>
                  </a:lnTo>
                  <a:lnTo>
                    <a:pt x="10800"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9"/>
            <p:cNvSpPr/>
            <p:nvPr/>
          </p:nvSpPr>
          <p:spPr>
            <a:xfrm>
              <a:off x="1442624" y="4198916"/>
              <a:ext cx="478391" cy="465094"/>
            </a:xfrm>
            <a:custGeom>
              <a:avLst/>
              <a:gdLst/>
              <a:ahLst/>
              <a:cxnLst/>
              <a:rect l="l" t="t" r="r" b="b"/>
              <a:pathLst>
                <a:path w="15039" h="14621" extrusionOk="0">
                  <a:moveTo>
                    <a:pt x="4882" y="1286"/>
                  </a:moveTo>
                  <a:lnTo>
                    <a:pt x="7097" y="2512"/>
                  </a:lnTo>
                  <a:lnTo>
                    <a:pt x="7097" y="6310"/>
                  </a:lnTo>
                  <a:lnTo>
                    <a:pt x="4251" y="3560"/>
                  </a:lnTo>
                  <a:lnTo>
                    <a:pt x="4882" y="1286"/>
                  </a:lnTo>
                  <a:close/>
                  <a:moveTo>
                    <a:pt x="10038" y="1238"/>
                  </a:moveTo>
                  <a:lnTo>
                    <a:pt x="10692" y="3632"/>
                  </a:lnTo>
                  <a:lnTo>
                    <a:pt x="7930" y="6310"/>
                  </a:lnTo>
                  <a:lnTo>
                    <a:pt x="7930" y="2417"/>
                  </a:lnTo>
                  <a:lnTo>
                    <a:pt x="7942" y="2417"/>
                  </a:lnTo>
                  <a:lnTo>
                    <a:pt x="10038" y="1238"/>
                  </a:lnTo>
                  <a:close/>
                  <a:moveTo>
                    <a:pt x="11383" y="4132"/>
                  </a:moveTo>
                  <a:lnTo>
                    <a:pt x="13717" y="4739"/>
                  </a:lnTo>
                  <a:lnTo>
                    <a:pt x="12443" y="6882"/>
                  </a:lnTo>
                  <a:lnTo>
                    <a:pt x="8525" y="6882"/>
                  </a:lnTo>
                  <a:lnTo>
                    <a:pt x="11383" y="4132"/>
                  </a:lnTo>
                  <a:close/>
                  <a:moveTo>
                    <a:pt x="3727" y="4215"/>
                  </a:moveTo>
                  <a:lnTo>
                    <a:pt x="6501" y="6894"/>
                  </a:lnTo>
                  <a:lnTo>
                    <a:pt x="2477" y="6894"/>
                  </a:lnTo>
                  <a:lnTo>
                    <a:pt x="1263" y="4858"/>
                  </a:lnTo>
                  <a:lnTo>
                    <a:pt x="3727" y="4215"/>
                  </a:lnTo>
                  <a:close/>
                  <a:moveTo>
                    <a:pt x="12538" y="7715"/>
                  </a:moveTo>
                  <a:lnTo>
                    <a:pt x="13764" y="9751"/>
                  </a:lnTo>
                  <a:lnTo>
                    <a:pt x="11288" y="10394"/>
                  </a:lnTo>
                  <a:lnTo>
                    <a:pt x="8525"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49" y="11299"/>
                  </a:lnTo>
                  <a:lnTo>
                    <a:pt x="4239" y="13799"/>
                  </a:lnTo>
                  <a:lnTo>
                    <a:pt x="4465" y="14621"/>
                  </a:lnTo>
                  <a:lnTo>
                    <a:pt x="5216" y="14204"/>
                  </a:lnTo>
                  <a:lnTo>
                    <a:pt x="7621" y="12859"/>
                  </a:lnTo>
                  <a:lnTo>
                    <a:pt x="9918" y="14157"/>
                  </a:lnTo>
                  <a:lnTo>
                    <a:pt x="10680" y="14573"/>
                  </a:lnTo>
                  <a:lnTo>
                    <a:pt x="10907" y="13752"/>
                  </a:lnTo>
                  <a:lnTo>
                    <a:pt x="11621" y="11168"/>
                  </a:lnTo>
                  <a:lnTo>
                    <a:pt x="14193" y="10501"/>
                  </a:lnTo>
                  <a:lnTo>
                    <a:pt x="15038" y="10275"/>
                  </a:lnTo>
                  <a:lnTo>
                    <a:pt x="14610" y="9549"/>
                  </a:lnTo>
                  <a:lnTo>
                    <a:pt x="13228" y="7227"/>
                  </a:lnTo>
                  <a:lnTo>
                    <a:pt x="14562" y="4977"/>
                  </a:lnTo>
                  <a:lnTo>
                    <a:pt x="15002" y="4251"/>
                  </a:lnTo>
                  <a:lnTo>
                    <a:pt x="14145" y="4024"/>
                  </a:lnTo>
                  <a:lnTo>
                    <a:pt x="11490" y="3322"/>
                  </a:lnTo>
                  <a:lnTo>
                    <a:pt x="10800"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9"/>
            <p:cNvSpPr/>
            <p:nvPr/>
          </p:nvSpPr>
          <p:spPr>
            <a:xfrm>
              <a:off x="1442624" y="3734204"/>
              <a:ext cx="478391" cy="464744"/>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0" y="3632"/>
                  </a:lnTo>
                  <a:lnTo>
                    <a:pt x="7918" y="6311"/>
                  </a:lnTo>
                  <a:lnTo>
                    <a:pt x="7918" y="2405"/>
                  </a:lnTo>
                  <a:lnTo>
                    <a:pt x="7930" y="2405"/>
                  </a:lnTo>
                  <a:lnTo>
                    <a:pt x="10026" y="1238"/>
                  </a:lnTo>
                  <a:close/>
                  <a:moveTo>
                    <a:pt x="3727" y="4215"/>
                  </a:moveTo>
                  <a:lnTo>
                    <a:pt x="6501" y="6894"/>
                  </a:lnTo>
                  <a:lnTo>
                    <a:pt x="2477" y="6894"/>
                  </a:lnTo>
                  <a:lnTo>
                    <a:pt x="1275" y="4846"/>
                  </a:lnTo>
                  <a:lnTo>
                    <a:pt x="3727" y="4215"/>
                  </a:lnTo>
                  <a:close/>
                  <a:moveTo>
                    <a:pt x="11371" y="4132"/>
                  </a:moveTo>
                  <a:lnTo>
                    <a:pt x="13705" y="4751"/>
                  </a:lnTo>
                  <a:lnTo>
                    <a:pt x="12419" y="6894"/>
                  </a:lnTo>
                  <a:lnTo>
                    <a:pt x="8502" y="6894"/>
                  </a:lnTo>
                  <a:lnTo>
                    <a:pt x="11371" y="4132"/>
                  </a:lnTo>
                  <a:close/>
                  <a:moveTo>
                    <a:pt x="12538" y="7704"/>
                  </a:moveTo>
                  <a:lnTo>
                    <a:pt x="13764" y="9751"/>
                  </a:lnTo>
                  <a:lnTo>
                    <a:pt x="11288" y="10382"/>
                  </a:lnTo>
                  <a:lnTo>
                    <a:pt x="8525" y="7704"/>
                  </a:lnTo>
                  <a:close/>
                  <a:moveTo>
                    <a:pt x="6513" y="7704"/>
                  </a:moveTo>
                  <a:lnTo>
                    <a:pt x="3656" y="10466"/>
                  </a:lnTo>
                  <a:lnTo>
                    <a:pt x="1322"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49" y="11299"/>
                  </a:lnTo>
                  <a:lnTo>
                    <a:pt x="4239" y="13800"/>
                  </a:lnTo>
                  <a:lnTo>
                    <a:pt x="4465" y="14609"/>
                  </a:lnTo>
                  <a:lnTo>
                    <a:pt x="5216" y="14192"/>
                  </a:lnTo>
                  <a:lnTo>
                    <a:pt x="7621" y="12859"/>
                  </a:lnTo>
                  <a:lnTo>
                    <a:pt x="9918" y="14157"/>
                  </a:lnTo>
                  <a:lnTo>
                    <a:pt x="10680" y="14573"/>
                  </a:lnTo>
                  <a:lnTo>
                    <a:pt x="10907" y="13752"/>
                  </a:lnTo>
                  <a:lnTo>
                    <a:pt x="11621" y="11156"/>
                  </a:lnTo>
                  <a:lnTo>
                    <a:pt x="14193" y="10490"/>
                  </a:lnTo>
                  <a:lnTo>
                    <a:pt x="15038" y="10263"/>
                  </a:lnTo>
                  <a:lnTo>
                    <a:pt x="14610" y="9537"/>
                  </a:lnTo>
                  <a:lnTo>
                    <a:pt x="13228" y="7215"/>
                  </a:lnTo>
                  <a:lnTo>
                    <a:pt x="14562" y="4965"/>
                  </a:lnTo>
                  <a:lnTo>
                    <a:pt x="15002" y="4239"/>
                  </a:lnTo>
                  <a:lnTo>
                    <a:pt x="14145" y="4013"/>
                  </a:lnTo>
                  <a:lnTo>
                    <a:pt x="11490" y="3322"/>
                  </a:lnTo>
                  <a:lnTo>
                    <a:pt x="10800"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9"/>
            <p:cNvSpPr/>
            <p:nvPr/>
          </p:nvSpPr>
          <p:spPr>
            <a:xfrm>
              <a:off x="2407262" y="3734204"/>
              <a:ext cx="478772" cy="464744"/>
            </a:xfrm>
            <a:custGeom>
              <a:avLst/>
              <a:gdLst/>
              <a:ahLst/>
              <a:cxnLst/>
              <a:rect l="l" t="t" r="r" b="b"/>
              <a:pathLst>
                <a:path w="15051" h="14610" extrusionOk="0">
                  <a:moveTo>
                    <a:pt x="4882" y="1274"/>
                  </a:moveTo>
                  <a:lnTo>
                    <a:pt x="7097" y="2512"/>
                  </a:lnTo>
                  <a:lnTo>
                    <a:pt x="7097" y="6311"/>
                  </a:lnTo>
                  <a:lnTo>
                    <a:pt x="4263" y="3560"/>
                  </a:lnTo>
                  <a:lnTo>
                    <a:pt x="4882" y="1274"/>
                  </a:lnTo>
                  <a:close/>
                  <a:moveTo>
                    <a:pt x="10038" y="1238"/>
                  </a:moveTo>
                  <a:lnTo>
                    <a:pt x="10693" y="3632"/>
                  </a:lnTo>
                  <a:lnTo>
                    <a:pt x="7918" y="6311"/>
                  </a:lnTo>
                  <a:lnTo>
                    <a:pt x="7918" y="2405"/>
                  </a:lnTo>
                  <a:lnTo>
                    <a:pt x="7930" y="2405"/>
                  </a:lnTo>
                  <a:lnTo>
                    <a:pt x="10038" y="1238"/>
                  </a:lnTo>
                  <a:close/>
                  <a:moveTo>
                    <a:pt x="3739" y="4215"/>
                  </a:moveTo>
                  <a:lnTo>
                    <a:pt x="6502" y="6894"/>
                  </a:lnTo>
                  <a:lnTo>
                    <a:pt x="2489" y="6894"/>
                  </a:lnTo>
                  <a:lnTo>
                    <a:pt x="1263" y="4846"/>
                  </a:lnTo>
                  <a:lnTo>
                    <a:pt x="3739" y="4215"/>
                  </a:lnTo>
                  <a:close/>
                  <a:moveTo>
                    <a:pt x="11371" y="4132"/>
                  </a:moveTo>
                  <a:lnTo>
                    <a:pt x="13705" y="4751"/>
                  </a:lnTo>
                  <a:lnTo>
                    <a:pt x="12431" y="6894"/>
                  </a:lnTo>
                  <a:lnTo>
                    <a:pt x="8514" y="6894"/>
                  </a:lnTo>
                  <a:lnTo>
                    <a:pt x="11371" y="4132"/>
                  </a:lnTo>
                  <a:close/>
                  <a:moveTo>
                    <a:pt x="12550" y="7704"/>
                  </a:moveTo>
                  <a:lnTo>
                    <a:pt x="13764" y="9751"/>
                  </a:lnTo>
                  <a:lnTo>
                    <a:pt x="11300" y="10382"/>
                  </a:lnTo>
                  <a:lnTo>
                    <a:pt x="8526" y="7704"/>
                  </a:lnTo>
                  <a:close/>
                  <a:moveTo>
                    <a:pt x="6514" y="7704"/>
                  </a:moveTo>
                  <a:lnTo>
                    <a:pt x="3668" y="10466"/>
                  </a:lnTo>
                  <a:lnTo>
                    <a:pt x="1322" y="9847"/>
                  </a:lnTo>
                  <a:lnTo>
                    <a:pt x="2608" y="7704"/>
                  </a:lnTo>
                  <a:close/>
                  <a:moveTo>
                    <a:pt x="7930" y="8287"/>
                  </a:moveTo>
                  <a:lnTo>
                    <a:pt x="10776" y="11037"/>
                  </a:lnTo>
                  <a:lnTo>
                    <a:pt x="10157" y="13323"/>
                  </a:lnTo>
                  <a:lnTo>
                    <a:pt x="7930" y="12085"/>
                  </a:lnTo>
                  <a:lnTo>
                    <a:pt x="7930"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0"/>
                  </a:lnTo>
                  <a:lnTo>
                    <a:pt x="5120" y="465"/>
                  </a:lnTo>
                  <a:lnTo>
                    <a:pt x="4358" y="48"/>
                  </a:lnTo>
                  <a:lnTo>
                    <a:pt x="4144" y="857"/>
                  </a:lnTo>
                  <a:lnTo>
                    <a:pt x="3430" y="3453"/>
                  </a:lnTo>
                  <a:lnTo>
                    <a:pt x="846" y="4120"/>
                  </a:lnTo>
                  <a:lnTo>
                    <a:pt x="1" y="4346"/>
                  </a:lnTo>
                  <a:lnTo>
                    <a:pt x="429" y="5072"/>
                  </a:lnTo>
                  <a:lnTo>
                    <a:pt x="1822" y="7394"/>
                  </a:lnTo>
                  <a:lnTo>
                    <a:pt x="477" y="9644"/>
                  </a:lnTo>
                  <a:lnTo>
                    <a:pt x="48" y="10371"/>
                  </a:lnTo>
                  <a:lnTo>
                    <a:pt x="894" y="10597"/>
                  </a:lnTo>
                  <a:lnTo>
                    <a:pt x="3561" y="11299"/>
                  </a:lnTo>
                  <a:lnTo>
                    <a:pt x="4239"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9"/>
            <p:cNvSpPr/>
            <p:nvPr/>
          </p:nvSpPr>
          <p:spPr>
            <a:xfrm>
              <a:off x="1924768" y="2339304"/>
              <a:ext cx="478740" cy="465126"/>
            </a:xfrm>
            <a:custGeom>
              <a:avLst/>
              <a:gdLst/>
              <a:ahLst/>
              <a:cxnLst/>
              <a:rect l="l" t="t" r="r" b="b"/>
              <a:pathLst>
                <a:path w="15050" h="14622" extrusionOk="0">
                  <a:moveTo>
                    <a:pt x="4882" y="1286"/>
                  </a:moveTo>
                  <a:lnTo>
                    <a:pt x="7108" y="2525"/>
                  </a:lnTo>
                  <a:lnTo>
                    <a:pt x="7108" y="6311"/>
                  </a:lnTo>
                  <a:lnTo>
                    <a:pt x="4263" y="3561"/>
                  </a:lnTo>
                  <a:lnTo>
                    <a:pt x="4882" y="1286"/>
                  </a:lnTo>
                  <a:close/>
                  <a:moveTo>
                    <a:pt x="10049" y="1251"/>
                  </a:moveTo>
                  <a:lnTo>
                    <a:pt x="10704" y="3656"/>
                  </a:lnTo>
                  <a:lnTo>
                    <a:pt x="7942" y="6335"/>
                  </a:lnTo>
                  <a:lnTo>
                    <a:pt x="7942" y="2429"/>
                  </a:lnTo>
                  <a:lnTo>
                    <a:pt x="7954" y="2429"/>
                  </a:lnTo>
                  <a:lnTo>
                    <a:pt x="10049" y="1251"/>
                  </a:lnTo>
                  <a:close/>
                  <a:moveTo>
                    <a:pt x="11395" y="4144"/>
                  </a:moveTo>
                  <a:lnTo>
                    <a:pt x="13728" y="4751"/>
                  </a:lnTo>
                  <a:lnTo>
                    <a:pt x="12442" y="6894"/>
                  </a:lnTo>
                  <a:lnTo>
                    <a:pt x="8525" y="6894"/>
                  </a:lnTo>
                  <a:lnTo>
                    <a:pt x="11395" y="4144"/>
                  </a:lnTo>
                  <a:close/>
                  <a:moveTo>
                    <a:pt x="3751" y="4227"/>
                  </a:moveTo>
                  <a:lnTo>
                    <a:pt x="6525" y="6906"/>
                  </a:lnTo>
                  <a:lnTo>
                    <a:pt x="2501" y="6906"/>
                  </a:lnTo>
                  <a:lnTo>
                    <a:pt x="1286" y="4870"/>
                  </a:lnTo>
                  <a:lnTo>
                    <a:pt x="3751" y="4227"/>
                  </a:lnTo>
                  <a:close/>
                  <a:moveTo>
                    <a:pt x="12549" y="7728"/>
                  </a:moveTo>
                  <a:lnTo>
                    <a:pt x="13776" y="9764"/>
                  </a:lnTo>
                  <a:lnTo>
                    <a:pt x="11299" y="10407"/>
                  </a:lnTo>
                  <a:lnTo>
                    <a:pt x="8525" y="7728"/>
                  </a:lnTo>
                  <a:close/>
                  <a:moveTo>
                    <a:pt x="6525" y="7716"/>
                  </a:moveTo>
                  <a:lnTo>
                    <a:pt x="3679" y="10466"/>
                  </a:lnTo>
                  <a:lnTo>
                    <a:pt x="1346" y="9859"/>
                  </a:lnTo>
                  <a:lnTo>
                    <a:pt x="2608" y="7716"/>
                  </a:lnTo>
                  <a:close/>
                  <a:moveTo>
                    <a:pt x="7954" y="8299"/>
                  </a:moveTo>
                  <a:lnTo>
                    <a:pt x="10799" y="11050"/>
                  </a:lnTo>
                  <a:lnTo>
                    <a:pt x="10168" y="13324"/>
                  </a:lnTo>
                  <a:lnTo>
                    <a:pt x="7954" y="12085"/>
                  </a:lnTo>
                  <a:lnTo>
                    <a:pt x="7954" y="8299"/>
                  </a:lnTo>
                  <a:close/>
                  <a:moveTo>
                    <a:pt x="7120" y="8287"/>
                  </a:moveTo>
                  <a:lnTo>
                    <a:pt x="7120" y="12193"/>
                  </a:lnTo>
                  <a:lnTo>
                    <a:pt x="7108" y="12193"/>
                  </a:lnTo>
                  <a:lnTo>
                    <a:pt x="5001" y="13371"/>
                  </a:lnTo>
                  <a:lnTo>
                    <a:pt x="4346" y="10966"/>
                  </a:lnTo>
                  <a:lnTo>
                    <a:pt x="7120" y="8287"/>
                  </a:lnTo>
                  <a:close/>
                  <a:moveTo>
                    <a:pt x="10585" y="1"/>
                  </a:moveTo>
                  <a:lnTo>
                    <a:pt x="9823" y="417"/>
                  </a:lnTo>
                  <a:lnTo>
                    <a:pt x="7430" y="1763"/>
                  </a:lnTo>
                  <a:lnTo>
                    <a:pt x="5120" y="465"/>
                  </a:lnTo>
                  <a:lnTo>
                    <a:pt x="4370" y="48"/>
                  </a:lnTo>
                  <a:lnTo>
                    <a:pt x="4144" y="870"/>
                  </a:lnTo>
                  <a:lnTo>
                    <a:pt x="3429" y="3453"/>
                  </a:lnTo>
                  <a:lnTo>
                    <a:pt x="857" y="4132"/>
                  </a:lnTo>
                  <a:lnTo>
                    <a:pt x="0" y="4346"/>
                  </a:lnTo>
                  <a:lnTo>
                    <a:pt x="429" y="5085"/>
                  </a:lnTo>
                  <a:lnTo>
                    <a:pt x="1822" y="7406"/>
                  </a:lnTo>
                  <a:lnTo>
                    <a:pt x="476" y="9645"/>
                  </a:lnTo>
                  <a:lnTo>
                    <a:pt x="48" y="10383"/>
                  </a:lnTo>
                  <a:lnTo>
                    <a:pt x="893" y="10597"/>
                  </a:lnTo>
                  <a:lnTo>
                    <a:pt x="3560" y="11300"/>
                  </a:lnTo>
                  <a:lnTo>
                    <a:pt x="4251" y="13800"/>
                  </a:lnTo>
                  <a:lnTo>
                    <a:pt x="4465" y="14621"/>
                  </a:lnTo>
                  <a:lnTo>
                    <a:pt x="5227" y="14205"/>
                  </a:lnTo>
                  <a:lnTo>
                    <a:pt x="7620" y="12859"/>
                  </a:lnTo>
                  <a:lnTo>
                    <a:pt x="9930" y="14157"/>
                  </a:lnTo>
                  <a:lnTo>
                    <a:pt x="10692" y="14574"/>
                  </a:lnTo>
                  <a:lnTo>
                    <a:pt x="10918" y="13752"/>
                  </a:lnTo>
                  <a:lnTo>
                    <a:pt x="11633" y="11169"/>
                  </a:lnTo>
                  <a:lnTo>
                    <a:pt x="14204" y="10502"/>
                  </a:lnTo>
                  <a:lnTo>
                    <a:pt x="15050" y="10276"/>
                  </a:lnTo>
                  <a:lnTo>
                    <a:pt x="14621" y="9549"/>
                  </a:lnTo>
                  <a:lnTo>
                    <a:pt x="13240" y="7228"/>
                  </a:lnTo>
                  <a:lnTo>
                    <a:pt x="14573" y="4977"/>
                  </a:lnTo>
                  <a:lnTo>
                    <a:pt x="15002" y="4251"/>
                  </a:lnTo>
                  <a:lnTo>
                    <a:pt x="14157" y="4025"/>
                  </a:lnTo>
                  <a:lnTo>
                    <a:pt x="11490" y="3322"/>
                  </a:lnTo>
                  <a:lnTo>
                    <a:pt x="10811"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9"/>
            <p:cNvSpPr/>
            <p:nvPr/>
          </p:nvSpPr>
          <p:spPr>
            <a:xfrm>
              <a:off x="2407262" y="4198916"/>
              <a:ext cx="478772" cy="465094"/>
            </a:xfrm>
            <a:custGeom>
              <a:avLst/>
              <a:gdLst/>
              <a:ahLst/>
              <a:cxnLst/>
              <a:rect l="l" t="t" r="r" b="b"/>
              <a:pathLst>
                <a:path w="15051" h="14621" extrusionOk="0">
                  <a:moveTo>
                    <a:pt x="4882" y="1286"/>
                  </a:moveTo>
                  <a:lnTo>
                    <a:pt x="7097" y="2512"/>
                  </a:lnTo>
                  <a:lnTo>
                    <a:pt x="7097" y="6310"/>
                  </a:lnTo>
                  <a:lnTo>
                    <a:pt x="4263" y="3560"/>
                  </a:lnTo>
                  <a:lnTo>
                    <a:pt x="4882" y="1286"/>
                  </a:lnTo>
                  <a:close/>
                  <a:moveTo>
                    <a:pt x="10038" y="1238"/>
                  </a:moveTo>
                  <a:lnTo>
                    <a:pt x="10693" y="3632"/>
                  </a:lnTo>
                  <a:lnTo>
                    <a:pt x="7918" y="6310"/>
                  </a:lnTo>
                  <a:lnTo>
                    <a:pt x="7918" y="2417"/>
                  </a:lnTo>
                  <a:lnTo>
                    <a:pt x="7930" y="2417"/>
                  </a:lnTo>
                  <a:lnTo>
                    <a:pt x="10038" y="1238"/>
                  </a:lnTo>
                  <a:close/>
                  <a:moveTo>
                    <a:pt x="11371" y="4132"/>
                  </a:moveTo>
                  <a:lnTo>
                    <a:pt x="13705" y="4739"/>
                  </a:lnTo>
                  <a:lnTo>
                    <a:pt x="12431" y="6882"/>
                  </a:lnTo>
                  <a:lnTo>
                    <a:pt x="8514" y="6882"/>
                  </a:lnTo>
                  <a:lnTo>
                    <a:pt x="11371" y="4132"/>
                  </a:lnTo>
                  <a:close/>
                  <a:moveTo>
                    <a:pt x="3739" y="4215"/>
                  </a:moveTo>
                  <a:lnTo>
                    <a:pt x="6502" y="6894"/>
                  </a:lnTo>
                  <a:lnTo>
                    <a:pt x="2489" y="6894"/>
                  </a:lnTo>
                  <a:lnTo>
                    <a:pt x="1287" y="4858"/>
                  </a:lnTo>
                  <a:lnTo>
                    <a:pt x="3739" y="4215"/>
                  </a:lnTo>
                  <a:close/>
                  <a:moveTo>
                    <a:pt x="12550" y="7715"/>
                  </a:moveTo>
                  <a:lnTo>
                    <a:pt x="13764" y="9751"/>
                  </a:lnTo>
                  <a:lnTo>
                    <a:pt x="11300" y="10394"/>
                  </a:lnTo>
                  <a:lnTo>
                    <a:pt x="8526" y="7715"/>
                  </a:lnTo>
                  <a:close/>
                  <a:moveTo>
                    <a:pt x="6514" y="7715"/>
                  </a:moveTo>
                  <a:lnTo>
                    <a:pt x="3668" y="10466"/>
                  </a:lnTo>
                  <a:lnTo>
                    <a:pt x="1322" y="9859"/>
                  </a:lnTo>
                  <a:lnTo>
                    <a:pt x="2608" y="7715"/>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2"/>
                  </a:lnTo>
                  <a:lnTo>
                    <a:pt x="5120" y="465"/>
                  </a:lnTo>
                  <a:lnTo>
                    <a:pt x="4358" y="48"/>
                  </a:lnTo>
                  <a:lnTo>
                    <a:pt x="4144" y="869"/>
                  </a:lnTo>
                  <a:lnTo>
                    <a:pt x="3430" y="3453"/>
                  </a:lnTo>
                  <a:lnTo>
                    <a:pt x="846" y="4132"/>
                  </a:lnTo>
                  <a:lnTo>
                    <a:pt x="1" y="4346"/>
                  </a:lnTo>
                  <a:lnTo>
                    <a:pt x="429" y="5084"/>
                  </a:lnTo>
                  <a:lnTo>
                    <a:pt x="1822" y="7406"/>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9"/>
            <p:cNvSpPr/>
            <p:nvPr/>
          </p:nvSpPr>
          <p:spPr>
            <a:xfrm>
              <a:off x="2407262" y="4663629"/>
              <a:ext cx="478772" cy="464744"/>
            </a:xfrm>
            <a:custGeom>
              <a:avLst/>
              <a:gdLst/>
              <a:ahLst/>
              <a:cxnLst/>
              <a:rect l="l" t="t" r="r" b="b"/>
              <a:pathLst>
                <a:path w="15051" h="14610" extrusionOk="0">
                  <a:moveTo>
                    <a:pt x="4882" y="1286"/>
                  </a:moveTo>
                  <a:lnTo>
                    <a:pt x="7097" y="2524"/>
                  </a:lnTo>
                  <a:lnTo>
                    <a:pt x="7097" y="6322"/>
                  </a:lnTo>
                  <a:lnTo>
                    <a:pt x="4263" y="3572"/>
                  </a:lnTo>
                  <a:lnTo>
                    <a:pt x="4882" y="1286"/>
                  </a:lnTo>
                  <a:close/>
                  <a:moveTo>
                    <a:pt x="10038" y="1250"/>
                  </a:moveTo>
                  <a:lnTo>
                    <a:pt x="10693" y="3643"/>
                  </a:lnTo>
                  <a:lnTo>
                    <a:pt x="7918" y="6322"/>
                  </a:lnTo>
                  <a:lnTo>
                    <a:pt x="7918" y="2417"/>
                  </a:lnTo>
                  <a:lnTo>
                    <a:pt x="7930" y="2417"/>
                  </a:lnTo>
                  <a:lnTo>
                    <a:pt x="10038" y="1250"/>
                  </a:lnTo>
                  <a:close/>
                  <a:moveTo>
                    <a:pt x="3739" y="4203"/>
                  </a:moveTo>
                  <a:lnTo>
                    <a:pt x="6502" y="6882"/>
                  </a:lnTo>
                  <a:lnTo>
                    <a:pt x="2489" y="6882"/>
                  </a:lnTo>
                  <a:lnTo>
                    <a:pt x="1263" y="4846"/>
                  </a:lnTo>
                  <a:lnTo>
                    <a:pt x="3739" y="4203"/>
                  </a:lnTo>
                  <a:close/>
                  <a:moveTo>
                    <a:pt x="11383" y="4132"/>
                  </a:moveTo>
                  <a:lnTo>
                    <a:pt x="13729" y="4739"/>
                  </a:lnTo>
                  <a:lnTo>
                    <a:pt x="12443" y="6882"/>
                  </a:lnTo>
                  <a:lnTo>
                    <a:pt x="8526" y="6882"/>
                  </a:lnTo>
                  <a:lnTo>
                    <a:pt x="11383" y="4132"/>
                  </a:lnTo>
                  <a:close/>
                  <a:moveTo>
                    <a:pt x="12550" y="7715"/>
                  </a:moveTo>
                  <a:lnTo>
                    <a:pt x="13764" y="9763"/>
                  </a:lnTo>
                  <a:lnTo>
                    <a:pt x="11300" y="10394"/>
                  </a:lnTo>
                  <a:lnTo>
                    <a:pt x="8526" y="7715"/>
                  </a:lnTo>
                  <a:close/>
                  <a:moveTo>
                    <a:pt x="6514" y="7715"/>
                  </a:moveTo>
                  <a:lnTo>
                    <a:pt x="3668" y="10478"/>
                  </a:lnTo>
                  <a:lnTo>
                    <a:pt x="1322" y="9858"/>
                  </a:lnTo>
                  <a:lnTo>
                    <a:pt x="2608" y="7715"/>
                  </a:lnTo>
                  <a:close/>
                  <a:moveTo>
                    <a:pt x="7930" y="8287"/>
                  </a:moveTo>
                  <a:lnTo>
                    <a:pt x="10776" y="11037"/>
                  </a:lnTo>
                  <a:lnTo>
                    <a:pt x="10157" y="13311"/>
                  </a:lnTo>
                  <a:lnTo>
                    <a:pt x="7930" y="12085"/>
                  </a:lnTo>
                  <a:lnTo>
                    <a:pt x="7930" y="8287"/>
                  </a:lnTo>
                  <a:close/>
                  <a:moveTo>
                    <a:pt x="7121" y="8299"/>
                  </a:moveTo>
                  <a:lnTo>
                    <a:pt x="7121" y="12204"/>
                  </a:lnTo>
                  <a:lnTo>
                    <a:pt x="7097" y="12204"/>
                  </a:lnTo>
                  <a:lnTo>
                    <a:pt x="5001" y="13371"/>
                  </a:lnTo>
                  <a:lnTo>
                    <a:pt x="4347" y="10978"/>
                  </a:lnTo>
                  <a:lnTo>
                    <a:pt x="7121" y="8299"/>
                  </a:lnTo>
                  <a:close/>
                  <a:moveTo>
                    <a:pt x="10585" y="0"/>
                  </a:moveTo>
                  <a:lnTo>
                    <a:pt x="9823" y="405"/>
                  </a:lnTo>
                  <a:lnTo>
                    <a:pt x="7430" y="1750"/>
                  </a:lnTo>
                  <a:lnTo>
                    <a:pt x="5120" y="453"/>
                  </a:lnTo>
                  <a:lnTo>
                    <a:pt x="4358" y="36"/>
                  </a:lnTo>
                  <a:lnTo>
                    <a:pt x="4144" y="857"/>
                  </a:lnTo>
                  <a:lnTo>
                    <a:pt x="3430" y="3441"/>
                  </a:lnTo>
                  <a:lnTo>
                    <a:pt x="846" y="4120"/>
                  </a:lnTo>
                  <a:lnTo>
                    <a:pt x="1" y="4334"/>
                  </a:lnTo>
                  <a:lnTo>
                    <a:pt x="429" y="5072"/>
                  </a:lnTo>
                  <a:lnTo>
                    <a:pt x="1822" y="7394"/>
                  </a:lnTo>
                  <a:lnTo>
                    <a:pt x="477" y="9632"/>
                  </a:lnTo>
                  <a:lnTo>
                    <a:pt x="48" y="10370"/>
                  </a:lnTo>
                  <a:lnTo>
                    <a:pt x="894" y="10597"/>
                  </a:lnTo>
                  <a:lnTo>
                    <a:pt x="3561" y="11287"/>
                  </a:lnTo>
                  <a:lnTo>
                    <a:pt x="4239"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9"/>
            <p:cNvSpPr/>
            <p:nvPr/>
          </p:nvSpPr>
          <p:spPr>
            <a:xfrm>
              <a:off x="2407262" y="2804398"/>
              <a:ext cx="478772" cy="464744"/>
            </a:xfrm>
            <a:custGeom>
              <a:avLst/>
              <a:gdLst/>
              <a:ahLst/>
              <a:cxnLst/>
              <a:rect l="l" t="t" r="r" b="b"/>
              <a:pathLst>
                <a:path w="15051" h="14610" extrusionOk="0">
                  <a:moveTo>
                    <a:pt x="10050" y="1239"/>
                  </a:moveTo>
                  <a:lnTo>
                    <a:pt x="10705" y="3632"/>
                  </a:lnTo>
                  <a:lnTo>
                    <a:pt x="7930" y="6311"/>
                  </a:lnTo>
                  <a:lnTo>
                    <a:pt x="7930" y="2405"/>
                  </a:lnTo>
                  <a:lnTo>
                    <a:pt x="7954" y="2405"/>
                  </a:lnTo>
                  <a:lnTo>
                    <a:pt x="10050" y="1239"/>
                  </a:lnTo>
                  <a:close/>
                  <a:moveTo>
                    <a:pt x="4882" y="1274"/>
                  </a:moveTo>
                  <a:lnTo>
                    <a:pt x="7097" y="2513"/>
                  </a:lnTo>
                  <a:lnTo>
                    <a:pt x="7097" y="6323"/>
                  </a:lnTo>
                  <a:lnTo>
                    <a:pt x="4263" y="3560"/>
                  </a:lnTo>
                  <a:lnTo>
                    <a:pt x="4882" y="1274"/>
                  </a:lnTo>
                  <a:close/>
                  <a:moveTo>
                    <a:pt x="3751" y="4215"/>
                  </a:moveTo>
                  <a:lnTo>
                    <a:pt x="6525" y="6894"/>
                  </a:lnTo>
                  <a:lnTo>
                    <a:pt x="2501" y="6894"/>
                  </a:lnTo>
                  <a:lnTo>
                    <a:pt x="1287" y="4846"/>
                  </a:lnTo>
                  <a:lnTo>
                    <a:pt x="3751" y="4215"/>
                  </a:lnTo>
                  <a:close/>
                  <a:moveTo>
                    <a:pt x="11383" y="4132"/>
                  </a:moveTo>
                  <a:lnTo>
                    <a:pt x="13729" y="4751"/>
                  </a:lnTo>
                  <a:lnTo>
                    <a:pt x="12443" y="6894"/>
                  </a:lnTo>
                  <a:lnTo>
                    <a:pt x="8526" y="6894"/>
                  </a:lnTo>
                  <a:lnTo>
                    <a:pt x="11383" y="4132"/>
                  </a:lnTo>
                  <a:close/>
                  <a:moveTo>
                    <a:pt x="12550" y="7704"/>
                  </a:moveTo>
                  <a:lnTo>
                    <a:pt x="13764" y="9752"/>
                  </a:lnTo>
                  <a:lnTo>
                    <a:pt x="11300" y="10383"/>
                  </a:lnTo>
                  <a:lnTo>
                    <a:pt x="8526" y="7704"/>
                  </a:lnTo>
                  <a:close/>
                  <a:moveTo>
                    <a:pt x="6514" y="7704"/>
                  </a:moveTo>
                  <a:lnTo>
                    <a:pt x="3668" y="10478"/>
                  </a:lnTo>
                  <a:lnTo>
                    <a:pt x="1322" y="9871"/>
                  </a:lnTo>
                  <a:lnTo>
                    <a:pt x="2608" y="7704"/>
                  </a:lnTo>
                  <a:close/>
                  <a:moveTo>
                    <a:pt x="7954" y="8287"/>
                  </a:moveTo>
                  <a:lnTo>
                    <a:pt x="10788" y="11038"/>
                  </a:lnTo>
                  <a:lnTo>
                    <a:pt x="10169" y="13324"/>
                  </a:lnTo>
                  <a:lnTo>
                    <a:pt x="7954" y="12085"/>
                  </a:lnTo>
                  <a:lnTo>
                    <a:pt x="7954"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1" y="7394"/>
                  </a:lnTo>
                  <a:lnTo>
                    <a:pt x="477" y="9644"/>
                  </a:lnTo>
                  <a:lnTo>
                    <a:pt x="48" y="10371"/>
                  </a:lnTo>
                  <a:lnTo>
                    <a:pt x="894" y="10597"/>
                  </a:lnTo>
                  <a:lnTo>
                    <a:pt x="3561" y="11299"/>
                  </a:lnTo>
                  <a:lnTo>
                    <a:pt x="4239" y="13800"/>
                  </a:lnTo>
                  <a:lnTo>
                    <a:pt x="4466" y="14609"/>
                  </a:lnTo>
                  <a:lnTo>
                    <a:pt x="5228" y="14193"/>
                  </a:lnTo>
                  <a:lnTo>
                    <a:pt x="7621" y="12859"/>
                  </a:lnTo>
                  <a:lnTo>
                    <a:pt x="9931" y="14157"/>
                  </a:lnTo>
                  <a:lnTo>
                    <a:pt x="10693" y="14574"/>
                  </a:lnTo>
                  <a:lnTo>
                    <a:pt x="10907" y="13752"/>
                  </a:lnTo>
                  <a:lnTo>
                    <a:pt x="11621" y="11157"/>
                  </a:lnTo>
                  <a:lnTo>
                    <a:pt x="14193" y="10490"/>
                  </a:lnTo>
                  <a:lnTo>
                    <a:pt x="15050" y="10264"/>
                  </a:lnTo>
                  <a:lnTo>
                    <a:pt x="14622" y="9537"/>
                  </a:lnTo>
                  <a:lnTo>
                    <a:pt x="13229" y="7216"/>
                  </a:lnTo>
                  <a:lnTo>
                    <a:pt x="14574" y="4965"/>
                  </a:lnTo>
                  <a:lnTo>
                    <a:pt x="15003" y="4239"/>
                  </a:lnTo>
                  <a:lnTo>
                    <a:pt x="14157" y="4013"/>
                  </a:lnTo>
                  <a:lnTo>
                    <a:pt x="11490" y="3322"/>
                  </a:lnTo>
                  <a:lnTo>
                    <a:pt x="10812"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9"/>
            <p:cNvSpPr/>
            <p:nvPr/>
          </p:nvSpPr>
          <p:spPr>
            <a:xfrm>
              <a:off x="1924768" y="2804398"/>
              <a:ext cx="478740" cy="464744"/>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882" y="1274"/>
                  </a:moveTo>
                  <a:lnTo>
                    <a:pt x="7108" y="2513"/>
                  </a:lnTo>
                  <a:lnTo>
                    <a:pt x="7108" y="6323"/>
                  </a:lnTo>
                  <a:lnTo>
                    <a:pt x="4263" y="3560"/>
                  </a:lnTo>
                  <a:lnTo>
                    <a:pt x="4882" y="1274"/>
                  </a:lnTo>
                  <a:close/>
                  <a:moveTo>
                    <a:pt x="3751" y="4215"/>
                  </a:moveTo>
                  <a:lnTo>
                    <a:pt x="6525" y="6894"/>
                  </a:lnTo>
                  <a:lnTo>
                    <a:pt x="2501" y="6894"/>
                  </a:lnTo>
                  <a:lnTo>
                    <a:pt x="1286" y="4846"/>
                  </a:lnTo>
                  <a:lnTo>
                    <a:pt x="3751" y="4215"/>
                  </a:lnTo>
                  <a:close/>
                  <a:moveTo>
                    <a:pt x="11395" y="4132"/>
                  </a:moveTo>
                  <a:lnTo>
                    <a:pt x="13728" y="4751"/>
                  </a:lnTo>
                  <a:lnTo>
                    <a:pt x="12442" y="6894"/>
                  </a:lnTo>
                  <a:lnTo>
                    <a:pt x="8525" y="6894"/>
                  </a:lnTo>
                  <a:lnTo>
                    <a:pt x="11395" y="4132"/>
                  </a:lnTo>
                  <a:close/>
                  <a:moveTo>
                    <a:pt x="12549" y="7704"/>
                  </a:moveTo>
                  <a:lnTo>
                    <a:pt x="13752" y="9752"/>
                  </a:lnTo>
                  <a:lnTo>
                    <a:pt x="11299" y="10383"/>
                  </a:lnTo>
                  <a:lnTo>
                    <a:pt x="8537" y="7704"/>
                  </a:lnTo>
                  <a:close/>
                  <a:moveTo>
                    <a:pt x="6525" y="7704"/>
                  </a:moveTo>
                  <a:lnTo>
                    <a:pt x="3667" y="10478"/>
                  </a:lnTo>
                  <a:lnTo>
                    <a:pt x="1334" y="9871"/>
                  </a:lnTo>
                  <a:lnTo>
                    <a:pt x="2608" y="7704"/>
                  </a:lnTo>
                  <a:close/>
                  <a:moveTo>
                    <a:pt x="7954" y="8287"/>
                  </a:moveTo>
                  <a:lnTo>
                    <a:pt x="10799" y="11038"/>
                  </a:lnTo>
                  <a:lnTo>
                    <a:pt x="10168" y="13324"/>
                  </a:lnTo>
                  <a:lnTo>
                    <a:pt x="7954" y="12085"/>
                  </a:lnTo>
                  <a:lnTo>
                    <a:pt x="7954"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18" y="13752"/>
                  </a:lnTo>
                  <a:lnTo>
                    <a:pt x="11633" y="11157"/>
                  </a:lnTo>
                  <a:lnTo>
                    <a:pt x="14204" y="10490"/>
                  </a:lnTo>
                  <a:lnTo>
                    <a:pt x="15050" y="10264"/>
                  </a:lnTo>
                  <a:lnTo>
                    <a:pt x="14621" y="9537"/>
                  </a:lnTo>
                  <a:lnTo>
                    <a:pt x="13240" y="7216"/>
                  </a:lnTo>
                  <a:lnTo>
                    <a:pt x="14573" y="4965"/>
                  </a:lnTo>
                  <a:lnTo>
                    <a:pt x="15002" y="4239"/>
                  </a:lnTo>
                  <a:lnTo>
                    <a:pt x="14157" y="4013"/>
                  </a:lnTo>
                  <a:lnTo>
                    <a:pt x="11490" y="3322"/>
                  </a:lnTo>
                  <a:lnTo>
                    <a:pt x="10811"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9"/>
            <p:cNvSpPr/>
            <p:nvPr/>
          </p:nvSpPr>
          <p:spPr>
            <a:xfrm>
              <a:off x="1442242" y="1874591"/>
              <a:ext cx="478772" cy="464744"/>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4" y="3644"/>
                  </a:lnTo>
                  <a:lnTo>
                    <a:pt x="7942" y="6323"/>
                  </a:lnTo>
                  <a:lnTo>
                    <a:pt x="7942" y="2430"/>
                  </a:lnTo>
                  <a:lnTo>
                    <a:pt x="7954" y="2430"/>
                  </a:lnTo>
                  <a:lnTo>
                    <a:pt x="10050" y="1251"/>
                  </a:lnTo>
                  <a:close/>
                  <a:moveTo>
                    <a:pt x="11395" y="4132"/>
                  </a:moveTo>
                  <a:lnTo>
                    <a:pt x="13729" y="4751"/>
                  </a:lnTo>
                  <a:lnTo>
                    <a:pt x="12455" y="6894"/>
                  </a:lnTo>
                  <a:lnTo>
                    <a:pt x="8537" y="6894"/>
                  </a:lnTo>
                  <a:lnTo>
                    <a:pt x="11395" y="4132"/>
                  </a:lnTo>
                  <a:close/>
                  <a:moveTo>
                    <a:pt x="3739" y="4227"/>
                  </a:moveTo>
                  <a:lnTo>
                    <a:pt x="6513" y="6906"/>
                  </a:lnTo>
                  <a:lnTo>
                    <a:pt x="2489" y="6906"/>
                  </a:lnTo>
                  <a:lnTo>
                    <a:pt x="1275" y="4870"/>
                  </a:lnTo>
                  <a:lnTo>
                    <a:pt x="3739" y="4227"/>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299"/>
                  </a:moveTo>
                  <a:lnTo>
                    <a:pt x="10788" y="11062"/>
                  </a:lnTo>
                  <a:lnTo>
                    <a:pt x="10157" y="13336"/>
                  </a:lnTo>
                  <a:lnTo>
                    <a:pt x="7942" y="12097"/>
                  </a:lnTo>
                  <a:lnTo>
                    <a:pt x="7942" y="8299"/>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6" y="14610"/>
                  </a:lnTo>
                  <a:lnTo>
                    <a:pt x="5228" y="14193"/>
                  </a:lnTo>
                  <a:lnTo>
                    <a:pt x="7621" y="12859"/>
                  </a:lnTo>
                  <a:lnTo>
                    <a:pt x="9930" y="14145"/>
                  </a:lnTo>
                  <a:lnTo>
                    <a:pt x="10692" y="14574"/>
                  </a:lnTo>
                  <a:lnTo>
                    <a:pt x="10919" y="13752"/>
                  </a:lnTo>
                  <a:lnTo>
                    <a:pt x="11633" y="11157"/>
                  </a:lnTo>
                  <a:lnTo>
                    <a:pt x="14205" y="10490"/>
                  </a:lnTo>
                  <a:lnTo>
                    <a:pt x="15050" y="10264"/>
                  </a:lnTo>
                  <a:lnTo>
                    <a:pt x="14622" y="9538"/>
                  </a:lnTo>
                  <a:lnTo>
                    <a:pt x="13240" y="7216"/>
                  </a:lnTo>
                  <a:lnTo>
                    <a:pt x="14574" y="4966"/>
                  </a:lnTo>
                  <a:lnTo>
                    <a:pt x="15003" y="4239"/>
                  </a:lnTo>
                  <a:lnTo>
                    <a:pt x="14157" y="4013"/>
                  </a:lnTo>
                  <a:lnTo>
                    <a:pt x="11502" y="3322"/>
                  </a:lnTo>
                  <a:lnTo>
                    <a:pt x="10812"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9"/>
            <p:cNvSpPr/>
            <p:nvPr/>
          </p:nvSpPr>
          <p:spPr>
            <a:xfrm>
              <a:off x="1442624" y="2339304"/>
              <a:ext cx="478391" cy="465126"/>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2" y="3656"/>
                  </a:lnTo>
                  <a:lnTo>
                    <a:pt x="7930" y="6335"/>
                  </a:lnTo>
                  <a:lnTo>
                    <a:pt x="7930" y="2429"/>
                  </a:lnTo>
                  <a:lnTo>
                    <a:pt x="7942" y="2429"/>
                  </a:lnTo>
                  <a:lnTo>
                    <a:pt x="10038" y="1251"/>
                  </a:lnTo>
                  <a:close/>
                  <a:moveTo>
                    <a:pt x="11383" y="4144"/>
                  </a:moveTo>
                  <a:lnTo>
                    <a:pt x="13717" y="4751"/>
                  </a:lnTo>
                  <a:lnTo>
                    <a:pt x="12443" y="6894"/>
                  </a:lnTo>
                  <a:lnTo>
                    <a:pt x="8525" y="6894"/>
                  </a:lnTo>
                  <a:lnTo>
                    <a:pt x="11383" y="4144"/>
                  </a:lnTo>
                  <a:close/>
                  <a:moveTo>
                    <a:pt x="3751" y="4227"/>
                  </a:moveTo>
                  <a:lnTo>
                    <a:pt x="6513" y="6906"/>
                  </a:lnTo>
                  <a:lnTo>
                    <a:pt x="2501" y="6906"/>
                  </a:lnTo>
                  <a:lnTo>
                    <a:pt x="1275" y="4870"/>
                  </a:lnTo>
                  <a:lnTo>
                    <a:pt x="3751" y="4227"/>
                  </a:lnTo>
                  <a:close/>
                  <a:moveTo>
                    <a:pt x="12538" y="7728"/>
                  </a:moveTo>
                  <a:lnTo>
                    <a:pt x="13764" y="9764"/>
                  </a:lnTo>
                  <a:lnTo>
                    <a:pt x="11288" y="10407"/>
                  </a:lnTo>
                  <a:lnTo>
                    <a:pt x="8525" y="7728"/>
                  </a:lnTo>
                  <a:close/>
                  <a:moveTo>
                    <a:pt x="6513" y="7716"/>
                  </a:moveTo>
                  <a:lnTo>
                    <a:pt x="3668" y="10466"/>
                  </a:lnTo>
                  <a:lnTo>
                    <a:pt x="1334" y="9859"/>
                  </a:lnTo>
                  <a:lnTo>
                    <a:pt x="2596" y="7716"/>
                  </a:lnTo>
                  <a:close/>
                  <a:moveTo>
                    <a:pt x="7942" y="8299"/>
                  </a:moveTo>
                  <a:lnTo>
                    <a:pt x="10788" y="11050"/>
                  </a:lnTo>
                  <a:lnTo>
                    <a:pt x="10157"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49" y="11300"/>
                  </a:lnTo>
                  <a:lnTo>
                    <a:pt x="4239" y="13800"/>
                  </a:lnTo>
                  <a:lnTo>
                    <a:pt x="4465" y="14621"/>
                  </a:lnTo>
                  <a:lnTo>
                    <a:pt x="5216" y="14205"/>
                  </a:lnTo>
                  <a:lnTo>
                    <a:pt x="7621" y="12859"/>
                  </a:lnTo>
                  <a:lnTo>
                    <a:pt x="9918" y="14157"/>
                  </a:lnTo>
                  <a:lnTo>
                    <a:pt x="10680" y="14574"/>
                  </a:lnTo>
                  <a:lnTo>
                    <a:pt x="10907" y="13752"/>
                  </a:lnTo>
                  <a:lnTo>
                    <a:pt x="11621" y="11169"/>
                  </a:lnTo>
                  <a:lnTo>
                    <a:pt x="14193" y="10502"/>
                  </a:lnTo>
                  <a:lnTo>
                    <a:pt x="15038" y="10276"/>
                  </a:lnTo>
                  <a:lnTo>
                    <a:pt x="14610" y="9549"/>
                  </a:lnTo>
                  <a:lnTo>
                    <a:pt x="13228" y="7228"/>
                  </a:lnTo>
                  <a:lnTo>
                    <a:pt x="14562" y="4977"/>
                  </a:lnTo>
                  <a:lnTo>
                    <a:pt x="15002" y="4251"/>
                  </a:lnTo>
                  <a:lnTo>
                    <a:pt x="14145" y="4025"/>
                  </a:lnTo>
                  <a:lnTo>
                    <a:pt x="11490" y="3322"/>
                  </a:lnTo>
                  <a:lnTo>
                    <a:pt x="10800" y="822"/>
                  </a:lnTo>
                  <a:lnTo>
                    <a:pt x="10573"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9"/>
            <p:cNvSpPr/>
            <p:nvPr/>
          </p:nvSpPr>
          <p:spPr>
            <a:xfrm>
              <a:off x="1924768" y="3734204"/>
              <a:ext cx="478740" cy="464744"/>
            </a:xfrm>
            <a:custGeom>
              <a:avLst/>
              <a:gdLst/>
              <a:ahLst/>
              <a:cxnLst/>
              <a:rect l="l" t="t" r="r" b="b"/>
              <a:pathLst>
                <a:path w="15050" h="14610" extrusionOk="0">
                  <a:moveTo>
                    <a:pt x="4882" y="1274"/>
                  </a:moveTo>
                  <a:lnTo>
                    <a:pt x="7108" y="2512"/>
                  </a:lnTo>
                  <a:lnTo>
                    <a:pt x="7108" y="6311"/>
                  </a:lnTo>
                  <a:lnTo>
                    <a:pt x="4263" y="3560"/>
                  </a:lnTo>
                  <a:lnTo>
                    <a:pt x="4882" y="1274"/>
                  </a:lnTo>
                  <a:close/>
                  <a:moveTo>
                    <a:pt x="10037" y="1238"/>
                  </a:moveTo>
                  <a:lnTo>
                    <a:pt x="10692" y="3632"/>
                  </a:lnTo>
                  <a:lnTo>
                    <a:pt x="7918" y="6311"/>
                  </a:lnTo>
                  <a:lnTo>
                    <a:pt x="7918" y="2405"/>
                  </a:lnTo>
                  <a:lnTo>
                    <a:pt x="7942" y="2405"/>
                  </a:lnTo>
                  <a:lnTo>
                    <a:pt x="10037" y="1238"/>
                  </a:lnTo>
                  <a:close/>
                  <a:moveTo>
                    <a:pt x="3739" y="4215"/>
                  </a:moveTo>
                  <a:lnTo>
                    <a:pt x="6513" y="6894"/>
                  </a:lnTo>
                  <a:lnTo>
                    <a:pt x="2489" y="6894"/>
                  </a:lnTo>
                  <a:lnTo>
                    <a:pt x="1286" y="4846"/>
                  </a:lnTo>
                  <a:lnTo>
                    <a:pt x="3739" y="4215"/>
                  </a:lnTo>
                  <a:close/>
                  <a:moveTo>
                    <a:pt x="11371" y="4132"/>
                  </a:moveTo>
                  <a:lnTo>
                    <a:pt x="13716" y="4751"/>
                  </a:lnTo>
                  <a:lnTo>
                    <a:pt x="12430" y="6894"/>
                  </a:lnTo>
                  <a:lnTo>
                    <a:pt x="8513" y="6894"/>
                  </a:lnTo>
                  <a:lnTo>
                    <a:pt x="11371" y="4132"/>
                  </a:lnTo>
                  <a:close/>
                  <a:moveTo>
                    <a:pt x="12549" y="7704"/>
                  </a:moveTo>
                  <a:lnTo>
                    <a:pt x="13776" y="9751"/>
                  </a:lnTo>
                  <a:lnTo>
                    <a:pt x="11299" y="10382"/>
                  </a:lnTo>
                  <a:lnTo>
                    <a:pt x="8525" y="7704"/>
                  </a:lnTo>
                  <a:close/>
                  <a:moveTo>
                    <a:pt x="6525" y="7704"/>
                  </a:moveTo>
                  <a:lnTo>
                    <a:pt x="3667" y="10466"/>
                  </a:lnTo>
                  <a:lnTo>
                    <a:pt x="1334" y="9847"/>
                  </a:lnTo>
                  <a:lnTo>
                    <a:pt x="2608" y="7704"/>
                  </a:lnTo>
                  <a:close/>
                  <a:moveTo>
                    <a:pt x="7942" y="8287"/>
                  </a:moveTo>
                  <a:lnTo>
                    <a:pt x="10775" y="11037"/>
                  </a:lnTo>
                  <a:lnTo>
                    <a:pt x="10156" y="13323"/>
                  </a:lnTo>
                  <a:lnTo>
                    <a:pt x="7942" y="12085"/>
                  </a:lnTo>
                  <a:lnTo>
                    <a:pt x="7942"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7" y="4120"/>
                  </a:lnTo>
                  <a:lnTo>
                    <a:pt x="0" y="4346"/>
                  </a:lnTo>
                  <a:lnTo>
                    <a:pt x="441" y="5072"/>
                  </a:lnTo>
                  <a:lnTo>
                    <a:pt x="1822" y="7394"/>
                  </a:lnTo>
                  <a:lnTo>
                    <a:pt x="476"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3" y="4965"/>
                  </a:lnTo>
                  <a:lnTo>
                    <a:pt x="15002" y="4239"/>
                  </a:lnTo>
                  <a:lnTo>
                    <a:pt x="14157" y="4013"/>
                  </a:lnTo>
                  <a:lnTo>
                    <a:pt x="11490" y="3322"/>
                  </a:lnTo>
                  <a:lnTo>
                    <a:pt x="10811"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9"/>
            <p:cNvSpPr/>
            <p:nvPr/>
          </p:nvSpPr>
          <p:spPr>
            <a:xfrm>
              <a:off x="1924768" y="4198916"/>
              <a:ext cx="478740" cy="465094"/>
            </a:xfrm>
            <a:custGeom>
              <a:avLst/>
              <a:gdLst/>
              <a:ahLst/>
              <a:cxnLst/>
              <a:rect l="l" t="t" r="r" b="b"/>
              <a:pathLst>
                <a:path w="15050" h="14621" extrusionOk="0">
                  <a:moveTo>
                    <a:pt x="4882" y="1286"/>
                  </a:moveTo>
                  <a:lnTo>
                    <a:pt x="7108" y="2512"/>
                  </a:lnTo>
                  <a:lnTo>
                    <a:pt x="7108" y="6310"/>
                  </a:lnTo>
                  <a:lnTo>
                    <a:pt x="4263" y="3560"/>
                  </a:lnTo>
                  <a:lnTo>
                    <a:pt x="4882" y="1286"/>
                  </a:lnTo>
                  <a:close/>
                  <a:moveTo>
                    <a:pt x="10037" y="1238"/>
                  </a:moveTo>
                  <a:lnTo>
                    <a:pt x="10692" y="3632"/>
                  </a:lnTo>
                  <a:lnTo>
                    <a:pt x="7918" y="6310"/>
                  </a:lnTo>
                  <a:lnTo>
                    <a:pt x="7918" y="2417"/>
                  </a:lnTo>
                  <a:lnTo>
                    <a:pt x="7942" y="2417"/>
                  </a:lnTo>
                  <a:lnTo>
                    <a:pt x="10037" y="1238"/>
                  </a:lnTo>
                  <a:close/>
                  <a:moveTo>
                    <a:pt x="11371" y="4132"/>
                  </a:moveTo>
                  <a:lnTo>
                    <a:pt x="13716" y="4739"/>
                  </a:lnTo>
                  <a:lnTo>
                    <a:pt x="12430" y="6882"/>
                  </a:lnTo>
                  <a:lnTo>
                    <a:pt x="8513" y="6882"/>
                  </a:lnTo>
                  <a:lnTo>
                    <a:pt x="11371" y="4132"/>
                  </a:lnTo>
                  <a:close/>
                  <a:moveTo>
                    <a:pt x="3739" y="4215"/>
                  </a:moveTo>
                  <a:lnTo>
                    <a:pt x="6513" y="6894"/>
                  </a:lnTo>
                  <a:lnTo>
                    <a:pt x="2489" y="6894"/>
                  </a:lnTo>
                  <a:lnTo>
                    <a:pt x="1274" y="4858"/>
                  </a:lnTo>
                  <a:lnTo>
                    <a:pt x="3739" y="4215"/>
                  </a:lnTo>
                  <a:close/>
                  <a:moveTo>
                    <a:pt x="12549" y="7715"/>
                  </a:moveTo>
                  <a:lnTo>
                    <a:pt x="13776" y="9751"/>
                  </a:lnTo>
                  <a:lnTo>
                    <a:pt x="11299" y="10394"/>
                  </a:lnTo>
                  <a:lnTo>
                    <a:pt x="8525" y="7715"/>
                  </a:lnTo>
                  <a:close/>
                  <a:moveTo>
                    <a:pt x="6525" y="7715"/>
                  </a:moveTo>
                  <a:lnTo>
                    <a:pt x="3667" y="10466"/>
                  </a:lnTo>
                  <a:lnTo>
                    <a:pt x="1334" y="9859"/>
                  </a:lnTo>
                  <a:lnTo>
                    <a:pt x="2608" y="7715"/>
                  </a:lnTo>
                  <a:close/>
                  <a:moveTo>
                    <a:pt x="7942" y="8299"/>
                  </a:moveTo>
                  <a:lnTo>
                    <a:pt x="10775" y="11049"/>
                  </a:lnTo>
                  <a:lnTo>
                    <a:pt x="10156" y="13323"/>
                  </a:lnTo>
                  <a:lnTo>
                    <a:pt x="7942" y="12085"/>
                  </a:lnTo>
                  <a:lnTo>
                    <a:pt x="7942" y="8299"/>
                  </a:lnTo>
                  <a:close/>
                  <a:moveTo>
                    <a:pt x="7120" y="8299"/>
                  </a:moveTo>
                  <a:lnTo>
                    <a:pt x="7120" y="12192"/>
                  </a:lnTo>
                  <a:lnTo>
                    <a:pt x="7108" y="12192"/>
                  </a:lnTo>
                  <a:lnTo>
                    <a:pt x="5001"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7" y="4132"/>
                  </a:lnTo>
                  <a:lnTo>
                    <a:pt x="0" y="4346"/>
                  </a:lnTo>
                  <a:lnTo>
                    <a:pt x="441" y="5084"/>
                  </a:lnTo>
                  <a:lnTo>
                    <a:pt x="1822" y="7406"/>
                  </a:lnTo>
                  <a:lnTo>
                    <a:pt x="476"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3" y="4977"/>
                  </a:lnTo>
                  <a:lnTo>
                    <a:pt x="15002" y="4251"/>
                  </a:lnTo>
                  <a:lnTo>
                    <a:pt x="14157" y="4024"/>
                  </a:lnTo>
                  <a:lnTo>
                    <a:pt x="11490" y="3322"/>
                  </a:lnTo>
                  <a:lnTo>
                    <a:pt x="10811"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9"/>
            <p:cNvSpPr/>
            <p:nvPr/>
          </p:nvSpPr>
          <p:spPr>
            <a:xfrm>
              <a:off x="1924768" y="4663629"/>
              <a:ext cx="478740" cy="464744"/>
            </a:xfrm>
            <a:custGeom>
              <a:avLst/>
              <a:gdLst/>
              <a:ahLst/>
              <a:cxnLst/>
              <a:rect l="l" t="t" r="r" b="b"/>
              <a:pathLst>
                <a:path w="15050" h="14610" extrusionOk="0">
                  <a:moveTo>
                    <a:pt x="4882" y="1286"/>
                  </a:moveTo>
                  <a:lnTo>
                    <a:pt x="7108" y="2524"/>
                  </a:lnTo>
                  <a:lnTo>
                    <a:pt x="7108" y="6322"/>
                  </a:lnTo>
                  <a:lnTo>
                    <a:pt x="4263" y="3572"/>
                  </a:lnTo>
                  <a:lnTo>
                    <a:pt x="4882" y="1286"/>
                  </a:lnTo>
                  <a:close/>
                  <a:moveTo>
                    <a:pt x="10049" y="1250"/>
                  </a:moveTo>
                  <a:lnTo>
                    <a:pt x="10704" y="3643"/>
                  </a:lnTo>
                  <a:lnTo>
                    <a:pt x="7942" y="6322"/>
                  </a:lnTo>
                  <a:lnTo>
                    <a:pt x="7942" y="2417"/>
                  </a:lnTo>
                  <a:lnTo>
                    <a:pt x="7954" y="2417"/>
                  </a:lnTo>
                  <a:lnTo>
                    <a:pt x="10049" y="1250"/>
                  </a:lnTo>
                  <a:close/>
                  <a:moveTo>
                    <a:pt x="3739" y="4203"/>
                  </a:moveTo>
                  <a:lnTo>
                    <a:pt x="6513" y="6882"/>
                  </a:lnTo>
                  <a:lnTo>
                    <a:pt x="2489" y="6882"/>
                  </a:lnTo>
                  <a:lnTo>
                    <a:pt x="1274" y="4846"/>
                  </a:lnTo>
                  <a:lnTo>
                    <a:pt x="3739" y="4203"/>
                  </a:lnTo>
                  <a:close/>
                  <a:moveTo>
                    <a:pt x="11395" y="4132"/>
                  </a:moveTo>
                  <a:lnTo>
                    <a:pt x="13728" y="4739"/>
                  </a:lnTo>
                  <a:lnTo>
                    <a:pt x="12442" y="6882"/>
                  </a:lnTo>
                  <a:lnTo>
                    <a:pt x="8525" y="6882"/>
                  </a:lnTo>
                  <a:lnTo>
                    <a:pt x="11395" y="4132"/>
                  </a:lnTo>
                  <a:close/>
                  <a:moveTo>
                    <a:pt x="12549" y="7715"/>
                  </a:moveTo>
                  <a:lnTo>
                    <a:pt x="13776" y="9763"/>
                  </a:lnTo>
                  <a:lnTo>
                    <a:pt x="11299" y="10394"/>
                  </a:lnTo>
                  <a:lnTo>
                    <a:pt x="8525"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01"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7" y="4120"/>
                  </a:lnTo>
                  <a:lnTo>
                    <a:pt x="0" y="4334"/>
                  </a:lnTo>
                  <a:lnTo>
                    <a:pt x="441" y="5072"/>
                  </a:lnTo>
                  <a:lnTo>
                    <a:pt x="1822" y="7394"/>
                  </a:lnTo>
                  <a:lnTo>
                    <a:pt x="476"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3" y="4965"/>
                  </a:lnTo>
                  <a:lnTo>
                    <a:pt x="15002" y="4239"/>
                  </a:lnTo>
                  <a:lnTo>
                    <a:pt x="14157" y="4012"/>
                  </a:lnTo>
                  <a:lnTo>
                    <a:pt x="11490" y="3310"/>
                  </a:lnTo>
                  <a:lnTo>
                    <a:pt x="10811" y="810"/>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9"/>
            <p:cNvSpPr/>
            <p:nvPr/>
          </p:nvSpPr>
          <p:spPr>
            <a:xfrm>
              <a:off x="1442624" y="4663629"/>
              <a:ext cx="478391" cy="464744"/>
            </a:xfrm>
            <a:custGeom>
              <a:avLst/>
              <a:gdLst/>
              <a:ahLst/>
              <a:cxnLst/>
              <a:rect l="l" t="t" r="r" b="b"/>
              <a:pathLst>
                <a:path w="15039" h="14610" extrusionOk="0">
                  <a:moveTo>
                    <a:pt x="4882" y="1286"/>
                  </a:moveTo>
                  <a:lnTo>
                    <a:pt x="7097" y="2524"/>
                  </a:lnTo>
                  <a:lnTo>
                    <a:pt x="7097" y="6322"/>
                  </a:lnTo>
                  <a:lnTo>
                    <a:pt x="4251" y="3572"/>
                  </a:lnTo>
                  <a:lnTo>
                    <a:pt x="4882" y="1286"/>
                  </a:lnTo>
                  <a:close/>
                  <a:moveTo>
                    <a:pt x="10038" y="1250"/>
                  </a:moveTo>
                  <a:lnTo>
                    <a:pt x="10692" y="3643"/>
                  </a:lnTo>
                  <a:lnTo>
                    <a:pt x="7930" y="6322"/>
                  </a:lnTo>
                  <a:lnTo>
                    <a:pt x="7930" y="2417"/>
                  </a:lnTo>
                  <a:lnTo>
                    <a:pt x="7942" y="2417"/>
                  </a:lnTo>
                  <a:lnTo>
                    <a:pt x="10038" y="1250"/>
                  </a:lnTo>
                  <a:close/>
                  <a:moveTo>
                    <a:pt x="3727" y="4203"/>
                  </a:moveTo>
                  <a:lnTo>
                    <a:pt x="6501" y="6882"/>
                  </a:lnTo>
                  <a:lnTo>
                    <a:pt x="2477" y="6882"/>
                  </a:lnTo>
                  <a:lnTo>
                    <a:pt x="1263" y="4846"/>
                  </a:lnTo>
                  <a:lnTo>
                    <a:pt x="3727" y="4203"/>
                  </a:lnTo>
                  <a:close/>
                  <a:moveTo>
                    <a:pt x="11383" y="4132"/>
                  </a:moveTo>
                  <a:lnTo>
                    <a:pt x="13717" y="4739"/>
                  </a:lnTo>
                  <a:lnTo>
                    <a:pt x="12443" y="6882"/>
                  </a:lnTo>
                  <a:lnTo>
                    <a:pt x="8525" y="6882"/>
                  </a:lnTo>
                  <a:lnTo>
                    <a:pt x="11383" y="4132"/>
                  </a:lnTo>
                  <a:close/>
                  <a:moveTo>
                    <a:pt x="12538" y="7715"/>
                  </a:moveTo>
                  <a:lnTo>
                    <a:pt x="13764" y="9763"/>
                  </a:lnTo>
                  <a:lnTo>
                    <a:pt x="11288" y="10394"/>
                  </a:lnTo>
                  <a:lnTo>
                    <a:pt x="8525" y="7715"/>
                  </a:lnTo>
                  <a:close/>
                  <a:moveTo>
                    <a:pt x="6501" y="7715"/>
                  </a:moveTo>
                  <a:lnTo>
                    <a:pt x="3656" y="10478"/>
                  </a:lnTo>
                  <a:lnTo>
                    <a:pt x="1310" y="9858"/>
                  </a:lnTo>
                  <a:lnTo>
                    <a:pt x="2584"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36" y="10370"/>
                  </a:lnTo>
                  <a:lnTo>
                    <a:pt x="894" y="10597"/>
                  </a:lnTo>
                  <a:lnTo>
                    <a:pt x="3549" y="11287"/>
                  </a:lnTo>
                  <a:lnTo>
                    <a:pt x="4239" y="13788"/>
                  </a:lnTo>
                  <a:lnTo>
                    <a:pt x="4465" y="14609"/>
                  </a:lnTo>
                  <a:lnTo>
                    <a:pt x="5216" y="14192"/>
                  </a:lnTo>
                  <a:lnTo>
                    <a:pt x="7621" y="12859"/>
                  </a:lnTo>
                  <a:lnTo>
                    <a:pt x="9918" y="14145"/>
                  </a:lnTo>
                  <a:lnTo>
                    <a:pt x="10680" y="14561"/>
                  </a:lnTo>
                  <a:lnTo>
                    <a:pt x="10907" y="13752"/>
                  </a:lnTo>
                  <a:lnTo>
                    <a:pt x="11621" y="11156"/>
                  </a:lnTo>
                  <a:lnTo>
                    <a:pt x="14193" y="10489"/>
                  </a:lnTo>
                  <a:lnTo>
                    <a:pt x="15038" y="10263"/>
                  </a:lnTo>
                  <a:lnTo>
                    <a:pt x="14610" y="9537"/>
                  </a:lnTo>
                  <a:lnTo>
                    <a:pt x="13228" y="7215"/>
                  </a:lnTo>
                  <a:lnTo>
                    <a:pt x="14562" y="4965"/>
                  </a:lnTo>
                  <a:lnTo>
                    <a:pt x="15002" y="4239"/>
                  </a:lnTo>
                  <a:lnTo>
                    <a:pt x="14145" y="4012"/>
                  </a:lnTo>
                  <a:lnTo>
                    <a:pt x="11490" y="3310"/>
                  </a:lnTo>
                  <a:lnTo>
                    <a:pt x="10800" y="810"/>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9"/>
            <p:cNvSpPr/>
            <p:nvPr/>
          </p:nvSpPr>
          <p:spPr>
            <a:xfrm>
              <a:off x="4333167" y="4663629"/>
              <a:ext cx="478740" cy="464744"/>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98" y="4846"/>
                  </a:lnTo>
                  <a:lnTo>
                    <a:pt x="3751" y="4203"/>
                  </a:lnTo>
                  <a:close/>
                  <a:moveTo>
                    <a:pt x="11382" y="4132"/>
                  </a:moveTo>
                  <a:lnTo>
                    <a:pt x="13728" y="4739"/>
                  </a:lnTo>
                  <a:lnTo>
                    <a:pt x="12442" y="6882"/>
                  </a:lnTo>
                  <a:lnTo>
                    <a:pt x="8549"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53" y="12085"/>
                  </a:lnTo>
                  <a:lnTo>
                    <a:pt x="7953"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76"/>
                  </a:lnTo>
                  <a:lnTo>
                    <a:pt x="4358" y="60"/>
                  </a:lnTo>
                  <a:lnTo>
                    <a:pt x="4143" y="869"/>
                  </a:lnTo>
                  <a:lnTo>
                    <a:pt x="3429" y="3465"/>
                  </a:lnTo>
                  <a:lnTo>
                    <a:pt x="845" y="4132"/>
                  </a:lnTo>
                  <a:lnTo>
                    <a:pt x="0" y="4358"/>
                  </a:lnTo>
                  <a:lnTo>
                    <a:pt x="429" y="5084"/>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92" y="14561"/>
                  </a:lnTo>
                  <a:lnTo>
                    <a:pt x="10906" y="13752"/>
                  </a:lnTo>
                  <a:lnTo>
                    <a:pt x="11621" y="11156"/>
                  </a:lnTo>
                  <a:lnTo>
                    <a:pt x="14204" y="10489"/>
                  </a:lnTo>
                  <a:lnTo>
                    <a:pt x="15050" y="10263"/>
                  </a:lnTo>
                  <a:lnTo>
                    <a:pt x="14621" y="9537"/>
                  </a:lnTo>
                  <a:lnTo>
                    <a:pt x="13228" y="7215"/>
                  </a:lnTo>
                  <a:lnTo>
                    <a:pt x="14573" y="4965"/>
                  </a:lnTo>
                  <a:lnTo>
                    <a:pt x="15002" y="4239"/>
                  </a:lnTo>
                  <a:lnTo>
                    <a:pt x="14157" y="4012"/>
                  </a:lnTo>
                  <a:lnTo>
                    <a:pt x="11490" y="3310"/>
                  </a:lnTo>
                  <a:lnTo>
                    <a:pt x="10811" y="810"/>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9"/>
            <p:cNvSpPr/>
            <p:nvPr/>
          </p:nvSpPr>
          <p:spPr>
            <a:xfrm>
              <a:off x="964647" y="2339304"/>
              <a:ext cx="478772" cy="465126"/>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05" y="3656"/>
                  </a:lnTo>
                  <a:lnTo>
                    <a:pt x="7942" y="6335"/>
                  </a:lnTo>
                  <a:lnTo>
                    <a:pt x="7942" y="2429"/>
                  </a:lnTo>
                  <a:lnTo>
                    <a:pt x="7954" y="2429"/>
                  </a:lnTo>
                  <a:lnTo>
                    <a:pt x="10050" y="1251"/>
                  </a:lnTo>
                  <a:close/>
                  <a:moveTo>
                    <a:pt x="11395" y="4144"/>
                  </a:moveTo>
                  <a:lnTo>
                    <a:pt x="13729" y="4751"/>
                  </a:lnTo>
                  <a:lnTo>
                    <a:pt x="12443" y="6894"/>
                  </a:lnTo>
                  <a:lnTo>
                    <a:pt x="8526" y="6894"/>
                  </a:lnTo>
                  <a:lnTo>
                    <a:pt x="11395" y="4144"/>
                  </a:lnTo>
                  <a:close/>
                  <a:moveTo>
                    <a:pt x="3751" y="4227"/>
                  </a:moveTo>
                  <a:lnTo>
                    <a:pt x="6526" y="6906"/>
                  </a:lnTo>
                  <a:lnTo>
                    <a:pt x="2501" y="6906"/>
                  </a:lnTo>
                  <a:lnTo>
                    <a:pt x="1287" y="4870"/>
                  </a:lnTo>
                  <a:lnTo>
                    <a:pt x="3751" y="4227"/>
                  </a:lnTo>
                  <a:close/>
                  <a:moveTo>
                    <a:pt x="12562" y="7728"/>
                  </a:moveTo>
                  <a:lnTo>
                    <a:pt x="13788" y="9764"/>
                  </a:lnTo>
                  <a:lnTo>
                    <a:pt x="11312" y="10407"/>
                  </a:lnTo>
                  <a:lnTo>
                    <a:pt x="8550" y="7728"/>
                  </a:lnTo>
                  <a:close/>
                  <a:moveTo>
                    <a:pt x="6526" y="7716"/>
                  </a:moveTo>
                  <a:lnTo>
                    <a:pt x="3680" y="10466"/>
                  </a:lnTo>
                  <a:lnTo>
                    <a:pt x="1346" y="9859"/>
                  </a:lnTo>
                  <a:lnTo>
                    <a:pt x="2608" y="7716"/>
                  </a:lnTo>
                  <a:close/>
                  <a:moveTo>
                    <a:pt x="7954" y="8299"/>
                  </a:moveTo>
                  <a:lnTo>
                    <a:pt x="10800" y="11050"/>
                  </a:lnTo>
                  <a:lnTo>
                    <a:pt x="10169" y="13324"/>
                  </a:lnTo>
                  <a:lnTo>
                    <a:pt x="7954" y="12085"/>
                  </a:lnTo>
                  <a:lnTo>
                    <a:pt x="7954" y="8299"/>
                  </a:lnTo>
                  <a:close/>
                  <a:moveTo>
                    <a:pt x="7133" y="8287"/>
                  </a:moveTo>
                  <a:lnTo>
                    <a:pt x="7133" y="12193"/>
                  </a:lnTo>
                  <a:lnTo>
                    <a:pt x="7121" y="12193"/>
                  </a:lnTo>
                  <a:lnTo>
                    <a:pt x="5025" y="13371"/>
                  </a:lnTo>
                  <a:lnTo>
                    <a:pt x="4370" y="10966"/>
                  </a:lnTo>
                  <a:lnTo>
                    <a:pt x="7133" y="8287"/>
                  </a:lnTo>
                  <a:close/>
                  <a:moveTo>
                    <a:pt x="10586" y="1"/>
                  </a:moveTo>
                  <a:lnTo>
                    <a:pt x="9824" y="417"/>
                  </a:lnTo>
                  <a:lnTo>
                    <a:pt x="7430" y="1763"/>
                  </a:lnTo>
                  <a:lnTo>
                    <a:pt x="5121" y="465"/>
                  </a:lnTo>
                  <a:lnTo>
                    <a:pt x="4359" y="48"/>
                  </a:lnTo>
                  <a:lnTo>
                    <a:pt x="4144" y="870"/>
                  </a:lnTo>
                  <a:lnTo>
                    <a:pt x="3430" y="3453"/>
                  </a:lnTo>
                  <a:lnTo>
                    <a:pt x="846" y="4132"/>
                  </a:lnTo>
                  <a:lnTo>
                    <a:pt x="1" y="4346"/>
                  </a:lnTo>
                  <a:lnTo>
                    <a:pt x="430" y="5085"/>
                  </a:lnTo>
                  <a:lnTo>
                    <a:pt x="1823" y="7406"/>
                  </a:lnTo>
                  <a:lnTo>
                    <a:pt x="477" y="9645"/>
                  </a:lnTo>
                  <a:lnTo>
                    <a:pt x="49"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33" y="11169"/>
                  </a:lnTo>
                  <a:lnTo>
                    <a:pt x="14205" y="10502"/>
                  </a:lnTo>
                  <a:lnTo>
                    <a:pt x="15050" y="10276"/>
                  </a:lnTo>
                  <a:lnTo>
                    <a:pt x="14622" y="9549"/>
                  </a:lnTo>
                  <a:lnTo>
                    <a:pt x="13241" y="7228"/>
                  </a:lnTo>
                  <a:lnTo>
                    <a:pt x="14574" y="4977"/>
                  </a:lnTo>
                  <a:lnTo>
                    <a:pt x="15003" y="4251"/>
                  </a:lnTo>
                  <a:lnTo>
                    <a:pt x="14157" y="4025"/>
                  </a:lnTo>
                  <a:lnTo>
                    <a:pt x="11490" y="3322"/>
                  </a:lnTo>
                  <a:lnTo>
                    <a:pt x="10812" y="822"/>
                  </a:lnTo>
                  <a:lnTo>
                    <a:pt x="10586"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9"/>
            <p:cNvSpPr/>
            <p:nvPr/>
          </p:nvSpPr>
          <p:spPr>
            <a:xfrm>
              <a:off x="965411" y="1874591"/>
              <a:ext cx="478391" cy="464744"/>
            </a:xfrm>
            <a:custGeom>
              <a:avLst/>
              <a:gdLst/>
              <a:ahLst/>
              <a:cxnLst/>
              <a:rect l="l" t="t" r="r" b="b"/>
              <a:pathLst>
                <a:path w="15039" h="14610" extrusionOk="0">
                  <a:moveTo>
                    <a:pt x="4882" y="1298"/>
                  </a:moveTo>
                  <a:lnTo>
                    <a:pt x="7097" y="2525"/>
                  </a:lnTo>
                  <a:lnTo>
                    <a:pt x="7097" y="6323"/>
                  </a:lnTo>
                  <a:lnTo>
                    <a:pt x="4251" y="3573"/>
                  </a:lnTo>
                  <a:lnTo>
                    <a:pt x="4882" y="1298"/>
                  </a:lnTo>
                  <a:close/>
                  <a:moveTo>
                    <a:pt x="10026" y="1251"/>
                  </a:moveTo>
                  <a:lnTo>
                    <a:pt x="10681" y="3644"/>
                  </a:lnTo>
                  <a:lnTo>
                    <a:pt x="7918" y="6323"/>
                  </a:lnTo>
                  <a:lnTo>
                    <a:pt x="7918" y="2430"/>
                  </a:lnTo>
                  <a:lnTo>
                    <a:pt x="7930" y="2430"/>
                  </a:lnTo>
                  <a:lnTo>
                    <a:pt x="10026" y="1251"/>
                  </a:lnTo>
                  <a:close/>
                  <a:moveTo>
                    <a:pt x="11371" y="4132"/>
                  </a:moveTo>
                  <a:lnTo>
                    <a:pt x="13705" y="4751"/>
                  </a:lnTo>
                  <a:lnTo>
                    <a:pt x="12419" y="6894"/>
                  </a:lnTo>
                  <a:lnTo>
                    <a:pt x="8502" y="6894"/>
                  </a:lnTo>
                  <a:lnTo>
                    <a:pt x="11371" y="4132"/>
                  </a:lnTo>
                  <a:close/>
                  <a:moveTo>
                    <a:pt x="3727" y="4227"/>
                  </a:moveTo>
                  <a:lnTo>
                    <a:pt x="6502" y="6906"/>
                  </a:lnTo>
                  <a:lnTo>
                    <a:pt x="2477" y="6906"/>
                  </a:lnTo>
                  <a:lnTo>
                    <a:pt x="1263" y="4870"/>
                  </a:lnTo>
                  <a:lnTo>
                    <a:pt x="3727" y="4227"/>
                  </a:lnTo>
                  <a:close/>
                  <a:moveTo>
                    <a:pt x="12538" y="7728"/>
                  </a:moveTo>
                  <a:lnTo>
                    <a:pt x="13752" y="9764"/>
                  </a:lnTo>
                  <a:lnTo>
                    <a:pt x="11288" y="10407"/>
                  </a:lnTo>
                  <a:lnTo>
                    <a:pt x="8526" y="7728"/>
                  </a:lnTo>
                  <a:close/>
                  <a:moveTo>
                    <a:pt x="6502" y="7728"/>
                  </a:moveTo>
                  <a:lnTo>
                    <a:pt x="3656" y="10478"/>
                  </a:lnTo>
                  <a:lnTo>
                    <a:pt x="1310" y="9871"/>
                  </a:lnTo>
                  <a:lnTo>
                    <a:pt x="2584" y="7728"/>
                  </a:lnTo>
                  <a:close/>
                  <a:moveTo>
                    <a:pt x="7930" y="8299"/>
                  </a:moveTo>
                  <a:lnTo>
                    <a:pt x="10764" y="11062"/>
                  </a:lnTo>
                  <a:lnTo>
                    <a:pt x="10145" y="13336"/>
                  </a:lnTo>
                  <a:lnTo>
                    <a:pt x="7930" y="12097"/>
                  </a:lnTo>
                  <a:lnTo>
                    <a:pt x="7930" y="8299"/>
                  </a:lnTo>
                  <a:close/>
                  <a:moveTo>
                    <a:pt x="7109" y="8299"/>
                  </a:moveTo>
                  <a:lnTo>
                    <a:pt x="7109" y="12205"/>
                  </a:lnTo>
                  <a:lnTo>
                    <a:pt x="7097" y="12205"/>
                  </a:lnTo>
                  <a:lnTo>
                    <a:pt x="5001" y="13383"/>
                  </a:lnTo>
                  <a:lnTo>
                    <a:pt x="4346" y="10978"/>
                  </a:lnTo>
                  <a:lnTo>
                    <a:pt x="7109" y="8299"/>
                  </a:lnTo>
                  <a:close/>
                  <a:moveTo>
                    <a:pt x="10573" y="1"/>
                  </a:moveTo>
                  <a:lnTo>
                    <a:pt x="9823" y="417"/>
                  </a:lnTo>
                  <a:lnTo>
                    <a:pt x="7418" y="1751"/>
                  </a:lnTo>
                  <a:lnTo>
                    <a:pt x="5120" y="465"/>
                  </a:lnTo>
                  <a:lnTo>
                    <a:pt x="4358" y="48"/>
                  </a:lnTo>
                  <a:lnTo>
                    <a:pt x="4132" y="858"/>
                  </a:lnTo>
                  <a:lnTo>
                    <a:pt x="3418" y="3453"/>
                  </a:lnTo>
                  <a:lnTo>
                    <a:pt x="846" y="4120"/>
                  </a:lnTo>
                  <a:lnTo>
                    <a:pt x="1" y="4346"/>
                  </a:lnTo>
                  <a:lnTo>
                    <a:pt x="429" y="5073"/>
                  </a:lnTo>
                  <a:lnTo>
                    <a:pt x="1810" y="7394"/>
                  </a:lnTo>
                  <a:lnTo>
                    <a:pt x="477" y="9645"/>
                  </a:lnTo>
                  <a:lnTo>
                    <a:pt x="36" y="10371"/>
                  </a:lnTo>
                  <a:lnTo>
                    <a:pt x="894" y="10597"/>
                  </a:lnTo>
                  <a:lnTo>
                    <a:pt x="3549" y="11300"/>
                  </a:lnTo>
                  <a:lnTo>
                    <a:pt x="4239" y="13800"/>
                  </a:lnTo>
                  <a:lnTo>
                    <a:pt x="4466" y="14610"/>
                  </a:lnTo>
                  <a:lnTo>
                    <a:pt x="5216" y="14193"/>
                  </a:lnTo>
                  <a:lnTo>
                    <a:pt x="7609" y="12859"/>
                  </a:lnTo>
                  <a:lnTo>
                    <a:pt x="9919" y="14145"/>
                  </a:lnTo>
                  <a:lnTo>
                    <a:pt x="10681" y="14574"/>
                  </a:lnTo>
                  <a:lnTo>
                    <a:pt x="10907" y="13752"/>
                  </a:lnTo>
                  <a:lnTo>
                    <a:pt x="11621" y="11157"/>
                  </a:lnTo>
                  <a:lnTo>
                    <a:pt x="14193" y="10490"/>
                  </a:lnTo>
                  <a:lnTo>
                    <a:pt x="15038" y="10264"/>
                  </a:lnTo>
                  <a:lnTo>
                    <a:pt x="14610" y="9538"/>
                  </a:lnTo>
                  <a:lnTo>
                    <a:pt x="13229" y="7216"/>
                  </a:lnTo>
                  <a:lnTo>
                    <a:pt x="14562" y="4966"/>
                  </a:lnTo>
                  <a:lnTo>
                    <a:pt x="15003" y="4239"/>
                  </a:lnTo>
                  <a:lnTo>
                    <a:pt x="14145" y="4013"/>
                  </a:lnTo>
                  <a:lnTo>
                    <a:pt x="11490" y="3322"/>
                  </a:lnTo>
                  <a:lnTo>
                    <a:pt x="10800" y="822"/>
                  </a:lnTo>
                  <a:lnTo>
                    <a:pt x="10573"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9"/>
            <p:cNvSpPr/>
            <p:nvPr/>
          </p:nvSpPr>
          <p:spPr>
            <a:xfrm>
              <a:off x="964647" y="1409497"/>
              <a:ext cx="478772" cy="465126"/>
            </a:xfrm>
            <a:custGeom>
              <a:avLst/>
              <a:gdLst/>
              <a:ahLst/>
              <a:cxnLst/>
              <a:rect l="l" t="t" r="r" b="b"/>
              <a:pathLst>
                <a:path w="15051" h="14622" extrusionOk="0">
                  <a:moveTo>
                    <a:pt x="4906" y="1299"/>
                  </a:moveTo>
                  <a:lnTo>
                    <a:pt x="7121" y="2537"/>
                  </a:lnTo>
                  <a:lnTo>
                    <a:pt x="7121" y="6335"/>
                  </a:lnTo>
                  <a:lnTo>
                    <a:pt x="4275" y="3573"/>
                  </a:lnTo>
                  <a:lnTo>
                    <a:pt x="4906"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26" y="6895"/>
                  </a:lnTo>
                  <a:lnTo>
                    <a:pt x="11395" y="4144"/>
                  </a:lnTo>
                  <a:close/>
                  <a:moveTo>
                    <a:pt x="3751" y="4228"/>
                  </a:moveTo>
                  <a:lnTo>
                    <a:pt x="6526" y="6906"/>
                  </a:lnTo>
                  <a:lnTo>
                    <a:pt x="2501" y="6906"/>
                  </a:lnTo>
                  <a:lnTo>
                    <a:pt x="1287" y="4870"/>
                  </a:lnTo>
                  <a:lnTo>
                    <a:pt x="3751" y="4228"/>
                  </a:lnTo>
                  <a:close/>
                  <a:moveTo>
                    <a:pt x="12562" y="7728"/>
                  </a:moveTo>
                  <a:lnTo>
                    <a:pt x="13788" y="9764"/>
                  </a:lnTo>
                  <a:lnTo>
                    <a:pt x="11312" y="10407"/>
                  </a:lnTo>
                  <a:lnTo>
                    <a:pt x="8550" y="7728"/>
                  </a:lnTo>
                  <a:close/>
                  <a:moveTo>
                    <a:pt x="6537" y="7728"/>
                  </a:moveTo>
                  <a:lnTo>
                    <a:pt x="3680" y="10478"/>
                  </a:lnTo>
                  <a:lnTo>
                    <a:pt x="1346" y="9871"/>
                  </a:lnTo>
                  <a:lnTo>
                    <a:pt x="2620" y="7728"/>
                  </a:lnTo>
                  <a:close/>
                  <a:moveTo>
                    <a:pt x="7954" y="8311"/>
                  </a:moveTo>
                  <a:lnTo>
                    <a:pt x="10788" y="11062"/>
                  </a:lnTo>
                  <a:lnTo>
                    <a:pt x="10169" y="13336"/>
                  </a:lnTo>
                  <a:lnTo>
                    <a:pt x="7954" y="12109"/>
                  </a:lnTo>
                  <a:lnTo>
                    <a:pt x="7954" y="8311"/>
                  </a:lnTo>
                  <a:close/>
                  <a:moveTo>
                    <a:pt x="7133" y="8311"/>
                  </a:moveTo>
                  <a:lnTo>
                    <a:pt x="7133" y="12205"/>
                  </a:lnTo>
                  <a:lnTo>
                    <a:pt x="7121" y="12205"/>
                  </a:lnTo>
                  <a:lnTo>
                    <a:pt x="5025" y="13383"/>
                  </a:lnTo>
                  <a:lnTo>
                    <a:pt x="4370" y="10990"/>
                  </a:lnTo>
                  <a:lnTo>
                    <a:pt x="7133" y="8311"/>
                  </a:lnTo>
                  <a:close/>
                  <a:moveTo>
                    <a:pt x="10586" y="1"/>
                  </a:moveTo>
                  <a:lnTo>
                    <a:pt x="9824" y="418"/>
                  </a:lnTo>
                  <a:lnTo>
                    <a:pt x="7430" y="1763"/>
                  </a:lnTo>
                  <a:lnTo>
                    <a:pt x="5121" y="465"/>
                  </a:lnTo>
                  <a:lnTo>
                    <a:pt x="4359" y="48"/>
                  </a:lnTo>
                  <a:lnTo>
                    <a:pt x="4144" y="870"/>
                  </a:lnTo>
                  <a:lnTo>
                    <a:pt x="3430" y="3454"/>
                  </a:lnTo>
                  <a:lnTo>
                    <a:pt x="846" y="4132"/>
                  </a:lnTo>
                  <a:lnTo>
                    <a:pt x="1" y="4347"/>
                  </a:lnTo>
                  <a:lnTo>
                    <a:pt x="430" y="5085"/>
                  </a:lnTo>
                  <a:lnTo>
                    <a:pt x="1823"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93" y="14574"/>
                  </a:lnTo>
                  <a:lnTo>
                    <a:pt x="10907"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9"/>
            <p:cNvSpPr/>
            <p:nvPr/>
          </p:nvSpPr>
          <p:spPr>
            <a:xfrm>
              <a:off x="964647" y="3269110"/>
              <a:ext cx="478772" cy="465126"/>
            </a:xfrm>
            <a:custGeom>
              <a:avLst/>
              <a:gdLst/>
              <a:ahLst/>
              <a:cxnLst/>
              <a:rect l="l" t="t" r="r" b="b"/>
              <a:pathLst>
                <a:path w="15051" h="14622" extrusionOk="0">
                  <a:moveTo>
                    <a:pt x="4906" y="1286"/>
                  </a:moveTo>
                  <a:lnTo>
                    <a:pt x="7121" y="2525"/>
                  </a:lnTo>
                  <a:lnTo>
                    <a:pt x="7121" y="6311"/>
                  </a:lnTo>
                  <a:lnTo>
                    <a:pt x="4275" y="3560"/>
                  </a:lnTo>
                  <a:lnTo>
                    <a:pt x="4906" y="1286"/>
                  </a:lnTo>
                  <a:close/>
                  <a:moveTo>
                    <a:pt x="10050" y="1239"/>
                  </a:moveTo>
                  <a:lnTo>
                    <a:pt x="10705" y="3632"/>
                  </a:lnTo>
                  <a:lnTo>
                    <a:pt x="7942" y="6311"/>
                  </a:lnTo>
                  <a:lnTo>
                    <a:pt x="7942" y="2417"/>
                  </a:lnTo>
                  <a:lnTo>
                    <a:pt x="7954" y="2417"/>
                  </a:lnTo>
                  <a:lnTo>
                    <a:pt x="10050" y="1239"/>
                  </a:lnTo>
                  <a:close/>
                  <a:moveTo>
                    <a:pt x="3751" y="4215"/>
                  </a:moveTo>
                  <a:lnTo>
                    <a:pt x="6526" y="6894"/>
                  </a:lnTo>
                  <a:lnTo>
                    <a:pt x="2501" y="6894"/>
                  </a:lnTo>
                  <a:lnTo>
                    <a:pt x="1299" y="4858"/>
                  </a:lnTo>
                  <a:lnTo>
                    <a:pt x="3751" y="4215"/>
                  </a:lnTo>
                  <a:close/>
                  <a:moveTo>
                    <a:pt x="11395" y="4144"/>
                  </a:moveTo>
                  <a:lnTo>
                    <a:pt x="13729" y="4751"/>
                  </a:lnTo>
                  <a:lnTo>
                    <a:pt x="12443" y="6894"/>
                  </a:lnTo>
                  <a:lnTo>
                    <a:pt x="8526" y="6894"/>
                  </a:lnTo>
                  <a:lnTo>
                    <a:pt x="11395" y="4144"/>
                  </a:lnTo>
                  <a:close/>
                  <a:moveTo>
                    <a:pt x="12562" y="7716"/>
                  </a:moveTo>
                  <a:lnTo>
                    <a:pt x="13788" y="9752"/>
                  </a:lnTo>
                  <a:lnTo>
                    <a:pt x="11312" y="10395"/>
                  </a:lnTo>
                  <a:lnTo>
                    <a:pt x="8550" y="7716"/>
                  </a:lnTo>
                  <a:close/>
                  <a:moveTo>
                    <a:pt x="6526"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46" y="4132"/>
                  </a:lnTo>
                  <a:lnTo>
                    <a:pt x="1" y="4346"/>
                  </a:lnTo>
                  <a:lnTo>
                    <a:pt x="441" y="5084"/>
                  </a:lnTo>
                  <a:lnTo>
                    <a:pt x="1823" y="7406"/>
                  </a:lnTo>
                  <a:lnTo>
                    <a:pt x="477" y="9644"/>
                  </a:lnTo>
                  <a:lnTo>
                    <a:pt x="49"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33" y="11168"/>
                  </a:lnTo>
                  <a:lnTo>
                    <a:pt x="14205" y="10502"/>
                  </a:lnTo>
                  <a:lnTo>
                    <a:pt x="15050" y="10275"/>
                  </a:lnTo>
                  <a:lnTo>
                    <a:pt x="14622" y="9549"/>
                  </a:lnTo>
                  <a:lnTo>
                    <a:pt x="13241" y="7227"/>
                  </a:lnTo>
                  <a:lnTo>
                    <a:pt x="14574" y="4977"/>
                  </a:lnTo>
                  <a:lnTo>
                    <a:pt x="15003" y="4251"/>
                  </a:lnTo>
                  <a:lnTo>
                    <a:pt x="14157" y="4025"/>
                  </a:lnTo>
                  <a:lnTo>
                    <a:pt x="11490" y="3322"/>
                  </a:lnTo>
                  <a:lnTo>
                    <a:pt x="10812" y="822"/>
                  </a:lnTo>
                  <a:lnTo>
                    <a:pt x="10586"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9"/>
            <p:cNvSpPr/>
            <p:nvPr/>
          </p:nvSpPr>
          <p:spPr>
            <a:xfrm>
              <a:off x="482535" y="3269110"/>
              <a:ext cx="478359" cy="465126"/>
            </a:xfrm>
            <a:custGeom>
              <a:avLst/>
              <a:gdLst/>
              <a:ahLst/>
              <a:cxnLst/>
              <a:rect l="l" t="t" r="r" b="b"/>
              <a:pathLst>
                <a:path w="15038" h="14622" extrusionOk="0">
                  <a:moveTo>
                    <a:pt x="4894" y="1286"/>
                  </a:moveTo>
                  <a:lnTo>
                    <a:pt x="7108" y="2525"/>
                  </a:lnTo>
                  <a:lnTo>
                    <a:pt x="7108" y="6311"/>
                  </a:lnTo>
                  <a:lnTo>
                    <a:pt x="4263" y="3560"/>
                  </a:lnTo>
                  <a:lnTo>
                    <a:pt x="4894" y="1286"/>
                  </a:lnTo>
                  <a:close/>
                  <a:moveTo>
                    <a:pt x="10037" y="1239"/>
                  </a:moveTo>
                  <a:lnTo>
                    <a:pt x="10692" y="3632"/>
                  </a:lnTo>
                  <a:lnTo>
                    <a:pt x="7930" y="6311"/>
                  </a:lnTo>
                  <a:lnTo>
                    <a:pt x="7930" y="2417"/>
                  </a:lnTo>
                  <a:lnTo>
                    <a:pt x="7942" y="2417"/>
                  </a:lnTo>
                  <a:lnTo>
                    <a:pt x="10037" y="1239"/>
                  </a:lnTo>
                  <a:close/>
                  <a:moveTo>
                    <a:pt x="3751" y="4215"/>
                  </a:moveTo>
                  <a:lnTo>
                    <a:pt x="6513" y="6894"/>
                  </a:lnTo>
                  <a:lnTo>
                    <a:pt x="2501" y="6894"/>
                  </a:lnTo>
                  <a:lnTo>
                    <a:pt x="1274" y="4858"/>
                  </a:lnTo>
                  <a:lnTo>
                    <a:pt x="3751" y="4215"/>
                  </a:lnTo>
                  <a:close/>
                  <a:moveTo>
                    <a:pt x="11383" y="4144"/>
                  </a:moveTo>
                  <a:lnTo>
                    <a:pt x="13716" y="4751"/>
                  </a:lnTo>
                  <a:lnTo>
                    <a:pt x="12442" y="6894"/>
                  </a:lnTo>
                  <a:lnTo>
                    <a:pt x="8525" y="6894"/>
                  </a:lnTo>
                  <a:lnTo>
                    <a:pt x="11383" y="4144"/>
                  </a:lnTo>
                  <a:close/>
                  <a:moveTo>
                    <a:pt x="12561" y="7716"/>
                  </a:moveTo>
                  <a:lnTo>
                    <a:pt x="13776" y="9752"/>
                  </a:lnTo>
                  <a:lnTo>
                    <a:pt x="11311" y="10395"/>
                  </a:lnTo>
                  <a:lnTo>
                    <a:pt x="8537" y="7716"/>
                  </a:lnTo>
                  <a:close/>
                  <a:moveTo>
                    <a:pt x="6513" y="7728"/>
                  </a:moveTo>
                  <a:lnTo>
                    <a:pt x="3655" y="10478"/>
                  </a:lnTo>
                  <a:lnTo>
                    <a:pt x="1322" y="9871"/>
                  </a:lnTo>
                  <a:lnTo>
                    <a:pt x="2596" y="7728"/>
                  </a:lnTo>
                  <a:close/>
                  <a:moveTo>
                    <a:pt x="7942" y="8299"/>
                  </a:moveTo>
                  <a:lnTo>
                    <a:pt x="10787" y="11049"/>
                  </a:lnTo>
                  <a:lnTo>
                    <a:pt x="10156" y="13323"/>
                  </a:lnTo>
                  <a:lnTo>
                    <a:pt x="7942" y="12085"/>
                  </a:lnTo>
                  <a:lnTo>
                    <a:pt x="7942" y="8299"/>
                  </a:lnTo>
                  <a:close/>
                  <a:moveTo>
                    <a:pt x="7108" y="8299"/>
                  </a:moveTo>
                  <a:lnTo>
                    <a:pt x="7108" y="12192"/>
                  </a:lnTo>
                  <a:lnTo>
                    <a:pt x="7096" y="12192"/>
                  </a:lnTo>
                  <a:lnTo>
                    <a:pt x="5001" y="13371"/>
                  </a:lnTo>
                  <a:lnTo>
                    <a:pt x="4346" y="10978"/>
                  </a:lnTo>
                  <a:lnTo>
                    <a:pt x="7108" y="8299"/>
                  </a:lnTo>
                  <a:close/>
                  <a:moveTo>
                    <a:pt x="10573" y="0"/>
                  </a:moveTo>
                  <a:lnTo>
                    <a:pt x="9811" y="417"/>
                  </a:lnTo>
                  <a:lnTo>
                    <a:pt x="7418" y="1763"/>
                  </a:lnTo>
                  <a:lnTo>
                    <a:pt x="5120" y="465"/>
                  </a:lnTo>
                  <a:lnTo>
                    <a:pt x="4358" y="48"/>
                  </a:lnTo>
                  <a:lnTo>
                    <a:pt x="4132" y="870"/>
                  </a:lnTo>
                  <a:lnTo>
                    <a:pt x="3417" y="3453"/>
                  </a:lnTo>
                  <a:lnTo>
                    <a:pt x="846" y="4132"/>
                  </a:lnTo>
                  <a:lnTo>
                    <a:pt x="0" y="4346"/>
                  </a:lnTo>
                  <a:lnTo>
                    <a:pt x="429" y="5084"/>
                  </a:lnTo>
                  <a:lnTo>
                    <a:pt x="1810" y="7406"/>
                  </a:lnTo>
                  <a:lnTo>
                    <a:pt x="476" y="9644"/>
                  </a:lnTo>
                  <a:lnTo>
                    <a:pt x="36" y="10383"/>
                  </a:lnTo>
                  <a:lnTo>
                    <a:pt x="881" y="10597"/>
                  </a:lnTo>
                  <a:lnTo>
                    <a:pt x="3548" y="11299"/>
                  </a:lnTo>
                  <a:lnTo>
                    <a:pt x="4239" y="13800"/>
                  </a:lnTo>
                  <a:lnTo>
                    <a:pt x="4453" y="14621"/>
                  </a:lnTo>
                  <a:lnTo>
                    <a:pt x="5215" y="14205"/>
                  </a:lnTo>
                  <a:lnTo>
                    <a:pt x="7608" y="12859"/>
                  </a:lnTo>
                  <a:lnTo>
                    <a:pt x="9918" y="14157"/>
                  </a:lnTo>
                  <a:lnTo>
                    <a:pt x="10680" y="14574"/>
                  </a:lnTo>
                  <a:lnTo>
                    <a:pt x="10906" y="13752"/>
                  </a:lnTo>
                  <a:lnTo>
                    <a:pt x="11621" y="11168"/>
                  </a:lnTo>
                  <a:lnTo>
                    <a:pt x="14192" y="10502"/>
                  </a:lnTo>
                  <a:lnTo>
                    <a:pt x="15038" y="10275"/>
                  </a:lnTo>
                  <a:lnTo>
                    <a:pt x="14609" y="9549"/>
                  </a:lnTo>
                  <a:lnTo>
                    <a:pt x="13228" y="7227"/>
                  </a:lnTo>
                  <a:lnTo>
                    <a:pt x="14562" y="4977"/>
                  </a:lnTo>
                  <a:lnTo>
                    <a:pt x="14990" y="4251"/>
                  </a:lnTo>
                  <a:lnTo>
                    <a:pt x="14145" y="4025"/>
                  </a:lnTo>
                  <a:lnTo>
                    <a:pt x="11478" y="3322"/>
                  </a:lnTo>
                  <a:lnTo>
                    <a:pt x="10799"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9"/>
            <p:cNvSpPr/>
            <p:nvPr/>
          </p:nvSpPr>
          <p:spPr>
            <a:xfrm>
              <a:off x="9" y="2804398"/>
              <a:ext cx="478772" cy="464744"/>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74"/>
                  </a:moveTo>
                  <a:lnTo>
                    <a:pt x="7109" y="2513"/>
                  </a:lnTo>
                  <a:lnTo>
                    <a:pt x="7109" y="6323"/>
                  </a:lnTo>
                  <a:lnTo>
                    <a:pt x="4275" y="3560"/>
                  </a:lnTo>
                  <a:lnTo>
                    <a:pt x="4894" y="1274"/>
                  </a:lnTo>
                  <a:close/>
                  <a:moveTo>
                    <a:pt x="3751" y="4215"/>
                  </a:moveTo>
                  <a:lnTo>
                    <a:pt x="6513" y="6894"/>
                  </a:lnTo>
                  <a:lnTo>
                    <a:pt x="2501"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97" y="0"/>
                  </a:moveTo>
                  <a:lnTo>
                    <a:pt x="9835" y="417"/>
                  </a:lnTo>
                  <a:lnTo>
                    <a:pt x="7442" y="1751"/>
                  </a:lnTo>
                  <a:lnTo>
                    <a:pt x="5132" y="453"/>
                  </a:lnTo>
                  <a:lnTo>
                    <a:pt x="4370" y="48"/>
                  </a:lnTo>
                  <a:lnTo>
                    <a:pt x="4144" y="858"/>
                  </a:lnTo>
                  <a:lnTo>
                    <a:pt x="3430"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33" y="9537"/>
                  </a:lnTo>
                  <a:lnTo>
                    <a:pt x="13240" y="7216"/>
                  </a:lnTo>
                  <a:lnTo>
                    <a:pt x="14586" y="4965"/>
                  </a:lnTo>
                  <a:lnTo>
                    <a:pt x="15014" y="4239"/>
                  </a:lnTo>
                  <a:lnTo>
                    <a:pt x="14169" y="4013"/>
                  </a:lnTo>
                  <a:lnTo>
                    <a:pt x="11502" y="3322"/>
                  </a:lnTo>
                  <a:lnTo>
                    <a:pt x="10823" y="822"/>
                  </a:lnTo>
                  <a:lnTo>
                    <a:pt x="10597"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9"/>
            <p:cNvSpPr/>
            <p:nvPr/>
          </p:nvSpPr>
          <p:spPr>
            <a:xfrm>
              <a:off x="9" y="944785"/>
              <a:ext cx="478772" cy="465126"/>
            </a:xfrm>
            <a:custGeom>
              <a:avLst/>
              <a:gdLst/>
              <a:ahLst/>
              <a:cxnLst/>
              <a:rect l="l" t="t" r="r" b="b"/>
              <a:pathLst>
                <a:path w="15051" h="14622" extrusionOk="0">
                  <a:moveTo>
                    <a:pt x="4894" y="1299"/>
                  </a:moveTo>
                  <a:lnTo>
                    <a:pt x="7109" y="2525"/>
                  </a:lnTo>
                  <a:lnTo>
                    <a:pt x="7109" y="6323"/>
                  </a:lnTo>
                  <a:lnTo>
                    <a:pt x="4275" y="3573"/>
                  </a:lnTo>
                  <a:lnTo>
                    <a:pt x="4894"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55" y="6906"/>
                  </a:lnTo>
                  <a:lnTo>
                    <a:pt x="8537" y="6906"/>
                  </a:lnTo>
                  <a:lnTo>
                    <a:pt x="11383" y="4156"/>
                  </a:lnTo>
                  <a:close/>
                  <a:moveTo>
                    <a:pt x="12562" y="7728"/>
                  </a:moveTo>
                  <a:lnTo>
                    <a:pt x="13776" y="9764"/>
                  </a:lnTo>
                  <a:lnTo>
                    <a:pt x="11312" y="10407"/>
                  </a:lnTo>
                  <a:lnTo>
                    <a:pt x="8537" y="7728"/>
                  </a:lnTo>
                  <a:close/>
                  <a:moveTo>
                    <a:pt x="6537" y="7704"/>
                  </a:moveTo>
                  <a:lnTo>
                    <a:pt x="3680" y="10478"/>
                  </a:lnTo>
                  <a:lnTo>
                    <a:pt x="1334" y="9859"/>
                  </a:lnTo>
                  <a:lnTo>
                    <a:pt x="2620" y="7704"/>
                  </a:lnTo>
                  <a:close/>
                  <a:moveTo>
                    <a:pt x="7942" y="8300"/>
                  </a:moveTo>
                  <a:lnTo>
                    <a:pt x="10788" y="11050"/>
                  </a:lnTo>
                  <a:lnTo>
                    <a:pt x="10169" y="13336"/>
                  </a:lnTo>
                  <a:lnTo>
                    <a:pt x="7942" y="12098"/>
                  </a:lnTo>
                  <a:lnTo>
                    <a:pt x="7942" y="8300"/>
                  </a:lnTo>
                  <a:close/>
                  <a:moveTo>
                    <a:pt x="7133" y="8300"/>
                  </a:moveTo>
                  <a:lnTo>
                    <a:pt x="7133" y="12205"/>
                  </a:lnTo>
                  <a:lnTo>
                    <a:pt x="7109" y="12205"/>
                  </a:lnTo>
                  <a:lnTo>
                    <a:pt x="5013" y="13383"/>
                  </a:lnTo>
                  <a:lnTo>
                    <a:pt x="4358" y="10978"/>
                  </a:lnTo>
                  <a:lnTo>
                    <a:pt x="7133" y="8300"/>
                  </a:lnTo>
                  <a:close/>
                  <a:moveTo>
                    <a:pt x="10585" y="1"/>
                  </a:moveTo>
                  <a:lnTo>
                    <a:pt x="9823" y="418"/>
                  </a:lnTo>
                  <a:lnTo>
                    <a:pt x="7430" y="1751"/>
                  </a:lnTo>
                  <a:lnTo>
                    <a:pt x="5120" y="465"/>
                  </a:lnTo>
                  <a:lnTo>
                    <a:pt x="4358" y="49"/>
                  </a:lnTo>
                  <a:lnTo>
                    <a:pt x="4132" y="858"/>
                  </a:lnTo>
                  <a:lnTo>
                    <a:pt x="3418" y="3454"/>
                  </a:lnTo>
                  <a:lnTo>
                    <a:pt x="846" y="4132"/>
                  </a:lnTo>
                  <a:lnTo>
                    <a:pt x="1" y="4359"/>
                  </a:lnTo>
                  <a:lnTo>
                    <a:pt x="429" y="5085"/>
                  </a:lnTo>
                  <a:lnTo>
                    <a:pt x="1810" y="7407"/>
                  </a:lnTo>
                  <a:lnTo>
                    <a:pt x="477" y="9657"/>
                  </a:lnTo>
                  <a:lnTo>
                    <a:pt x="36" y="10383"/>
                  </a:lnTo>
                  <a:lnTo>
                    <a:pt x="894" y="10609"/>
                  </a:lnTo>
                  <a:lnTo>
                    <a:pt x="3561" y="11312"/>
                  </a:lnTo>
                  <a:lnTo>
                    <a:pt x="4239" y="13812"/>
                  </a:lnTo>
                  <a:lnTo>
                    <a:pt x="4466" y="14622"/>
                  </a:lnTo>
                  <a:lnTo>
                    <a:pt x="5228" y="14205"/>
                  </a:lnTo>
                  <a:lnTo>
                    <a:pt x="7621" y="12872"/>
                  </a:lnTo>
                  <a:lnTo>
                    <a:pt x="9930" y="14169"/>
                  </a:lnTo>
                  <a:lnTo>
                    <a:pt x="10681" y="14586"/>
                  </a:lnTo>
                  <a:lnTo>
                    <a:pt x="10907" y="13764"/>
                  </a:lnTo>
                  <a:lnTo>
                    <a:pt x="11621" y="11169"/>
                  </a:lnTo>
                  <a:lnTo>
                    <a:pt x="14193" y="10502"/>
                  </a:lnTo>
                  <a:lnTo>
                    <a:pt x="15050" y="10276"/>
                  </a:lnTo>
                  <a:lnTo>
                    <a:pt x="14610" y="9550"/>
                  </a:lnTo>
                  <a:lnTo>
                    <a:pt x="13229" y="7216"/>
                  </a:lnTo>
                  <a:lnTo>
                    <a:pt x="14574" y="4966"/>
                  </a:lnTo>
                  <a:lnTo>
                    <a:pt x="15003" y="4239"/>
                  </a:lnTo>
                  <a:lnTo>
                    <a:pt x="14157" y="4013"/>
                  </a:lnTo>
                  <a:lnTo>
                    <a:pt x="11490" y="3323"/>
                  </a:lnTo>
                  <a:lnTo>
                    <a:pt x="10800"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9"/>
            <p:cNvSpPr/>
            <p:nvPr/>
          </p:nvSpPr>
          <p:spPr>
            <a:xfrm>
              <a:off x="9" y="3269110"/>
              <a:ext cx="478772" cy="465126"/>
            </a:xfrm>
            <a:custGeom>
              <a:avLst/>
              <a:gdLst/>
              <a:ahLst/>
              <a:cxnLst/>
              <a:rect l="l" t="t" r="r" b="b"/>
              <a:pathLst>
                <a:path w="15051" h="14622" extrusionOk="0">
                  <a:moveTo>
                    <a:pt x="4894" y="1286"/>
                  </a:moveTo>
                  <a:lnTo>
                    <a:pt x="7109" y="2525"/>
                  </a:lnTo>
                  <a:lnTo>
                    <a:pt x="7109" y="6311"/>
                  </a:lnTo>
                  <a:lnTo>
                    <a:pt x="4275" y="3560"/>
                  </a:lnTo>
                  <a:lnTo>
                    <a:pt x="4894" y="1286"/>
                  </a:lnTo>
                  <a:close/>
                  <a:moveTo>
                    <a:pt x="10050" y="1239"/>
                  </a:moveTo>
                  <a:lnTo>
                    <a:pt x="10704" y="3632"/>
                  </a:lnTo>
                  <a:lnTo>
                    <a:pt x="7930" y="6311"/>
                  </a:lnTo>
                  <a:lnTo>
                    <a:pt x="7930" y="2417"/>
                  </a:lnTo>
                  <a:lnTo>
                    <a:pt x="7942" y="2417"/>
                  </a:lnTo>
                  <a:lnTo>
                    <a:pt x="10050" y="1239"/>
                  </a:lnTo>
                  <a:close/>
                  <a:moveTo>
                    <a:pt x="3751" y="4215"/>
                  </a:moveTo>
                  <a:lnTo>
                    <a:pt x="6513" y="6894"/>
                  </a:lnTo>
                  <a:lnTo>
                    <a:pt x="2489" y="6894"/>
                  </a:lnTo>
                  <a:lnTo>
                    <a:pt x="1275" y="4858"/>
                  </a:lnTo>
                  <a:lnTo>
                    <a:pt x="3751" y="4215"/>
                  </a:lnTo>
                  <a:close/>
                  <a:moveTo>
                    <a:pt x="11383" y="4144"/>
                  </a:moveTo>
                  <a:lnTo>
                    <a:pt x="13717" y="4751"/>
                  </a:lnTo>
                  <a:lnTo>
                    <a:pt x="12455" y="6894"/>
                  </a:lnTo>
                  <a:lnTo>
                    <a:pt x="8537" y="6894"/>
                  </a:lnTo>
                  <a:lnTo>
                    <a:pt x="11383" y="4144"/>
                  </a:lnTo>
                  <a:close/>
                  <a:moveTo>
                    <a:pt x="12562" y="7716"/>
                  </a:moveTo>
                  <a:lnTo>
                    <a:pt x="13776" y="9752"/>
                  </a:lnTo>
                  <a:lnTo>
                    <a:pt x="11312" y="10395"/>
                  </a:lnTo>
                  <a:lnTo>
                    <a:pt x="8537" y="7716"/>
                  </a:lnTo>
                  <a:close/>
                  <a:moveTo>
                    <a:pt x="6501" y="7728"/>
                  </a:moveTo>
                  <a:lnTo>
                    <a:pt x="3656" y="10478"/>
                  </a:lnTo>
                  <a:lnTo>
                    <a:pt x="1322" y="9871"/>
                  </a:lnTo>
                  <a:lnTo>
                    <a:pt x="2608" y="7728"/>
                  </a:lnTo>
                  <a:close/>
                  <a:moveTo>
                    <a:pt x="7942" y="8299"/>
                  </a:moveTo>
                  <a:lnTo>
                    <a:pt x="10788" y="11049"/>
                  </a:lnTo>
                  <a:lnTo>
                    <a:pt x="10169" y="13323"/>
                  </a:lnTo>
                  <a:lnTo>
                    <a:pt x="7942" y="12085"/>
                  </a:lnTo>
                  <a:lnTo>
                    <a:pt x="7942" y="8299"/>
                  </a:lnTo>
                  <a:close/>
                  <a:moveTo>
                    <a:pt x="7097" y="8299"/>
                  </a:moveTo>
                  <a:lnTo>
                    <a:pt x="7097" y="12192"/>
                  </a:lnTo>
                  <a:lnTo>
                    <a:pt x="5001" y="13371"/>
                  </a:lnTo>
                  <a:lnTo>
                    <a:pt x="4346" y="10978"/>
                  </a:lnTo>
                  <a:lnTo>
                    <a:pt x="7097" y="8299"/>
                  </a:lnTo>
                  <a:close/>
                  <a:moveTo>
                    <a:pt x="10585" y="0"/>
                  </a:moveTo>
                  <a:lnTo>
                    <a:pt x="9823" y="417"/>
                  </a:lnTo>
                  <a:lnTo>
                    <a:pt x="7430"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28" y="14205"/>
                  </a:lnTo>
                  <a:lnTo>
                    <a:pt x="7621" y="12859"/>
                  </a:lnTo>
                  <a:lnTo>
                    <a:pt x="9930" y="14157"/>
                  </a:lnTo>
                  <a:lnTo>
                    <a:pt x="10681" y="14574"/>
                  </a:lnTo>
                  <a:lnTo>
                    <a:pt x="10907" y="13752"/>
                  </a:lnTo>
                  <a:lnTo>
                    <a:pt x="11621" y="11168"/>
                  </a:lnTo>
                  <a:lnTo>
                    <a:pt x="14193" y="10502"/>
                  </a:lnTo>
                  <a:lnTo>
                    <a:pt x="15050" y="10275"/>
                  </a:lnTo>
                  <a:lnTo>
                    <a:pt x="14610" y="9549"/>
                  </a:lnTo>
                  <a:lnTo>
                    <a:pt x="13229" y="7227"/>
                  </a:lnTo>
                  <a:lnTo>
                    <a:pt x="14562" y="4977"/>
                  </a:lnTo>
                  <a:lnTo>
                    <a:pt x="15003" y="4251"/>
                  </a:lnTo>
                  <a:lnTo>
                    <a:pt x="14157" y="4025"/>
                  </a:lnTo>
                  <a:lnTo>
                    <a:pt x="11490" y="3322"/>
                  </a:lnTo>
                  <a:lnTo>
                    <a:pt x="10800"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9"/>
            <p:cNvSpPr/>
            <p:nvPr/>
          </p:nvSpPr>
          <p:spPr>
            <a:xfrm>
              <a:off x="9" y="479723"/>
              <a:ext cx="478772" cy="465476"/>
            </a:xfrm>
            <a:custGeom>
              <a:avLst/>
              <a:gdLst/>
              <a:ahLst/>
              <a:cxnLst/>
              <a:rect l="l" t="t" r="r" b="b"/>
              <a:pathLst>
                <a:path w="15051" h="14633" extrusionOk="0">
                  <a:moveTo>
                    <a:pt x="4894" y="1298"/>
                  </a:moveTo>
                  <a:lnTo>
                    <a:pt x="7109" y="2536"/>
                  </a:lnTo>
                  <a:lnTo>
                    <a:pt x="7109" y="6334"/>
                  </a:lnTo>
                  <a:lnTo>
                    <a:pt x="4275" y="3572"/>
                  </a:lnTo>
                  <a:lnTo>
                    <a:pt x="4894" y="1298"/>
                  </a:lnTo>
                  <a:close/>
                  <a:moveTo>
                    <a:pt x="10050" y="1250"/>
                  </a:moveTo>
                  <a:lnTo>
                    <a:pt x="10704" y="3655"/>
                  </a:lnTo>
                  <a:lnTo>
                    <a:pt x="7930" y="6334"/>
                  </a:lnTo>
                  <a:lnTo>
                    <a:pt x="7930" y="2429"/>
                  </a:lnTo>
                  <a:lnTo>
                    <a:pt x="7942" y="2429"/>
                  </a:lnTo>
                  <a:lnTo>
                    <a:pt x="10050" y="1250"/>
                  </a:lnTo>
                  <a:close/>
                  <a:moveTo>
                    <a:pt x="3751" y="4227"/>
                  </a:moveTo>
                  <a:lnTo>
                    <a:pt x="6513" y="6906"/>
                  </a:lnTo>
                  <a:lnTo>
                    <a:pt x="2489" y="6906"/>
                  </a:lnTo>
                  <a:lnTo>
                    <a:pt x="1275" y="4870"/>
                  </a:lnTo>
                  <a:lnTo>
                    <a:pt x="3751" y="4227"/>
                  </a:lnTo>
                  <a:close/>
                  <a:moveTo>
                    <a:pt x="11383" y="4155"/>
                  </a:moveTo>
                  <a:lnTo>
                    <a:pt x="13717" y="4763"/>
                  </a:lnTo>
                  <a:lnTo>
                    <a:pt x="12455" y="6906"/>
                  </a:lnTo>
                  <a:lnTo>
                    <a:pt x="8537" y="6906"/>
                  </a:lnTo>
                  <a:lnTo>
                    <a:pt x="11383" y="4155"/>
                  </a:lnTo>
                  <a:close/>
                  <a:moveTo>
                    <a:pt x="12562" y="7727"/>
                  </a:moveTo>
                  <a:lnTo>
                    <a:pt x="13764" y="9763"/>
                  </a:lnTo>
                  <a:lnTo>
                    <a:pt x="11312" y="10406"/>
                  </a:lnTo>
                  <a:lnTo>
                    <a:pt x="8537" y="7727"/>
                  </a:lnTo>
                  <a:close/>
                  <a:moveTo>
                    <a:pt x="6537" y="7739"/>
                  </a:moveTo>
                  <a:lnTo>
                    <a:pt x="3680" y="10501"/>
                  </a:lnTo>
                  <a:lnTo>
                    <a:pt x="1334" y="9882"/>
                  </a:lnTo>
                  <a:lnTo>
                    <a:pt x="2620" y="7739"/>
                  </a:lnTo>
                  <a:close/>
                  <a:moveTo>
                    <a:pt x="7942" y="8311"/>
                  </a:moveTo>
                  <a:lnTo>
                    <a:pt x="10788" y="11061"/>
                  </a:lnTo>
                  <a:lnTo>
                    <a:pt x="10169" y="13335"/>
                  </a:lnTo>
                  <a:lnTo>
                    <a:pt x="7942" y="12097"/>
                  </a:lnTo>
                  <a:lnTo>
                    <a:pt x="7942" y="8311"/>
                  </a:lnTo>
                  <a:close/>
                  <a:moveTo>
                    <a:pt x="7109" y="8311"/>
                  </a:moveTo>
                  <a:lnTo>
                    <a:pt x="7109"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43"/>
                  </a:lnTo>
                  <a:lnTo>
                    <a:pt x="1" y="4370"/>
                  </a:lnTo>
                  <a:lnTo>
                    <a:pt x="429" y="5096"/>
                  </a:lnTo>
                  <a:lnTo>
                    <a:pt x="1810" y="7418"/>
                  </a:lnTo>
                  <a:lnTo>
                    <a:pt x="477" y="9668"/>
                  </a:lnTo>
                  <a:lnTo>
                    <a:pt x="36" y="10394"/>
                  </a:lnTo>
                  <a:lnTo>
                    <a:pt x="894" y="10620"/>
                  </a:lnTo>
                  <a:lnTo>
                    <a:pt x="3561" y="11311"/>
                  </a:lnTo>
                  <a:lnTo>
                    <a:pt x="4239" y="13811"/>
                  </a:lnTo>
                  <a:lnTo>
                    <a:pt x="4466" y="14633"/>
                  </a:lnTo>
                  <a:lnTo>
                    <a:pt x="5228" y="14216"/>
                  </a:lnTo>
                  <a:lnTo>
                    <a:pt x="7621" y="12883"/>
                  </a:lnTo>
                  <a:lnTo>
                    <a:pt x="9930" y="14168"/>
                  </a:lnTo>
                  <a:lnTo>
                    <a:pt x="10681" y="14585"/>
                  </a:lnTo>
                  <a:lnTo>
                    <a:pt x="10907" y="13776"/>
                  </a:lnTo>
                  <a:lnTo>
                    <a:pt x="11621" y="11180"/>
                  </a:lnTo>
                  <a:lnTo>
                    <a:pt x="14193" y="10513"/>
                  </a:lnTo>
                  <a:lnTo>
                    <a:pt x="15050" y="10287"/>
                  </a:lnTo>
                  <a:lnTo>
                    <a:pt x="14610" y="9561"/>
                  </a:lnTo>
                  <a:lnTo>
                    <a:pt x="13229" y="7227"/>
                  </a:lnTo>
                  <a:lnTo>
                    <a:pt x="14574" y="4977"/>
                  </a:lnTo>
                  <a:lnTo>
                    <a:pt x="15003" y="4251"/>
                  </a:lnTo>
                  <a:lnTo>
                    <a:pt x="14157" y="4024"/>
                  </a:lnTo>
                  <a:lnTo>
                    <a:pt x="11490" y="3322"/>
                  </a:lnTo>
                  <a:lnTo>
                    <a:pt x="10800"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9"/>
            <p:cNvSpPr/>
            <p:nvPr/>
          </p:nvSpPr>
          <p:spPr>
            <a:xfrm>
              <a:off x="9" y="4198916"/>
              <a:ext cx="478772" cy="465094"/>
            </a:xfrm>
            <a:custGeom>
              <a:avLst/>
              <a:gdLst/>
              <a:ahLst/>
              <a:cxnLst/>
              <a:rect l="l" t="t" r="r" b="b"/>
              <a:pathLst>
                <a:path w="15051" h="14621" extrusionOk="0">
                  <a:moveTo>
                    <a:pt x="4894" y="1286"/>
                  </a:moveTo>
                  <a:lnTo>
                    <a:pt x="7109" y="2512"/>
                  </a:lnTo>
                  <a:lnTo>
                    <a:pt x="7109" y="6310"/>
                  </a:lnTo>
                  <a:lnTo>
                    <a:pt x="4275" y="3560"/>
                  </a:lnTo>
                  <a:lnTo>
                    <a:pt x="4894" y="1286"/>
                  </a:lnTo>
                  <a:close/>
                  <a:moveTo>
                    <a:pt x="10050" y="1238"/>
                  </a:moveTo>
                  <a:lnTo>
                    <a:pt x="10704" y="3632"/>
                  </a:lnTo>
                  <a:lnTo>
                    <a:pt x="7930" y="6310"/>
                  </a:lnTo>
                  <a:lnTo>
                    <a:pt x="7930" y="2417"/>
                  </a:lnTo>
                  <a:lnTo>
                    <a:pt x="7942" y="2417"/>
                  </a:lnTo>
                  <a:lnTo>
                    <a:pt x="10050" y="1238"/>
                  </a:lnTo>
                  <a:close/>
                  <a:moveTo>
                    <a:pt x="3751" y="4215"/>
                  </a:moveTo>
                  <a:lnTo>
                    <a:pt x="6513" y="6894"/>
                  </a:lnTo>
                  <a:lnTo>
                    <a:pt x="2489" y="6894"/>
                  </a:lnTo>
                  <a:lnTo>
                    <a:pt x="1263" y="4858"/>
                  </a:lnTo>
                  <a:lnTo>
                    <a:pt x="3751" y="4215"/>
                  </a:lnTo>
                  <a:close/>
                  <a:moveTo>
                    <a:pt x="11383" y="4132"/>
                  </a:moveTo>
                  <a:lnTo>
                    <a:pt x="13717" y="4739"/>
                  </a:lnTo>
                  <a:lnTo>
                    <a:pt x="12455" y="6894"/>
                  </a:lnTo>
                  <a:lnTo>
                    <a:pt x="8537" y="6894"/>
                  </a:lnTo>
                  <a:lnTo>
                    <a:pt x="11383" y="4132"/>
                  </a:lnTo>
                  <a:close/>
                  <a:moveTo>
                    <a:pt x="12562" y="7715"/>
                  </a:moveTo>
                  <a:lnTo>
                    <a:pt x="13776" y="9751"/>
                  </a:lnTo>
                  <a:lnTo>
                    <a:pt x="11312" y="10394"/>
                  </a:lnTo>
                  <a:lnTo>
                    <a:pt x="8537" y="7715"/>
                  </a:lnTo>
                  <a:close/>
                  <a:moveTo>
                    <a:pt x="6537" y="7715"/>
                  </a:moveTo>
                  <a:lnTo>
                    <a:pt x="3680" y="10466"/>
                  </a:lnTo>
                  <a:lnTo>
                    <a:pt x="1334" y="9859"/>
                  </a:lnTo>
                  <a:lnTo>
                    <a:pt x="2620" y="7715"/>
                  </a:lnTo>
                  <a:close/>
                  <a:moveTo>
                    <a:pt x="7942" y="8299"/>
                  </a:moveTo>
                  <a:lnTo>
                    <a:pt x="10788" y="11049"/>
                  </a:lnTo>
                  <a:lnTo>
                    <a:pt x="10169" y="13323"/>
                  </a:lnTo>
                  <a:lnTo>
                    <a:pt x="7942" y="12085"/>
                  </a:lnTo>
                  <a:lnTo>
                    <a:pt x="7942" y="8299"/>
                  </a:lnTo>
                  <a:close/>
                  <a:moveTo>
                    <a:pt x="7133" y="8299"/>
                  </a:moveTo>
                  <a:lnTo>
                    <a:pt x="7133" y="12192"/>
                  </a:lnTo>
                  <a:lnTo>
                    <a:pt x="7109" y="12192"/>
                  </a:lnTo>
                  <a:lnTo>
                    <a:pt x="5013" y="13371"/>
                  </a:lnTo>
                  <a:lnTo>
                    <a:pt x="4358" y="10978"/>
                  </a:lnTo>
                  <a:lnTo>
                    <a:pt x="7133" y="8299"/>
                  </a:lnTo>
                  <a:close/>
                  <a:moveTo>
                    <a:pt x="10585"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50" y="10275"/>
                  </a:lnTo>
                  <a:lnTo>
                    <a:pt x="14610" y="9549"/>
                  </a:lnTo>
                  <a:lnTo>
                    <a:pt x="13229" y="7227"/>
                  </a:lnTo>
                  <a:lnTo>
                    <a:pt x="14562" y="4977"/>
                  </a:lnTo>
                  <a:lnTo>
                    <a:pt x="15003" y="4251"/>
                  </a:lnTo>
                  <a:lnTo>
                    <a:pt x="14157" y="4024"/>
                  </a:lnTo>
                  <a:lnTo>
                    <a:pt x="11490" y="3322"/>
                  </a:lnTo>
                  <a:lnTo>
                    <a:pt x="10800"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9"/>
            <p:cNvSpPr/>
            <p:nvPr/>
          </p:nvSpPr>
          <p:spPr>
            <a:xfrm>
              <a:off x="9" y="3734204"/>
              <a:ext cx="478772" cy="464744"/>
            </a:xfrm>
            <a:custGeom>
              <a:avLst/>
              <a:gdLst/>
              <a:ahLst/>
              <a:cxnLst/>
              <a:rect l="l" t="t" r="r" b="b"/>
              <a:pathLst>
                <a:path w="15051" h="14610" extrusionOk="0">
                  <a:moveTo>
                    <a:pt x="4894" y="1274"/>
                  </a:moveTo>
                  <a:lnTo>
                    <a:pt x="7109" y="2512"/>
                  </a:lnTo>
                  <a:lnTo>
                    <a:pt x="7109" y="6311"/>
                  </a:lnTo>
                  <a:lnTo>
                    <a:pt x="4275" y="3560"/>
                  </a:lnTo>
                  <a:lnTo>
                    <a:pt x="4894" y="1274"/>
                  </a:lnTo>
                  <a:close/>
                  <a:moveTo>
                    <a:pt x="10050" y="1238"/>
                  </a:moveTo>
                  <a:lnTo>
                    <a:pt x="10704" y="3632"/>
                  </a:lnTo>
                  <a:lnTo>
                    <a:pt x="7930" y="6311"/>
                  </a:lnTo>
                  <a:lnTo>
                    <a:pt x="7930" y="2405"/>
                  </a:lnTo>
                  <a:lnTo>
                    <a:pt x="7942" y="2405"/>
                  </a:lnTo>
                  <a:lnTo>
                    <a:pt x="10050" y="1238"/>
                  </a:lnTo>
                  <a:close/>
                  <a:moveTo>
                    <a:pt x="3751" y="4215"/>
                  </a:moveTo>
                  <a:lnTo>
                    <a:pt x="6513" y="6894"/>
                  </a:lnTo>
                  <a:lnTo>
                    <a:pt x="2489"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1"/>
                  </a:lnTo>
                  <a:lnTo>
                    <a:pt x="11312" y="10382"/>
                  </a:lnTo>
                  <a:lnTo>
                    <a:pt x="8537" y="7704"/>
                  </a:lnTo>
                  <a:close/>
                  <a:moveTo>
                    <a:pt x="6537" y="7704"/>
                  </a:moveTo>
                  <a:lnTo>
                    <a:pt x="3680" y="10466"/>
                  </a:lnTo>
                  <a:lnTo>
                    <a:pt x="1334" y="9847"/>
                  </a:lnTo>
                  <a:lnTo>
                    <a:pt x="2620"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85"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50" y="10263"/>
                  </a:lnTo>
                  <a:lnTo>
                    <a:pt x="14610" y="9537"/>
                  </a:lnTo>
                  <a:lnTo>
                    <a:pt x="13229" y="7215"/>
                  </a:lnTo>
                  <a:lnTo>
                    <a:pt x="14562" y="4965"/>
                  </a:lnTo>
                  <a:lnTo>
                    <a:pt x="15003" y="4239"/>
                  </a:lnTo>
                  <a:lnTo>
                    <a:pt x="14157" y="4013"/>
                  </a:lnTo>
                  <a:lnTo>
                    <a:pt x="11490" y="3322"/>
                  </a:lnTo>
                  <a:lnTo>
                    <a:pt x="10800" y="822"/>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9"/>
            <p:cNvSpPr/>
            <p:nvPr/>
          </p:nvSpPr>
          <p:spPr>
            <a:xfrm>
              <a:off x="482916" y="1874591"/>
              <a:ext cx="478741" cy="464744"/>
            </a:xfrm>
            <a:custGeom>
              <a:avLst/>
              <a:gdLst/>
              <a:ahLst/>
              <a:cxnLst/>
              <a:rect l="l" t="t" r="r" b="b"/>
              <a:pathLst>
                <a:path w="15050" h="14610" extrusionOk="0">
                  <a:moveTo>
                    <a:pt x="4882" y="1298"/>
                  </a:moveTo>
                  <a:lnTo>
                    <a:pt x="7096" y="2525"/>
                  </a:lnTo>
                  <a:lnTo>
                    <a:pt x="7096" y="6323"/>
                  </a:lnTo>
                  <a:lnTo>
                    <a:pt x="4251" y="3573"/>
                  </a:lnTo>
                  <a:lnTo>
                    <a:pt x="4882" y="1298"/>
                  </a:lnTo>
                  <a:close/>
                  <a:moveTo>
                    <a:pt x="10025" y="1251"/>
                  </a:moveTo>
                  <a:lnTo>
                    <a:pt x="10680" y="3644"/>
                  </a:lnTo>
                  <a:lnTo>
                    <a:pt x="7918" y="6323"/>
                  </a:lnTo>
                  <a:lnTo>
                    <a:pt x="7918" y="2430"/>
                  </a:lnTo>
                  <a:lnTo>
                    <a:pt x="7930" y="2430"/>
                  </a:lnTo>
                  <a:lnTo>
                    <a:pt x="10025" y="1251"/>
                  </a:lnTo>
                  <a:close/>
                  <a:moveTo>
                    <a:pt x="11371" y="4132"/>
                  </a:moveTo>
                  <a:lnTo>
                    <a:pt x="13704" y="4751"/>
                  </a:lnTo>
                  <a:lnTo>
                    <a:pt x="12430" y="6894"/>
                  </a:lnTo>
                  <a:lnTo>
                    <a:pt x="8513" y="6894"/>
                  </a:lnTo>
                  <a:lnTo>
                    <a:pt x="11371" y="4132"/>
                  </a:lnTo>
                  <a:close/>
                  <a:moveTo>
                    <a:pt x="3739" y="4227"/>
                  </a:moveTo>
                  <a:lnTo>
                    <a:pt x="6501" y="6906"/>
                  </a:lnTo>
                  <a:lnTo>
                    <a:pt x="2489" y="6906"/>
                  </a:lnTo>
                  <a:lnTo>
                    <a:pt x="1262" y="4870"/>
                  </a:lnTo>
                  <a:lnTo>
                    <a:pt x="3739" y="4227"/>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299"/>
                  </a:moveTo>
                  <a:lnTo>
                    <a:pt x="10775"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2" y="10490"/>
                  </a:lnTo>
                  <a:lnTo>
                    <a:pt x="15050" y="10264"/>
                  </a:lnTo>
                  <a:lnTo>
                    <a:pt x="14609" y="9538"/>
                  </a:lnTo>
                  <a:lnTo>
                    <a:pt x="13228" y="7216"/>
                  </a:lnTo>
                  <a:lnTo>
                    <a:pt x="14573" y="4966"/>
                  </a:lnTo>
                  <a:lnTo>
                    <a:pt x="15002" y="4239"/>
                  </a:lnTo>
                  <a:lnTo>
                    <a:pt x="14157" y="4013"/>
                  </a:lnTo>
                  <a:lnTo>
                    <a:pt x="11490" y="3322"/>
                  </a:lnTo>
                  <a:lnTo>
                    <a:pt x="10799"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9"/>
            <p:cNvSpPr/>
            <p:nvPr/>
          </p:nvSpPr>
          <p:spPr>
            <a:xfrm>
              <a:off x="482535" y="944785"/>
              <a:ext cx="478359" cy="464744"/>
            </a:xfrm>
            <a:custGeom>
              <a:avLst/>
              <a:gdLst/>
              <a:ahLst/>
              <a:cxnLst/>
              <a:rect l="l" t="t" r="r" b="b"/>
              <a:pathLst>
                <a:path w="15038" h="14610" extrusionOk="0">
                  <a:moveTo>
                    <a:pt x="4894" y="1299"/>
                  </a:moveTo>
                  <a:lnTo>
                    <a:pt x="7108" y="2525"/>
                  </a:lnTo>
                  <a:lnTo>
                    <a:pt x="7108" y="6323"/>
                  </a:lnTo>
                  <a:lnTo>
                    <a:pt x="4263" y="3573"/>
                  </a:lnTo>
                  <a:lnTo>
                    <a:pt x="4894" y="1299"/>
                  </a:lnTo>
                  <a:close/>
                  <a:moveTo>
                    <a:pt x="10037" y="1251"/>
                  </a:moveTo>
                  <a:lnTo>
                    <a:pt x="10692" y="3644"/>
                  </a:lnTo>
                  <a:lnTo>
                    <a:pt x="7930" y="6323"/>
                  </a:lnTo>
                  <a:lnTo>
                    <a:pt x="7930" y="2430"/>
                  </a:lnTo>
                  <a:lnTo>
                    <a:pt x="7942" y="2430"/>
                  </a:lnTo>
                  <a:lnTo>
                    <a:pt x="10037" y="1251"/>
                  </a:lnTo>
                  <a:close/>
                  <a:moveTo>
                    <a:pt x="3751" y="4228"/>
                  </a:moveTo>
                  <a:lnTo>
                    <a:pt x="6513" y="6906"/>
                  </a:lnTo>
                  <a:lnTo>
                    <a:pt x="2501" y="6906"/>
                  </a:lnTo>
                  <a:lnTo>
                    <a:pt x="1274" y="4871"/>
                  </a:lnTo>
                  <a:lnTo>
                    <a:pt x="3751"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67" y="10478"/>
                  </a:lnTo>
                  <a:lnTo>
                    <a:pt x="1334" y="9859"/>
                  </a:lnTo>
                  <a:lnTo>
                    <a:pt x="2620" y="7704"/>
                  </a:lnTo>
                  <a:close/>
                  <a:moveTo>
                    <a:pt x="7942" y="8300"/>
                  </a:moveTo>
                  <a:lnTo>
                    <a:pt x="10787" y="11050"/>
                  </a:lnTo>
                  <a:lnTo>
                    <a:pt x="10156" y="13336"/>
                  </a:lnTo>
                  <a:lnTo>
                    <a:pt x="7942" y="12098"/>
                  </a:lnTo>
                  <a:lnTo>
                    <a:pt x="7942" y="8300"/>
                  </a:lnTo>
                  <a:close/>
                  <a:moveTo>
                    <a:pt x="7120" y="8300"/>
                  </a:moveTo>
                  <a:lnTo>
                    <a:pt x="7120" y="12205"/>
                  </a:lnTo>
                  <a:lnTo>
                    <a:pt x="7108" y="12205"/>
                  </a:lnTo>
                  <a:lnTo>
                    <a:pt x="5013" y="13383"/>
                  </a:lnTo>
                  <a:lnTo>
                    <a:pt x="4358" y="10978"/>
                  </a:lnTo>
                  <a:lnTo>
                    <a:pt x="7120"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90" y="3323"/>
                  </a:lnTo>
                  <a:lnTo>
                    <a:pt x="10799" y="822"/>
                  </a:lnTo>
                  <a:lnTo>
                    <a:pt x="10573"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9"/>
            <p:cNvSpPr/>
            <p:nvPr/>
          </p:nvSpPr>
          <p:spPr>
            <a:xfrm>
              <a:off x="482916" y="1409497"/>
              <a:ext cx="478741" cy="465126"/>
            </a:xfrm>
            <a:custGeom>
              <a:avLst/>
              <a:gdLst/>
              <a:ahLst/>
              <a:cxnLst/>
              <a:rect l="l" t="t" r="r" b="b"/>
              <a:pathLst>
                <a:path w="15050" h="14622" extrusionOk="0">
                  <a:moveTo>
                    <a:pt x="4882" y="1299"/>
                  </a:moveTo>
                  <a:lnTo>
                    <a:pt x="7096" y="2537"/>
                  </a:lnTo>
                  <a:lnTo>
                    <a:pt x="7096" y="6335"/>
                  </a:lnTo>
                  <a:lnTo>
                    <a:pt x="4251" y="3573"/>
                  </a:lnTo>
                  <a:lnTo>
                    <a:pt x="4882" y="1299"/>
                  </a:lnTo>
                  <a:close/>
                  <a:moveTo>
                    <a:pt x="10025" y="1251"/>
                  </a:moveTo>
                  <a:lnTo>
                    <a:pt x="10704" y="3656"/>
                  </a:lnTo>
                  <a:lnTo>
                    <a:pt x="7930" y="6335"/>
                  </a:lnTo>
                  <a:lnTo>
                    <a:pt x="7930" y="2430"/>
                  </a:lnTo>
                  <a:lnTo>
                    <a:pt x="10025" y="1251"/>
                  </a:lnTo>
                  <a:close/>
                  <a:moveTo>
                    <a:pt x="11371" y="4144"/>
                  </a:moveTo>
                  <a:lnTo>
                    <a:pt x="13704" y="4751"/>
                  </a:lnTo>
                  <a:lnTo>
                    <a:pt x="12430" y="6895"/>
                  </a:lnTo>
                  <a:lnTo>
                    <a:pt x="8513" y="6895"/>
                  </a:lnTo>
                  <a:lnTo>
                    <a:pt x="11371" y="4144"/>
                  </a:lnTo>
                  <a:close/>
                  <a:moveTo>
                    <a:pt x="3739" y="4228"/>
                  </a:moveTo>
                  <a:lnTo>
                    <a:pt x="6501" y="6906"/>
                  </a:lnTo>
                  <a:lnTo>
                    <a:pt x="2489" y="6906"/>
                  </a:lnTo>
                  <a:lnTo>
                    <a:pt x="1262" y="4870"/>
                  </a:lnTo>
                  <a:lnTo>
                    <a:pt x="3739" y="4228"/>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311"/>
                  </a:moveTo>
                  <a:lnTo>
                    <a:pt x="10775"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80" y="14574"/>
                  </a:lnTo>
                  <a:lnTo>
                    <a:pt x="10906" y="13753"/>
                  </a:lnTo>
                  <a:lnTo>
                    <a:pt x="11621" y="11169"/>
                  </a:lnTo>
                  <a:lnTo>
                    <a:pt x="14192" y="10502"/>
                  </a:lnTo>
                  <a:lnTo>
                    <a:pt x="15050" y="10276"/>
                  </a:lnTo>
                  <a:lnTo>
                    <a:pt x="14609" y="9550"/>
                  </a:lnTo>
                  <a:lnTo>
                    <a:pt x="13228" y="7228"/>
                  </a:lnTo>
                  <a:lnTo>
                    <a:pt x="14573" y="4978"/>
                  </a:lnTo>
                  <a:lnTo>
                    <a:pt x="15002" y="4251"/>
                  </a:lnTo>
                  <a:lnTo>
                    <a:pt x="14157" y="4025"/>
                  </a:lnTo>
                  <a:lnTo>
                    <a:pt x="11490" y="3323"/>
                  </a:lnTo>
                  <a:lnTo>
                    <a:pt x="10799"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9"/>
            <p:cNvSpPr/>
            <p:nvPr/>
          </p:nvSpPr>
          <p:spPr>
            <a:xfrm>
              <a:off x="964647" y="3734204"/>
              <a:ext cx="478772" cy="464744"/>
            </a:xfrm>
            <a:custGeom>
              <a:avLst/>
              <a:gdLst/>
              <a:ahLst/>
              <a:cxnLst/>
              <a:rect l="l" t="t" r="r" b="b"/>
              <a:pathLst>
                <a:path w="15051" h="14610" extrusionOk="0">
                  <a:moveTo>
                    <a:pt x="4906" y="1274"/>
                  </a:moveTo>
                  <a:lnTo>
                    <a:pt x="7121" y="2512"/>
                  </a:lnTo>
                  <a:lnTo>
                    <a:pt x="7121" y="6311"/>
                  </a:lnTo>
                  <a:lnTo>
                    <a:pt x="4275" y="3560"/>
                  </a:lnTo>
                  <a:lnTo>
                    <a:pt x="4906" y="1274"/>
                  </a:lnTo>
                  <a:close/>
                  <a:moveTo>
                    <a:pt x="10050" y="1238"/>
                  </a:moveTo>
                  <a:lnTo>
                    <a:pt x="10705" y="3632"/>
                  </a:lnTo>
                  <a:lnTo>
                    <a:pt x="7942" y="6311"/>
                  </a:lnTo>
                  <a:lnTo>
                    <a:pt x="7942" y="2405"/>
                  </a:lnTo>
                  <a:lnTo>
                    <a:pt x="7954" y="2405"/>
                  </a:lnTo>
                  <a:lnTo>
                    <a:pt x="10050" y="1238"/>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1"/>
                  </a:lnTo>
                  <a:lnTo>
                    <a:pt x="11312" y="10382"/>
                  </a:lnTo>
                  <a:lnTo>
                    <a:pt x="8550" y="7704"/>
                  </a:lnTo>
                  <a:close/>
                  <a:moveTo>
                    <a:pt x="6526"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2"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33" y="11156"/>
                  </a:lnTo>
                  <a:lnTo>
                    <a:pt x="14205" y="10490"/>
                  </a:lnTo>
                  <a:lnTo>
                    <a:pt x="15050" y="10263"/>
                  </a:lnTo>
                  <a:lnTo>
                    <a:pt x="14622" y="9537"/>
                  </a:lnTo>
                  <a:lnTo>
                    <a:pt x="13241" y="7215"/>
                  </a:lnTo>
                  <a:lnTo>
                    <a:pt x="14574" y="4965"/>
                  </a:lnTo>
                  <a:lnTo>
                    <a:pt x="15003" y="4239"/>
                  </a:lnTo>
                  <a:lnTo>
                    <a:pt x="14157" y="4013"/>
                  </a:lnTo>
                  <a:lnTo>
                    <a:pt x="11490" y="3322"/>
                  </a:lnTo>
                  <a:lnTo>
                    <a:pt x="10812" y="822"/>
                  </a:lnTo>
                  <a:lnTo>
                    <a:pt x="10586"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9"/>
            <p:cNvSpPr/>
            <p:nvPr/>
          </p:nvSpPr>
          <p:spPr>
            <a:xfrm>
              <a:off x="482535" y="2339304"/>
              <a:ext cx="478359" cy="465126"/>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51" y="4227"/>
                  </a:moveTo>
                  <a:lnTo>
                    <a:pt x="6513" y="6906"/>
                  </a:lnTo>
                  <a:lnTo>
                    <a:pt x="2501" y="6906"/>
                  </a:lnTo>
                  <a:lnTo>
                    <a:pt x="1274" y="4870"/>
                  </a:lnTo>
                  <a:lnTo>
                    <a:pt x="3751"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20" y="8287"/>
                  </a:moveTo>
                  <a:lnTo>
                    <a:pt x="7120" y="12193"/>
                  </a:lnTo>
                  <a:lnTo>
                    <a:pt x="7108" y="12193"/>
                  </a:lnTo>
                  <a:lnTo>
                    <a:pt x="5013" y="13371"/>
                  </a:lnTo>
                  <a:lnTo>
                    <a:pt x="4358" y="10966"/>
                  </a:lnTo>
                  <a:lnTo>
                    <a:pt x="7120"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53"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9"/>
            <p:cNvSpPr/>
            <p:nvPr/>
          </p:nvSpPr>
          <p:spPr>
            <a:xfrm>
              <a:off x="964647" y="4198916"/>
              <a:ext cx="478772" cy="465094"/>
            </a:xfrm>
            <a:custGeom>
              <a:avLst/>
              <a:gdLst/>
              <a:ahLst/>
              <a:cxnLst/>
              <a:rect l="l" t="t" r="r" b="b"/>
              <a:pathLst>
                <a:path w="15051" h="14621" extrusionOk="0">
                  <a:moveTo>
                    <a:pt x="4906" y="1286"/>
                  </a:moveTo>
                  <a:lnTo>
                    <a:pt x="7121" y="2512"/>
                  </a:lnTo>
                  <a:lnTo>
                    <a:pt x="7121" y="6310"/>
                  </a:lnTo>
                  <a:lnTo>
                    <a:pt x="4275" y="3560"/>
                  </a:lnTo>
                  <a:lnTo>
                    <a:pt x="4906"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26" y="6882"/>
                  </a:lnTo>
                  <a:lnTo>
                    <a:pt x="11395" y="4132"/>
                  </a:lnTo>
                  <a:close/>
                  <a:moveTo>
                    <a:pt x="3751" y="4215"/>
                  </a:moveTo>
                  <a:lnTo>
                    <a:pt x="6526" y="6894"/>
                  </a:lnTo>
                  <a:lnTo>
                    <a:pt x="2501" y="6894"/>
                  </a:lnTo>
                  <a:lnTo>
                    <a:pt x="1299" y="4858"/>
                  </a:lnTo>
                  <a:lnTo>
                    <a:pt x="3751" y="4215"/>
                  </a:lnTo>
                  <a:close/>
                  <a:moveTo>
                    <a:pt x="12562" y="7715"/>
                  </a:moveTo>
                  <a:lnTo>
                    <a:pt x="13788" y="9751"/>
                  </a:lnTo>
                  <a:lnTo>
                    <a:pt x="11312" y="10394"/>
                  </a:lnTo>
                  <a:lnTo>
                    <a:pt x="8550" y="7715"/>
                  </a:lnTo>
                  <a:close/>
                  <a:moveTo>
                    <a:pt x="6537" y="7715"/>
                  </a:moveTo>
                  <a:lnTo>
                    <a:pt x="3680" y="10466"/>
                  </a:lnTo>
                  <a:lnTo>
                    <a:pt x="1346" y="9859"/>
                  </a:lnTo>
                  <a:lnTo>
                    <a:pt x="2620"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46" y="4132"/>
                  </a:lnTo>
                  <a:lnTo>
                    <a:pt x="1" y="4346"/>
                  </a:lnTo>
                  <a:lnTo>
                    <a:pt x="430" y="5084"/>
                  </a:lnTo>
                  <a:lnTo>
                    <a:pt x="1823" y="7406"/>
                  </a:lnTo>
                  <a:lnTo>
                    <a:pt x="477" y="9644"/>
                  </a:lnTo>
                  <a:lnTo>
                    <a:pt x="49"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33" y="11168"/>
                  </a:lnTo>
                  <a:lnTo>
                    <a:pt x="14205" y="10501"/>
                  </a:lnTo>
                  <a:lnTo>
                    <a:pt x="15050" y="10275"/>
                  </a:lnTo>
                  <a:lnTo>
                    <a:pt x="14622" y="9549"/>
                  </a:lnTo>
                  <a:lnTo>
                    <a:pt x="13241" y="7227"/>
                  </a:lnTo>
                  <a:lnTo>
                    <a:pt x="14574" y="4977"/>
                  </a:lnTo>
                  <a:lnTo>
                    <a:pt x="15003" y="4251"/>
                  </a:lnTo>
                  <a:lnTo>
                    <a:pt x="14157" y="4024"/>
                  </a:lnTo>
                  <a:lnTo>
                    <a:pt x="11490" y="3322"/>
                  </a:lnTo>
                  <a:lnTo>
                    <a:pt x="10812" y="822"/>
                  </a:lnTo>
                  <a:lnTo>
                    <a:pt x="10586"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9"/>
            <p:cNvSpPr/>
            <p:nvPr/>
          </p:nvSpPr>
          <p:spPr>
            <a:xfrm>
              <a:off x="964647" y="4663629"/>
              <a:ext cx="478772" cy="464744"/>
            </a:xfrm>
            <a:custGeom>
              <a:avLst/>
              <a:gdLst/>
              <a:ahLst/>
              <a:cxnLst/>
              <a:rect l="l" t="t" r="r" b="b"/>
              <a:pathLst>
                <a:path w="15051" h="14610" extrusionOk="0">
                  <a:moveTo>
                    <a:pt x="4906" y="1286"/>
                  </a:moveTo>
                  <a:lnTo>
                    <a:pt x="7121" y="2524"/>
                  </a:lnTo>
                  <a:lnTo>
                    <a:pt x="7121" y="6322"/>
                  </a:lnTo>
                  <a:lnTo>
                    <a:pt x="4275" y="3572"/>
                  </a:lnTo>
                  <a:lnTo>
                    <a:pt x="4906" y="1286"/>
                  </a:lnTo>
                  <a:close/>
                  <a:moveTo>
                    <a:pt x="10050" y="1250"/>
                  </a:moveTo>
                  <a:lnTo>
                    <a:pt x="10705" y="3643"/>
                  </a:lnTo>
                  <a:lnTo>
                    <a:pt x="7942" y="6322"/>
                  </a:lnTo>
                  <a:lnTo>
                    <a:pt x="7942" y="2417"/>
                  </a:lnTo>
                  <a:lnTo>
                    <a:pt x="7954" y="2417"/>
                  </a:lnTo>
                  <a:lnTo>
                    <a:pt x="10050" y="1250"/>
                  </a:lnTo>
                  <a:close/>
                  <a:moveTo>
                    <a:pt x="3751" y="4203"/>
                  </a:moveTo>
                  <a:lnTo>
                    <a:pt x="6526" y="6882"/>
                  </a:lnTo>
                  <a:lnTo>
                    <a:pt x="2501" y="6882"/>
                  </a:lnTo>
                  <a:lnTo>
                    <a:pt x="1287" y="4846"/>
                  </a:lnTo>
                  <a:lnTo>
                    <a:pt x="3751" y="4203"/>
                  </a:lnTo>
                  <a:close/>
                  <a:moveTo>
                    <a:pt x="11395" y="4132"/>
                  </a:moveTo>
                  <a:lnTo>
                    <a:pt x="13729" y="4739"/>
                  </a:lnTo>
                  <a:lnTo>
                    <a:pt x="12443" y="6882"/>
                  </a:lnTo>
                  <a:lnTo>
                    <a:pt x="8526" y="6882"/>
                  </a:lnTo>
                  <a:lnTo>
                    <a:pt x="11395" y="4132"/>
                  </a:lnTo>
                  <a:close/>
                  <a:moveTo>
                    <a:pt x="12562" y="7715"/>
                  </a:moveTo>
                  <a:lnTo>
                    <a:pt x="13788" y="9763"/>
                  </a:lnTo>
                  <a:lnTo>
                    <a:pt x="11312" y="10394"/>
                  </a:lnTo>
                  <a:lnTo>
                    <a:pt x="8550" y="7715"/>
                  </a:lnTo>
                  <a:close/>
                  <a:moveTo>
                    <a:pt x="6537" y="7715"/>
                  </a:moveTo>
                  <a:lnTo>
                    <a:pt x="3680" y="10478"/>
                  </a:lnTo>
                  <a:lnTo>
                    <a:pt x="1346" y="9858"/>
                  </a:lnTo>
                  <a:lnTo>
                    <a:pt x="2620" y="7715"/>
                  </a:lnTo>
                  <a:close/>
                  <a:moveTo>
                    <a:pt x="7954" y="8287"/>
                  </a:moveTo>
                  <a:lnTo>
                    <a:pt x="10800" y="11037"/>
                  </a:lnTo>
                  <a:lnTo>
                    <a:pt x="10169" y="13311"/>
                  </a:lnTo>
                  <a:lnTo>
                    <a:pt x="7954" y="12085"/>
                  </a:lnTo>
                  <a:lnTo>
                    <a:pt x="7954" y="8287"/>
                  </a:lnTo>
                  <a:close/>
                  <a:moveTo>
                    <a:pt x="7133" y="8299"/>
                  </a:moveTo>
                  <a:lnTo>
                    <a:pt x="7133" y="12204"/>
                  </a:lnTo>
                  <a:lnTo>
                    <a:pt x="7121" y="12204"/>
                  </a:lnTo>
                  <a:lnTo>
                    <a:pt x="5025" y="13371"/>
                  </a:lnTo>
                  <a:lnTo>
                    <a:pt x="4370" y="10978"/>
                  </a:lnTo>
                  <a:lnTo>
                    <a:pt x="7133" y="8299"/>
                  </a:lnTo>
                  <a:close/>
                  <a:moveTo>
                    <a:pt x="10586" y="0"/>
                  </a:moveTo>
                  <a:lnTo>
                    <a:pt x="9824" y="405"/>
                  </a:lnTo>
                  <a:lnTo>
                    <a:pt x="7430" y="1750"/>
                  </a:lnTo>
                  <a:lnTo>
                    <a:pt x="5121" y="453"/>
                  </a:lnTo>
                  <a:lnTo>
                    <a:pt x="4359" y="36"/>
                  </a:lnTo>
                  <a:lnTo>
                    <a:pt x="4144" y="857"/>
                  </a:lnTo>
                  <a:lnTo>
                    <a:pt x="3430" y="3441"/>
                  </a:lnTo>
                  <a:lnTo>
                    <a:pt x="846" y="4120"/>
                  </a:lnTo>
                  <a:lnTo>
                    <a:pt x="1" y="4334"/>
                  </a:lnTo>
                  <a:lnTo>
                    <a:pt x="430" y="5072"/>
                  </a:lnTo>
                  <a:lnTo>
                    <a:pt x="1823" y="7394"/>
                  </a:lnTo>
                  <a:lnTo>
                    <a:pt x="477" y="9632"/>
                  </a:lnTo>
                  <a:lnTo>
                    <a:pt x="49"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33" y="11156"/>
                  </a:lnTo>
                  <a:lnTo>
                    <a:pt x="14205" y="10489"/>
                  </a:lnTo>
                  <a:lnTo>
                    <a:pt x="15050" y="10263"/>
                  </a:lnTo>
                  <a:lnTo>
                    <a:pt x="14622" y="9537"/>
                  </a:lnTo>
                  <a:lnTo>
                    <a:pt x="13241" y="7215"/>
                  </a:lnTo>
                  <a:lnTo>
                    <a:pt x="14574" y="4965"/>
                  </a:lnTo>
                  <a:lnTo>
                    <a:pt x="15003" y="4239"/>
                  </a:lnTo>
                  <a:lnTo>
                    <a:pt x="14157" y="4012"/>
                  </a:lnTo>
                  <a:lnTo>
                    <a:pt x="11490" y="3310"/>
                  </a:lnTo>
                  <a:lnTo>
                    <a:pt x="10812" y="810"/>
                  </a:lnTo>
                  <a:lnTo>
                    <a:pt x="10586"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9"/>
            <p:cNvSpPr/>
            <p:nvPr/>
          </p:nvSpPr>
          <p:spPr>
            <a:xfrm>
              <a:off x="964647" y="2804398"/>
              <a:ext cx="478772" cy="464744"/>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74"/>
                  </a:moveTo>
                  <a:lnTo>
                    <a:pt x="7121" y="2513"/>
                  </a:lnTo>
                  <a:lnTo>
                    <a:pt x="7121" y="6323"/>
                  </a:lnTo>
                  <a:lnTo>
                    <a:pt x="4275" y="3560"/>
                  </a:lnTo>
                  <a:lnTo>
                    <a:pt x="4906" y="1274"/>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2"/>
                  </a:lnTo>
                  <a:lnTo>
                    <a:pt x="11312" y="10383"/>
                  </a:lnTo>
                  <a:lnTo>
                    <a:pt x="8550" y="7704"/>
                  </a:lnTo>
                  <a:close/>
                  <a:moveTo>
                    <a:pt x="6537" y="7704"/>
                  </a:moveTo>
                  <a:lnTo>
                    <a:pt x="3680" y="10478"/>
                  </a:lnTo>
                  <a:lnTo>
                    <a:pt x="1346" y="9871"/>
                  </a:lnTo>
                  <a:lnTo>
                    <a:pt x="2620"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70" y="10966"/>
                  </a:lnTo>
                  <a:lnTo>
                    <a:pt x="7133" y="8287"/>
                  </a:lnTo>
                  <a:close/>
                  <a:moveTo>
                    <a:pt x="10586" y="0"/>
                  </a:moveTo>
                  <a:lnTo>
                    <a:pt x="9824" y="417"/>
                  </a:lnTo>
                  <a:lnTo>
                    <a:pt x="7430" y="1751"/>
                  </a:lnTo>
                  <a:lnTo>
                    <a:pt x="5121" y="453"/>
                  </a:lnTo>
                  <a:lnTo>
                    <a:pt x="4359" y="48"/>
                  </a:lnTo>
                  <a:lnTo>
                    <a:pt x="4144" y="858"/>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3"/>
                  </a:lnTo>
                  <a:lnTo>
                    <a:pt x="7621" y="12859"/>
                  </a:lnTo>
                  <a:lnTo>
                    <a:pt x="9931" y="14157"/>
                  </a:lnTo>
                  <a:lnTo>
                    <a:pt x="10693" y="14574"/>
                  </a:lnTo>
                  <a:lnTo>
                    <a:pt x="10907"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9"/>
            <p:cNvSpPr/>
            <p:nvPr/>
          </p:nvSpPr>
          <p:spPr>
            <a:xfrm>
              <a:off x="482535" y="2804398"/>
              <a:ext cx="478359" cy="464744"/>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94" y="1274"/>
                  </a:moveTo>
                  <a:lnTo>
                    <a:pt x="7108" y="2513"/>
                  </a:lnTo>
                  <a:lnTo>
                    <a:pt x="7108" y="6323"/>
                  </a:lnTo>
                  <a:lnTo>
                    <a:pt x="4263" y="3560"/>
                  </a:lnTo>
                  <a:lnTo>
                    <a:pt x="4894"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61" y="7704"/>
                  </a:moveTo>
                  <a:lnTo>
                    <a:pt x="13764" y="9752"/>
                  </a:lnTo>
                  <a:lnTo>
                    <a:pt x="11311" y="10383"/>
                  </a:lnTo>
                  <a:lnTo>
                    <a:pt x="8537" y="7704"/>
                  </a:lnTo>
                  <a:close/>
                  <a:moveTo>
                    <a:pt x="6513" y="7704"/>
                  </a:moveTo>
                  <a:lnTo>
                    <a:pt x="3667" y="10478"/>
                  </a:lnTo>
                  <a:lnTo>
                    <a:pt x="1334" y="9871"/>
                  </a:lnTo>
                  <a:lnTo>
                    <a:pt x="2620"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90" y="3322"/>
                  </a:lnTo>
                  <a:lnTo>
                    <a:pt x="10799"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9"/>
            <p:cNvSpPr/>
            <p:nvPr/>
          </p:nvSpPr>
          <p:spPr>
            <a:xfrm>
              <a:off x="9" y="1409497"/>
              <a:ext cx="478772" cy="465508"/>
            </a:xfrm>
            <a:custGeom>
              <a:avLst/>
              <a:gdLst/>
              <a:ahLst/>
              <a:cxnLst/>
              <a:rect l="l" t="t" r="r" b="b"/>
              <a:pathLst>
                <a:path w="15051" h="14634" extrusionOk="0">
                  <a:moveTo>
                    <a:pt x="4894" y="1299"/>
                  </a:moveTo>
                  <a:lnTo>
                    <a:pt x="7109" y="2537"/>
                  </a:lnTo>
                  <a:lnTo>
                    <a:pt x="7109" y="6335"/>
                  </a:lnTo>
                  <a:lnTo>
                    <a:pt x="4275" y="3573"/>
                  </a:lnTo>
                  <a:lnTo>
                    <a:pt x="4894" y="1299"/>
                  </a:lnTo>
                  <a:close/>
                  <a:moveTo>
                    <a:pt x="10050" y="1251"/>
                  </a:moveTo>
                  <a:lnTo>
                    <a:pt x="10704" y="3656"/>
                  </a:lnTo>
                  <a:lnTo>
                    <a:pt x="7930" y="6335"/>
                  </a:lnTo>
                  <a:lnTo>
                    <a:pt x="7930" y="2430"/>
                  </a:lnTo>
                  <a:lnTo>
                    <a:pt x="7942" y="2430"/>
                  </a:lnTo>
                  <a:lnTo>
                    <a:pt x="10050" y="1251"/>
                  </a:lnTo>
                  <a:close/>
                  <a:moveTo>
                    <a:pt x="3751" y="4228"/>
                  </a:moveTo>
                  <a:lnTo>
                    <a:pt x="6513" y="6906"/>
                  </a:lnTo>
                  <a:lnTo>
                    <a:pt x="2501" y="6906"/>
                  </a:lnTo>
                  <a:lnTo>
                    <a:pt x="1275" y="4870"/>
                  </a:lnTo>
                  <a:lnTo>
                    <a:pt x="3751" y="4228"/>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37" y="7728"/>
                  </a:moveTo>
                  <a:lnTo>
                    <a:pt x="3680" y="10478"/>
                  </a:lnTo>
                  <a:lnTo>
                    <a:pt x="1334" y="9871"/>
                  </a:lnTo>
                  <a:lnTo>
                    <a:pt x="2620" y="7728"/>
                  </a:lnTo>
                  <a:close/>
                  <a:moveTo>
                    <a:pt x="7942" y="8311"/>
                  </a:moveTo>
                  <a:lnTo>
                    <a:pt x="10788" y="11062"/>
                  </a:lnTo>
                  <a:lnTo>
                    <a:pt x="10169" y="13336"/>
                  </a:lnTo>
                  <a:lnTo>
                    <a:pt x="7942" y="12109"/>
                  </a:lnTo>
                  <a:lnTo>
                    <a:pt x="7942" y="8311"/>
                  </a:lnTo>
                  <a:close/>
                  <a:moveTo>
                    <a:pt x="7133" y="8311"/>
                  </a:moveTo>
                  <a:lnTo>
                    <a:pt x="7133" y="12205"/>
                  </a:lnTo>
                  <a:lnTo>
                    <a:pt x="7109" y="12205"/>
                  </a:lnTo>
                  <a:lnTo>
                    <a:pt x="5013" y="13383"/>
                  </a:lnTo>
                  <a:lnTo>
                    <a:pt x="4358" y="10990"/>
                  </a:lnTo>
                  <a:lnTo>
                    <a:pt x="7133" y="8311"/>
                  </a:lnTo>
                  <a:close/>
                  <a:moveTo>
                    <a:pt x="10585" y="1"/>
                  </a:moveTo>
                  <a:lnTo>
                    <a:pt x="9823" y="418"/>
                  </a:lnTo>
                  <a:lnTo>
                    <a:pt x="7430" y="1763"/>
                  </a:lnTo>
                  <a:lnTo>
                    <a:pt x="5120" y="465"/>
                  </a:lnTo>
                  <a:lnTo>
                    <a:pt x="4358" y="48"/>
                  </a:lnTo>
                  <a:lnTo>
                    <a:pt x="4132" y="870"/>
                  </a:lnTo>
                  <a:lnTo>
                    <a:pt x="3418" y="3454"/>
                  </a:lnTo>
                  <a:lnTo>
                    <a:pt x="846" y="4144"/>
                  </a:lnTo>
                  <a:lnTo>
                    <a:pt x="1" y="4370"/>
                  </a:lnTo>
                  <a:lnTo>
                    <a:pt x="429" y="5097"/>
                  </a:lnTo>
                  <a:lnTo>
                    <a:pt x="1810" y="7418"/>
                  </a:lnTo>
                  <a:lnTo>
                    <a:pt x="477" y="9669"/>
                  </a:lnTo>
                  <a:lnTo>
                    <a:pt x="36" y="10395"/>
                  </a:lnTo>
                  <a:lnTo>
                    <a:pt x="894" y="10621"/>
                  </a:lnTo>
                  <a:lnTo>
                    <a:pt x="3561" y="11312"/>
                  </a:lnTo>
                  <a:lnTo>
                    <a:pt x="4239" y="13812"/>
                  </a:lnTo>
                  <a:lnTo>
                    <a:pt x="4466" y="14634"/>
                  </a:lnTo>
                  <a:lnTo>
                    <a:pt x="5228" y="14217"/>
                  </a:lnTo>
                  <a:lnTo>
                    <a:pt x="7621" y="12883"/>
                  </a:lnTo>
                  <a:lnTo>
                    <a:pt x="9930" y="14169"/>
                  </a:lnTo>
                  <a:lnTo>
                    <a:pt x="10681" y="14586"/>
                  </a:lnTo>
                  <a:lnTo>
                    <a:pt x="10907" y="13776"/>
                  </a:lnTo>
                  <a:lnTo>
                    <a:pt x="11621" y="11181"/>
                  </a:lnTo>
                  <a:lnTo>
                    <a:pt x="14193" y="10514"/>
                  </a:lnTo>
                  <a:lnTo>
                    <a:pt x="15050" y="10288"/>
                  </a:lnTo>
                  <a:lnTo>
                    <a:pt x="14610" y="9562"/>
                  </a:lnTo>
                  <a:lnTo>
                    <a:pt x="13240" y="7228"/>
                  </a:lnTo>
                  <a:lnTo>
                    <a:pt x="14586" y="4978"/>
                  </a:lnTo>
                  <a:lnTo>
                    <a:pt x="15014" y="4251"/>
                  </a:lnTo>
                  <a:lnTo>
                    <a:pt x="14169" y="4025"/>
                  </a:lnTo>
                  <a:lnTo>
                    <a:pt x="11502" y="3323"/>
                  </a:lnTo>
                  <a:lnTo>
                    <a:pt x="10800"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9"/>
            <p:cNvSpPr/>
            <p:nvPr/>
          </p:nvSpPr>
          <p:spPr>
            <a:xfrm>
              <a:off x="9" y="1874591"/>
              <a:ext cx="478772" cy="464744"/>
            </a:xfrm>
            <a:custGeom>
              <a:avLst/>
              <a:gdLst/>
              <a:ahLst/>
              <a:cxnLst/>
              <a:rect l="l" t="t" r="r" b="b"/>
              <a:pathLst>
                <a:path w="15051" h="14610" extrusionOk="0">
                  <a:moveTo>
                    <a:pt x="4894" y="1275"/>
                  </a:moveTo>
                  <a:lnTo>
                    <a:pt x="7109" y="2513"/>
                  </a:lnTo>
                  <a:lnTo>
                    <a:pt x="7109" y="6323"/>
                  </a:lnTo>
                  <a:lnTo>
                    <a:pt x="4275" y="3561"/>
                  </a:lnTo>
                  <a:lnTo>
                    <a:pt x="4894" y="1275"/>
                  </a:lnTo>
                  <a:close/>
                  <a:moveTo>
                    <a:pt x="10050" y="1251"/>
                  </a:moveTo>
                  <a:lnTo>
                    <a:pt x="10704" y="3644"/>
                  </a:lnTo>
                  <a:lnTo>
                    <a:pt x="7930" y="6323"/>
                  </a:lnTo>
                  <a:lnTo>
                    <a:pt x="7930" y="2430"/>
                  </a:lnTo>
                  <a:lnTo>
                    <a:pt x="7942" y="2430"/>
                  </a:lnTo>
                  <a:lnTo>
                    <a:pt x="10050" y="1251"/>
                  </a:lnTo>
                  <a:close/>
                  <a:moveTo>
                    <a:pt x="3751" y="4227"/>
                  </a:moveTo>
                  <a:lnTo>
                    <a:pt x="6513" y="6906"/>
                  </a:lnTo>
                  <a:lnTo>
                    <a:pt x="2501" y="6906"/>
                  </a:lnTo>
                  <a:lnTo>
                    <a:pt x="1275" y="4870"/>
                  </a:lnTo>
                  <a:lnTo>
                    <a:pt x="3751" y="4227"/>
                  </a:lnTo>
                  <a:close/>
                  <a:moveTo>
                    <a:pt x="11383" y="4132"/>
                  </a:moveTo>
                  <a:lnTo>
                    <a:pt x="13717" y="4751"/>
                  </a:lnTo>
                  <a:lnTo>
                    <a:pt x="12455" y="6906"/>
                  </a:lnTo>
                  <a:lnTo>
                    <a:pt x="8537" y="6906"/>
                  </a:lnTo>
                  <a:lnTo>
                    <a:pt x="11383" y="4132"/>
                  </a:lnTo>
                  <a:close/>
                  <a:moveTo>
                    <a:pt x="12562" y="7728"/>
                  </a:moveTo>
                  <a:lnTo>
                    <a:pt x="13776" y="9764"/>
                  </a:lnTo>
                  <a:lnTo>
                    <a:pt x="11312" y="10407"/>
                  </a:lnTo>
                  <a:lnTo>
                    <a:pt x="8537" y="7728"/>
                  </a:lnTo>
                  <a:close/>
                  <a:moveTo>
                    <a:pt x="6513" y="7728"/>
                  </a:moveTo>
                  <a:lnTo>
                    <a:pt x="3680" y="10478"/>
                  </a:lnTo>
                  <a:lnTo>
                    <a:pt x="1322" y="9871"/>
                  </a:lnTo>
                  <a:lnTo>
                    <a:pt x="2608" y="7728"/>
                  </a:lnTo>
                  <a:close/>
                  <a:moveTo>
                    <a:pt x="7942" y="8299"/>
                  </a:moveTo>
                  <a:lnTo>
                    <a:pt x="10788" y="11062"/>
                  </a:lnTo>
                  <a:lnTo>
                    <a:pt x="10169" y="13336"/>
                  </a:lnTo>
                  <a:lnTo>
                    <a:pt x="7942" y="12097"/>
                  </a:lnTo>
                  <a:lnTo>
                    <a:pt x="7942" y="8299"/>
                  </a:lnTo>
                  <a:close/>
                  <a:moveTo>
                    <a:pt x="7133" y="8299"/>
                  </a:moveTo>
                  <a:lnTo>
                    <a:pt x="7133" y="12205"/>
                  </a:lnTo>
                  <a:lnTo>
                    <a:pt x="7109" y="12205"/>
                  </a:lnTo>
                  <a:lnTo>
                    <a:pt x="5013" y="13383"/>
                  </a:lnTo>
                  <a:lnTo>
                    <a:pt x="4358" y="10978"/>
                  </a:lnTo>
                  <a:lnTo>
                    <a:pt x="7133" y="8299"/>
                  </a:lnTo>
                  <a:close/>
                  <a:moveTo>
                    <a:pt x="10597" y="1"/>
                  </a:moveTo>
                  <a:lnTo>
                    <a:pt x="9835" y="417"/>
                  </a:lnTo>
                  <a:lnTo>
                    <a:pt x="7442" y="1751"/>
                  </a:lnTo>
                  <a:lnTo>
                    <a:pt x="5132" y="465"/>
                  </a:lnTo>
                  <a:lnTo>
                    <a:pt x="4370" y="48"/>
                  </a:lnTo>
                  <a:lnTo>
                    <a:pt x="4144" y="858"/>
                  </a:lnTo>
                  <a:lnTo>
                    <a:pt x="3430" y="3453"/>
                  </a:lnTo>
                  <a:lnTo>
                    <a:pt x="846" y="4120"/>
                  </a:lnTo>
                  <a:lnTo>
                    <a:pt x="1" y="4346"/>
                  </a:lnTo>
                  <a:lnTo>
                    <a:pt x="429" y="5073"/>
                  </a:lnTo>
                  <a:lnTo>
                    <a:pt x="1810" y="7394"/>
                  </a:lnTo>
                  <a:lnTo>
                    <a:pt x="477" y="9645"/>
                  </a:lnTo>
                  <a:lnTo>
                    <a:pt x="36"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40" y="7216"/>
                  </a:lnTo>
                  <a:lnTo>
                    <a:pt x="14586" y="4966"/>
                  </a:lnTo>
                  <a:lnTo>
                    <a:pt x="15014" y="4239"/>
                  </a:lnTo>
                  <a:lnTo>
                    <a:pt x="14169" y="4013"/>
                  </a:lnTo>
                  <a:lnTo>
                    <a:pt x="11502" y="3322"/>
                  </a:lnTo>
                  <a:lnTo>
                    <a:pt x="10823" y="822"/>
                  </a:lnTo>
                  <a:lnTo>
                    <a:pt x="10597"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0" name="Google Shape;390;p9"/>
            <p:cNvSpPr/>
            <p:nvPr/>
          </p:nvSpPr>
          <p:spPr>
            <a:xfrm>
              <a:off x="9" y="2339304"/>
              <a:ext cx="478772" cy="465126"/>
            </a:xfrm>
            <a:custGeom>
              <a:avLst/>
              <a:gdLst/>
              <a:ahLst/>
              <a:cxnLst/>
              <a:rect l="l" t="t" r="r" b="b"/>
              <a:pathLst>
                <a:path w="15051"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3751" y="4227"/>
                  </a:moveTo>
                  <a:lnTo>
                    <a:pt x="6513" y="6906"/>
                  </a:lnTo>
                  <a:lnTo>
                    <a:pt x="2501" y="6906"/>
                  </a:lnTo>
                  <a:lnTo>
                    <a:pt x="1275" y="4870"/>
                  </a:lnTo>
                  <a:lnTo>
                    <a:pt x="3751" y="4227"/>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13" y="7716"/>
                  </a:moveTo>
                  <a:lnTo>
                    <a:pt x="3680" y="10478"/>
                  </a:lnTo>
                  <a:lnTo>
                    <a:pt x="1334" y="9871"/>
                  </a:lnTo>
                  <a:lnTo>
                    <a:pt x="2608" y="7716"/>
                  </a:lnTo>
                  <a:close/>
                  <a:moveTo>
                    <a:pt x="7942" y="8299"/>
                  </a:moveTo>
                  <a:lnTo>
                    <a:pt x="10788" y="11050"/>
                  </a:lnTo>
                  <a:lnTo>
                    <a:pt x="10169" y="13324"/>
                  </a:lnTo>
                  <a:lnTo>
                    <a:pt x="7942" y="12085"/>
                  </a:lnTo>
                  <a:lnTo>
                    <a:pt x="7942" y="8299"/>
                  </a:lnTo>
                  <a:close/>
                  <a:moveTo>
                    <a:pt x="7133" y="8311"/>
                  </a:moveTo>
                  <a:lnTo>
                    <a:pt x="7133" y="12193"/>
                  </a:lnTo>
                  <a:lnTo>
                    <a:pt x="7109" y="12193"/>
                  </a:lnTo>
                  <a:lnTo>
                    <a:pt x="5013" y="13383"/>
                  </a:lnTo>
                  <a:lnTo>
                    <a:pt x="4358" y="10990"/>
                  </a:lnTo>
                  <a:lnTo>
                    <a:pt x="7133" y="8311"/>
                  </a:lnTo>
                  <a:close/>
                  <a:moveTo>
                    <a:pt x="10585"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50" y="10276"/>
                  </a:lnTo>
                  <a:lnTo>
                    <a:pt x="14610" y="9549"/>
                  </a:lnTo>
                  <a:lnTo>
                    <a:pt x="13229" y="7228"/>
                  </a:lnTo>
                  <a:lnTo>
                    <a:pt x="14562" y="4977"/>
                  </a:lnTo>
                  <a:lnTo>
                    <a:pt x="15003" y="4251"/>
                  </a:lnTo>
                  <a:lnTo>
                    <a:pt x="14157" y="4025"/>
                  </a:lnTo>
                  <a:lnTo>
                    <a:pt x="11490" y="3322"/>
                  </a:lnTo>
                  <a:lnTo>
                    <a:pt x="10800" y="822"/>
                  </a:lnTo>
                  <a:lnTo>
                    <a:pt x="10585" y="1"/>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9"/>
            <p:cNvSpPr/>
            <p:nvPr/>
          </p:nvSpPr>
          <p:spPr>
            <a:xfrm>
              <a:off x="482535" y="3734204"/>
              <a:ext cx="478359" cy="464744"/>
            </a:xfrm>
            <a:custGeom>
              <a:avLst/>
              <a:gdLst/>
              <a:ahLst/>
              <a:cxnLst/>
              <a:rect l="l" t="t" r="r" b="b"/>
              <a:pathLst>
                <a:path w="15038" h="14610" extrusionOk="0">
                  <a:moveTo>
                    <a:pt x="4894" y="1274"/>
                  </a:moveTo>
                  <a:lnTo>
                    <a:pt x="7108" y="2512"/>
                  </a:lnTo>
                  <a:lnTo>
                    <a:pt x="7108" y="6311"/>
                  </a:lnTo>
                  <a:lnTo>
                    <a:pt x="4263" y="3560"/>
                  </a:lnTo>
                  <a:lnTo>
                    <a:pt x="4894" y="1274"/>
                  </a:lnTo>
                  <a:close/>
                  <a:moveTo>
                    <a:pt x="10037" y="1238"/>
                  </a:moveTo>
                  <a:lnTo>
                    <a:pt x="10692" y="3632"/>
                  </a:lnTo>
                  <a:lnTo>
                    <a:pt x="7930" y="6311"/>
                  </a:lnTo>
                  <a:lnTo>
                    <a:pt x="7930" y="2405"/>
                  </a:lnTo>
                  <a:lnTo>
                    <a:pt x="7942" y="2405"/>
                  </a:lnTo>
                  <a:lnTo>
                    <a:pt x="10037" y="1238"/>
                  </a:lnTo>
                  <a:close/>
                  <a:moveTo>
                    <a:pt x="3751" y="4215"/>
                  </a:moveTo>
                  <a:lnTo>
                    <a:pt x="6513" y="6894"/>
                  </a:lnTo>
                  <a:lnTo>
                    <a:pt x="2501" y="6894"/>
                  </a:lnTo>
                  <a:lnTo>
                    <a:pt x="1286" y="4846"/>
                  </a:lnTo>
                  <a:lnTo>
                    <a:pt x="3751" y="4215"/>
                  </a:lnTo>
                  <a:close/>
                  <a:moveTo>
                    <a:pt x="11383" y="4132"/>
                  </a:moveTo>
                  <a:lnTo>
                    <a:pt x="13716" y="4751"/>
                  </a:lnTo>
                  <a:lnTo>
                    <a:pt x="12442" y="6894"/>
                  </a:lnTo>
                  <a:lnTo>
                    <a:pt x="8525" y="6894"/>
                  </a:lnTo>
                  <a:lnTo>
                    <a:pt x="11383" y="4132"/>
                  </a:lnTo>
                  <a:close/>
                  <a:moveTo>
                    <a:pt x="12561" y="7704"/>
                  </a:moveTo>
                  <a:lnTo>
                    <a:pt x="13776" y="9751"/>
                  </a:lnTo>
                  <a:lnTo>
                    <a:pt x="11311" y="10382"/>
                  </a:lnTo>
                  <a:lnTo>
                    <a:pt x="8537" y="7704"/>
                  </a:lnTo>
                  <a:close/>
                  <a:moveTo>
                    <a:pt x="6513" y="7704"/>
                  </a:moveTo>
                  <a:lnTo>
                    <a:pt x="3655" y="10466"/>
                  </a:lnTo>
                  <a:lnTo>
                    <a:pt x="1322" y="9847"/>
                  </a:lnTo>
                  <a:lnTo>
                    <a:pt x="2596" y="7704"/>
                  </a:lnTo>
                  <a:close/>
                  <a:moveTo>
                    <a:pt x="7942" y="8287"/>
                  </a:moveTo>
                  <a:lnTo>
                    <a:pt x="10787" y="11037"/>
                  </a:lnTo>
                  <a:lnTo>
                    <a:pt x="10156" y="13323"/>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11" y="417"/>
                  </a:lnTo>
                  <a:lnTo>
                    <a:pt x="7418" y="1750"/>
                  </a:lnTo>
                  <a:lnTo>
                    <a:pt x="5120" y="465"/>
                  </a:lnTo>
                  <a:lnTo>
                    <a:pt x="4358" y="48"/>
                  </a:lnTo>
                  <a:lnTo>
                    <a:pt x="4132" y="857"/>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53" y="14609"/>
                  </a:lnTo>
                  <a:lnTo>
                    <a:pt x="5215" y="14192"/>
                  </a:lnTo>
                  <a:lnTo>
                    <a:pt x="7608" y="12859"/>
                  </a:lnTo>
                  <a:lnTo>
                    <a:pt x="9918" y="14157"/>
                  </a:lnTo>
                  <a:lnTo>
                    <a:pt x="10680" y="14573"/>
                  </a:lnTo>
                  <a:lnTo>
                    <a:pt x="10906" y="13752"/>
                  </a:lnTo>
                  <a:lnTo>
                    <a:pt x="11621" y="11156"/>
                  </a:lnTo>
                  <a:lnTo>
                    <a:pt x="14192" y="10490"/>
                  </a:lnTo>
                  <a:lnTo>
                    <a:pt x="15038" y="10263"/>
                  </a:lnTo>
                  <a:lnTo>
                    <a:pt x="14609" y="9537"/>
                  </a:lnTo>
                  <a:lnTo>
                    <a:pt x="13228" y="7215"/>
                  </a:lnTo>
                  <a:lnTo>
                    <a:pt x="14562" y="4965"/>
                  </a:lnTo>
                  <a:lnTo>
                    <a:pt x="14990" y="4239"/>
                  </a:lnTo>
                  <a:lnTo>
                    <a:pt x="14145" y="4013"/>
                  </a:lnTo>
                  <a:lnTo>
                    <a:pt x="11478" y="3322"/>
                  </a:lnTo>
                  <a:lnTo>
                    <a:pt x="10799"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9"/>
            <p:cNvSpPr/>
            <p:nvPr/>
          </p:nvSpPr>
          <p:spPr>
            <a:xfrm>
              <a:off x="482535" y="4198916"/>
              <a:ext cx="478359" cy="465094"/>
            </a:xfrm>
            <a:custGeom>
              <a:avLst/>
              <a:gdLst/>
              <a:ahLst/>
              <a:cxnLst/>
              <a:rect l="l" t="t" r="r" b="b"/>
              <a:pathLst>
                <a:path w="15038" h="14621" extrusionOk="0">
                  <a:moveTo>
                    <a:pt x="4894" y="1286"/>
                  </a:moveTo>
                  <a:lnTo>
                    <a:pt x="7108" y="2512"/>
                  </a:lnTo>
                  <a:lnTo>
                    <a:pt x="7108" y="6310"/>
                  </a:lnTo>
                  <a:lnTo>
                    <a:pt x="4263" y="3560"/>
                  </a:lnTo>
                  <a:lnTo>
                    <a:pt x="4894" y="1286"/>
                  </a:lnTo>
                  <a:close/>
                  <a:moveTo>
                    <a:pt x="10037" y="1238"/>
                  </a:moveTo>
                  <a:lnTo>
                    <a:pt x="10692" y="3632"/>
                  </a:lnTo>
                  <a:lnTo>
                    <a:pt x="7930" y="6310"/>
                  </a:lnTo>
                  <a:lnTo>
                    <a:pt x="7930" y="2417"/>
                  </a:lnTo>
                  <a:lnTo>
                    <a:pt x="7942" y="2417"/>
                  </a:lnTo>
                  <a:lnTo>
                    <a:pt x="10037" y="1238"/>
                  </a:lnTo>
                  <a:close/>
                  <a:moveTo>
                    <a:pt x="11383" y="4132"/>
                  </a:moveTo>
                  <a:lnTo>
                    <a:pt x="13716" y="4739"/>
                  </a:lnTo>
                  <a:lnTo>
                    <a:pt x="12442" y="6882"/>
                  </a:lnTo>
                  <a:lnTo>
                    <a:pt x="8525" y="6882"/>
                  </a:lnTo>
                  <a:lnTo>
                    <a:pt x="11383" y="4132"/>
                  </a:lnTo>
                  <a:close/>
                  <a:moveTo>
                    <a:pt x="3751" y="4215"/>
                  </a:moveTo>
                  <a:lnTo>
                    <a:pt x="6513" y="6894"/>
                  </a:lnTo>
                  <a:lnTo>
                    <a:pt x="2501" y="6894"/>
                  </a:lnTo>
                  <a:lnTo>
                    <a:pt x="1274" y="4858"/>
                  </a:lnTo>
                  <a:lnTo>
                    <a:pt x="3751" y="4215"/>
                  </a:lnTo>
                  <a:close/>
                  <a:moveTo>
                    <a:pt x="12561" y="7715"/>
                  </a:moveTo>
                  <a:lnTo>
                    <a:pt x="13776" y="9751"/>
                  </a:lnTo>
                  <a:lnTo>
                    <a:pt x="11311" y="10394"/>
                  </a:lnTo>
                  <a:lnTo>
                    <a:pt x="8537" y="7715"/>
                  </a:lnTo>
                  <a:close/>
                  <a:moveTo>
                    <a:pt x="6513" y="7715"/>
                  </a:moveTo>
                  <a:lnTo>
                    <a:pt x="3667" y="10466"/>
                  </a:lnTo>
                  <a:lnTo>
                    <a:pt x="1334" y="9859"/>
                  </a:lnTo>
                  <a:lnTo>
                    <a:pt x="2620" y="7715"/>
                  </a:lnTo>
                  <a:close/>
                  <a:moveTo>
                    <a:pt x="7942" y="8299"/>
                  </a:moveTo>
                  <a:lnTo>
                    <a:pt x="10787" y="11049"/>
                  </a:lnTo>
                  <a:lnTo>
                    <a:pt x="10156" y="13323"/>
                  </a:lnTo>
                  <a:lnTo>
                    <a:pt x="7942" y="12085"/>
                  </a:lnTo>
                  <a:lnTo>
                    <a:pt x="7942" y="8299"/>
                  </a:lnTo>
                  <a:close/>
                  <a:moveTo>
                    <a:pt x="7120" y="8299"/>
                  </a:moveTo>
                  <a:lnTo>
                    <a:pt x="7120" y="12192"/>
                  </a:lnTo>
                  <a:lnTo>
                    <a:pt x="7108" y="12192"/>
                  </a:lnTo>
                  <a:lnTo>
                    <a:pt x="5013" y="13371"/>
                  </a:lnTo>
                  <a:lnTo>
                    <a:pt x="4358" y="10978"/>
                  </a:lnTo>
                  <a:lnTo>
                    <a:pt x="7120" y="8299"/>
                  </a:lnTo>
                  <a:close/>
                  <a:moveTo>
                    <a:pt x="10573" y="0"/>
                  </a:moveTo>
                  <a:lnTo>
                    <a:pt x="9811" y="417"/>
                  </a:lnTo>
                  <a:lnTo>
                    <a:pt x="7418" y="1762"/>
                  </a:lnTo>
                  <a:lnTo>
                    <a:pt x="5120" y="465"/>
                  </a:lnTo>
                  <a:lnTo>
                    <a:pt x="4358" y="48"/>
                  </a:lnTo>
                  <a:lnTo>
                    <a:pt x="4132" y="869"/>
                  </a:lnTo>
                  <a:lnTo>
                    <a:pt x="3417" y="3453"/>
                  </a:lnTo>
                  <a:lnTo>
                    <a:pt x="846" y="4132"/>
                  </a:lnTo>
                  <a:lnTo>
                    <a:pt x="0" y="4346"/>
                  </a:lnTo>
                  <a:lnTo>
                    <a:pt x="429" y="5084"/>
                  </a:lnTo>
                  <a:lnTo>
                    <a:pt x="1810" y="7406"/>
                  </a:lnTo>
                  <a:lnTo>
                    <a:pt x="476" y="9644"/>
                  </a:lnTo>
                  <a:lnTo>
                    <a:pt x="36" y="10382"/>
                  </a:lnTo>
                  <a:lnTo>
                    <a:pt x="893" y="10597"/>
                  </a:lnTo>
                  <a:lnTo>
                    <a:pt x="3548" y="11299"/>
                  </a:lnTo>
                  <a:lnTo>
                    <a:pt x="4239" y="13799"/>
                  </a:lnTo>
                  <a:lnTo>
                    <a:pt x="4453" y="14621"/>
                  </a:lnTo>
                  <a:lnTo>
                    <a:pt x="5215" y="14204"/>
                  </a:lnTo>
                  <a:lnTo>
                    <a:pt x="7608" y="12859"/>
                  </a:lnTo>
                  <a:lnTo>
                    <a:pt x="9918" y="14157"/>
                  </a:lnTo>
                  <a:lnTo>
                    <a:pt x="10680" y="14573"/>
                  </a:lnTo>
                  <a:lnTo>
                    <a:pt x="10906" y="13752"/>
                  </a:lnTo>
                  <a:lnTo>
                    <a:pt x="11621" y="11168"/>
                  </a:lnTo>
                  <a:lnTo>
                    <a:pt x="14192" y="10501"/>
                  </a:lnTo>
                  <a:lnTo>
                    <a:pt x="15038" y="10275"/>
                  </a:lnTo>
                  <a:lnTo>
                    <a:pt x="14609" y="9549"/>
                  </a:lnTo>
                  <a:lnTo>
                    <a:pt x="13228" y="7227"/>
                  </a:lnTo>
                  <a:lnTo>
                    <a:pt x="14562" y="4977"/>
                  </a:lnTo>
                  <a:lnTo>
                    <a:pt x="14990" y="4251"/>
                  </a:lnTo>
                  <a:lnTo>
                    <a:pt x="14145" y="4024"/>
                  </a:lnTo>
                  <a:lnTo>
                    <a:pt x="11478" y="3322"/>
                  </a:lnTo>
                  <a:lnTo>
                    <a:pt x="10799" y="822"/>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9"/>
            <p:cNvSpPr/>
            <p:nvPr/>
          </p:nvSpPr>
          <p:spPr>
            <a:xfrm>
              <a:off x="482535" y="4663629"/>
              <a:ext cx="478359" cy="464744"/>
            </a:xfrm>
            <a:custGeom>
              <a:avLst/>
              <a:gdLst/>
              <a:ahLst/>
              <a:cxnLst/>
              <a:rect l="l" t="t" r="r" b="b"/>
              <a:pathLst>
                <a:path w="15038" h="14610" extrusionOk="0">
                  <a:moveTo>
                    <a:pt x="4894" y="1286"/>
                  </a:moveTo>
                  <a:lnTo>
                    <a:pt x="7108" y="2524"/>
                  </a:lnTo>
                  <a:lnTo>
                    <a:pt x="7108" y="6322"/>
                  </a:lnTo>
                  <a:lnTo>
                    <a:pt x="4263" y="3572"/>
                  </a:lnTo>
                  <a:lnTo>
                    <a:pt x="4894" y="1286"/>
                  </a:lnTo>
                  <a:close/>
                  <a:moveTo>
                    <a:pt x="10037" y="1250"/>
                  </a:moveTo>
                  <a:lnTo>
                    <a:pt x="10692" y="3643"/>
                  </a:lnTo>
                  <a:lnTo>
                    <a:pt x="7930" y="6322"/>
                  </a:lnTo>
                  <a:lnTo>
                    <a:pt x="7930" y="2417"/>
                  </a:lnTo>
                  <a:lnTo>
                    <a:pt x="7942" y="2417"/>
                  </a:lnTo>
                  <a:lnTo>
                    <a:pt x="10037" y="1250"/>
                  </a:lnTo>
                  <a:close/>
                  <a:moveTo>
                    <a:pt x="3751" y="4203"/>
                  </a:moveTo>
                  <a:lnTo>
                    <a:pt x="6513" y="6882"/>
                  </a:lnTo>
                  <a:lnTo>
                    <a:pt x="2501" y="6882"/>
                  </a:lnTo>
                  <a:lnTo>
                    <a:pt x="1274" y="4846"/>
                  </a:lnTo>
                  <a:lnTo>
                    <a:pt x="3751" y="4203"/>
                  </a:lnTo>
                  <a:close/>
                  <a:moveTo>
                    <a:pt x="11383" y="4132"/>
                  </a:moveTo>
                  <a:lnTo>
                    <a:pt x="13716" y="4739"/>
                  </a:lnTo>
                  <a:lnTo>
                    <a:pt x="12442" y="6882"/>
                  </a:lnTo>
                  <a:lnTo>
                    <a:pt x="8525" y="6882"/>
                  </a:lnTo>
                  <a:lnTo>
                    <a:pt x="11383" y="4132"/>
                  </a:lnTo>
                  <a:close/>
                  <a:moveTo>
                    <a:pt x="12561" y="7715"/>
                  </a:moveTo>
                  <a:lnTo>
                    <a:pt x="13776" y="9763"/>
                  </a:lnTo>
                  <a:lnTo>
                    <a:pt x="11311" y="10394"/>
                  </a:lnTo>
                  <a:lnTo>
                    <a:pt x="8537" y="7715"/>
                  </a:lnTo>
                  <a:close/>
                  <a:moveTo>
                    <a:pt x="6513" y="7715"/>
                  </a:moveTo>
                  <a:lnTo>
                    <a:pt x="3667" y="10478"/>
                  </a:lnTo>
                  <a:lnTo>
                    <a:pt x="1334" y="9858"/>
                  </a:lnTo>
                  <a:lnTo>
                    <a:pt x="2620" y="7715"/>
                  </a:lnTo>
                  <a:close/>
                  <a:moveTo>
                    <a:pt x="7942" y="8287"/>
                  </a:moveTo>
                  <a:lnTo>
                    <a:pt x="10787" y="11037"/>
                  </a:lnTo>
                  <a:lnTo>
                    <a:pt x="10156" y="13311"/>
                  </a:lnTo>
                  <a:lnTo>
                    <a:pt x="7942" y="12085"/>
                  </a:lnTo>
                  <a:lnTo>
                    <a:pt x="7942" y="8287"/>
                  </a:lnTo>
                  <a:close/>
                  <a:moveTo>
                    <a:pt x="7120" y="8299"/>
                  </a:moveTo>
                  <a:lnTo>
                    <a:pt x="7120" y="12204"/>
                  </a:lnTo>
                  <a:lnTo>
                    <a:pt x="7108" y="12204"/>
                  </a:lnTo>
                  <a:lnTo>
                    <a:pt x="5013" y="13371"/>
                  </a:lnTo>
                  <a:lnTo>
                    <a:pt x="4358" y="10978"/>
                  </a:lnTo>
                  <a:lnTo>
                    <a:pt x="7120" y="8299"/>
                  </a:lnTo>
                  <a:close/>
                  <a:moveTo>
                    <a:pt x="10573" y="0"/>
                  </a:moveTo>
                  <a:lnTo>
                    <a:pt x="9811" y="405"/>
                  </a:lnTo>
                  <a:lnTo>
                    <a:pt x="7418" y="1750"/>
                  </a:lnTo>
                  <a:lnTo>
                    <a:pt x="5120" y="453"/>
                  </a:lnTo>
                  <a:lnTo>
                    <a:pt x="4358" y="36"/>
                  </a:lnTo>
                  <a:lnTo>
                    <a:pt x="4132" y="857"/>
                  </a:lnTo>
                  <a:lnTo>
                    <a:pt x="3417" y="3441"/>
                  </a:lnTo>
                  <a:lnTo>
                    <a:pt x="846" y="4120"/>
                  </a:lnTo>
                  <a:lnTo>
                    <a:pt x="0" y="4334"/>
                  </a:lnTo>
                  <a:lnTo>
                    <a:pt x="429" y="5072"/>
                  </a:lnTo>
                  <a:lnTo>
                    <a:pt x="1810" y="7394"/>
                  </a:lnTo>
                  <a:lnTo>
                    <a:pt x="476" y="9632"/>
                  </a:lnTo>
                  <a:lnTo>
                    <a:pt x="36" y="10370"/>
                  </a:lnTo>
                  <a:lnTo>
                    <a:pt x="893" y="10597"/>
                  </a:lnTo>
                  <a:lnTo>
                    <a:pt x="3548" y="11287"/>
                  </a:lnTo>
                  <a:lnTo>
                    <a:pt x="4239" y="13788"/>
                  </a:lnTo>
                  <a:lnTo>
                    <a:pt x="4453" y="14609"/>
                  </a:lnTo>
                  <a:lnTo>
                    <a:pt x="5215" y="14192"/>
                  </a:lnTo>
                  <a:lnTo>
                    <a:pt x="7608" y="12859"/>
                  </a:lnTo>
                  <a:lnTo>
                    <a:pt x="9918" y="14145"/>
                  </a:lnTo>
                  <a:lnTo>
                    <a:pt x="10680" y="14561"/>
                  </a:lnTo>
                  <a:lnTo>
                    <a:pt x="10906" y="13752"/>
                  </a:lnTo>
                  <a:lnTo>
                    <a:pt x="11621" y="11156"/>
                  </a:lnTo>
                  <a:lnTo>
                    <a:pt x="14192" y="10489"/>
                  </a:lnTo>
                  <a:lnTo>
                    <a:pt x="15038" y="10263"/>
                  </a:lnTo>
                  <a:lnTo>
                    <a:pt x="14609" y="9537"/>
                  </a:lnTo>
                  <a:lnTo>
                    <a:pt x="13228" y="7215"/>
                  </a:lnTo>
                  <a:lnTo>
                    <a:pt x="14562" y="4965"/>
                  </a:lnTo>
                  <a:lnTo>
                    <a:pt x="14990" y="4239"/>
                  </a:lnTo>
                  <a:lnTo>
                    <a:pt x="14145" y="4012"/>
                  </a:lnTo>
                  <a:lnTo>
                    <a:pt x="11478" y="3310"/>
                  </a:lnTo>
                  <a:lnTo>
                    <a:pt x="10799" y="810"/>
                  </a:lnTo>
                  <a:lnTo>
                    <a:pt x="10573"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9"/>
            <p:cNvSpPr/>
            <p:nvPr/>
          </p:nvSpPr>
          <p:spPr>
            <a:xfrm>
              <a:off x="9" y="4663629"/>
              <a:ext cx="478772" cy="464744"/>
            </a:xfrm>
            <a:custGeom>
              <a:avLst/>
              <a:gdLst/>
              <a:ahLst/>
              <a:cxnLst/>
              <a:rect l="l" t="t" r="r" b="b"/>
              <a:pathLst>
                <a:path w="15051" h="14610" extrusionOk="0">
                  <a:moveTo>
                    <a:pt x="4894" y="1286"/>
                  </a:moveTo>
                  <a:lnTo>
                    <a:pt x="7109" y="2524"/>
                  </a:lnTo>
                  <a:lnTo>
                    <a:pt x="7109" y="6322"/>
                  </a:lnTo>
                  <a:lnTo>
                    <a:pt x="4275" y="3548"/>
                  </a:lnTo>
                  <a:lnTo>
                    <a:pt x="4894" y="1286"/>
                  </a:lnTo>
                  <a:close/>
                  <a:moveTo>
                    <a:pt x="10050" y="1250"/>
                  </a:moveTo>
                  <a:lnTo>
                    <a:pt x="10704" y="3643"/>
                  </a:lnTo>
                  <a:lnTo>
                    <a:pt x="7930" y="6322"/>
                  </a:lnTo>
                  <a:lnTo>
                    <a:pt x="7930" y="2417"/>
                  </a:lnTo>
                  <a:lnTo>
                    <a:pt x="7942" y="2417"/>
                  </a:lnTo>
                  <a:lnTo>
                    <a:pt x="10050" y="1250"/>
                  </a:lnTo>
                  <a:close/>
                  <a:moveTo>
                    <a:pt x="3751" y="4203"/>
                  </a:moveTo>
                  <a:lnTo>
                    <a:pt x="6513" y="6882"/>
                  </a:lnTo>
                  <a:lnTo>
                    <a:pt x="2489" y="6882"/>
                  </a:lnTo>
                  <a:lnTo>
                    <a:pt x="1263" y="4846"/>
                  </a:lnTo>
                  <a:lnTo>
                    <a:pt x="3751" y="4203"/>
                  </a:lnTo>
                  <a:close/>
                  <a:moveTo>
                    <a:pt x="11383" y="4132"/>
                  </a:moveTo>
                  <a:lnTo>
                    <a:pt x="13717" y="4739"/>
                  </a:lnTo>
                  <a:lnTo>
                    <a:pt x="12443" y="6882"/>
                  </a:lnTo>
                  <a:lnTo>
                    <a:pt x="8537" y="6882"/>
                  </a:lnTo>
                  <a:lnTo>
                    <a:pt x="11383" y="4132"/>
                  </a:lnTo>
                  <a:close/>
                  <a:moveTo>
                    <a:pt x="12562" y="7715"/>
                  </a:moveTo>
                  <a:lnTo>
                    <a:pt x="13776" y="9763"/>
                  </a:lnTo>
                  <a:lnTo>
                    <a:pt x="11312" y="10394"/>
                  </a:lnTo>
                  <a:lnTo>
                    <a:pt x="8537" y="7715"/>
                  </a:lnTo>
                  <a:close/>
                  <a:moveTo>
                    <a:pt x="6513" y="7715"/>
                  </a:moveTo>
                  <a:lnTo>
                    <a:pt x="3680" y="10478"/>
                  </a:lnTo>
                  <a:lnTo>
                    <a:pt x="1322" y="9858"/>
                  </a:lnTo>
                  <a:lnTo>
                    <a:pt x="2608" y="7715"/>
                  </a:lnTo>
                  <a:close/>
                  <a:moveTo>
                    <a:pt x="7942" y="8287"/>
                  </a:moveTo>
                  <a:lnTo>
                    <a:pt x="10788" y="11037"/>
                  </a:lnTo>
                  <a:lnTo>
                    <a:pt x="10169" y="13311"/>
                  </a:lnTo>
                  <a:lnTo>
                    <a:pt x="7942" y="12085"/>
                  </a:lnTo>
                  <a:lnTo>
                    <a:pt x="7942" y="8287"/>
                  </a:lnTo>
                  <a:close/>
                  <a:moveTo>
                    <a:pt x="7133" y="8299"/>
                  </a:moveTo>
                  <a:lnTo>
                    <a:pt x="7133" y="12204"/>
                  </a:lnTo>
                  <a:lnTo>
                    <a:pt x="7109" y="12204"/>
                  </a:lnTo>
                  <a:lnTo>
                    <a:pt x="5013" y="13371"/>
                  </a:lnTo>
                  <a:lnTo>
                    <a:pt x="4358" y="10978"/>
                  </a:lnTo>
                  <a:lnTo>
                    <a:pt x="7133" y="8299"/>
                  </a:lnTo>
                  <a:close/>
                  <a:moveTo>
                    <a:pt x="10585" y="0"/>
                  </a:moveTo>
                  <a:lnTo>
                    <a:pt x="9823" y="405"/>
                  </a:lnTo>
                  <a:lnTo>
                    <a:pt x="7430" y="1750"/>
                  </a:lnTo>
                  <a:lnTo>
                    <a:pt x="5120" y="476"/>
                  </a:lnTo>
                  <a:lnTo>
                    <a:pt x="4358" y="60"/>
                  </a:lnTo>
                  <a:lnTo>
                    <a:pt x="4132" y="869"/>
                  </a:lnTo>
                  <a:lnTo>
                    <a:pt x="3418" y="3465"/>
                  </a:lnTo>
                  <a:lnTo>
                    <a:pt x="846" y="4120"/>
                  </a:lnTo>
                  <a:lnTo>
                    <a:pt x="1" y="4346"/>
                  </a:lnTo>
                  <a:lnTo>
                    <a:pt x="429" y="5072"/>
                  </a:lnTo>
                  <a:lnTo>
                    <a:pt x="1810" y="7394"/>
                  </a:lnTo>
                  <a:lnTo>
                    <a:pt x="477" y="9632"/>
                  </a:lnTo>
                  <a:lnTo>
                    <a:pt x="36"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50" y="10263"/>
                  </a:lnTo>
                  <a:lnTo>
                    <a:pt x="14610" y="9537"/>
                  </a:lnTo>
                  <a:lnTo>
                    <a:pt x="13229" y="7215"/>
                  </a:lnTo>
                  <a:lnTo>
                    <a:pt x="14562" y="4965"/>
                  </a:lnTo>
                  <a:lnTo>
                    <a:pt x="15003" y="4239"/>
                  </a:lnTo>
                  <a:lnTo>
                    <a:pt x="14157" y="4012"/>
                  </a:lnTo>
                  <a:lnTo>
                    <a:pt x="11490" y="3310"/>
                  </a:lnTo>
                  <a:lnTo>
                    <a:pt x="10800" y="810"/>
                  </a:lnTo>
                  <a:lnTo>
                    <a:pt x="10585" y="0"/>
                  </a:lnTo>
                  <a:close/>
                </a:path>
              </a:pathLst>
            </a:custGeom>
            <a:solidFill>
              <a:srgbClr val="FEEA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9"/>
            <p:cNvSpPr/>
            <p:nvPr/>
          </p:nvSpPr>
          <p:spPr>
            <a:xfrm>
              <a:off x="1074200" y="2846200"/>
              <a:ext cx="86100" cy="86100"/>
            </a:xfrm>
            <a:prstGeom prst="star4">
              <a:avLst>
                <a:gd name="adj" fmla="val 2247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6" name="Google Shape;396;p9"/>
          <p:cNvSpPr txBox="1">
            <a:spLocks noGrp="1"/>
          </p:cNvSpPr>
          <p:nvPr>
            <p:ph type="title"/>
          </p:nvPr>
        </p:nvSpPr>
        <p:spPr>
          <a:xfrm>
            <a:off x="6646967" y="2176100"/>
            <a:ext cx="3584400" cy="829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000"/>
              <a:buNone/>
              <a:defRPr sz="4000"/>
            </a:lvl1pPr>
            <a:lvl2pPr lvl="1" rtl="0">
              <a:spcBef>
                <a:spcPts val="0"/>
              </a:spcBef>
              <a:spcAft>
                <a:spcPts val="0"/>
              </a:spcAft>
              <a:buSzPts val="1800"/>
              <a:buNone/>
              <a:defRPr sz="2400"/>
            </a:lvl2pPr>
            <a:lvl3pPr lvl="2" rtl="0">
              <a:spcBef>
                <a:spcPts val="0"/>
              </a:spcBef>
              <a:spcAft>
                <a:spcPts val="0"/>
              </a:spcAft>
              <a:buSzPts val="1800"/>
              <a:buNone/>
              <a:defRPr sz="2400"/>
            </a:lvl3pPr>
            <a:lvl4pPr lvl="3" rtl="0">
              <a:spcBef>
                <a:spcPts val="0"/>
              </a:spcBef>
              <a:spcAft>
                <a:spcPts val="0"/>
              </a:spcAft>
              <a:buSzPts val="1800"/>
              <a:buNone/>
              <a:defRPr sz="2400"/>
            </a:lvl4pPr>
            <a:lvl5pPr lvl="4" rtl="0">
              <a:spcBef>
                <a:spcPts val="0"/>
              </a:spcBef>
              <a:spcAft>
                <a:spcPts val="0"/>
              </a:spcAft>
              <a:buSzPts val="1800"/>
              <a:buNone/>
              <a:defRPr sz="2400"/>
            </a:lvl5pPr>
            <a:lvl6pPr lvl="5" rtl="0">
              <a:spcBef>
                <a:spcPts val="0"/>
              </a:spcBef>
              <a:spcAft>
                <a:spcPts val="0"/>
              </a:spcAft>
              <a:buSzPts val="1800"/>
              <a:buNone/>
              <a:defRPr sz="2400"/>
            </a:lvl6pPr>
            <a:lvl7pPr lvl="6" rtl="0">
              <a:spcBef>
                <a:spcPts val="0"/>
              </a:spcBef>
              <a:spcAft>
                <a:spcPts val="0"/>
              </a:spcAft>
              <a:buSzPts val="1800"/>
              <a:buNone/>
              <a:defRPr sz="2400"/>
            </a:lvl7pPr>
            <a:lvl8pPr lvl="7" rtl="0">
              <a:spcBef>
                <a:spcPts val="0"/>
              </a:spcBef>
              <a:spcAft>
                <a:spcPts val="0"/>
              </a:spcAft>
              <a:buSzPts val="1800"/>
              <a:buNone/>
              <a:defRPr sz="2400"/>
            </a:lvl8pPr>
            <a:lvl9pPr lvl="8" rtl="0">
              <a:spcBef>
                <a:spcPts val="0"/>
              </a:spcBef>
              <a:spcAft>
                <a:spcPts val="0"/>
              </a:spcAft>
              <a:buSzPts val="1800"/>
              <a:buNone/>
              <a:defRPr sz="2400"/>
            </a:lvl9pPr>
          </a:lstStyle>
          <a:p>
            <a:endParaRPr/>
          </a:p>
        </p:txBody>
      </p:sp>
      <p:sp>
        <p:nvSpPr>
          <p:cNvPr id="397" name="Google Shape;397;p9"/>
          <p:cNvSpPr txBox="1">
            <a:spLocks noGrp="1"/>
          </p:cNvSpPr>
          <p:nvPr>
            <p:ph type="subTitle" idx="1"/>
          </p:nvPr>
        </p:nvSpPr>
        <p:spPr>
          <a:xfrm>
            <a:off x="6646967" y="3010667"/>
            <a:ext cx="3584400" cy="1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A2E21"/>
              </a:buClr>
              <a:buSzPts val="1600"/>
              <a:buNone/>
              <a:defRPr sz="2133">
                <a:solidFill>
                  <a:srgbClr val="2A2E21"/>
                </a:solidFill>
              </a:defRPr>
            </a:lvl1pPr>
            <a:lvl2pPr lvl="1" rtl="0">
              <a:lnSpc>
                <a:spcPct val="100000"/>
              </a:lnSpc>
              <a:spcBef>
                <a:spcPts val="0"/>
              </a:spcBef>
              <a:spcAft>
                <a:spcPts val="0"/>
              </a:spcAft>
              <a:buClr>
                <a:srgbClr val="2A2E21"/>
              </a:buClr>
              <a:buSzPts val="1200"/>
              <a:buNone/>
              <a:defRPr sz="1600">
                <a:solidFill>
                  <a:srgbClr val="2A2E21"/>
                </a:solidFill>
              </a:defRPr>
            </a:lvl2pPr>
            <a:lvl3pPr lvl="2" rtl="0">
              <a:lnSpc>
                <a:spcPct val="100000"/>
              </a:lnSpc>
              <a:spcBef>
                <a:spcPts val="0"/>
              </a:spcBef>
              <a:spcAft>
                <a:spcPts val="0"/>
              </a:spcAft>
              <a:buClr>
                <a:srgbClr val="2A2E21"/>
              </a:buClr>
              <a:buSzPts val="1200"/>
              <a:buNone/>
              <a:defRPr sz="1600">
                <a:solidFill>
                  <a:srgbClr val="2A2E21"/>
                </a:solidFill>
              </a:defRPr>
            </a:lvl3pPr>
            <a:lvl4pPr lvl="3" rtl="0">
              <a:lnSpc>
                <a:spcPct val="100000"/>
              </a:lnSpc>
              <a:spcBef>
                <a:spcPts val="0"/>
              </a:spcBef>
              <a:spcAft>
                <a:spcPts val="0"/>
              </a:spcAft>
              <a:buClr>
                <a:srgbClr val="2A2E21"/>
              </a:buClr>
              <a:buSzPts val="1200"/>
              <a:buNone/>
              <a:defRPr sz="1600">
                <a:solidFill>
                  <a:srgbClr val="2A2E21"/>
                </a:solidFill>
              </a:defRPr>
            </a:lvl4pPr>
            <a:lvl5pPr lvl="4" rtl="0">
              <a:lnSpc>
                <a:spcPct val="100000"/>
              </a:lnSpc>
              <a:spcBef>
                <a:spcPts val="0"/>
              </a:spcBef>
              <a:spcAft>
                <a:spcPts val="0"/>
              </a:spcAft>
              <a:buClr>
                <a:srgbClr val="2A2E21"/>
              </a:buClr>
              <a:buSzPts val="1200"/>
              <a:buNone/>
              <a:defRPr sz="1600">
                <a:solidFill>
                  <a:srgbClr val="2A2E21"/>
                </a:solidFill>
              </a:defRPr>
            </a:lvl5pPr>
            <a:lvl6pPr lvl="5" rtl="0">
              <a:lnSpc>
                <a:spcPct val="100000"/>
              </a:lnSpc>
              <a:spcBef>
                <a:spcPts val="0"/>
              </a:spcBef>
              <a:spcAft>
                <a:spcPts val="0"/>
              </a:spcAft>
              <a:buClr>
                <a:srgbClr val="2A2E21"/>
              </a:buClr>
              <a:buSzPts val="1200"/>
              <a:buNone/>
              <a:defRPr sz="1600">
                <a:solidFill>
                  <a:srgbClr val="2A2E21"/>
                </a:solidFill>
              </a:defRPr>
            </a:lvl6pPr>
            <a:lvl7pPr lvl="6" rtl="0">
              <a:lnSpc>
                <a:spcPct val="100000"/>
              </a:lnSpc>
              <a:spcBef>
                <a:spcPts val="0"/>
              </a:spcBef>
              <a:spcAft>
                <a:spcPts val="0"/>
              </a:spcAft>
              <a:buClr>
                <a:srgbClr val="2A2E21"/>
              </a:buClr>
              <a:buSzPts val="1200"/>
              <a:buNone/>
              <a:defRPr sz="1600">
                <a:solidFill>
                  <a:srgbClr val="2A2E21"/>
                </a:solidFill>
              </a:defRPr>
            </a:lvl7pPr>
            <a:lvl8pPr lvl="7" rtl="0">
              <a:lnSpc>
                <a:spcPct val="100000"/>
              </a:lnSpc>
              <a:spcBef>
                <a:spcPts val="0"/>
              </a:spcBef>
              <a:spcAft>
                <a:spcPts val="0"/>
              </a:spcAft>
              <a:buClr>
                <a:srgbClr val="2A2E21"/>
              </a:buClr>
              <a:buSzPts val="1200"/>
              <a:buNone/>
              <a:defRPr sz="1600">
                <a:solidFill>
                  <a:srgbClr val="2A2E21"/>
                </a:solidFill>
              </a:defRPr>
            </a:lvl8pPr>
            <a:lvl9pPr lvl="8" rtl="0">
              <a:lnSpc>
                <a:spcPct val="100000"/>
              </a:lnSpc>
              <a:spcBef>
                <a:spcPts val="0"/>
              </a:spcBef>
              <a:spcAft>
                <a:spcPts val="0"/>
              </a:spcAft>
              <a:buClr>
                <a:srgbClr val="2A2E21"/>
              </a:buClr>
              <a:buSzPts val="1200"/>
              <a:buNone/>
              <a:defRPr sz="1600">
                <a:solidFill>
                  <a:srgbClr val="2A2E21"/>
                </a:solidFill>
              </a:defRPr>
            </a:lvl9pPr>
          </a:lstStyle>
          <a:p>
            <a:endParaRPr/>
          </a:p>
        </p:txBody>
      </p:sp>
    </p:spTree>
    <p:extLst>
      <p:ext uri="{BB962C8B-B14F-4D97-AF65-F5344CB8AC3E}">
        <p14:creationId xmlns:p14="http://schemas.microsoft.com/office/powerpoint/2010/main" val="3968639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98"/>
        <p:cNvGrpSpPr/>
        <p:nvPr/>
      </p:nvGrpSpPr>
      <p:grpSpPr>
        <a:xfrm>
          <a:off x="0" y="0"/>
          <a:ext cx="0" cy="0"/>
          <a:chOff x="0" y="0"/>
          <a:chExt cx="0" cy="0"/>
        </a:xfrm>
      </p:grpSpPr>
      <p:sp>
        <p:nvSpPr>
          <p:cNvPr id="399" name="Google Shape;399;p10"/>
          <p:cNvSpPr txBox="1">
            <a:spLocks noGrp="1"/>
          </p:cNvSpPr>
          <p:nvPr>
            <p:ph type="title"/>
          </p:nvPr>
        </p:nvSpPr>
        <p:spPr>
          <a:xfrm>
            <a:off x="3889200" y="4050733"/>
            <a:ext cx="4413600" cy="202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865874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1323500" y="1741300"/>
            <a:ext cx="3934400" cy="1407600"/>
          </a:xfrm>
          <a:prstGeom prst="rect">
            <a:avLst/>
          </a:prstGeom>
        </p:spPr>
        <p:txBody>
          <a:bodyPr spcFirstLastPara="1" wrap="square" lIns="91425" tIns="91425" rIns="91425" bIns="91425" anchor="b" anchorCtr="0">
            <a:noAutofit/>
          </a:bodyPr>
          <a:lstStyle>
            <a:lvl1pPr lvl="0">
              <a:spcBef>
                <a:spcPts val="0"/>
              </a:spcBef>
              <a:spcAft>
                <a:spcPts val="0"/>
              </a:spcAft>
              <a:buSzPts val="7000"/>
              <a:buNone/>
              <a:defRPr sz="9333"/>
            </a:lvl1pPr>
            <a:lvl2pPr lvl="1" algn="ctr">
              <a:spcBef>
                <a:spcPts val="0"/>
              </a:spcBef>
              <a:spcAft>
                <a:spcPts val="0"/>
              </a:spcAft>
              <a:buSzPts val="7000"/>
              <a:buNone/>
              <a:defRPr sz="9333"/>
            </a:lvl2pPr>
            <a:lvl3pPr lvl="2" algn="ctr">
              <a:spcBef>
                <a:spcPts val="0"/>
              </a:spcBef>
              <a:spcAft>
                <a:spcPts val="0"/>
              </a:spcAft>
              <a:buSzPts val="7000"/>
              <a:buNone/>
              <a:defRPr sz="9333"/>
            </a:lvl3pPr>
            <a:lvl4pPr lvl="3" algn="ctr">
              <a:spcBef>
                <a:spcPts val="0"/>
              </a:spcBef>
              <a:spcAft>
                <a:spcPts val="0"/>
              </a:spcAft>
              <a:buSzPts val="7000"/>
              <a:buNone/>
              <a:defRPr sz="9333"/>
            </a:lvl4pPr>
            <a:lvl5pPr lvl="4" algn="ctr">
              <a:spcBef>
                <a:spcPts val="0"/>
              </a:spcBef>
              <a:spcAft>
                <a:spcPts val="0"/>
              </a:spcAft>
              <a:buSzPts val="7000"/>
              <a:buNone/>
              <a:defRPr sz="9333"/>
            </a:lvl5pPr>
            <a:lvl6pPr lvl="5" algn="ctr">
              <a:spcBef>
                <a:spcPts val="0"/>
              </a:spcBef>
              <a:spcAft>
                <a:spcPts val="0"/>
              </a:spcAft>
              <a:buSzPts val="7000"/>
              <a:buNone/>
              <a:defRPr sz="9333"/>
            </a:lvl6pPr>
            <a:lvl7pPr lvl="6" algn="ctr">
              <a:spcBef>
                <a:spcPts val="0"/>
              </a:spcBef>
              <a:spcAft>
                <a:spcPts val="0"/>
              </a:spcAft>
              <a:buSzPts val="7000"/>
              <a:buNone/>
              <a:defRPr sz="9333"/>
            </a:lvl7pPr>
            <a:lvl8pPr lvl="7" algn="ctr">
              <a:spcBef>
                <a:spcPts val="0"/>
              </a:spcBef>
              <a:spcAft>
                <a:spcPts val="0"/>
              </a:spcAft>
              <a:buSzPts val="7000"/>
              <a:buNone/>
              <a:defRPr sz="9333"/>
            </a:lvl8pPr>
            <a:lvl9pPr lvl="8" algn="ctr">
              <a:spcBef>
                <a:spcPts val="0"/>
              </a:spcBef>
              <a:spcAft>
                <a:spcPts val="0"/>
              </a:spcAft>
              <a:buSzPts val="7000"/>
              <a:buNone/>
              <a:defRPr sz="9333"/>
            </a:lvl9pPr>
          </a:lstStyle>
          <a:p>
            <a:endParaRPr/>
          </a:p>
        </p:txBody>
      </p:sp>
      <p:sp>
        <p:nvSpPr>
          <p:cNvPr id="35" name="Google Shape;35;p9"/>
          <p:cNvSpPr txBox="1">
            <a:spLocks noGrp="1"/>
          </p:cNvSpPr>
          <p:nvPr>
            <p:ph type="subTitle" idx="1"/>
          </p:nvPr>
        </p:nvSpPr>
        <p:spPr>
          <a:xfrm>
            <a:off x="1323500" y="3265900"/>
            <a:ext cx="3934400" cy="1850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000"/>
              <a:buNone/>
              <a:defRPr sz="2667"/>
            </a:lvl1pPr>
            <a:lvl2pPr lvl="1" algn="ctr">
              <a:lnSpc>
                <a:spcPct val="100000"/>
              </a:lnSpc>
              <a:spcBef>
                <a:spcPts val="0"/>
              </a:spcBef>
              <a:spcAft>
                <a:spcPts val="0"/>
              </a:spcAft>
              <a:buSzPts val="2000"/>
              <a:buNone/>
              <a:defRPr sz="2667"/>
            </a:lvl2pPr>
            <a:lvl3pPr lvl="2" algn="ctr">
              <a:lnSpc>
                <a:spcPct val="100000"/>
              </a:lnSpc>
              <a:spcBef>
                <a:spcPts val="0"/>
              </a:spcBef>
              <a:spcAft>
                <a:spcPts val="0"/>
              </a:spcAft>
              <a:buSzPts val="2000"/>
              <a:buNone/>
              <a:defRPr sz="2667"/>
            </a:lvl3pPr>
            <a:lvl4pPr lvl="3" algn="ctr">
              <a:lnSpc>
                <a:spcPct val="100000"/>
              </a:lnSpc>
              <a:spcBef>
                <a:spcPts val="0"/>
              </a:spcBef>
              <a:spcAft>
                <a:spcPts val="0"/>
              </a:spcAft>
              <a:buSzPts val="2000"/>
              <a:buNone/>
              <a:defRPr sz="2667"/>
            </a:lvl4pPr>
            <a:lvl5pPr lvl="4" algn="ctr">
              <a:lnSpc>
                <a:spcPct val="100000"/>
              </a:lnSpc>
              <a:spcBef>
                <a:spcPts val="0"/>
              </a:spcBef>
              <a:spcAft>
                <a:spcPts val="0"/>
              </a:spcAft>
              <a:buSzPts val="2000"/>
              <a:buNone/>
              <a:defRPr sz="2667"/>
            </a:lvl5pPr>
            <a:lvl6pPr lvl="5" algn="ctr">
              <a:lnSpc>
                <a:spcPct val="100000"/>
              </a:lnSpc>
              <a:spcBef>
                <a:spcPts val="0"/>
              </a:spcBef>
              <a:spcAft>
                <a:spcPts val="0"/>
              </a:spcAft>
              <a:buSzPts val="2000"/>
              <a:buNone/>
              <a:defRPr sz="2667"/>
            </a:lvl6pPr>
            <a:lvl7pPr lvl="6" algn="ctr">
              <a:lnSpc>
                <a:spcPct val="100000"/>
              </a:lnSpc>
              <a:spcBef>
                <a:spcPts val="0"/>
              </a:spcBef>
              <a:spcAft>
                <a:spcPts val="0"/>
              </a:spcAft>
              <a:buSzPts val="2000"/>
              <a:buNone/>
              <a:defRPr sz="2667"/>
            </a:lvl7pPr>
            <a:lvl8pPr lvl="7" algn="ctr">
              <a:lnSpc>
                <a:spcPct val="100000"/>
              </a:lnSpc>
              <a:spcBef>
                <a:spcPts val="0"/>
              </a:spcBef>
              <a:spcAft>
                <a:spcPts val="0"/>
              </a:spcAft>
              <a:buSzPts val="2000"/>
              <a:buNone/>
              <a:defRPr sz="2667"/>
            </a:lvl8pPr>
            <a:lvl9pPr lvl="8" algn="ctr">
              <a:lnSpc>
                <a:spcPct val="100000"/>
              </a:lnSpc>
              <a:spcBef>
                <a:spcPts val="0"/>
              </a:spcBef>
              <a:spcAft>
                <a:spcPts val="0"/>
              </a:spcAft>
              <a:buSzPts val="2000"/>
              <a:buNone/>
              <a:defRPr sz="2667"/>
            </a:lvl9pPr>
          </a:lstStyle>
          <a:p>
            <a:endParaRPr/>
          </a:p>
        </p:txBody>
      </p:sp>
    </p:spTree>
    <p:extLst>
      <p:ext uri="{BB962C8B-B14F-4D97-AF65-F5344CB8AC3E}">
        <p14:creationId xmlns:p14="http://schemas.microsoft.com/office/powerpoint/2010/main" val="64993324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ig number">
  <p:cSld name="Big number">
    <p:bg>
      <p:bgPr>
        <a:gradFill>
          <a:gsLst>
            <a:gs pos="0">
              <a:schemeClr val="accent3"/>
            </a:gs>
            <a:gs pos="100000">
              <a:schemeClr val="accent4"/>
            </a:gs>
          </a:gsLst>
          <a:lin ang="5400700" scaled="0"/>
        </a:gradFill>
        <a:effectLst/>
      </p:bgPr>
    </p:bg>
    <p:spTree>
      <p:nvGrpSpPr>
        <p:cNvPr id="1" name="Shape 400"/>
        <p:cNvGrpSpPr/>
        <p:nvPr/>
      </p:nvGrpSpPr>
      <p:grpSpPr>
        <a:xfrm>
          <a:off x="0" y="0"/>
          <a:ext cx="0" cy="0"/>
          <a:chOff x="0" y="0"/>
          <a:chExt cx="0" cy="0"/>
        </a:xfrm>
      </p:grpSpPr>
      <p:grpSp>
        <p:nvGrpSpPr>
          <p:cNvPr id="401" name="Google Shape;401;p11"/>
          <p:cNvGrpSpPr/>
          <p:nvPr/>
        </p:nvGrpSpPr>
        <p:grpSpPr>
          <a:xfrm>
            <a:off x="14" y="20016"/>
            <a:ext cx="12192391" cy="6818283"/>
            <a:chOff x="216975" y="846375"/>
            <a:chExt cx="7186650" cy="4018950"/>
          </a:xfrm>
        </p:grpSpPr>
        <p:sp>
          <p:nvSpPr>
            <p:cNvPr id="402" name="Google Shape;402;p11"/>
            <p:cNvSpPr/>
            <p:nvPr/>
          </p:nvSpPr>
          <p:spPr>
            <a:xfrm>
              <a:off x="2488100" y="1577100"/>
              <a:ext cx="376250" cy="365250"/>
            </a:xfrm>
            <a:custGeom>
              <a:avLst/>
              <a:gdLst/>
              <a:ahLst/>
              <a:cxnLst/>
              <a:rect l="l" t="t" r="r" b="b"/>
              <a:pathLst>
                <a:path w="15050" h="14610" extrusionOk="0">
                  <a:moveTo>
                    <a:pt x="4882" y="1299"/>
                  </a:moveTo>
                  <a:lnTo>
                    <a:pt x="7096" y="2525"/>
                  </a:lnTo>
                  <a:lnTo>
                    <a:pt x="7096" y="6323"/>
                  </a:lnTo>
                  <a:lnTo>
                    <a:pt x="4251" y="3573"/>
                  </a:lnTo>
                  <a:lnTo>
                    <a:pt x="4882" y="1299"/>
                  </a:lnTo>
                  <a:close/>
                  <a:moveTo>
                    <a:pt x="10049" y="1251"/>
                  </a:moveTo>
                  <a:lnTo>
                    <a:pt x="10704" y="3644"/>
                  </a:lnTo>
                  <a:lnTo>
                    <a:pt x="7930" y="6323"/>
                  </a:lnTo>
                  <a:lnTo>
                    <a:pt x="7930" y="2430"/>
                  </a:lnTo>
                  <a:lnTo>
                    <a:pt x="7942" y="2430"/>
                  </a:lnTo>
                  <a:lnTo>
                    <a:pt x="10049" y="1251"/>
                  </a:lnTo>
                  <a:close/>
                  <a:moveTo>
                    <a:pt x="3739" y="4228"/>
                  </a:moveTo>
                  <a:lnTo>
                    <a:pt x="6501" y="6906"/>
                  </a:lnTo>
                  <a:lnTo>
                    <a:pt x="2489" y="6906"/>
                  </a:lnTo>
                  <a:lnTo>
                    <a:pt x="1262" y="4871"/>
                  </a:lnTo>
                  <a:lnTo>
                    <a:pt x="3739" y="4228"/>
                  </a:lnTo>
                  <a:close/>
                  <a:moveTo>
                    <a:pt x="11383" y="4156"/>
                  </a:moveTo>
                  <a:lnTo>
                    <a:pt x="13716" y="4763"/>
                  </a:lnTo>
                  <a:lnTo>
                    <a:pt x="12442" y="6906"/>
                  </a:lnTo>
                  <a:lnTo>
                    <a:pt x="8525" y="6906"/>
                  </a:lnTo>
                  <a:lnTo>
                    <a:pt x="11383" y="4156"/>
                  </a:lnTo>
                  <a:close/>
                  <a:moveTo>
                    <a:pt x="12550" y="7728"/>
                  </a:moveTo>
                  <a:lnTo>
                    <a:pt x="13752" y="9764"/>
                  </a:lnTo>
                  <a:lnTo>
                    <a:pt x="11299" y="10407"/>
                  </a:lnTo>
                  <a:lnTo>
                    <a:pt x="8525" y="7728"/>
                  </a:lnTo>
                  <a:close/>
                  <a:moveTo>
                    <a:pt x="6513" y="7704"/>
                  </a:moveTo>
                  <a:lnTo>
                    <a:pt x="3656" y="10478"/>
                  </a:lnTo>
                  <a:lnTo>
                    <a:pt x="1322" y="9859"/>
                  </a:lnTo>
                  <a:lnTo>
                    <a:pt x="2596" y="7704"/>
                  </a:lnTo>
                  <a:close/>
                  <a:moveTo>
                    <a:pt x="7930" y="8300"/>
                  </a:moveTo>
                  <a:lnTo>
                    <a:pt x="10776" y="11050"/>
                  </a:lnTo>
                  <a:lnTo>
                    <a:pt x="10144" y="13336"/>
                  </a:lnTo>
                  <a:lnTo>
                    <a:pt x="7930" y="12098"/>
                  </a:lnTo>
                  <a:lnTo>
                    <a:pt x="7930" y="8300"/>
                  </a:lnTo>
                  <a:close/>
                  <a:moveTo>
                    <a:pt x="7108" y="8300"/>
                  </a:moveTo>
                  <a:lnTo>
                    <a:pt x="7108" y="12205"/>
                  </a:lnTo>
                  <a:lnTo>
                    <a:pt x="7096" y="12205"/>
                  </a:lnTo>
                  <a:lnTo>
                    <a:pt x="5001" y="13383"/>
                  </a:lnTo>
                  <a:lnTo>
                    <a:pt x="4346" y="10978"/>
                  </a:lnTo>
                  <a:lnTo>
                    <a:pt x="7108" y="8300"/>
                  </a:lnTo>
                  <a:close/>
                  <a:moveTo>
                    <a:pt x="10585"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7" y="9645"/>
                  </a:lnTo>
                  <a:lnTo>
                    <a:pt x="36" y="10371"/>
                  </a:lnTo>
                  <a:lnTo>
                    <a:pt x="893" y="10597"/>
                  </a:lnTo>
                  <a:lnTo>
                    <a:pt x="3548" y="11300"/>
                  </a:lnTo>
                  <a:lnTo>
                    <a:pt x="4239" y="13800"/>
                  </a:lnTo>
                  <a:lnTo>
                    <a:pt x="4465" y="14610"/>
                  </a:lnTo>
                  <a:lnTo>
                    <a:pt x="5215" y="14193"/>
                  </a:lnTo>
                  <a:lnTo>
                    <a:pt x="7620" y="12860"/>
                  </a:lnTo>
                  <a:lnTo>
                    <a:pt x="9930" y="14145"/>
                  </a:lnTo>
                  <a:lnTo>
                    <a:pt x="10680" y="14574"/>
                  </a:lnTo>
                  <a:lnTo>
                    <a:pt x="10906" y="13753"/>
                  </a:lnTo>
                  <a:lnTo>
                    <a:pt x="11621" y="11157"/>
                  </a:lnTo>
                  <a:lnTo>
                    <a:pt x="14193" y="10490"/>
                  </a:lnTo>
                  <a:lnTo>
                    <a:pt x="15050" y="10264"/>
                  </a:lnTo>
                  <a:lnTo>
                    <a:pt x="14609" y="9538"/>
                  </a:lnTo>
                  <a:lnTo>
                    <a:pt x="13228" y="7216"/>
                  </a:lnTo>
                  <a:lnTo>
                    <a:pt x="14574" y="4966"/>
                  </a:lnTo>
                  <a:lnTo>
                    <a:pt x="15002" y="4239"/>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1"/>
            <p:cNvSpPr/>
            <p:nvPr/>
          </p:nvSpPr>
          <p:spPr>
            <a:xfrm>
              <a:off x="3243250" y="3038600"/>
              <a:ext cx="376250" cy="365250"/>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906" y="1274"/>
                  </a:moveTo>
                  <a:lnTo>
                    <a:pt x="7120" y="2513"/>
                  </a:lnTo>
                  <a:lnTo>
                    <a:pt x="7120" y="6323"/>
                  </a:lnTo>
                  <a:lnTo>
                    <a:pt x="4275" y="3560"/>
                  </a:lnTo>
                  <a:lnTo>
                    <a:pt x="4906" y="1274"/>
                  </a:lnTo>
                  <a:close/>
                  <a:moveTo>
                    <a:pt x="3751" y="4215"/>
                  </a:moveTo>
                  <a:lnTo>
                    <a:pt x="6525" y="6894"/>
                  </a:lnTo>
                  <a:lnTo>
                    <a:pt x="2501" y="6894"/>
                  </a:lnTo>
                  <a:lnTo>
                    <a:pt x="1286" y="4846"/>
                  </a:lnTo>
                  <a:lnTo>
                    <a:pt x="3751" y="4215"/>
                  </a:lnTo>
                  <a:close/>
                  <a:moveTo>
                    <a:pt x="11395" y="4132"/>
                  </a:moveTo>
                  <a:lnTo>
                    <a:pt x="13740" y="4751"/>
                  </a:lnTo>
                  <a:lnTo>
                    <a:pt x="12466" y="6894"/>
                  </a:lnTo>
                  <a:lnTo>
                    <a:pt x="8549" y="6894"/>
                  </a:lnTo>
                  <a:lnTo>
                    <a:pt x="11395" y="4132"/>
                  </a:lnTo>
                  <a:close/>
                  <a:moveTo>
                    <a:pt x="12562" y="7704"/>
                  </a:moveTo>
                  <a:lnTo>
                    <a:pt x="13776" y="9752"/>
                  </a:lnTo>
                  <a:lnTo>
                    <a:pt x="11311" y="10383"/>
                  </a:lnTo>
                  <a:lnTo>
                    <a:pt x="8549" y="7704"/>
                  </a:lnTo>
                  <a:close/>
                  <a:moveTo>
                    <a:pt x="6537" y="7704"/>
                  </a:moveTo>
                  <a:lnTo>
                    <a:pt x="3680" y="10478"/>
                  </a:lnTo>
                  <a:lnTo>
                    <a:pt x="1346" y="9871"/>
                  </a:lnTo>
                  <a:lnTo>
                    <a:pt x="2620" y="7704"/>
                  </a:lnTo>
                  <a:close/>
                  <a:moveTo>
                    <a:pt x="7954" y="8287"/>
                  </a:moveTo>
                  <a:lnTo>
                    <a:pt x="10799" y="11038"/>
                  </a:lnTo>
                  <a:lnTo>
                    <a:pt x="10168" y="13324"/>
                  </a:lnTo>
                  <a:lnTo>
                    <a:pt x="7954" y="12085"/>
                  </a:lnTo>
                  <a:lnTo>
                    <a:pt x="7954" y="8287"/>
                  </a:lnTo>
                  <a:close/>
                  <a:moveTo>
                    <a:pt x="7120" y="8287"/>
                  </a:moveTo>
                  <a:lnTo>
                    <a:pt x="7120" y="12192"/>
                  </a:lnTo>
                  <a:lnTo>
                    <a:pt x="5025" y="13359"/>
                  </a:lnTo>
                  <a:lnTo>
                    <a:pt x="4346" y="10966"/>
                  </a:lnTo>
                  <a:lnTo>
                    <a:pt x="7120" y="8287"/>
                  </a:lnTo>
                  <a:close/>
                  <a:moveTo>
                    <a:pt x="10585" y="0"/>
                  </a:moveTo>
                  <a:lnTo>
                    <a:pt x="9823" y="417"/>
                  </a:lnTo>
                  <a:lnTo>
                    <a:pt x="7430" y="1751"/>
                  </a:lnTo>
                  <a:lnTo>
                    <a:pt x="5120" y="453"/>
                  </a:lnTo>
                  <a:lnTo>
                    <a:pt x="4358" y="48"/>
                  </a:lnTo>
                  <a:lnTo>
                    <a:pt x="4144" y="858"/>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1"/>
            <p:cNvSpPr/>
            <p:nvPr/>
          </p:nvSpPr>
          <p:spPr>
            <a:xfrm>
              <a:off x="2488100" y="3769350"/>
              <a:ext cx="376250" cy="365250"/>
            </a:xfrm>
            <a:custGeom>
              <a:avLst/>
              <a:gdLst/>
              <a:ahLst/>
              <a:cxnLst/>
              <a:rect l="l" t="t" r="r" b="b"/>
              <a:pathLst>
                <a:path w="15050" h="14610" extrusionOk="0">
                  <a:moveTo>
                    <a:pt x="4882" y="1274"/>
                  </a:moveTo>
                  <a:lnTo>
                    <a:pt x="7096" y="2512"/>
                  </a:lnTo>
                  <a:lnTo>
                    <a:pt x="7096" y="6311"/>
                  </a:lnTo>
                  <a:lnTo>
                    <a:pt x="4251" y="3560"/>
                  </a:lnTo>
                  <a:lnTo>
                    <a:pt x="4882" y="1274"/>
                  </a:lnTo>
                  <a:close/>
                  <a:moveTo>
                    <a:pt x="10025" y="1238"/>
                  </a:moveTo>
                  <a:lnTo>
                    <a:pt x="10680" y="3632"/>
                  </a:lnTo>
                  <a:lnTo>
                    <a:pt x="7918" y="6311"/>
                  </a:lnTo>
                  <a:lnTo>
                    <a:pt x="7918" y="2405"/>
                  </a:lnTo>
                  <a:lnTo>
                    <a:pt x="7930" y="2405"/>
                  </a:lnTo>
                  <a:lnTo>
                    <a:pt x="10025" y="1238"/>
                  </a:lnTo>
                  <a:close/>
                  <a:moveTo>
                    <a:pt x="3727" y="4215"/>
                  </a:moveTo>
                  <a:lnTo>
                    <a:pt x="6501" y="6894"/>
                  </a:lnTo>
                  <a:lnTo>
                    <a:pt x="2489" y="6894"/>
                  </a:lnTo>
                  <a:lnTo>
                    <a:pt x="1262" y="4846"/>
                  </a:lnTo>
                  <a:lnTo>
                    <a:pt x="3727" y="4215"/>
                  </a:lnTo>
                  <a:close/>
                  <a:moveTo>
                    <a:pt x="11371" y="4132"/>
                  </a:moveTo>
                  <a:lnTo>
                    <a:pt x="13704" y="4751"/>
                  </a:lnTo>
                  <a:lnTo>
                    <a:pt x="12430" y="6894"/>
                  </a:lnTo>
                  <a:lnTo>
                    <a:pt x="8525" y="6894"/>
                  </a:lnTo>
                  <a:lnTo>
                    <a:pt x="11371" y="4132"/>
                  </a:lnTo>
                  <a:close/>
                  <a:moveTo>
                    <a:pt x="12550" y="7704"/>
                  </a:moveTo>
                  <a:lnTo>
                    <a:pt x="13764" y="9751"/>
                  </a:lnTo>
                  <a:lnTo>
                    <a:pt x="11299" y="10382"/>
                  </a:lnTo>
                  <a:lnTo>
                    <a:pt x="8525" y="7704"/>
                  </a:lnTo>
                  <a:close/>
                  <a:moveTo>
                    <a:pt x="6513" y="7704"/>
                  </a:moveTo>
                  <a:lnTo>
                    <a:pt x="3656" y="10466"/>
                  </a:lnTo>
                  <a:lnTo>
                    <a:pt x="1322" y="9847"/>
                  </a:lnTo>
                  <a:lnTo>
                    <a:pt x="2596" y="7704"/>
                  </a:lnTo>
                  <a:close/>
                  <a:moveTo>
                    <a:pt x="7930" y="8287"/>
                  </a:moveTo>
                  <a:lnTo>
                    <a:pt x="10776" y="11037"/>
                  </a:lnTo>
                  <a:lnTo>
                    <a:pt x="10144" y="13323"/>
                  </a:lnTo>
                  <a:lnTo>
                    <a:pt x="7930" y="12085"/>
                  </a:lnTo>
                  <a:lnTo>
                    <a:pt x="7930" y="8287"/>
                  </a:lnTo>
                  <a:close/>
                  <a:moveTo>
                    <a:pt x="7108" y="8287"/>
                  </a:moveTo>
                  <a:lnTo>
                    <a:pt x="7108" y="12192"/>
                  </a:lnTo>
                  <a:lnTo>
                    <a:pt x="7096" y="12192"/>
                  </a:lnTo>
                  <a:lnTo>
                    <a:pt x="5001" y="13359"/>
                  </a:lnTo>
                  <a:lnTo>
                    <a:pt x="4346" y="10966"/>
                  </a:lnTo>
                  <a:lnTo>
                    <a:pt x="7108" y="8287"/>
                  </a:lnTo>
                  <a:close/>
                  <a:moveTo>
                    <a:pt x="10585" y="0"/>
                  </a:moveTo>
                  <a:lnTo>
                    <a:pt x="9823" y="417"/>
                  </a:lnTo>
                  <a:lnTo>
                    <a:pt x="7430" y="1750"/>
                  </a:lnTo>
                  <a:lnTo>
                    <a:pt x="5120" y="465"/>
                  </a:lnTo>
                  <a:lnTo>
                    <a:pt x="4358" y="48"/>
                  </a:lnTo>
                  <a:lnTo>
                    <a:pt x="4132" y="857"/>
                  </a:lnTo>
                  <a:lnTo>
                    <a:pt x="3417"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1"/>
            <p:cNvSpPr/>
            <p:nvPr/>
          </p:nvSpPr>
          <p:spPr>
            <a:xfrm>
              <a:off x="2488100" y="1942325"/>
              <a:ext cx="376250" cy="365550"/>
            </a:xfrm>
            <a:custGeom>
              <a:avLst/>
              <a:gdLst/>
              <a:ahLst/>
              <a:cxnLst/>
              <a:rect l="l" t="t" r="r" b="b"/>
              <a:pathLst>
                <a:path w="15050" h="14622" extrusionOk="0">
                  <a:moveTo>
                    <a:pt x="4882" y="1299"/>
                  </a:moveTo>
                  <a:lnTo>
                    <a:pt x="7096" y="2537"/>
                  </a:lnTo>
                  <a:lnTo>
                    <a:pt x="7096" y="6335"/>
                  </a:lnTo>
                  <a:lnTo>
                    <a:pt x="4251" y="3573"/>
                  </a:lnTo>
                  <a:lnTo>
                    <a:pt x="4882" y="1299"/>
                  </a:lnTo>
                  <a:close/>
                  <a:moveTo>
                    <a:pt x="10049" y="1251"/>
                  </a:moveTo>
                  <a:lnTo>
                    <a:pt x="10704" y="3656"/>
                  </a:lnTo>
                  <a:lnTo>
                    <a:pt x="7930" y="6335"/>
                  </a:lnTo>
                  <a:lnTo>
                    <a:pt x="7930" y="2430"/>
                  </a:lnTo>
                  <a:lnTo>
                    <a:pt x="7942" y="2430"/>
                  </a:lnTo>
                  <a:lnTo>
                    <a:pt x="10049" y="1251"/>
                  </a:lnTo>
                  <a:close/>
                  <a:moveTo>
                    <a:pt x="11383" y="4144"/>
                  </a:moveTo>
                  <a:lnTo>
                    <a:pt x="13716" y="4751"/>
                  </a:lnTo>
                  <a:lnTo>
                    <a:pt x="12442" y="6895"/>
                  </a:lnTo>
                  <a:lnTo>
                    <a:pt x="8525" y="6895"/>
                  </a:lnTo>
                  <a:lnTo>
                    <a:pt x="11383" y="4144"/>
                  </a:lnTo>
                  <a:close/>
                  <a:moveTo>
                    <a:pt x="3739" y="4228"/>
                  </a:moveTo>
                  <a:lnTo>
                    <a:pt x="6501" y="6906"/>
                  </a:lnTo>
                  <a:lnTo>
                    <a:pt x="2489" y="6906"/>
                  </a:lnTo>
                  <a:lnTo>
                    <a:pt x="1262" y="4870"/>
                  </a:lnTo>
                  <a:lnTo>
                    <a:pt x="3739" y="4228"/>
                  </a:lnTo>
                  <a:close/>
                  <a:moveTo>
                    <a:pt x="12550" y="7728"/>
                  </a:moveTo>
                  <a:lnTo>
                    <a:pt x="13764" y="9764"/>
                  </a:lnTo>
                  <a:lnTo>
                    <a:pt x="11299" y="10407"/>
                  </a:lnTo>
                  <a:lnTo>
                    <a:pt x="8525" y="7728"/>
                  </a:lnTo>
                  <a:close/>
                  <a:moveTo>
                    <a:pt x="6513" y="7728"/>
                  </a:moveTo>
                  <a:lnTo>
                    <a:pt x="3656" y="10478"/>
                  </a:lnTo>
                  <a:lnTo>
                    <a:pt x="1322" y="9871"/>
                  </a:lnTo>
                  <a:lnTo>
                    <a:pt x="2596" y="7728"/>
                  </a:lnTo>
                  <a:close/>
                  <a:moveTo>
                    <a:pt x="7930" y="8311"/>
                  </a:moveTo>
                  <a:lnTo>
                    <a:pt x="10776"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18" y="1763"/>
                  </a:lnTo>
                  <a:lnTo>
                    <a:pt x="5120" y="465"/>
                  </a:lnTo>
                  <a:lnTo>
                    <a:pt x="4358" y="48"/>
                  </a:lnTo>
                  <a:lnTo>
                    <a:pt x="4132" y="870"/>
                  </a:lnTo>
                  <a:lnTo>
                    <a:pt x="3417" y="3454"/>
                  </a:lnTo>
                  <a:lnTo>
                    <a:pt x="846" y="4132"/>
                  </a:lnTo>
                  <a:lnTo>
                    <a:pt x="0" y="4347"/>
                  </a:lnTo>
                  <a:lnTo>
                    <a:pt x="429" y="5085"/>
                  </a:lnTo>
                  <a:lnTo>
                    <a:pt x="1810" y="7406"/>
                  </a:lnTo>
                  <a:lnTo>
                    <a:pt x="477" y="9645"/>
                  </a:lnTo>
                  <a:lnTo>
                    <a:pt x="36" y="10383"/>
                  </a:lnTo>
                  <a:lnTo>
                    <a:pt x="893" y="10597"/>
                  </a:lnTo>
                  <a:lnTo>
                    <a:pt x="3548" y="11300"/>
                  </a:lnTo>
                  <a:lnTo>
                    <a:pt x="4239" y="13800"/>
                  </a:lnTo>
                  <a:lnTo>
                    <a:pt x="4465" y="14622"/>
                  </a:lnTo>
                  <a:lnTo>
                    <a:pt x="5215" y="14205"/>
                  </a:lnTo>
                  <a:lnTo>
                    <a:pt x="7620" y="12860"/>
                  </a:lnTo>
                  <a:lnTo>
                    <a:pt x="9930" y="14157"/>
                  </a:lnTo>
                  <a:lnTo>
                    <a:pt x="10680" y="14574"/>
                  </a:lnTo>
                  <a:lnTo>
                    <a:pt x="10906" y="13753"/>
                  </a:lnTo>
                  <a:lnTo>
                    <a:pt x="11621" y="11169"/>
                  </a:lnTo>
                  <a:lnTo>
                    <a:pt x="14193" y="10502"/>
                  </a:lnTo>
                  <a:lnTo>
                    <a:pt x="15050" y="10276"/>
                  </a:lnTo>
                  <a:lnTo>
                    <a:pt x="14609" y="9550"/>
                  </a:lnTo>
                  <a:lnTo>
                    <a:pt x="13228" y="7228"/>
                  </a:lnTo>
                  <a:lnTo>
                    <a:pt x="14574"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1"/>
            <p:cNvSpPr/>
            <p:nvPr/>
          </p:nvSpPr>
          <p:spPr>
            <a:xfrm>
              <a:off x="2488100" y="3403825"/>
              <a:ext cx="376250" cy="365550"/>
            </a:xfrm>
            <a:custGeom>
              <a:avLst/>
              <a:gdLst/>
              <a:ahLst/>
              <a:cxnLst/>
              <a:rect l="l" t="t" r="r" b="b"/>
              <a:pathLst>
                <a:path w="15050" h="14622" extrusionOk="0">
                  <a:moveTo>
                    <a:pt x="4882" y="1286"/>
                  </a:moveTo>
                  <a:lnTo>
                    <a:pt x="7096" y="2525"/>
                  </a:lnTo>
                  <a:lnTo>
                    <a:pt x="7096" y="6311"/>
                  </a:lnTo>
                  <a:lnTo>
                    <a:pt x="4251" y="3560"/>
                  </a:lnTo>
                  <a:lnTo>
                    <a:pt x="4882" y="1286"/>
                  </a:lnTo>
                  <a:close/>
                  <a:moveTo>
                    <a:pt x="10025" y="1239"/>
                  </a:moveTo>
                  <a:lnTo>
                    <a:pt x="10680" y="3632"/>
                  </a:lnTo>
                  <a:lnTo>
                    <a:pt x="7918" y="6311"/>
                  </a:lnTo>
                  <a:lnTo>
                    <a:pt x="7918" y="2417"/>
                  </a:lnTo>
                  <a:lnTo>
                    <a:pt x="7930" y="2417"/>
                  </a:lnTo>
                  <a:lnTo>
                    <a:pt x="10025" y="1239"/>
                  </a:lnTo>
                  <a:close/>
                  <a:moveTo>
                    <a:pt x="3727" y="4215"/>
                  </a:moveTo>
                  <a:lnTo>
                    <a:pt x="6501" y="6894"/>
                  </a:lnTo>
                  <a:lnTo>
                    <a:pt x="2489" y="6894"/>
                  </a:lnTo>
                  <a:lnTo>
                    <a:pt x="1262" y="4858"/>
                  </a:lnTo>
                  <a:lnTo>
                    <a:pt x="3727" y="4215"/>
                  </a:lnTo>
                  <a:close/>
                  <a:moveTo>
                    <a:pt x="11371" y="4144"/>
                  </a:moveTo>
                  <a:lnTo>
                    <a:pt x="13704" y="4751"/>
                  </a:lnTo>
                  <a:lnTo>
                    <a:pt x="12430" y="6894"/>
                  </a:lnTo>
                  <a:lnTo>
                    <a:pt x="8525" y="6894"/>
                  </a:lnTo>
                  <a:lnTo>
                    <a:pt x="11371" y="4144"/>
                  </a:lnTo>
                  <a:close/>
                  <a:moveTo>
                    <a:pt x="12550" y="7716"/>
                  </a:moveTo>
                  <a:lnTo>
                    <a:pt x="13764" y="9752"/>
                  </a:lnTo>
                  <a:lnTo>
                    <a:pt x="11299" y="10395"/>
                  </a:lnTo>
                  <a:lnTo>
                    <a:pt x="8525" y="7716"/>
                  </a:lnTo>
                  <a:close/>
                  <a:moveTo>
                    <a:pt x="6513" y="7728"/>
                  </a:moveTo>
                  <a:lnTo>
                    <a:pt x="3656" y="10478"/>
                  </a:lnTo>
                  <a:lnTo>
                    <a:pt x="1322" y="9871"/>
                  </a:lnTo>
                  <a:lnTo>
                    <a:pt x="2596" y="7728"/>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3"/>
                  </a:lnTo>
                  <a:lnTo>
                    <a:pt x="5120" y="465"/>
                  </a:lnTo>
                  <a:lnTo>
                    <a:pt x="4358" y="48"/>
                  </a:lnTo>
                  <a:lnTo>
                    <a:pt x="4132" y="870"/>
                  </a:lnTo>
                  <a:lnTo>
                    <a:pt x="3417" y="3453"/>
                  </a:lnTo>
                  <a:lnTo>
                    <a:pt x="846" y="4132"/>
                  </a:lnTo>
                  <a:lnTo>
                    <a:pt x="0" y="4346"/>
                  </a:lnTo>
                  <a:lnTo>
                    <a:pt x="429" y="5084"/>
                  </a:lnTo>
                  <a:lnTo>
                    <a:pt x="1810"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1"/>
            <p:cNvSpPr/>
            <p:nvPr/>
          </p:nvSpPr>
          <p:spPr>
            <a:xfrm>
              <a:off x="2488100" y="846675"/>
              <a:ext cx="376250" cy="365525"/>
            </a:xfrm>
            <a:custGeom>
              <a:avLst/>
              <a:gdLst/>
              <a:ahLst/>
              <a:cxnLst/>
              <a:rect l="l" t="t" r="r" b="b"/>
              <a:pathLst>
                <a:path w="15050" h="14621" extrusionOk="0">
                  <a:moveTo>
                    <a:pt x="10025" y="1238"/>
                  </a:moveTo>
                  <a:lnTo>
                    <a:pt x="10680" y="3631"/>
                  </a:lnTo>
                  <a:lnTo>
                    <a:pt x="7918" y="6310"/>
                  </a:lnTo>
                  <a:lnTo>
                    <a:pt x="7918" y="2417"/>
                  </a:lnTo>
                  <a:lnTo>
                    <a:pt x="7930" y="2417"/>
                  </a:lnTo>
                  <a:lnTo>
                    <a:pt x="10025" y="1238"/>
                  </a:lnTo>
                  <a:close/>
                  <a:moveTo>
                    <a:pt x="4882" y="1298"/>
                  </a:moveTo>
                  <a:lnTo>
                    <a:pt x="7096" y="2536"/>
                  </a:lnTo>
                  <a:lnTo>
                    <a:pt x="7096" y="6322"/>
                  </a:lnTo>
                  <a:lnTo>
                    <a:pt x="4251" y="3572"/>
                  </a:lnTo>
                  <a:lnTo>
                    <a:pt x="4882" y="1298"/>
                  </a:lnTo>
                  <a:close/>
                  <a:moveTo>
                    <a:pt x="3739" y="4215"/>
                  </a:moveTo>
                  <a:lnTo>
                    <a:pt x="6501" y="6894"/>
                  </a:lnTo>
                  <a:lnTo>
                    <a:pt x="2489" y="6894"/>
                  </a:lnTo>
                  <a:lnTo>
                    <a:pt x="1262" y="4858"/>
                  </a:lnTo>
                  <a:lnTo>
                    <a:pt x="3739" y="4215"/>
                  </a:lnTo>
                  <a:close/>
                  <a:moveTo>
                    <a:pt x="11371" y="4131"/>
                  </a:moveTo>
                  <a:lnTo>
                    <a:pt x="13704" y="4751"/>
                  </a:lnTo>
                  <a:lnTo>
                    <a:pt x="12442" y="6894"/>
                  </a:lnTo>
                  <a:lnTo>
                    <a:pt x="8525" y="6894"/>
                  </a:lnTo>
                  <a:lnTo>
                    <a:pt x="11371" y="4131"/>
                  </a:lnTo>
                  <a:close/>
                  <a:moveTo>
                    <a:pt x="12550" y="7715"/>
                  </a:moveTo>
                  <a:lnTo>
                    <a:pt x="13764" y="9751"/>
                  </a:lnTo>
                  <a:lnTo>
                    <a:pt x="11299" y="10394"/>
                  </a:lnTo>
                  <a:lnTo>
                    <a:pt x="8525" y="7715"/>
                  </a:lnTo>
                  <a:close/>
                  <a:moveTo>
                    <a:pt x="6513" y="7727"/>
                  </a:moveTo>
                  <a:lnTo>
                    <a:pt x="3656" y="10477"/>
                  </a:lnTo>
                  <a:lnTo>
                    <a:pt x="1322" y="9870"/>
                  </a:lnTo>
                  <a:lnTo>
                    <a:pt x="2596" y="7727"/>
                  </a:lnTo>
                  <a:close/>
                  <a:moveTo>
                    <a:pt x="7930" y="8287"/>
                  </a:moveTo>
                  <a:lnTo>
                    <a:pt x="10776" y="11049"/>
                  </a:lnTo>
                  <a:lnTo>
                    <a:pt x="10144" y="13323"/>
                  </a:lnTo>
                  <a:lnTo>
                    <a:pt x="7930" y="12085"/>
                  </a:lnTo>
                  <a:lnTo>
                    <a:pt x="7930" y="8287"/>
                  </a:lnTo>
                  <a:close/>
                  <a:moveTo>
                    <a:pt x="7108" y="8287"/>
                  </a:moveTo>
                  <a:lnTo>
                    <a:pt x="7108" y="12192"/>
                  </a:lnTo>
                  <a:lnTo>
                    <a:pt x="7096" y="12192"/>
                  </a:lnTo>
                  <a:lnTo>
                    <a:pt x="5001" y="13371"/>
                  </a:lnTo>
                  <a:lnTo>
                    <a:pt x="4346" y="10966"/>
                  </a:lnTo>
                  <a:lnTo>
                    <a:pt x="7108" y="8287"/>
                  </a:lnTo>
                  <a:close/>
                  <a:moveTo>
                    <a:pt x="10561" y="0"/>
                  </a:moveTo>
                  <a:lnTo>
                    <a:pt x="9811" y="417"/>
                  </a:lnTo>
                  <a:lnTo>
                    <a:pt x="7406" y="1762"/>
                  </a:lnTo>
                  <a:lnTo>
                    <a:pt x="5108" y="476"/>
                  </a:lnTo>
                  <a:lnTo>
                    <a:pt x="4358" y="48"/>
                  </a:lnTo>
                  <a:lnTo>
                    <a:pt x="4132" y="869"/>
                  </a:lnTo>
                  <a:lnTo>
                    <a:pt x="3417"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489"/>
                  </a:lnTo>
                  <a:lnTo>
                    <a:pt x="15050" y="10275"/>
                  </a:lnTo>
                  <a:lnTo>
                    <a:pt x="14609" y="9537"/>
                  </a:lnTo>
                  <a:lnTo>
                    <a:pt x="13228" y="7215"/>
                  </a:lnTo>
                  <a:lnTo>
                    <a:pt x="14574" y="4965"/>
                  </a:lnTo>
                  <a:lnTo>
                    <a:pt x="15002" y="4227"/>
                  </a:lnTo>
                  <a:lnTo>
                    <a:pt x="14157" y="4000"/>
                  </a:lnTo>
                  <a:lnTo>
                    <a:pt x="11490" y="3310"/>
                  </a:lnTo>
                  <a:lnTo>
                    <a:pt x="10799" y="798"/>
                  </a:lnTo>
                  <a:lnTo>
                    <a:pt x="10561"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11"/>
            <p:cNvSpPr/>
            <p:nvPr/>
          </p:nvSpPr>
          <p:spPr>
            <a:xfrm>
              <a:off x="2488100" y="2307850"/>
              <a:ext cx="376250" cy="365250"/>
            </a:xfrm>
            <a:custGeom>
              <a:avLst/>
              <a:gdLst/>
              <a:ahLst/>
              <a:cxnLst/>
              <a:rect l="l" t="t" r="r" b="b"/>
              <a:pathLst>
                <a:path w="15050" h="14610" extrusionOk="0">
                  <a:moveTo>
                    <a:pt x="4882" y="1298"/>
                  </a:moveTo>
                  <a:lnTo>
                    <a:pt x="7096" y="2525"/>
                  </a:lnTo>
                  <a:lnTo>
                    <a:pt x="7096" y="6323"/>
                  </a:lnTo>
                  <a:lnTo>
                    <a:pt x="4251" y="3573"/>
                  </a:lnTo>
                  <a:lnTo>
                    <a:pt x="4882" y="1298"/>
                  </a:lnTo>
                  <a:close/>
                  <a:moveTo>
                    <a:pt x="10049" y="1251"/>
                  </a:moveTo>
                  <a:lnTo>
                    <a:pt x="10704" y="3644"/>
                  </a:lnTo>
                  <a:lnTo>
                    <a:pt x="7930" y="6323"/>
                  </a:lnTo>
                  <a:lnTo>
                    <a:pt x="7930" y="2430"/>
                  </a:lnTo>
                  <a:lnTo>
                    <a:pt x="7942" y="2430"/>
                  </a:lnTo>
                  <a:lnTo>
                    <a:pt x="10049" y="1251"/>
                  </a:lnTo>
                  <a:close/>
                  <a:moveTo>
                    <a:pt x="11383" y="4132"/>
                  </a:moveTo>
                  <a:lnTo>
                    <a:pt x="13716" y="4751"/>
                  </a:lnTo>
                  <a:lnTo>
                    <a:pt x="12442" y="6894"/>
                  </a:lnTo>
                  <a:lnTo>
                    <a:pt x="8525" y="6894"/>
                  </a:lnTo>
                  <a:lnTo>
                    <a:pt x="11383" y="4132"/>
                  </a:lnTo>
                  <a:close/>
                  <a:moveTo>
                    <a:pt x="3739" y="4227"/>
                  </a:moveTo>
                  <a:lnTo>
                    <a:pt x="6501" y="6906"/>
                  </a:lnTo>
                  <a:lnTo>
                    <a:pt x="2489" y="6906"/>
                  </a:lnTo>
                  <a:lnTo>
                    <a:pt x="1262" y="4870"/>
                  </a:lnTo>
                  <a:lnTo>
                    <a:pt x="3739" y="4227"/>
                  </a:lnTo>
                  <a:close/>
                  <a:moveTo>
                    <a:pt x="12550" y="7728"/>
                  </a:moveTo>
                  <a:lnTo>
                    <a:pt x="13764" y="9764"/>
                  </a:lnTo>
                  <a:lnTo>
                    <a:pt x="11299" y="10407"/>
                  </a:lnTo>
                  <a:lnTo>
                    <a:pt x="8525" y="7728"/>
                  </a:lnTo>
                  <a:close/>
                  <a:moveTo>
                    <a:pt x="6513" y="7728"/>
                  </a:moveTo>
                  <a:lnTo>
                    <a:pt x="3656" y="10478"/>
                  </a:lnTo>
                  <a:lnTo>
                    <a:pt x="1322" y="9871"/>
                  </a:lnTo>
                  <a:lnTo>
                    <a:pt x="2596" y="7728"/>
                  </a:lnTo>
                  <a:close/>
                  <a:moveTo>
                    <a:pt x="7930" y="8299"/>
                  </a:moveTo>
                  <a:lnTo>
                    <a:pt x="10776"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18" y="1751"/>
                  </a:lnTo>
                  <a:lnTo>
                    <a:pt x="5120" y="465"/>
                  </a:lnTo>
                  <a:lnTo>
                    <a:pt x="4358" y="48"/>
                  </a:lnTo>
                  <a:lnTo>
                    <a:pt x="4132" y="858"/>
                  </a:lnTo>
                  <a:lnTo>
                    <a:pt x="3417"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3" y="10490"/>
                  </a:lnTo>
                  <a:lnTo>
                    <a:pt x="15050" y="10264"/>
                  </a:lnTo>
                  <a:lnTo>
                    <a:pt x="14609" y="9538"/>
                  </a:lnTo>
                  <a:lnTo>
                    <a:pt x="13228" y="7216"/>
                  </a:lnTo>
                  <a:lnTo>
                    <a:pt x="14574" y="4966"/>
                  </a:lnTo>
                  <a:lnTo>
                    <a:pt x="15002" y="4239"/>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1"/>
            <p:cNvSpPr/>
            <p:nvPr/>
          </p:nvSpPr>
          <p:spPr>
            <a:xfrm>
              <a:off x="2488100" y="2673075"/>
              <a:ext cx="376250" cy="365550"/>
            </a:xfrm>
            <a:custGeom>
              <a:avLst/>
              <a:gdLst/>
              <a:ahLst/>
              <a:cxnLst/>
              <a:rect l="l" t="t" r="r" b="b"/>
              <a:pathLst>
                <a:path w="15050" h="14622" extrusionOk="0">
                  <a:moveTo>
                    <a:pt x="4882" y="1286"/>
                  </a:moveTo>
                  <a:lnTo>
                    <a:pt x="7096" y="2525"/>
                  </a:lnTo>
                  <a:lnTo>
                    <a:pt x="7096" y="6311"/>
                  </a:lnTo>
                  <a:lnTo>
                    <a:pt x="4251" y="3561"/>
                  </a:lnTo>
                  <a:lnTo>
                    <a:pt x="4882" y="1286"/>
                  </a:lnTo>
                  <a:close/>
                  <a:moveTo>
                    <a:pt x="10049" y="1251"/>
                  </a:moveTo>
                  <a:lnTo>
                    <a:pt x="10704" y="3656"/>
                  </a:lnTo>
                  <a:lnTo>
                    <a:pt x="7930" y="6335"/>
                  </a:lnTo>
                  <a:lnTo>
                    <a:pt x="7930" y="2429"/>
                  </a:lnTo>
                  <a:lnTo>
                    <a:pt x="7942" y="2429"/>
                  </a:lnTo>
                  <a:lnTo>
                    <a:pt x="10049" y="1251"/>
                  </a:lnTo>
                  <a:close/>
                  <a:moveTo>
                    <a:pt x="11383" y="4144"/>
                  </a:moveTo>
                  <a:lnTo>
                    <a:pt x="13716" y="4751"/>
                  </a:lnTo>
                  <a:lnTo>
                    <a:pt x="12442" y="6894"/>
                  </a:lnTo>
                  <a:lnTo>
                    <a:pt x="8525" y="6894"/>
                  </a:lnTo>
                  <a:lnTo>
                    <a:pt x="11383" y="4144"/>
                  </a:lnTo>
                  <a:close/>
                  <a:moveTo>
                    <a:pt x="3739" y="4227"/>
                  </a:moveTo>
                  <a:lnTo>
                    <a:pt x="6501" y="6906"/>
                  </a:lnTo>
                  <a:lnTo>
                    <a:pt x="2489" y="6906"/>
                  </a:lnTo>
                  <a:lnTo>
                    <a:pt x="1262" y="4870"/>
                  </a:lnTo>
                  <a:lnTo>
                    <a:pt x="3739" y="4227"/>
                  </a:lnTo>
                  <a:close/>
                  <a:moveTo>
                    <a:pt x="12550" y="7728"/>
                  </a:moveTo>
                  <a:lnTo>
                    <a:pt x="13764" y="9764"/>
                  </a:lnTo>
                  <a:lnTo>
                    <a:pt x="11299" y="10407"/>
                  </a:lnTo>
                  <a:lnTo>
                    <a:pt x="8525" y="7728"/>
                  </a:lnTo>
                  <a:close/>
                  <a:moveTo>
                    <a:pt x="6513" y="7716"/>
                  </a:moveTo>
                  <a:lnTo>
                    <a:pt x="3679" y="10466"/>
                  </a:lnTo>
                  <a:lnTo>
                    <a:pt x="1334" y="9859"/>
                  </a:lnTo>
                  <a:lnTo>
                    <a:pt x="2608" y="7716"/>
                  </a:lnTo>
                  <a:close/>
                  <a:moveTo>
                    <a:pt x="7942" y="8299"/>
                  </a:moveTo>
                  <a:lnTo>
                    <a:pt x="10787" y="11050"/>
                  </a:lnTo>
                  <a:lnTo>
                    <a:pt x="10168" y="13324"/>
                  </a:lnTo>
                  <a:lnTo>
                    <a:pt x="7942" y="12085"/>
                  </a:lnTo>
                  <a:lnTo>
                    <a:pt x="7942" y="8299"/>
                  </a:lnTo>
                  <a:close/>
                  <a:moveTo>
                    <a:pt x="7108" y="8287"/>
                  </a:moveTo>
                  <a:lnTo>
                    <a:pt x="7108" y="12193"/>
                  </a:lnTo>
                  <a:lnTo>
                    <a:pt x="7096" y="12193"/>
                  </a:lnTo>
                  <a:lnTo>
                    <a:pt x="5001" y="13371"/>
                  </a:lnTo>
                  <a:lnTo>
                    <a:pt x="4346" y="10966"/>
                  </a:lnTo>
                  <a:lnTo>
                    <a:pt x="7108" y="8287"/>
                  </a:lnTo>
                  <a:close/>
                  <a:moveTo>
                    <a:pt x="10585" y="1"/>
                  </a:moveTo>
                  <a:lnTo>
                    <a:pt x="9823" y="417"/>
                  </a:lnTo>
                  <a:lnTo>
                    <a:pt x="7430" y="1763"/>
                  </a:lnTo>
                  <a:lnTo>
                    <a:pt x="5120" y="465"/>
                  </a:lnTo>
                  <a:lnTo>
                    <a:pt x="4358" y="48"/>
                  </a:lnTo>
                  <a:lnTo>
                    <a:pt x="4132" y="870"/>
                  </a:lnTo>
                  <a:lnTo>
                    <a:pt x="3417" y="3453"/>
                  </a:lnTo>
                  <a:lnTo>
                    <a:pt x="846" y="4132"/>
                  </a:lnTo>
                  <a:lnTo>
                    <a:pt x="0" y="4346"/>
                  </a:lnTo>
                  <a:lnTo>
                    <a:pt x="429" y="5085"/>
                  </a:lnTo>
                  <a:lnTo>
                    <a:pt x="1810"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1"/>
            <p:cNvSpPr/>
            <p:nvPr/>
          </p:nvSpPr>
          <p:spPr>
            <a:xfrm>
              <a:off x="2488100" y="1211875"/>
              <a:ext cx="376250" cy="365550"/>
            </a:xfrm>
            <a:custGeom>
              <a:avLst/>
              <a:gdLst/>
              <a:ahLst/>
              <a:cxnLst/>
              <a:rect l="l" t="t" r="r" b="b"/>
              <a:pathLst>
                <a:path w="15050" h="14622" extrusionOk="0">
                  <a:moveTo>
                    <a:pt x="4882" y="1287"/>
                  </a:moveTo>
                  <a:lnTo>
                    <a:pt x="7096" y="2525"/>
                  </a:lnTo>
                  <a:lnTo>
                    <a:pt x="7096" y="6323"/>
                  </a:lnTo>
                  <a:lnTo>
                    <a:pt x="4251" y="3561"/>
                  </a:lnTo>
                  <a:lnTo>
                    <a:pt x="4882" y="1287"/>
                  </a:lnTo>
                  <a:close/>
                  <a:moveTo>
                    <a:pt x="10049" y="1239"/>
                  </a:moveTo>
                  <a:lnTo>
                    <a:pt x="10704" y="3644"/>
                  </a:lnTo>
                  <a:lnTo>
                    <a:pt x="7930" y="6323"/>
                  </a:lnTo>
                  <a:lnTo>
                    <a:pt x="7930" y="2418"/>
                  </a:lnTo>
                  <a:lnTo>
                    <a:pt x="7942" y="2418"/>
                  </a:lnTo>
                  <a:lnTo>
                    <a:pt x="10049" y="1239"/>
                  </a:lnTo>
                  <a:close/>
                  <a:moveTo>
                    <a:pt x="3727" y="4216"/>
                  </a:moveTo>
                  <a:lnTo>
                    <a:pt x="6501" y="6895"/>
                  </a:lnTo>
                  <a:lnTo>
                    <a:pt x="2489" y="6895"/>
                  </a:lnTo>
                  <a:lnTo>
                    <a:pt x="1274" y="4859"/>
                  </a:lnTo>
                  <a:lnTo>
                    <a:pt x="3727" y="4216"/>
                  </a:lnTo>
                  <a:close/>
                  <a:moveTo>
                    <a:pt x="11383" y="4144"/>
                  </a:moveTo>
                  <a:lnTo>
                    <a:pt x="13716" y="4752"/>
                  </a:lnTo>
                  <a:lnTo>
                    <a:pt x="12442" y="6895"/>
                  </a:lnTo>
                  <a:lnTo>
                    <a:pt x="8525" y="6895"/>
                  </a:lnTo>
                  <a:lnTo>
                    <a:pt x="11383" y="4144"/>
                  </a:lnTo>
                  <a:close/>
                  <a:moveTo>
                    <a:pt x="12550" y="7716"/>
                  </a:moveTo>
                  <a:lnTo>
                    <a:pt x="13764" y="9752"/>
                  </a:lnTo>
                  <a:lnTo>
                    <a:pt x="11299" y="10395"/>
                  </a:lnTo>
                  <a:lnTo>
                    <a:pt x="8525" y="7716"/>
                  </a:lnTo>
                  <a:close/>
                  <a:moveTo>
                    <a:pt x="6513" y="7728"/>
                  </a:moveTo>
                  <a:lnTo>
                    <a:pt x="3656" y="10490"/>
                  </a:lnTo>
                  <a:lnTo>
                    <a:pt x="1322" y="9871"/>
                  </a:lnTo>
                  <a:lnTo>
                    <a:pt x="2596" y="7728"/>
                  </a:lnTo>
                  <a:close/>
                  <a:moveTo>
                    <a:pt x="7942" y="8300"/>
                  </a:moveTo>
                  <a:lnTo>
                    <a:pt x="10787" y="11050"/>
                  </a:lnTo>
                  <a:lnTo>
                    <a:pt x="10168" y="13324"/>
                  </a:lnTo>
                  <a:lnTo>
                    <a:pt x="7942" y="12098"/>
                  </a:lnTo>
                  <a:lnTo>
                    <a:pt x="7942" y="8300"/>
                  </a:lnTo>
                  <a:close/>
                  <a:moveTo>
                    <a:pt x="7108" y="8300"/>
                  </a:moveTo>
                  <a:lnTo>
                    <a:pt x="7108" y="12193"/>
                  </a:lnTo>
                  <a:lnTo>
                    <a:pt x="7096" y="12193"/>
                  </a:lnTo>
                  <a:lnTo>
                    <a:pt x="5001" y="13372"/>
                  </a:lnTo>
                  <a:lnTo>
                    <a:pt x="4346" y="10978"/>
                  </a:lnTo>
                  <a:lnTo>
                    <a:pt x="7108" y="8300"/>
                  </a:lnTo>
                  <a:close/>
                  <a:moveTo>
                    <a:pt x="10585" y="1"/>
                  </a:moveTo>
                  <a:lnTo>
                    <a:pt x="9823" y="418"/>
                  </a:lnTo>
                  <a:lnTo>
                    <a:pt x="7430" y="1763"/>
                  </a:lnTo>
                  <a:lnTo>
                    <a:pt x="5120" y="465"/>
                  </a:lnTo>
                  <a:lnTo>
                    <a:pt x="4358" y="49"/>
                  </a:lnTo>
                  <a:lnTo>
                    <a:pt x="4132" y="870"/>
                  </a:lnTo>
                  <a:lnTo>
                    <a:pt x="3417" y="3454"/>
                  </a:lnTo>
                  <a:lnTo>
                    <a:pt x="846" y="4132"/>
                  </a:lnTo>
                  <a:lnTo>
                    <a:pt x="0" y="4347"/>
                  </a:lnTo>
                  <a:lnTo>
                    <a:pt x="429" y="5085"/>
                  </a:lnTo>
                  <a:lnTo>
                    <a:pt x="1810" y="7407"/>
                  </a:lnTo>
                  <a:lnTo>
                    <a:pt x="477" y="9657"/>
                  </a:lnTo>
                  <a:lnTo>
                    <a:pt x="48" y="10383"/>
                  </a:lnTo>
                  <a:lnTo>
                    <a:pt x="893" y="10609"/>
                  </a:lnTo>
                  <a:lnTo>
                    <a:pt x="3560" y="11300"/>
                  </a:lnTo>
                  <a:lnTo>
                    <a:pt x="4239" y="13800"/>
                  </a:lnTo>
                  <a:lnTo>
                    <a:pt x="4465" y="14622"/>
                  </a:lnTo>
                  <a:lnTo>
                    <a:pt x="5227" y="14205"/>
                  </a:lnTo>
                  <a:lnTo>
                    <a:pt x="7620" y="12872"/>
                  </a:lnTo>
                  <a:lnTo>
                    <a:pt x="9930" y="14157"/>
                  </a:lnTo>
                  <a:lnTo>
                    <a:pt x="10680" y="14574"/>
                  </a:lnTo>
                  <a:lnTo>
                    <a:pt x="10906" y="13765"/>
                  </a:lnTo>
                  <a:lnTo>
                    <a:pt x="11621" y="11169"/>
                  </a:lnTo>
                  <a:lnTo>
                    <a:pt x="14193" y="10502"/>
                  </a:lnTo>
                  <a:lnTo>
                    <a:pt x="15050" y="10276"/>
                  </a:lnTo>
                  <a:lnTo>
                    <a:pt x="14609" y="9550"/>
                  </a:lnTo>
                  <a:lnTo>
                    <a:pt x="13228" y="7228"/>
                  </a:lnTo>
                  <a:lnTo>
                    <a:pt x="14574"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1"/>
            <p:cNvSpPr/>
            <p:nvPr/>
          </p:nvSpPr>
          <p:spPr>
            <a:xfrm>
              <a:off x="2108875" y="2673075"/>
              <a:ext cx="376275" cy="365550"/>
            </a:xfrm>
            <a:custGeom>
              <a:avLst/>
              <a:gdLst/>
              <a:ahLst/>
              <a:cxnLst/>
              <a:rect l="l" t="t" r="r" b="b"/>
              <a:pathLst>
                <a:path w="15051" h="14622" extrusionOk="0">
                  <a:moveTo>
                    <a:pt x="4882" y="1286"/>
                  </a:moveTo>
                  <a:lnTo>
                    <a:pt x="7097" y="2525"/>
                  </a:lnTo>
                  <a:lnTo>
                    <a:pt x="7097" y="6311"/>
                  </a:lnTo>
                  <a:lnTo>
                    <a:pt x="4263" y="3561"/>
                  </a:lnTo>
                  <a:lnTo>
                    <a:pt x="4882" y="1286"/>
                  </a:lnTo>
                  <a:close/>
                  <a:moveTo>
                    <a:pt x="10050" y="1251"/>
                  </a:moveTo>
                  <a:lnTo>
                    <a:pt x="10705" y="3656"/>
                  </a:lnTo>
                  <a:lnTo>
                    <a:pt x="7930" y="6335"/>
                  </a:lnTo>
                  <a:lnTo>
                    <a:pt x="7930" y="2429"/>
                  </a:lnTo>
                  <a:lnTo>
                    <a:pt x="7954" y="2429"/>
                  </a:lnTo>
                  <a:lnTo>
                    <a:pt x="10050" y="1251"/>
                  </a:lnTo>
                  <a:close/>
                  <a:moveTo>
                    <a:pt x="11383" y="4144"/>
                  </a:moveTo>
                  <a:lnTo>
                    <a:pt x="13729" y="4751"/>
                  </a:lnTo>
                  <a:lnTo>
                    <a:pt x="12443" y="6894"/>
                  </a:lnTo>
                  <a:lnTo>
                    <a:pt x="8526" y="6894"/>
                  </a:lnTo>
                  <a:lnTo>
                    <a:pt x="11383" y="4144"/>
                  </a:lnTo>
                  <a:close/>
                  <a:moveTo>
                    <a:pt x="3739" y="4227"/>
                  </a:moveTo>
                  <a:lnTo>
                    <a:pt x="6502" y="6906"/>
                  </a:lnTo>
                  <a:lnTo>
                    <a:pt x="2489" y="6906"/>
                  </a:lnTo>
                  <a:lnTo>
                    <a:pt x="1263" y="4870"/>
                  </a:lnTo>
                  <a:lnTo>
                    <a:pt x="3739" y="4227"/>
                  </a:lnTo>
                  <a:close/>
                  <a:moveTo>
                    <a:pt x="12550" y="7728"/>
                  </a:moveTo>
                  <a:lnTo>
                    <a:pt x="13764" y="9764"/>
                  </a:lnTo>
                  <a:lnTo>
                    <a:pt x="11300" y="10407"/>
                  </a:lnTo>
                  <a:lnTo>
                    <a:pt x="8526" y="7728"/>
                  </a:lnTo>
                  <a:close/>
                  <a:moveTo>
                    <a:pt x="6514" y="7716"/>
                  </a:moveTo>
                  <a:lnTo>
                    <a:pt x="3680" y="10466"/>
                  </a:lnTo>
                  <a:lnTo>
                    <a:pt x="1334" y="9859"/>
                  </a:lnTo>
                  <a:lnTo>
                    <a:pt x="2608" y="7716"/>
                  </a:lnTo>
                  <a:close/>
                  <a:moveTo>
                    <a:pt x="7954" y="8299"/>
                  </a:moveTo>
                  <a:lnTo>
                    <a:pt x="10788" y="11050"/>
                  </a:lnTo>
                  <a:lnTo>
                    <a:pt x="10169" y="13324"/>
                  </a:lnTo>
                  <a:lnTo>
                    <a:pt x="7954" y="12085"/>
                  </a:lnTo>
                  <a:lnTo>
                    <a:pt x="7954" y="8299"/>
                  </a:lnTo>
                  <a:close/>
                  <a:moveTo>
                    <a:pt x="7121" y="8287"/>
                  </a:moveTo>
                  <a:lnTo>
                    <a:pt x="7121" y="12193"/>
                  </a:lnTo>
                  <a:lnTo>
                    <a:pt x="7097" y="12193"/>
                  </a:lnTo>
                  <a:lnTo>
                    <a:pt x="5001" y="13371"/>
                  </a:lnTo>
                  <a:lnTo>
                    <a:pt x="4347" y="10966"/>
                  </a:lnTo>
                  <a:lnTo>
                    <a:pt x="7121" y="8287"/>
                  </a:lnTo>
                  <a:close/>
                  <a:moveTo>
                    <a:pt x="10585" y="1"/>
                  </a:moveTo>
                  <a:lnTo>
                    <a:pt x="9823" y="417"/>
                  </a:lnTo>
                  <a:lnTo>
                    <a:pt x="7430" y="1763"/>
                  </a:lnTo>
                  <a:lnTo>
                    <a:pt x="5120" y="465"/>
                  </a:lnTo>
                  <a:lnTo>
                    <a:pt x="4358" y="48"/>
                  </a:lnTo>
                  <a:lnTo>
                    <a:pt x="4132" y="870"/>
                  </a:lnTo>
                  <a:lnTo>
                    <a:pt x="3418" y="3453"/>
                  </a:lnTo>
                  <a:lnTo>
                    <a:pt x="846" y="4120"/>
                  </a:lnTo>
                  <a:lnTo>
                    <a:pt x="1" y="4346"/>
                  </a:lnTo>
                  <a:lnTo>
                    <a:pt x="429" y="5073"/>
                  </a:lnTo>
                  <a:lnTo>
                    <a:pt x="1811" y="7394"/>
                  </a:lnTo>
                  <a:lnTo>
                    <a:pt x="477" y="9645"/>
                  </a:lnTo>
                  <a:lnTo>
                    <a:pt x="48" y="10383"/>
                  </a:lnTo>
                  <a:lnTo>
                    <a:pt x="894" y="10597"/>
                  </a:lnTo>
                  <a:lnTo>
                    <a:pt x="3561" y="11300"/>
                  </a:lnTo>
                  <a:lnTo>
                    <a:pt x="4239" y="13800"/>
                  </a:lnTo>
                  <a:lnTo>
                    <a:pt x="4466" y="14621"/>
                  </a:lnTo>
                  <a:lnTo>
                    <a:pt x="5228" y="14205"/>
                  </a:lnTo>
                  <a:lnTo>
                    <a:pt x="7621" y="12859"/>
                  </a:lnTo>
                  <a:lnTo>
                    <a:pt x="9931" y="14157"/>
                  </a:lnTo>
                  <a:lnTo>
                    <a:pt x="10693" y="14574"/>
                  </a:lnTo>
                  <a:lnTo>
                    <a:pt x="10907" y="13752"/>
                  </a:lnTo>
                  <a:lnTo>
                    <a:pt x="11621" y="11169"/>
                  </a:lnTo>
                  <a:lnTo>
                    <a:pt x="14205" y="10502"/>
                  </a:lnTo>
                  <a:lnTo>
                    <a:pt x="15050" y="10276"/>
                  </a:lnTo>
                  <a:lnTo>
                    <a:pt x="14622" y="9549"/>
                  </a:lnTo>
                  <a:lnTo>
                    <a:pt x="13229" y="7228"/>
                  </a:lnTo>
                  <a:lnTo>
                    <a:pt x="14574" y="4977"/>
                  </a:lnTo>
                  <a:lnTo>
                    <a:pt x="15003" y="4251"/>
                  </a:lnTo>
                  <a:lnTo>
                    <a:pt x="14157" y="4025"/>
                  </a:lnTo>
                  <a:lnTo>
                    <a:pt x="11490"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1"/>
            <p:cNvSpPr/>
            <p:nvPr/>
          </p:nvSpPr>
          <p:spPr>
            <a:xfrm>
              <a:off x="2108875" y="2307850"/>
              <a:ext cx="376275" cy="365250"/>
            </a:xfrm>
            <a:custGeom>
              <a:avLst/>
              <a:gdLst/>
              <a:ahLst/>
              <a:cxnLst/>
              <a:rect l="l" t="t" r="r" b="b"/>
              <a:pathLst>
                <a:path w="15051" h="14610" extrusionOk="0">
                  <a:moveTo>
                    <a:pt x="4882" y="1298"/>
                  </a:moveTo>
                  <a:lnTo>
                    <a:pt x="7097" y="2525"/>
                  </a:lnTo>
                  <a:lnTo>
                    <a:pt x="7097" y="6323"/>
                  </a:lnTo>
                  <a:lnTo>
                    <a:pt x="4263" y="3573"/>
                  </a:lnTo>
                  <a:lnTo>
                    <a:pt x="4882" y="1298"/>
                  </a:lnTo>
                  <a:close/>
                  <a:moveTo>
                    <a:pt x="10050" y="1251"/>
                  </a:moveTo>
                  <a:lnTo>
                    <a:pt x="10705" y="3644"/>
                  </a:lnTo>
                  <a:lnTo>
                    <a:pt x="7930" y="6323"/>
                  </a:lnTo>
                  <a:lnTo>
                    <a:pt x="7930" y="2430"/>
                  </a:lnTo>
                  <a:lnTo>
                    <a:pt x="7954" y="2430"/>
                  </a:lnTo>
                  <a:lnTo>
                    <a:pt x="10050" y="1251"/>
                  </a:lnTo>
                  <a:close/>
                  <a:moveTo>
                    <a:pt x="11383" y="4132"/>
                  </a:moveTo>
                  <a:lnTo>
                    <a:pt x="13729" y="4751"/>
                  </a:lnTo>
                  <a:lnTo>
                    <a:pt x="12443" y="6894"/>
                  </a:lnTo>
                  <a:lnTo>
                    <a:pt x="8526" y="6894"/>
                  </a:lnTo>
                  <a:lnTo>
                    <a:pt x="11383" y="4132"/>
                  </a:lnTo>
                  <a:close/>
                  <a:moveTo>
                    <a:pt x="3739" y="4227"/>
                  </a:moveTo>
                  <a:lnTo>
                    <a:pt x="6502" y="6906"/>
                  </a:lnTo>
                  <a:lnTo>
                    <a:pt x="2489" y="6906"/>
                  </a:lnTo>
                  <a:lnTo>
                    <a:pt x="1263" y="4870"/>
                  </a:lnTo>
                  <a:lnTo>
                    <a:pt x="3739" y="4227"/>
                  </a:lnTo>
                  <a:close/>
                  <a:moveTo>
                    <a:pt x="12550" y="7728"/>
                  </a:moveTo>
                  <a:lnTo>
                    <a:pt x="13753" y="9764"/>
                  </a:lnTo>
                  <a:lnTo>
                    <a:pt x="11300" y="10407"/>
                  </a:lnTo>
                  <a:lnTo>
                    <a:pt x="8526" y="7728"/>
                  </a:lnTo>
                  <a:close/>
                  <a:moveTo>
                    <a:pt x="6514" y="7728"/>
                  </a:moveTo>
                  <a:lnTo>
                    <a:pt x="3668" y="10478"/>
                  </a:lnTo>
                  <a:lnTo>
                    <a:pt x="1322" y="9871"/>
                  </a:lnTo>
                  <a:lnTo>
                    <a:pt x="2608" y="7728"/>
                  </a:lnTo>
                  <a:close/>
                  <a:moveTo>
                    <a:pt x="7930" y="8299"/>
                  </a:moveTo>
                  <a:lnTo>
                    <a:pt x="10776" y="11062"/>
                  </a:lnTo>
                  <a:lnTo>
                    <a:pt x="10157" y="13336"/>
                  </a:lnTo>
                  <a:lnTo>
                    <a:pt x="7930" y="12097"/>
                  </a:lnTo>
                  <a:lnTo>
                    <a:pt x="7930" y="8299"/>
                  </a:lnTo>
                  <a:close/>
                  <a:moveTo>
                    <a:pt x="7121" y="8299"/>
                  </a:moveTo>
                  <a:lnTo>
                    <a:pt x="7121" y="12205"/>
                  </a:lnTo>
                  <a:lnTo>
                    <a:pt x="7097" y="12205"/>
                  </a:lnTo>
                  <a:lnTo>
                    <a:pt x="5001" y="13383"/>
                  </a:lnTo>
                  <a:lnTo>
                    <a:pt x="4347" y="10978"/>
                  </a:lnTo>
                  <a:lnTo>
                    <a:pt x="7121"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1" y="7394"/>
                  </a:lnTo>
                  <a:lnTo>
                    <a:pt x="477" y="9645"/>
                  </a:lnTo>
                  <a:lnTo>
                    <a:pt x="48" y="10371"/>
                  </a:lnTo>
                  <a:lnTo>
                    <a:pt x="894" y="10597"/>
                  </a:lnTo>
                  <a:lnTo>
                    <a:pt x="3561" y="11300"/>
                  </a:lnTo>
                  <a:lnTo>
                    <a:pt x="4239" y="13800"/>
                  </a:lnTo>
                  <a:lnTo>
                    <a:pt x="4466" y="14610"/>
                  </a:lnTo>
                  <a:lnTo>
                    <a:pt x="5228" y="14193"/>
                  </a:lnTo>
                  <a:lnTo>
                    <a:pt x="7621" y="12859"/>
                  </a:lnTo>
                  <a:lnTo>
                    <a:pt x="9931" y="14145"/>
                  </a:lnTo>
                  <a:lnTo>
                    <a:pt x="10693" y="14574"/>
                  </a:lnTo>
                  <a:lnTo>
                    <a:pt x="10907" y="13752"/>
                  </a:lnTo>
                  <a:lnTo>
                    <a:pt x="11621" y="11157"/>
                  </a:lnTo>
                  <a:lnTo>
                    <a:pt x="14193" y="10490"/>
                  </a:lnTo>
                  <a:lnTo>
                    <a:pt x="15050" y="10264"/>
                  </a:lnTo>
                  <a:lnTo>
                    <a:pt x="14622" y="9538"/>
                  </a:lnTo>
                  <a:lnTo>
                    <a:pt x="13229" y="7216"/>
                  </a:lnTo>
                  <a:lnTo>
                    <a:pt x="14574" y="4966"/>
                  </a:lnTo>
                  <a:lnTo>
                    <a:pt x="15003" y="4239"/>
                  </a:lnTo>
                  <a:lnTo>
                    <a:pt x="14157" y="4013"/>
                  </a:lnTo>
                  <a:lnTo>
                    <a:pt x="11490"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1"/>
            <p:cNvSpPr/>
            <p:nvPr/>
          </p:nvSpPr>
          <p:spPr>
            <a:xfrm>
              <a:off x="2108875" y="1942325"/>
              <a:ext cx="376275" cy="365550"/>
            </a:xfrm>
            <a:custGeom>
              <a:avLst/>
              <a:gdLst/>
              <a:ahLst/>
              <a:cxnLst/>
              <a:rect l="l" t="t" r="r" b="b"/>
              <a:pathLst>
                <a:path w="15051" h="14622" extrusionOk="0">
                  <a:moveTo>
                    <a:pt x="4882" y="1299"/>
                  </a:moveTo>
                  <a:lnTo>
                    <a:pt x="7097" y="2537"/>
                  </a:lnTo>
                  <a:lnTo>
                    <a:pt x="7097" y="6335"/>
                  </a:lnTo>
                  <a:lnTo>
                    <a:pt x="4263" y="3573"/>
                  </a:lnTo>
                  <a:lnTo>
                    <a:pt x="4882" y="1299"/>
                  </a:lnTo>
                  <a:close/>
                  <a:moveTo>
                    <a:pt x="10050" y="1251"/>
                  </a:moveTo>
                  <a:lnTo>
                    <a:pt x="10705" y="3656"/>
                  </a:lnTo>
                  <a:lnTo>
                    <a:pt x="7930" y="6335"/>
                  </a:lnTo>
                  <a:lnTo>
                    <a:pt x="7930" y="2430"/>
                  </a:lnTo>
                  <a:lnTo>
                    <a:pt x="7954" y="2430"/>
                  </a:lnTo>
                  <a:lnTo>
                    <a:pt x="10050" y="1251"/>
                  </a:lnTo>
                  <a:close/>
                  <a:moveTo>
                    <a:pt x="11383" y="4144"/>
                  </a:moveTo>
                  <a:lnTo>
                    <a:pt x="13729" y="4751"/>
                  </a:lnTo>
                  <a:lnTo>
                    <a:pt x="12443" y="6895"/>
                  </a:lnTo>
                  <a:lnTo>
                    <a:pt x="8526" y="6895"/>
                  </a:lnTo>
                  <a:lnTo>
                    <a:pt x="11383" y="4144"/>
                  </a:lnTo>
                  <a:close/>
                  <a:moveTo>
                    <a:pt x="3739" y="4228"/>
                  </a:moveTo>
                  <a:lnTo>
                    <a:pt x="6502" y="6906"/>
                  </a:lnTo>
                  <a:lnTo>
                    <a:pt x="2489" y="6906"/>
                  </a:lnTo>
                  <a:lnTo>
                    <a:pt x="1263" y="4870"/>
                  </a:lnTo>
                  <a:lnTo>
                    <a:pt x="3739" y="4228"/>
                  </a:lnTo>
                  <a:close/>
                  <a:moveTo>
                    <a:pt x="12550" y="7728"/>
                  </a:moveTo>
                  <a:lnTo>
                    <a:pt x="13764" y="9764"/>
                  </a:lnTo>
                  <a:lnTo>
                    <a:pt x="11300" y="10407"/>
                  </a:lnTo>
                  <a:lnTo>
                    <a:pt x="8526" y="7728"/>
                  </a:lnTo>
                  <a:close/>
                  <a:moveTo>
                    <a:pt x="6514" y="7728"/>
                  </a:moveTo>
                  <a:lnTo>
                    <a:pt x="3668" y="10478"/>
                  </a:lnTo>
                  <a:lnTo>
                    <a:pt x="1322" y="9871"/>
                  </a:lnTo>
                  <a:lnTo>
                    <a:pt x="2608" y="7728"/>
                  </a:lnTo>
                  <a:close/>
                  <a:moveTo>
                    <a:pt x="7930" y="8311"/>
                  </a:moveTo>
                  <a:lnTo>
                    <a:pt x="10776" y="11062"/>
                  </a:lnTo>
                  <a:lnTo>
                    <a:pt x="10157" y="13336"/>
                  </a:lnTo>
                  <a:lnTo>
                    <a:pt x="7930" y="12109"/>
                  </a:lnTo>
                  <a:lnTo>
                    <a:pt x="7930" y="8311"/>
                  </a:lnTo>
                  <a:close/>
                  <a:moveTo>
                    <a:pt x="7121" y="8311"/>
                  </a:moveTo>
                  <a:lnTo>
                    <a:pt x="7121" y="12205"/>
                  </a:lnTo>
                  <a:lnTo>
                    <a:pt x="7097" y="12205"/>
                  </a:lnTo>
                  <a:lnTo>
                    <a:pt x="5001" y="13383"/>
                  </a:lnTo>
                  <a:lnTo>
                    <a:pt x="4347" y="10990"/>
                  </a:lnTo>
                  <a:lnTo>
                    <a:pt x="7121"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1" y="7406"/>
                  </a:lnTo>
                  <a:lnTo>
                    <a:pt x="477" y="9645"/>
                  </a:lnTo>
                  <a:lnTo>
                    <a:pt x="48" y="10383"/>
                  </a:lnTo>
                  <a:lnTo>
                    <a:pt x="894" y="10597"/>
                  </a:lnTo>
                  <a:lnTo>
                    <a:pt x="3561" y="11300"/>
                  </a:lnTo>
                  <a:lnTo>
                    <a:pt x="4239" y="13800"/>
                  </a:lnTo>
                  <a:lnTo>
                    <a:pt x="4466" y="14622"/>
                  </a:lnTo>
                  <a:lnTo>
                    <a:pt x="5228" y="14205"/>
                  </a:lnTo>
                  <a:lnTo>
                    <a:pt x="7621" y="12860"/>
                  </a:lnTo>
                  <a:lnTo>
                    <a:pt x="9931" y="14157"/>
                  </a:lnTo>
                  <a:lnTo>
                    <a:pt x="10693" y="14574"/>
                  </a:lnTo>
                  <a:lnTo>
                    <a:pt x="10907" y="13753"/>
                  </a:lnTo>
                  <a:lnTo>
                    <a:pt x="11621" y="11169"/>
                  </a:lnTo>
                  <a:lnTo>
                    <a:pt x="14193" y="10502"/>
                  </a:lnTo>
                  <a:lnTo>
                    <a:pt x="15050" y="10276"/>
                  </a:lnTo>
                  <a:lnTo>
                    <a:pt x="14622" y="9550"/>
                  </a:lnTo>
                  <a:lnTo>
                    <a:pt x="13229" y="7228"/>
                  </a:lnTo>
                  <a:lnTo>
                    <a:pt x="14574" y="4978"/>
                  </a:lnTo>
                  <a:lnTo>
                    <a:pt x="15003" y="4251"/>
                  </a:lnTo>
                  <a:lnTo>
                    <a:pt x="14157" y="4025"/>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11"/>
            <p:cNvSpPr/>
            <p:nvPr/>
          </p:nvSpPr>
          <p:spPr>
            <a:xfrm>
              <a:off x="2488100" y="4134575"/>
              <a:ext cx="376250" cy="365525"/>
            </a:xfrm>
            <a:custGeom>
              <a:avLst/>
              <a:gdLst/>
              <a:ahLst/>
              <a:cxnLst/>
              <a:rect l="l" t="t" r="r" b="b"/>
              <a:pathLst>
                <a:path w="15050" h="14621" extrusionOk="0">
                  <a:moveTo>
                    <a:pt x="4882" y="1286"/>
                  </a:moveTo>
                  <a:lnTo>
                    <a:pt x="7096" y="2512"/>
                  </a:lnTo>
                  <a:lnTo>
                    <a:pt x="7096" y="6310"/>
                  </a:lnTo>
                  <a:lnTo>
                    <a:pt x="4251" y="3560"/>
                  </a:lnTo>
                  <a:lnTo>
                    <a:pt x="4882" y="1286"/>
                  </a:lnTo>
                  <a:close/>
                  <a:moveTo>
                    <a:pt x="10025" y="1238"/>
                  </a:moveTo>
                  <a:lnTo>
                    <a:pt x="10680" y="3632"/>
                  </a:lnTo>
                  <a:lnTo>
                    <a:pt x="7918" y="6310"/>
                  </a:lnTo>
                  <a:lnTo>
                    <a:pt x="7918" y="2417"/>
                  </a:lnTo>
                  <a:lnTo>
                    <a:pt x="7930" y="2417"/>
                  </a:lnTo>
                  <a:lnTo>
                    <a:pt x="10025" y="1238"/>
                  </a:lnTo>
                  <a:close/>
                  <a:moveTo>
                    <a:pt x="11371" y="4132"/>
                  </a:moveTo>
                  <a:lnTo>
                    <a:pt x="13704" y="4739"/>
                  </a:lnTo>
                  <a:lnTo>
                    <a:pt x="12430" y="6882"/>
                  </a:lnTo>
                  <a:lnTo>
                    <a:pt x="8525" y="6882"/>
                  </a:lnTo>
                  <a:lnTo>
                    <a:pt x="11371" y="4132"/>
                  </a:lnTo>
                  <a:close/>
                  <a:moveTo>
                    <a:pt x="3727" y="4215"/>
                  </a:moveTo>
                  <a:lnTo>
                    <a:pt x="6501" y="6894"/>
                  </a:lnTo>
                  <a:lnTo>
                    <a:pt x="2489" y="6894"/>
                  </a:lnTo>
                  <a:lnTo>
                    <a:pt x="1262" y="4858"/>
                  </a:lnTo>
                  <a:lnTo>
                    <a:pt x="3727" y="4215"/>
                  </a:lnTo>
                  <a:close/>
                  <a:moveTo>
                    <a:pt x="12550" y="7715"/>
                  </a:moveTo>
                  <a:lnTo>
                    <a:pt x="13764" y="9751"/>
                  </a:lnTo>
                  <a:lnTo>
                    <a:pt x="11299" y="10394"/>
                  </a:lnTo>
                  <a:lnTo>
                    <a:pt x="8525" y="7715"/>
                  </a:lnTo>
                  <a:close/>
                  <a:moveTo>
                    <a:pt x="6513" y="7715"/>
                  </a:moveTo>
                  <a:lnTo>
                    <a:pt x="3656" y="10466"/>
                  </a:lnTo>
                  <a:lnTo>
                    <a:pt x="1322" y="9859"/>
                  </a:lnTo>
                  <a:lnTo>
                    <a:pt x="2596" y="7715"/>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2"/>
                  </a:lnTo>
                  <a:lnTo>
                    <a:pt x="5120" y="465"/>
                  </a:lnTo>
                  <a:lnTo>
                    <a:pt x="4358" y="48"/>
                  </a:lnTo>
                  <a:lnTo>
                    <a:pt x="4132" y="869"/>
                  </a:lnTo>
                  <a:lnTo>
                    <a:pt x="3417" y="3453"/>
                  </a:lnTo>
                  <a:lnTo>
                    <a:pt x="846" y="4132"/>
                  </a:lnTo>
                  <a:lnTo>
                    <a:pt x="0" y="4346"/>
                  </a:lnTo>
                  <a:lnTo>
                    <a:pt x="429" y="5084"/>
                  </a:lnTo>
                  <a:lnTo>
                    <a:pt x="1810"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1"/>
            <p:cNvSpPr/>
            <p:nvPr/>
          </p:nvSpPr>
          <p:spPr>
            <a:xfrm>
              <a:off x="2108575" y="846675"/>
              <a:ext cx="375975" cy="365525"/>
            </a:xfrm>
            <a:custGeom>
              <a:avLst/>
              <a:gdLst/>
              <a:ahLst/>
              <a:cxnLst/>
              <a:rect l="l" t="t" r="r" b="b"/>
              <a:pathLst>
                <a:path w="15039" h="14621" extrusionOk="0">
                  <a:moveTo>
                    <a:pt x="10050" y="1238"/>
                  </a:moveTo>
                  <a:lnTo>
                    <a:pt x="10705" y="3631"/>
                  </a:lnTo>
                  <a:lnTo>
                    <a:pt x="7930" y="6310"/>
                  </a:lnTo>
                  <a:lnTo>
                    <a:pt x="7930" y="2417"/>
                  </a:lnTo>
                  <a:lnTo>
                    <a:pt x="7942" y="2417"/>
                  </a:lnTo>
                  <a:lnTo>
                    <a:pt x="10050" y="1238"/>
                  </a:lnTo>
                  <a:close/>
                  <a:moveTo>
                    <a:pt x="4894" y="1298"/>
                  </a:moveTo>
                  <a:lnTo>
                    <a:pt x="7109" y="2536"/>
                  </a:lnTo>
                  <a:lnTo>
                    <a:pt x="7109" y="6322"/>
                  </a:lnTo>
                  <a:lnTo>
                    <a:pt x="4275" y="3572"/>
                  </a:lnTo>
                  <a:lnTo>
                    <a:pt x="4894" y="1298"/>
                  </a:lnTo>
                  <a:close/>
                  <a:moveTo>
                    <a:pt x="3751" y="4215"/>
                  </a:moveTo>
                  <a:lnTo>
                    <a:pt x="6514" y="6894"/>
                  </a:lnTo>
                  <a:lnTo>
                    <a:pt x="2501" y="6894"/>
                  </a:lnTo>
                  <a:lnTo>
                    <a:pt x="1275" y="4858"/>
                  </a:lnTo>
                  <a:lnTo>
                    <a:pt x="3751" y="4215"/>
                  </a:lnTo>
                  <a:close/>
                  <a:moveTo>
                    <a:pt x="11383" y="4131"/>
                  </a:moveTo>
                  <a:lnTo>
                    <a:pt x="13717" y="4751"/>
                  </a:lnTo>
                  <a:lnTo>
                    <a:pt x="12455" y="6894"/>
                  </a:lnTo>
                  <a:lnTo>
                    <a:pt x="8538" y="6894"/>
                  </a:lnTo>
                  <a:lnTo>
                    <a:pt x="11383" y="4131"/>
                  </a:lnTo>
                  <a:close/>
                  <a:moveTo>
                    <a:pt x="12562" y="7715"/>
                  </a:moveTo>
                  <a:lnTo>
                    <a:pt x="13776" y="9751"/>
                  </a:lnTo>
                  <a:lnTo>
                    <a:pt x="11312" y="10394"/>
                  </a:lnTo>
                  <a:lnTo>
                    <a:pt x="8538" y="7715"/>
                  </a:lnTo>
                  <a:close/>
                  <a:moveTo>
                    <a:pt x="6526" y="7727"/>
                  </a:moveTo>
                  <a:lnTo>
                    <a:pt x="3680" y="10477"/>
                  </a:lnTo>
                  <a:lnTo>
                    <a:pt x="1334" y="9870"/>
                  </a:lnTo>
                  <a:lnTo>
                    <a:pt x="2620" y="7727"/>
                  </a:lnTo>
                  <a:close/>
                  <a:moveTo>
                    <a:pt x="7942" y="8287"/>
                  </a:moveTo>
                  <a:lnTo>
                    <a:pt x="10788" y="11049"/>
                  </a:lnTo>
                  <a:lnTo>
                    <a:pt x="10169" y="13323"/>
                  </a:lnTo>
                  <a:lnTo>
                    <a:pt x="7942" y="12085"/>
                  </a:lnTo>
                  <a:lnTo>
                    <a:pt x="7942" y="8287"/>
                  </a:lnTo>
                  <a:close/>
                  <a:moveTo>
                    <a:pt x="7133" y="8287"/>
                  </a:moveTo>
                  <a:lnTo>
                    <a:pt x="7133" y="12192"/>
                  </a:lnTo>
                  <a:lnTo>
                    <a:pt x="7109" y="12192"/>
                  </a:lnTo>
                  <a:lnTo>
                    <a:pt x="5013" y="13371"/>
                  </a:lnTo>
                  <a:lnTo>
                    <a:pt x="4359" y="10966"/>
                  </a:lnTo>
                  <a:lnTo>
                    <a:pt x="7133" y="8287"/>
                  </a:lnTo>
                  <a:close/>
                  <a:moveTo>
                    <a:pt x="10574" y="0"/>
                  </a:moveTo>
                  <a:lnTo>
                    <a:pt x="9824" y="417"/>
                  </a:lnTo>
                  <a:lnTo>
                    <a:pt x="7418" y="1762"/>
                  </a:lnTo>
                  <a:lnTo>
                    <a:pt x="5121" y="464"/>
                  </a:lnTo>
                  <a:lnTo>
                    <a:pt x="4359" y="48"/>
                  </a:lnTo>
                  <a:lnTo>
                    <a:pt x="4132" y="869"/>
                  </a:lnTo>
                  <a:lnTo>
                    <a:pt x="3418" y="3453"/>
                  </a:lnTo>
                  <a:lnTo>
                    <a:pt x="846" y="4120"/>
                  </a:lnTo>
                  <a:lnTo>
                    <a:pt x="1" y="4346"/>
                  </a:lnTo>
                  <a:lnTo>
                    <a:pt x="430" y="5072"/>
                  </a:lnTo>
                  <a:lnTo>
                    <a:pt x="1811" y="7394"/>
                  </a:lnTo>
                  <a:lnTo>
                    <a:pt x="477" y="9644"/>
                  </a:lnTo>
                  <a:lnTo>
                    <a:pt x="37" y="10370"/>
                  </a:lnTo>
                  <a:lnTo>
                    <a:pt x="894" y="10597"/>
                  </a:lnTo>
                  <a:lnTo>
                    <a:pt x="3549" y="11299"/>
                  </a:lnTo>
                  <a:lnTo>
                    <a:pt x="4240" y="13799"/>
                  </a:lnTo>
                  <a:lnTo>
                    <a:pt x="4466" y="14621"/>
                  </a:lnTo>
                  <a:lnTo>
                    <a:pt x="5216" y="14204"/>
                  </a:lnTo>
                  <a:lnTo>
                    <a:pt x="7621" y="12859"/>
                  </a:lnTo>
                  <a:lnTo>
                    <a:pt x="9931" y="14157"/>
                  </a:lnTo>
                  <a:lnTo>
                    <a:pt x="10681" y="14573"/>
                  </a:lnTo>
                  <a:lnTo>
                    <a:pt x="10907" y="13752"/>
                  </a:lnTo>
                  <a:lnTo>
                    <a:pt x="11621" y="11168"/>
                  </a:lnTo>
                  <a:lnTo>
                    <a:pt x="14193" y="10489"/>
                  </a:lnTo>
                  <a:lnTo>
                    <a:pt x="15038" y="10275"/>
                  </a:lnTo>
                  <a:lnTo>
                    <a:pt x="14610" y="9537"/>
                  </a:lnTo>
                  <a:lnTo>
                    <a:pt x="13229" y="7215"/>
                  </a:lnTo>
                  <a:lnTo>
                    <a:pt x="14574" y="4965"/>
                  </a:lnTo>
                  <a:lnTo>
                    <a:pt x="15015" y="4227"/>
                  </a:lnTo>
                  <a:lnTo>
                    <a:pt x="14169" y="4000"/>
                  </a:lnTo>
                  <a:lnTo>
                    <a:pt x="11502" y="3322"/>
                  </a:lnTo>
                  <a:lnTo>
                    <a:pt x="10824"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1"/>
            <p:cNvSpPr/>
            <p:nvPr/>
          </p:nvSpPr>
          <p:spPr>
            <a:xfrm>
              <a:off x="2108875" y="1211600"/>
              <a:ext cx="376275" cy="365525"/>
            </a:xfrm>
            <a:custGeom>
              <a:avLst/>
              <a:gdLst/>
              <a:ahLst/>
              <a:cxnLst/>
              <a:rect l="l" t="t" r="r" b="b"/>
              <a:pathLst>
                <a:path w="15051" h="14621" extrusionOk="0">
                  <a:moveTo>
                    <a:pt x="4882" y="1298"/>
                  </a:moveTo>
                  <a:lnTo>
                    <a:pt x="7097" y="2536"/>
                  </a:lnTo>
                  <a:lnTo>
                    <a:pt x="7097" y="6334"/>
                  </a:lnTo>
                  <a:lnTo>
                    <a:pt x="4263" y="3572"/>
                  </a:lnTo>
                  <a:lnTo>
                    <a:pt x="4882" y="1298"/>
                  </a:lnTo>
                  <a:close/>
                  <a:moveTo>
                    <a:pt x="10050" y="1250"/>
                  </a:moveTo>
                  <a:lnTo>
                    <a:pt x="10705" y="3655"/>
                  </a:lnTo>
                  <a:lnTo>
                    <a:pt x="7930" y="6334"/>
                  </a:lnTo>
                  <a:lnTo>
                    <a:pt x="7930" y="2429"/>
                  </a:lnTo>
                  <a:lnTo>
                    <a:pt x="7954" y="2429"/>
                  </a:lnTo>
                  <a:lnTo>
                    <a:pt x="10050" y="1250"/>
                  </a:lnTo>
                  <a:close/>
                  <a:moveTo>
                    <a:pt x="3739" y="4227"/>
                  </a:moveTo>
                  <a:lnTo>
                    <a:pt x="6502" y="6906"/>
                  </a:lnTo>
                  <a:lnTo>
                    <a:pt x="2489" y="6906"/>
                  </a:lnTo>
                  <a:lnTo>
                    <a:pt x="1263" y="4870"/>
                  </a:lnTo>
                  <a:lnTo>
                    <a:pt x="3739" y="4227"/>
                  </a:lnTo>
                  <a:close/>
                  <a:moveTo>
                    <a:pt x="11383" y="4155"/>
                  </a:moveTo>
                  <a:lnTo>
                    <a:pt x="13729" y="4763"/>
                  </a:lnTo>
                  <a:lnTo>
                    <a:pt x="12443" y="6906"/>
                  </a:lnTo>
                  <a:lnTo>
                    <a:pt x="8526" y="6906"/>
                  </a:lnTo>
                  <a:lnTo>
                    <a:pt x="11383" y="4155"/>
                  </a:lnTo>
                  <a:close/>
                  <a:moveTo>
                    <a:pt x="12550" y="7727"/>
                  </a:moveTo>
                  <a:lnTo>
                    <a:pt x="13764" y="9763"/>
                  </a:lnTo>
                  <a:lnTo>
                    <a:pt x="11300" y="10406"/>
                  </a:lnTo>
                  <a:lnTo>
                    <a:pt x="8526" y="7727"/>
                  </a:lnTo>
                  <a:close/>
                  <a:moveTo>
                    <a:pt x="6514" y="7739"/>
                  </a:moveTo>
                  <a:lnTo>
                    <a:pt x="3668" y="10501"/>
                  </a:lnTo>
                  <a:lnTo>
                    <a:pt x="1322" y="9882"/>
                  </a:lnTo>
                  <a:lnTo>
                    <a:pt x="2608" y="7739"/>
                  </a:lnTo>
                  <a:close/>
                  <a:moveTo>
                    <a:pt x="7930" y="8311"/>
                  </a:moveTo>
                  <a:lnTo>
                    <a:pt x="10776" y="11061"/>
                  </a:lnTo>
                  <a:lnTo>
                    <a:pt x="10157" y="13335"/>
                  </a:lnTo>
                  <a:lnTo>
                    <a:pt x="7930" y="12097"/>
                  </a:lnTo>
                  <a:lnTo>
                    <a:pt x="7930" y="8311"/>
                  </a:lnTo>
                  <a:close/>
                  <a:moveTo>
                    <a:pt x="7121" y="8311"/>
                  </a:moveTo>
                  <a:lnTo>
                    <a:pt x="7121" y="12204"/>
                  </a:lnTo>
                  <a:lnTo>
                    <a:pt x="7097" y="12204"/>
                  </a:lnTo>
                  <a:lnTo>
                    <a:pt x="5001" y="13383"/>
                  </a:lnTo>
                  <a:lnTo>
                    <a:pt x="4347" y="10989"/>
                  </a:lnTo>
                  <a:lnTo>
                    <a:pt x="7121"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1" y="7394"/>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193" y="10489"/>
                  </a:lnTo>
                  <a:lnTo>
                    <a:pt x="15050" y="10275"/>
                  </a:lnTo>
                  <a:lnTo>
                    <a:pt x="14622" y="9537"/>
                  </a:lnTo>
                  <a:lnTo>
                    <a:pt x="13229" y="7227"/>
                  </a:lnTo>
                  <a:lnTo>
                    <a:pt x="14574" y="4977"/>
                  </a:lnTo>
                  <a:lnTo>
                    <a:pt x="15003" y="4251"/>
                  </a:lnTo>
                  <a:lnTo>
                    <a:pt x="14157" y="4024"/>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1"/>
            <p:cNvSpPr/>
            <p:nvPr/>
          </p:nvSpPr>
          <p:spPr>
            <a:xfrm>
              <a:off x="2108875" y="1577100"/>
              <a:ext cx="376275" cy="365250"/>
            </a:xfrm>
            <a:custGeom>
              <a:avLst/>
              <a:gdLst/>
              <a:ahLst/>
              <a:cxnLst/>
              <a:rect l="l" t="t" r="r" b="b"/>
              <a:pathLst>
                <a:path w="15051" h="14610" extrusionOk="0">
                  <a:moveTo>
                    <a:pt x="4882" y="1299"/>
                  </a:moveTo>
                  <a:lnTo>
                    <a:pt x="7097" y="2525"/>
                  </a:lnTo>
                  <a:lnTo>
                    <a:pt x="7097" y="6323"/>
                  </a:lnTo>
                  <a:lnTo>
                    <a:pt x="4263" y="3573"/>
                  </a:lnTo>
                  <a:lnTo>
                    <a:pt x="4882" y="1299"/>
                  </a:lnTo>
                  <a:close/>
                  <a:moveTo>
                    <a:pt x="10050" y="1251"/>
                  </a:moveTo>
                  <a:lnTo>
                    <a:pt x="10705" y="3644"/>
                  </a:lnTo>
                  <a:lnTo>
                    <a:pt x="7930" y="6323"/>
                  </a:lnTo>
                  <a:lnTo>
                    <a:pt x="7930" y="2430"/>
                  </a:lnTo>
                  <a:lnTo>
                    <a:pt x="7954" y="2430"/>
                  </a:lnTo>
                  <a:lnTo>
                    <a:pt x="10050" y="1251"/>
                  </a:lnTo>
                  <a:close/>
                  <a:moveTo>
                    <a:pt x="3739" y="4228"/>
                  </a:moveTo>
                  <a:lnTo>
                    <a:pt x="6502" y="6906"/>
                  </a:lnTo>
                  <a:lnTo>
                    <a:pt x="2489" y="6906"/>
                  </a:lnTo>
                  <a:lnTo>
                    <a:pt x="1263" y="4871"/>
                  </a:lnTo>
                  <a:lnTo>
                    <a:pt x="3739" y="4228"/>
                  </a:lnTo>
                  <a:close/>
                  <a:moveTo>
                    <a:pt x="11383" y="4156"/>
                  </a:moveTo>
                  <a:lnTo>
                    <a:pt x="13729" y="4763"/>
                  </a:lnTo>
                  <a:lnTo>
                    <a:pt x="12443" y="6906"/>
                  </a:lnTo>
                  <a:lnTo>
                    <a:pt x="8526" y="6906"/>
                  </a:lnTo>
                  <a:lnTo>
                    <a:pt x="11383" y="4156"/>
                  </a:lnTo>
                  <a:close/>
                  <a:moveTo>
                    <a:pt x="12550" y="7728"/>
                  </a:moveTo>
                  <a:lnTo>
                    <a:pt x="13753" y="9764"/>
                  </a:lnTo>
                  <a:lnTo>
                    <a:pt x="11300" y="10407"/>
                  </a:lnTo>
                  <a:lnTo>
                    <a:pt x="8526" y="7728"/>
                  </a:lnTo>
                  <a:close/>
                  <a:moveTo>
                    <a:pt x="6514" y="7704"/>
                  </a:moveTo>
                  <a:lnTo>
                    <a:pt x="3668" y="10478"/>
                  </a:lnTo>
                  <a:lnTo>
                    <a:pt x="1322" y="9859"/>
                  </a:lnTo>
                  <a:lnTo>
                    <a:pt x="2608" y="7704"/>
                  </a:lnTo>
                  <a:close/>
                  <a:moveTo>
                    <a:pt x="7930" y="8300"/>
                  </a:moveTo>
                  <a:lnTo>
                    <a:pt x="10776" y="11050"/>
                  </a:lnTo>
                  <a:lnTo>
                    <a:pt x="10157" y="13336"/>
                  </a:lnTo>
                  <a:lnTo>
                    <a:pt x="7930" y="12098"/>
                  </a:lnTo>
                  <a:lnTo>
                    <a:pt x="7930" y="8300"/>
                  </a:lnTo>
                  <a:close/>
                  <a:moveTo>
                    <a:pt x="7121" y="8300"/>
                  </a:moveTo>
                  <a:lnTo>
                    <a:pt x="7121" y="12205"/>
                  </a:lnTo>
                  <a:lnTo>
                    <a:pt x="7097" y="12205"/>
                  </a:lnTo>
                  <a:lnTo>
                    <a:pt x="5001" y="13383"/>
                  </a:lnTo>
                  <a:lnTo>
                    <a:pt x="4347" y="10978"/>
                  </a:lnTo>
                  <a:lnTo>
                    <a:pt x="7121"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1" y="7395"/>
                  </a:lnTo>
                  <a:lnTo>
                    <a:pt x="477" y="9645"/>
                  </a:lnTo>
                  <a:lnTo>
                    <a:pt x="48" y="10371"/>
                  </a:lnTo>
                  <a:lnTo>
                    <a:pt x="894" y="10597"/>
                  </a:lnTo>
                  <a:lnTo>
                    <a:pt x="3561" y="11300"/>
                  </a:lnTo>
                  <a:lnTo>
                    <a:pt x="4239" y="13800"/>
                  </a:lnTo>
                  <a:lnTo>
                    <a:pt x="4466" y="14610"/>
                  </a:lnTo>
                  <a:lnTo>
                    <a:pt x="5228" y="14193"/>
                  </a:lnTo>
                  <a:lnTo>
                    <a:pt x="7621" y="12860"/>
                  </a:lnTo>
                  <a:lnTo>
                    <a:pt x="9931" y="14145"/>
                  </a:lnTo>
                  <a:lnTo>
                    <a:pt x="10693" y="14574"/>
                  </a:lnTo>
                  <a:lnTo>
                    <a:pt x="10907" y="13753"/>
                  </a:lnTo>
                  <a:lnTo>
                    <a:pt x="11621" y="11157"/>
                  </a:lnTo>
                  <a:lnTo>
                    <a:pt x="14193" y="10490"/>
                  </a:lnTo>
                  <a:lnTo>
                    <a:pt x="15050" y="10264"/>
                  </a:lnTo>
                  <a:lnTo>
                    <a:pt x="14622" y="9538"/>
                  </a:lnTo>
                  <a:lnTo>
                    <a:pt x="13229" y="7216"/>
                  </a:lnTo>
                  <a:lnTo>
                    <a:pt x="14574" y="4966"/>
                  </a:lnTo>
                  <a:lnTo>
                    <a:pt x="15003" y="4239"/>
                  </a:lnTo>
                  <a:lnTo>
                    <a:pt x="14157" y="4013"/>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1"/>
            <p:cNvSpPr/>
            <p:nvPr/>
          </p:nvSpPr>
          <p:spPr>
            <a:xfrm>
              <a:off x="2487800" y="4500100"/>
              <a:ext cx="376550" cy="365225"/>
            </a:xfrm>
            <a:custGeom>
              <a:avLst/>
              <a:gdLst/>
              <a:ahLst/>
              <a:cxnLst/>
              <a:rect l="l" t="t" r="r" b="b"/>
              <a:pathLst>
                <a:path w="15062" h="14609" extrusionOk="0">
                  <a:moveTo>
                    <a:pt x="4894" y="1274"/>
                  </a:moveTo>
                  <a:lnTo>
                    <a:pt x="7108" y="2512"/>
                  </a:lnTo>
                  <a:lnTo>
                    <a:pt x="7108" y="6310"/>
                  </a:lnTo>
                  <a:lnTo>
                    <a:pt x="4263" y="3560"/>
                  </a:lnTo>
                  <a:lnTo>
                    <a:pt x="4894" y="1274"/>
                  </a:lnTo>
                  <a:close/>
                  <a:moveTo>
                    <a:pt x="10037" y="1238"/>
                  </a:moveTo>
                  <a:lnTo>
                    <a:pt x="10692" y="3631"/>
                  </a:lnTo>
                  <a:lnTo>
                    <a:pt x="7930" y="6310"/>
                  </a:lnTo>
                  <a:lnTo>
                    <a:pt x="7930" y="2405"/>
                  </a:lnTo>
                  <a:lnTo>
                    <a:pt x="7942" y="2405"/>
                  </a:lnTo>
                  <a:lnTo>
                    <a:pt x="10037" y="1238"/>
                  </a:lnTo>
                  <a:close/>
                  <a:moveTo>
                    <a:pt x="11395" y="4120"/>
                  </a:moveTo>
                  <a:lnTo>
                    <a:pt x="13728" y="4727"/>
                  </a:lnTo>
                  <a:lnTo>
                    <a:pt x="12454" y="6870"/>
                  </a:lnTo>
                  <a:lnTo>
                    <a:pt x="8537" y="6870"/>
                  </a:lnTo>
                  <a:lnTo>
                    <a:pt x="11395" y="4120"/>
                  </a:lnTo>
                  <a:close/>
                  <a:moveTo>
                    <a:pt x="3751" y="4215"/>
                  </a:moveTo>
                  <a:lnTo>
                    <a:pt x="6513" y="6894"/>
                  </a:lnTo>
                  <a:lnTo>
                    <a:pt x="2501" y="6894"/>
                  </a:lnTo>
                  <a:lnTo>
                    <a:pt x="1274" y="4846"/>
                  </a:lnTo>
                  <a:lnTo>
                    <a:pt x="3751" y="4215"/>
                  </a:lnTo>
                  <a:close/>
                  <a:moveTo>
                    <a:pt x="12562" y="7703"/>
                  </a:moveTo>
                  <a:lnTo>
                    <a:pt x="13776" y="9751"/>
                  </a:lnTo>
                  <a:lnTo>
                    <a:pt x="11311" y="10382"/>
                  </a:lnTo>
                  <a:lnTo>
                    <a:pt x="8537" y="7703"/>
                  </a:lnTo>
                  <a:close/>
                  <a:moveTo>
                    <a:pt x="6513" y="7703"/>
                  </a:moveTo>
                  <a:lnTo>
                    <a:pt x="3668" y="10466"/>
                  </a:lnTo>
                  <a:lnTo>
                    <a:pt x="1334" y="9846"/>
                  </a:lnTo>
                  <a:lnTo>
                    <a:pt x="2596" y="7703"/>
                  </a:lnTo>
                  <a:close/>
                  <a:moveTo>
                    <a:pt x="7942" y="8275"/>
                  </a:moveTo>
                  <a:lnTo>
                    <a:pt x="10788" y="11025"/>
                  </a:lnTo>
                  <a:lnTo>
                    <a:pt x="10156" y="13299"/>
                  </a:lnTo>
                  <a:lnTo>
                    <a:pt x="7942" y="12073"/>
                  </a:lnTo>
                  <a:lnTo>
                    <a:pt x="7942" y="8275"/>
                  </a:lnTo>
                  <a:close/>
                  <a:moveTo>
                    <a:pt x="7120" y="8287"/>
                  </a:moveTo>
                  <a:lnTo>
                    <a:pt x="7120" y="12192"/>
                  </a:lnTo>
                  <a:lnTo>
                    <a:pt x="7108" y="12192"/>
                  </a:lnTo>
                  <a:lnTo>
                    <a:pt x="5013" y="13359"/>
                  </a:lnTo>
                  <a:lnTo>
                    <a:pt x="4358" y="10966"/>
                  </a:lnTo>
                  <a:lnTo>
                    <a:pt x="7120" y="8287"/>
                  </a:lnTo>
                  <a:close/>
                  <a:moveTo>
                    <a:pt x="10597" y="0"/>
                  </a:moveTo>
                  <a:lnTo>
                    <a:pt x="9835" y="417"/>
                  </a:lnTo>
                  <a:lnTo>
                    <a:pt x="7442" y="1750"/>
                  </a:lnTo>
                  <a:lnTo>
                    <a:pt x="5120" y="464"/>
                  </a:lnTo>
                  <a:lnTo>
                    <a:pt x="4358" y="48"/>
                  </a:lnTo>
                  <a:lnTo>
                    <a:pt x="4132" y="857"/>
                  </a:lnTo>
                  <a:lnTo>
                    <a:pt x="3418" y="3453"/>
                  </a:lnTo>
                  <a:lnTo>
                    <a:pt x="846" y="4120"/>
                  </a:lnTo>
                  <a:lnTo>
                    <a:pt x="0" y="4346"/>
                  </a:lnTo>
                  <a:lnTo>
                    <a:pt x="429" y="5072"/>
                  </a:lnTo>
                  <a:lnTo>
                    <a:pt x="1810" y="7394"/>
                  </a:lnTo>
                  <a:lnTo>
                    <a:pt x="465" y="9644"/>
                  </a:lnTo>
                  <a:lnTo>
                    <a:pt x="60" y="10370"/>
                  </a:lnTo>
                  <a:lnTo>
                    <a:pt x="905" y="10597"/>
                  </a:lnTo>
                  <a:lnTo>
                    <a:pt x="3572" y="11299"/>
                  </a:lnTo>
                  <a:lnTo>
                    <a:pt x="4251" y="13787"/>
                  </a:lnTo>
                  <a:lnTo>
                    <a:pt x="4477" y="14609"/>
                  </a:lnTo>
                  <a:lnTo>
                    <a:pt x="5239" y="14192"/>
                  </a:lnTo>
                  <a:lnTo>
                    <a:pt x="7632" y="12859"/>
                  </a:lnTo>
                  <a:lnTo>
                    <a:pt x="9942" y="14157"/>
                  </a:lnTo>
                  <a:lnTo>
                    <a:pt x="10692" y="14573"/>
                  </a:lnTo>
                  <a:lnTo>
                    <a:pt x="10918" y="13752"/>
                  </a:lnTo>
                  <a:lnTo>
                    <a:pt x="11633" y="11156"/>
                  </a:lnTo>
                  <a:lnTo>
                    <a:pt x="14205" y="10489"/>
                  </a:lnTo>
                  <a:lnTo>
                    <a:pt x="15062" y="10263"/>
                  </a:lnTo>
                  <a:lnTo>
                    <a:pt x="14621" y="9537"/>
                  </a:lnTo>
                  <a:lnTo>
                    <a:pt x="13240" y="7215"/>
                  </a:lnTo>
                  <a:lnTo>
                    <a:pt x="14586" y="4965"/>
                  </a:lnTo>
                  <a:lnTo>
                    <a:pt x="15014" y="4239"/>
                  </a:lnTo>
                  <a:lnTo>
                    <a:pt x="14169" y="4012"/>
                  </a:lnTo>
                  <a:lnTo>
                    <a:pt x="11502" y="3310"/>
                  </a:lnTo>
                  <a:lnTo>
                    <a:pt x="10811" y="810"/>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1"/>
            <p:cNvSpPr/>
            <p:nvPr/>
          </p:nvSpPr>
          <p:spPr>
            <a:xfrm>
              <a:off x="2488100" y="3038600"/>
              <a:ext cx="376250" cy="365250"/>
            </a:xfrm>
            <a:custGeom>
              <a:avLst/>
              <a:gdLst/>
              <a:ahLst/>
              <a:cxnLst/>
              <a:rect l="l" t="t" r="r" b="b"/>
              <a:pathLst>
                <a:path w="15050" h="14610" extrusionOk="0">
                  <a:moveTo>
                    <a:pt x="10049" y="1239"/>
                  </a:moveTo>
                  <a:lnTo>
                    <a:pt x="10704" y="3632"/>
                  </a:lnTo>
                  <a:lnTo>
                    <a:pt x="7930" y="6311"/>
                  </a:lnTo>
                  <a:lnTo>
                    <a:pt x="7930" y="2405"/>
                  </a:lnTo>
                  <a:lnTo>
                    <a:pt x="7942" y="2405"/>
                  </a:lnTo>
                  <a:lnTo>
                    <a:pt x="10049" y="1239"/>
                  </a:lnTo>
                  <a:close/>
                  <a:moveTo>
                    <a:pt x="4882" y="1274"/>
                  </a:moveTo>
                  <a:lnTo>
                    <a:pt x="7096" y="2513"/>
                  </a:lnTo>
                  <a:lnTo>
                    <a:pt x="7096" y="6323"/>
                  </a:lnTo>
                  <a:lnTo>
                    <a:pt x="4251" y="3560"/>
                  </a:lnTo>
                  <a:lnTo>
                    <a:pt x="4882"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50" y="7704"/>
                  </a:moveTo>
                  <a:lnTo>
                    <a:pt x="13764" y="9752"/>
                  </a:lnTo>
                  <a:lnTo>
                    <a:pt x="11299" y="10383"/>
                  </a:lnTo>
                  <a:lnTo>
                    <a:pt x="8525" y="7704"/>
                  </a:lnTo>
                  <a:close/>
                  <a:moveTo>
                    <a:pt x="6513" y="7704"/>
                  </a:moveTo>
                  <a:lnTo>
                    <a:pt x="3656" y="10478"/>
                  </a:lnTo>
                  <a:lnTo>
                    <a:pt x="1322" y="9871"/>
                  </a:lnTo>
                  <a:lnTo>
                    <a:pt x="2596" y="7704"/>
                  </a:lnTo>
                  <a:close/>
                  <a:moveTo>
                    <a:pt x="7942" y="8287"/>
                  </a:moveTo>
                  <a:lnTo>
                    <a:pt x="10787" y="11038"/>
                  </a:lnTo>
                  <a:lnTo>
                    <a:pt x="10168" y="13324"/>
                  </a:lnTo>
                  <a:lnTo>
                    <a:pt x="7942" y="12085"/>
                  </a:lnTo>
                  <a:lnTo>
                    <a:pt x="7942" y="8287"/>
                  </a:lnTo>
                  <a:close/>
                  <a:moveTo>
                    <a:pt x="7096" y="8287"/>
                  </a:moveTo>
                  <a:lnTo>
                    <a:pt x="7096" y="12192"/>
                  </a:lnTo>
                  <a:lnTo>
                    <a:pt x="5001" y="13359"/>
                  </a:lnTo>
                  <a:lnTo>
                    <a:pt x="4322" y="10966"/>
                  </a:lnTo>
                  <a:lnTo>
                    <a:pt x="7096" y="8287"/>
                  </a:lnTo>
                  <a:close/>
                  <a:moveTo>
                    <a:pt x="10585"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7" y="9644"/>
                  </a:lnTo>
                  <a:lnTo>
                    <a:pt x="36" y="10371"/>
                  </a:lnTo>
                  <a:lnTo>
                    <a:pt x="893" y="10597"/>
                  </a:lnTo>
                  <a:lnTo>
                    <a:pt x="3548" y="11299"/>
                  </a:lnTo>
                  <a:lnTo>
                    <a:pt x="4239" y="13800"/>
                  </a:lnTo>
                  <a:lnTo>
                    <a:pt x="4465" y="14609"/>
                  </a:lnTo>
                  <a:lnTo>
                    <a:pt x="5215" y="14193"/>
                  </a:lnTo>
                  <a:lnTo>
                    <a:pt x="7620" y="12859"/>
                  </a:lnTo>
                  <a:lnTo>
                    <a:pt x="9930" y="14157"/>
                  </a:lnTo>
                  <a:lnTo>
                    <a:pt x="10680" y="14574"/>
                  </a:lnTo>
                  <a:lnTo>
                    <a:pt x="10906" y="13752"/>
                  </a:lnTo>
                  <a:lnTo>
                    <a:pt x="11621" y="11157"/>
                  </a:lnTo>
                  <a:lnTo>
                    <a:pt x="14193" y="10490"/>
                  </a:lnTo>
                  <a:lnTo>
                    <a:pt x="15050" y="10264"/>
                  </a:lnTo>
                  <a:lnTo>
                    <a:pt x="14609" y="9537"/>
                  </a:lnTo>
                  <a:lnTo>
                    <a:pt x="13228" y="7216"/>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1"/>
            <p:cNvSpPr/>
            <p:nvPr/>
          </p:nvSpPr>
          <p:spPr>
            <a:xfrm>
              <a:off x="2867025" y="1577100"/>
              <a:ext cx="376250" cy="365250"/>
            </a:xfrm>
            <a:custGeom>
              <a:avLst/>
              <a:gdLst/>
              <a:ahLst/>
              <a:cxnLst/>
              <a:rect l="l" t="t" r="r" b="b"/>
              <a:pathLst>
                <a:path w="15050" h="14610" extrusionOk="0">
                  <a:moveTo>
                    <a:pt x="4893" y="1299"/>
                  </a:moveTo>
                  <a:lnTo>
                    <a:pt x="7108" y="2525"/>
                  </a:lnTo>
                  <a:lnTo>
                    <a:pt x="7108" y="6323"/>
                  </a:lnTo>
                  <a:lnTo>
                    <a:pt x="4262" y="3573"/>
                  </a:lnTo>
                  <a:lnTo>
                    <a:pt x="4893" y="1299"/>
                  </a:lnTo>
                  <a:close/>
                  <a:moveTo>
                    <a:pt x="10049" y="1251"/>
                  </a:moveTo>
                  <a:lnTo>
                    <a:pt x="10704" y="3644"/>
                  </a:lnTo>
                  <a:lnTo>
                    <a:pt x="7941" y="6323"/>
                  </a:lnTo>
                  <a:lnTo>
                    <a:pt x="7941" y="2430"/>
                  </a:lnTo>
                  <a:lnTo>
                    <a:pt x="7953" y="2430"/>
                  </a:lnTo>
                  <a:lnTo>
                    <a:pt x="10049" y="1251"/>
                  </a:lnTo>
                  <a:close/>
                  <a:moveTo>
                    <a:pt x="3739" y="4228"/>
                  </a:moveTo>
                  <a:lnTo>
                    <a:pt x="6513" y="6906"/>
                  </a:lnTo>
                  <a:lnTo>
                    <a:pt x="2488" y="6906"/>
                  </a:lnTo>
                  <a:lnTo>
                    <a:pt x="1274" y="4871"/>
                  </a:lnTo>
                  <a:lnTo>
                    <a:pt x="3739" y="4228"/>
                  </a:lnTo>
                  <a:close/>
                  <a:moveTo>
                    <a:pt x="11394" y="4156"/>
                  </a:moveTo>
                  <a:lnTo>
                    <a:pt x="13728" y="4763"/>
                  </a:lnTo>
                  <a:lnTo>
                    <a:pt x="12454" y="6906"/>
                  </a:lnTo>
                  <a:lnTo>
                    <a:pt x="8549" y="6906"/>
                  </a:lnTo>
                  <a:lnTo>
                    <a:pt x="11394" y="4156"/>
                  </a:lnTo>
                  <a:close/>
                  <a:moveTo>
                    <a:pt x="12549" y="7728"/>
                  </a:moveTo>
                  <a:lnTo>
                    <a:pt x="13776" y="9764"/>
                  </a:lnTo>
                  <a:lnTo>
                    <a:pt x="11299" y="10407"/>
                  </a:lnTo>
                  <a:lnTo>
                    <a:pt x="8537" y="7728"/>
                  </a:lnTo>
                  <a:close/>
                  <a:moveTo>
                    <a:pt x="6525" y="7704"/>
                  </a:moveTo>
                  <a:lnTo>
                    <a:pt x="3667" y="10478"/>
                  </a:lnTo>
                  <a:lnTo>
                    <a:pt x="1334" y="9859"/>
                  </a:lnTo>
                  <a:lnTo>
                    <a:pt x="2607" y="7704"/>
                  </a:lnTo>
                  <a:close/>
                  <a:moveTo>
                    <a:pt x="7941" y="8300"/>
                  </a:moveTo>
                  <a:lnTo>
                    <a:pt x="10787" y="11050"/>
                  </a:lnTo>
                  <a:lnTo>
                    <a:pt x="10156" y="13336"/>
                  </a:lnTo>
                  <a:lnTo>
                    <a:pt x="7941" y="12098"/>
                  </a:lnTo>
                  <a:lnTo>
                    <a:pt x="7941" y="8300"/>
                  </a:lnTo>
                  <a:close/>
                  <a:moveTo>
                    <a:pt x="7120" y="8300"/>
                  </a:moveTo>
                  <a:lnTo>
                    <a:pt x="7120" y="12205"/>
                  </a:lnTo>
                  <a:lnTo>
                    <a:pt x="7108" y="12205"/>
                  </a:lnTo>
                  <a:lnTo>
                    <a:pt x="5013" y="13383"/>
                  </a:lnTo>
                  <a:lnTo>
                    <a:pt x="4358" y="10978"/>
                  </a:lnTo>
                  <a:lnTo>
                    <a:pt x="7120" y="8300"/>
                  </a:lnTo>
                  <a:close/>
                  <a:moveTo>
                    <a:pt x="10585" y="1"/>
                  </a:moveTo>
                  <a:lnTo>
                    <a:pt x="9823" y="418"/>
                  </a:lnTo>
                  <a:lnTo>
                    <a:pt x="7430" y="1751"/>
                  </a:lnTo>
                  <a:lnTo>
                    <a:pt x="5120" y="465"/>
                  </a:lnTo>
                  <a:lnTo>
                    <a:pt x="4370" y="49"/>
                  </a:lnTo>
                  <a:lnTo>
                    <a:pt x="4143" y="858"/>
                  </a:lnTo>
                  <a:lnTo>
                    <a:pt x="3429" y="3454"/>
                  </a:lnTo>
                  <a:lnTo>
                    <a:pt x="857" y="4120"/>
                  </a:lnTo>
                  <a:lnTo>
                    <a:pt x="0" y="4347"/>
                  </a:lnTo>
                  <a:lnTo>
                    <a:pt x="441" y="5073"/>
                  </a:lnTo>
                  <a:lnTo>
                    <a:pt x="1822" y="7395"/>
                  </a:lnTo>
                  <a:lnTo>
                    <a:pt x="476" y="9645"/>
                  </a:lnTo>
                  <a:lnTo>
                    <a:pt x="48" y="10371"/>
                  </a:lnTo>
                  <a:lnTo>
                    <a:pt x="893" y="10597"/>
                  </a:lnTo>
                  <a:lnTo>
                    <a:pt x="3560" y="11300"/>
                  </a:lnTo>
                  <a:lnTo>
                    <a:pt x="4251" y="13800"/>
                  </a:lnTo>
                  <a:lnTo>
                    <a:pt x="4465" y="14610"/>
                  </a:lnTo>
                  <a:lnTo>
                    <a:pt x="5227" y="14193"/>
                  </a:lnTo>
                  <a:lnTo>
                    <a:pt x="7632" y="12860"/>
                  </a:lnTo>
                  <a:lnTo>
                    <a:pt x="9930" y="14145"/>
                  </a:lnTo>
                  <a:lnTo>
                    <a:pt x="10692" y="14574"/>
                  </a:lnTo>
                  <a:lnTo>
                    <a:pt x="10918" y="13753"/>
                  </a:lnTo>
                  <a:lnTo>
                    <a:pt x="11632" y="11157"/>
                  </a:lnTo>
                  <a:lnTo>
                    <a:pt x="14204" y="10490"/>
                  </a:lnTo>
                  <a:lnTo>
                    <a:pt x="15050" y="10264"/>
                  </a:lnTo>
                  <a:lnTo>
                    <a:pt x="14621" y="9538"/>
                  </a:lnTo>
                  <a:lnTo>
                    <a:pt x="13240" y="7216"/>
                  </a:lnTo>
                  <a:lnTo>
                    <a:pt x="14573" y="4966"/>
                  </a:lnTo>
                  <a:lnTo>
                    <a:pt x="15014" y="4239"/>
                  </a:lnTo>
                  <a:lnTo>
                    <a:pt x="14157" y="4013"/>
                  </a:lnTo>
                  <a:lnTo>
                    <a:pt x="11501"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1"/>
            <p:cNvSpPr/>
            <p:nvPr/>
          </p:nvSpPr>
          <p:spPr>
            <a:xfrm>
              <a:off x="3243250" y="4499800"/>
              <a:ext cx="376250" cy="365250"/>
            </a:xfrm>
            <a:custGeom>
              <a:avLst/>
              <a:gdLst/>
              <a:ahLst/>
              <a:cxnLst/>
              <a:rect l="l" t="t" r="r" b="b"/>
              <a:pathLst>
                <a:path w="15050" h="14610" extrusionOk="0">
                  <a:moveTo>
                    <a:pt x="4882" y="1286"/>
                  </a:moveTo>
                  <a:lnTo>
                    <a:pt x="7109" y="2524"/>
                  </a:lnTo>
                  <a:lnTo>
                    <a:pt x="7109" y="6322"/>
                  </a:lnTo>
                  <a:lnTo>
                    <a:pt x="4263" y="3572"/>
                  </a:lnTo>
                  <a:lnTo>
                    <a:pt x="4882" y="1286"/>
                  </a:lnTo>
                  <a:close/>
                  <a:moveTo>
                    <a:pt x="10049" y="1250"/>
                  </a:moveTo>
                  <a:lnTo>
                    <a:pt x="10704" y="3643"/>
                  </a:lnTo>
                  <a:lnTo>
                    <a:pt x="7942" y="6322"/>
                  </a:lnTo>
                  <a:lnTo>
                    <a:pt x="7942" y="2417"/>
                  </a:lnTo>
                  <a:lnTo>
                    <a:pt x="7954" y="2417"/>
                  </a:lnTo>
                  <a:lnTo>
                    <a:pt x="10049" y="1250"/>
                  </a:lnTo>
                  <a:close/>
                  <a:moveTo>
                    <a:pt x="11395" y="4132"/>
                  </a:moveTo>
                  <a:lnTo>
                    <a:pt x="13728" y="4739"/>
                  </a:lnTo>
                  <a:lnTo>
                    <a:pt x="12443" y="6882"/>
                  </a:lnTo>
                  <a:lnTo>
                    <a:pt x="8537" y="6882"/>
                  </a:lnTo>
                  <a:lnTo>
                    <a:pt x="11395" y="4132"/>
                  </a:lnTo>
                  <a:close/>
                  <a:moveTo>
                    <a:pt x="3751" y="4227"/>
                  </a:moveTo>
                  <a:lnTo>
                    <a:pt x="6525" y="6906"/>
                  </a:lnTo>
                  <a:lnTo>
                    <a:pt x="2501" y="6906"/>
                  </a:lnTo>
                  <a:lnTo>
                    <a:pt x="1286" y="4858"/>
                  </a:lnTo>
                  <a:lnTo>
                    <a:pt x="3751" y="4227"/>
                  </a:lnTo>
                  <a:close/>
                  <a:moveTo>
                    <a:pt x="12562" y="7715"/>
                  </a:moveTo>
                  <a:lnTo>
                    <a:pt x="13788" y="9763"/>
                  </a:lnTo>
                  <a:lnTo>
                    <a:pt x="11311" y="10394"/>
                  </a:lnTo>
                  <a:lnTo>
                    <a:pt x="8549" y="7715"/>
                  </a:lnTo>
                  <a:close/>
                  <a:moveTo>
                    <a:pt x="6525" y="7715"/>
                  </a:moveTo>
                  <a:lnTo>
                    <a:pt x="3668" y="10478"/>
                  </a:lnTo>
                  <a:lnTo>
                    <a:pt x="1322" y="9858"/>
                  </a:lnTo>
                  <a:lnTo>
                    <a:pt x="2608" y="7715"/>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29" y="5072"/>
                  </a:lnTo>
                  <a:lnTo>
                    <a:pt x="1822" y="7394"/>
                  </a:lnTo>
                  <a:lnTo>
                    <a:pt x="477" y="9632"/>
                  </a:lnTo>
                  <a:lnTo>
                    <a:pt x="48" y="10370"/>
                  </a:lnTo>
                  <a:lnTo>
                    <a:pt x="893" y="10585"/>
                  </a:lnTo>
                  <a:lnTo>
                    <a:pt x="3560" y="11287"/>
                  </a:lnTo>
                  <a:lnTo>
                    <a:pt x="4251" y="13788"/>
                  </a:lnTo>
                  <a:lnTo>
                    <a:pt x="4465" y="14609"/>
                  </a:lnTo>
                  <a:lnTo>
                    <a:pt x="5227" y="14192"/>
                  </a:lnTo>
                  <a:lnTo>
                    <a:pt x="7621" y="12847"/>
                  </a:lnTo>
                  <a:lnTo>
                    <a:pt x="9930" y="14145"/>
                  </a:lnTo>
                  <a:lnTo>
                    <a:pt x="10692" y="14561"/>
                  </a:lnTo>
                  <a:lnTo>
                    <a:pt x="10919" y="13740"/>
                  </a:lnTo>
                  <a:lnTo>
                    <a:pt x="11633" y="11156"/>
                  </a:lnTo>
                  <a:lnTo>
                    <a:pt x="14205"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1"/>
            <p:cNvSpPr/>
            <p:nvPr/>
          </p:nvSpPr>
          <p:spPr>
            <a:xfrm>
              <a:off x="3243250" y="4134275"/>
              <a:ext cx="376250" cy="365550"/>
            </a:xfrm>
            <a:custGeom>
              <a:avLst/>
              <a:gdLst/>
              <a:ahLst/>
              <a:cxnLst/>
              <a:rect l="l" t="t" r="r" b="b"/>
              <a:pathLst>
                <a:path w="15050" h="14622" extrusionOk="0">
                  <a:moveTo>
                    <a:pt x="4882" y="1298"/>
                  </a:moveTo>
                  <a:lnTo>
                    <a:pt x="7109" y="2536"/>
                  </a:lnTo>
                  <a:lnTo>
                    <a:pt x="7109" y="6322"/>
                  </a:lnTo>
                  <a:lnTo>
                    <a:pt x="4263" y="3572"/>
                  </a:lnTo>
                  <a:lnTo>
                    <a:pt x="4882" y="1298"/>
                  </a:lnTo>
                  <a:close/>
                  <a:moveTo>
                    <a:pt x="10049" y="1250"/>
                  </a:moveTo>
                  <a:lnTo>
                    <a:pt x="10704" y="3644"/>
                  </a:lnTo>
                  <a:lnTo>
                    <a:pt x="7942" y="6322"/>
                  </a:lnTo>
                  <a:lnTo>
                    <a:pt x="7942" y="2429"/>
                  </a:lnTo>
                  <a:lnTo>
                    <a:pt x="7954" y="2429"/>
                  </a:lnTo>
                  <a:lnTo>
                    <a:pt x="10049" y="1250"/>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7"/>
                  </a:moveTo>
                  <a:lnTo>
                    <a:pt x="13788" y="9763"/>
                  </a:lnTo>
                  <a:lnTo>
                    <a:pt x="11311" y="10406"/>
                  </a:lnTo>
                  <a:lnTo>
                    <a:pt x="8549" y="7727"/>
                  </a:lnTo>
                  <a:close/>
                  <a:moveTo>
                    <a:pt x="6525" y="7727"/>
                  </a:moveTo>
                  <a:lnTo>
                    <a:pt x="3668" y="10478"/>
                  </a:lnTo>
                  <a:lnTo>
                    <a:pt x="1322" y="9871"/>
                  </a:lnTo>
                  <a:lnTo>
                    <a:pt x="2608" y="7727"/>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2"/>
                  </a:lnTo>
                  <a:lnTo>
                    <a:pt x="5120" y="465"/>
                  </a:lnTo>
                  <a:lnTo>
                    <a:pt x="4358" y="48"/>
                  </a:lnTo>
                  <a:lnTo>
                    <a:pt x="4144" y="869"/>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21"/>
                  </a:lnTo>
                  <a:lnTo>
                    <a:pt x="5227" y="14204"/>
                  </a:lnTo>
                  <a:lnTo>
                    <a:pt x="7621" y="12859"/>
                  </a:lnTo>
                  <a:lnTo>
                    <a:pt x="9930" y="14157"/>
                  </a:lnTo>
                  <a:lnTo>
                    <a:pt x="10692" y="14573"/>
                  </a:lnTo>
                  <a:lnTo>
                    <a:pt x="10919" y="13752"/>
                  </a:lnTo>
                  <a:lnTo>
                    <a:pt x="11633" y="11168"/>
                  </a:lnTo>
                  <a:lnTo>
                    <a:pt x="14205" y="10490"/>
                  </a:lnTo>
                  <a:lnTo>
                    <a:pt x="15050" y="10275"/>
                  </a:lnTo>
                  <a:lnTo>
                    <a:pt x="14621" y="9537"/>
                  </a:lnTo>
                  <a:lnTo>
                    <a:pt x="13240" y="7215"/>
                  </a:lnTo>
                  <a:lnTo>
                    <a:pt x="14574" y="4977"/>
                  </a:lnTo>
                  <a:lnTo>
                    <a:pt x="15002" y="4239"/>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1"/>
            <p:cNvSpPr/>
            <p:nvPr/>
          </p:nvSpPr>
          <p:spPr>
            <a:xfrm>
              <a:off x="3243250" y="3769050"/>
              <a:ext cx="376250" cy="365250"/>
            </a:xfrm>
            <a:custGeom>
              <a:avLst/>
              <a:gdLst/>
              <a:ahLst/>
              <a:cxnLst/>
              <a:rect l="l" t="t" r="r" b="b"/>
              <a:pathLst>
                <a:path w="15050" h="14610" extrusionOk="0">
                  <a:moveTo>
                    <a:pt x="4882" y="1286"/>
                  </a:moveTo>
                  <a:lnTo>
                    <a:pt x="7109" y="2524"/>
                  </a:lnTo>
                  <a:lnTo>
                    <a:pt x="7109" y="6323"/>
                  </a:lnTo>
                  <a:lnTo>
                    <a:pt x="4263" y="3572"/>
                  </a:lnTo>
                  <a:lnTo>
                    <a:pt x="4882" y="1286"/>
                  </a:lnTo>
                  <a:close/>
                  <a:moveTo>
                    <a:pt x="10049" y="1250"/>
                  </a:moveTo>
                  <a:lnTo>
                    <a:pt x="10704" y="3644"/>
                  </a:lnTo>
                  <a:lnTo>
                    <a:pt x="7942" y="6323"/>
                  </a:lnTo>
                  <a:lnTo>
                    <a:pt x="7942" y="2417"/>
                  </a:lnTo>
                  <a:lnTo>
                    <a:pt x="7954" y="2417"/>
                  </a:lnTo>
                  <a:lnTo>
                    <a:pt x="10049" y="1250"/>
                  </a:lnTo>
                  <a:close/>
                  <a:moveTo>
                    <a:pt x="3751" y="4227"/>
                  </a:moveTo>
                  <a:lnTo>
                    <a:pt x="6525" y="6906"/>
                  </a:lnTo>
                  <a:lnTo>
                    <a:pt x="2501" y="6906"/>
                  </a:lnTo>
                  <a:lnTo>
                    <a:pt x="1286" y="4858"/>
                  </a:lnTo>
                  <a:lnTo>
                    <a:pt x="3751" y="4227"/>
                  </a:lnTo>
                  <a:close/>
                  <a:moveTo>
                    <a:pt x="11395" y="4144"/>
                  </a:moveTo>
                  <a:lnTo>
                    <a:pt x="13728" y="4763"/>
                  </a:lnTo>
                  <a:lnTo>
                    <a:pt x="12443" y="6906"/>
                  </a:lnTo>
                  <a:lnTo>
                    <a:pt x="8537" y="6906"/>
                  </a:lnTo>
                  <a:lnTo>
                    <a:pt x="11395" y="4144"/>
                  </a:lnTo>
                  <a:close/>
                  <a:moveTo>
                    <a:pt x="12550" y="7716"/>
                  </a:moveTo>
                  <a:lnTo>
                    <a:pt x="13776" y="9763"/>
                  </a:lnTo>
                  <a:lnTo>
                    <a:pt x="11300" y="10394"/>
                  </a:lnTo>
                  <a:lnTo>
                    <a:pt x="8537" y="7716"/>
                  </a:lnTo>
                  <a:close/>
                  <a:moveTo>
                    <a:pt x="6525" y="7716"/>
                  </a:moveTo>
                  <a:lnTo>
                    <a:pt x="3668" y="10478"/>
                  </a:lnTo>
                  <a:lnTo>
                    <a:pt x="1322" y="9859"/>
                  </a:lnTo>
                  <a:lnTo>
                    <a:pt x="2608" y="7716"/>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17"/>
                  </a:lnTo>
                  <a:lnTo>
                    <a:pt x="7430" y="1751"/>
                  </a:lnTo>
                  <a:lnTo>
                    <a:pt x="5120" y="453"/>
                  </a:lnTo>
                  <a:lnTo>
                    <a:pt x="4358" y="36"/>
                  </a:lnTo>
                  <a:lnTo>
                    <a:pt x="4144" y="858"/>
                  </a:lnTo>
                  <a:lnTo>
                    <a:pt x="3430" y="3441"/>
                  </a:lnTo>
                  <a:lnTo>
                    <a:pt x="858" y="4120"/>
                  </a:lnTo>
                  <a:lnTo>
                    <a:pt x="1" y="4334"/>
                  </a:lnTo>
                  <a:lnTo>
                    <a:pt x="429" y="5072"/>
                  </a:lnTo>
                  <a:lnTo>
                    <a:pt x="1822" y="7394"/>
                  </a:lnTo>
                  <a:lnTo>
                    <a:pt x="477" y="9644"/>
                  </a:lnTo>
                  <a:lnTo>
                    <a:pt x="48" y="10371"/>
                  </a:lnTo>
                  <a:lnTo>
                    <a:pt x="893" y="10585"/>
                  </a:lnTo>
                  <a:lnTo>
                    <a:pt x="3560" y="11287"/>
                  </a:lnTo>
                  <a:lnTo>
                    <a:pt x="4251" y="13788"/>
                  </a:lnTo>
                  <a:lnTo>
                    <a:pt x="4465" y="14609"/>
                  </a:lnTo>
                  <a:lnTo>
                    <a:pt x="5227" y="14193"/>
                  </a:lnTo>
                  <a:lnTo>
                    <a:pt x="7621" y="12859"/>
                  </a:lnTo>
                  <a:lnTo>
                    <a:pt x="9930" y="14145"/>
                  </a:lnTo>
                  <a:lnTo>
                    <a:pt x="10692" y="14562"/>
                  </a:lnTo>
                  <a:lnTo>
                    <a:pt x="10919" y="13752"/>
                  </a:lnTo>
                  <a:lnTo>
                    <a:pt x="11633" y="11156"/>
                  </a:lnTo>
                  <a:lnTo>
                    <a:pt x="14205" y="10490"/>
                  </a:lnTo>
                  <a:lnTo>
                    <a:pt x="15050" y="10263"/>
                  </a:lnTo>
                  <a:lnTo>
                    <a:pt x="14621" y="9537"/>
                  </a:lnTo>
                  <a:lnTo>
                    <a:pt x="13240" y="7215"/>
                  </a:lnTo>
                  <a:lnTo>
                    <a:pt x="14574" y="4965"/>
                  </a:lnTo>
                  <a:lnTo>
                    <a:pt x="15002" y="4239"/>
                  </a:lnTo>
                  <a:lnTo>
                    <a:pt x="14157" y="4013"/>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1"/>
            <p:cNvSpPr/>
            <p:nvPr/>
          </p:nvSpPr>
          <p:spPr>
            <a:xfrm>
              <a:off x="2867025" y="3038300"/>
              <a:ext cx="376250" cy="365250"/>
            </a:xfrm>
            <a:custGeom>
              <a:avLst/>
              <a:gdLst/>
              <a:ahLst/>
              <a:cxnLst/>
              <a:rect l="l" t="t" r="r" b="b"/>
              <a:pathLst>
                <a:path w="15050" h="14610" extrusionOk="0">
                  <a:moveTo>
                    <a:pt x="10049" y="1251"/>
                  </a:moveTo>
                  <a:lnTo>
                    <a:pt x="10704" y="3644"/>
                  </a:lnTo>
                  <a:lnTo>
                    <a:pt x="7941" y="6323"/>
                  </a:lnTo>
                  <a:lnTo>
                    <a:pt x="7941" y="2417"/>
                  </a:lnTo>
                  <a:lnTo>
                    <a:pt x="7953" y="2417"/>
                  </a:lnTo>
                  <a:lnTo>
                    <a:pt x="10049" y="1251"/>
                  </a:lnTo>
                  <a:close/>
                  <a:moveTo>
                    <a:pt x="4893" y="1286"/>
                  </a:moveTo>
                  <a:lnTo>
                    <a:pt x="7108" y="2525"/>
                  </a:lnTo>
                  <a:lnTo>
                    <a:pt x="7108" y="6335"/>
                  </a:lnTo>
                  <a:lnTo>
                    <a:pt x="4262" y="3572"/>
                  </a:lnTo>
                  <a:lnTo>
                    <a:pt x="4893" y="1286"/>
                  </a:lnTo>
                  <a:close/>
                  <a:moveTo>
                    <a:pt x="3762" y="4227"/>
                  </a:moveTo>
                  <a:lnTo>
                    <a:pt x="6525" y="6906"/>
                  </a:lnTo>
                  <a:lnTo>
                    <a:pt x="2512" y="6906"/>
                  </a:lnTo>
                  <a:lnTo>
                    <a:pt x="1286" y="4858"/>
                  </a:lnTo>
                  <a:lnTo>
                    <a:pt x="3762" y="4227"/>
                  </a:lnTo>
                  <a:close/>
                  <a:moveTo>
                    <a:pt x="11394" y="4144"/>
                  </a:moveTo>
                  <a:lnTo>
                    <a:pt x="13728" y="4763"/>
                  </a:lnTo>
                  <a:lnTo>
                    <a:pt x="12454" y="6906"/>
                  </a:lnTo>
                  <a:lnTo>
                    <a:pt x="8549" y="6906"/>
                  </a:lnTo>
                  <a:lnTo>
                    <a:pt x="11394" y="4144"/>
                  </a:lnTo>
                  <a:close/>
                  <a:moveTo>
                    <a:pt x="12549" y="7716"/>
                  </a:moveTo>
                  <a:lnTo>
                    <a:pt x="13776" y="9764"/>
                  </a:lnTo>
                  <a:lnTo>
                    <a:pt x="11299" y="10395"/>
                  </a:lnTo>
                  <a:lnTo>
                    <a:pt x="8537" y="7716"/>
                  </a:lnTo>
                  <a:close/>
                  <a:moveTo>
                    <a:pt x="6525" y="7716"/>
                  </a:moveTo>
                  <a:lnTo>
                    <a:pt x="3667" y="10490"/>
                  </a:lnTo>
                  <a:lnTo>
                    <a:pt x="1334" y="9883"/>
                  </a:lnTo>
                  <a:lnTo>
                    <a:pt x="2607" y="7716"/>
                  </a:lnTo>
                  <a:close/>
                  <a:moveTo>
                    <a:pt x="7953" y="8299"/>
                  </a:moveTo>
                  <a:lnTo>
                    <a:pt x="10799" y="11050"/>
                  </a:lnTo>
                  <a:lnTo>
                    <a:pt x="10168" y="13336"/>
                  </a:lnTo>
                  <a:lnTo>
                    <a:pt x="7953" y="12097"/>
                  </a:lnTo>
                  <a:lnTo>
                    <a:pt x="7953" y="8299"/>
                  </a:lnTo>
                  <a:close/>
                  <a:moveTo>
                    <a:pt x="7120" y="8299"/>
                  </a:moveTo>
                  <a:lnTo>
                    <a:pt x="7120" y="12204"/>
                  </a:lnTo>
                  <a:lnTo>
                    <a:pt x="7108" y="12204"/>
                  </a:lnTo>
                  <a:lnTo>
                    <a:pt x="5013" y="13371"/>
                  </a:lnTo>
                  <a:lnTo>
                    <a:pt x="4358" y="10978"/>
                  </a:lnTo>
                  <a:lnTo>
                    <a:pt x="7120" y="8299"/>
                  </a:lnTo>
                  <a:close/>
                  <a:moveTo>
                    <a:pt x="10585" y="1"/>
                  </a:moveTo>
                  <a:lnTo>
                    <a:pt x="9823" y="405"/>
                  </a:lnTo>
                  <a:lnTo>
                    <a:pt x="7430" y="1751"/>
                  </a:lnTo>
                  <a:lnTo>
                    <a:pt x="5120" y="453"/>
                  </a:lnTo>
                  <a:lnTo>
                    <a:pt x="4370" y="36"/>
                  </a:lnTo>
                  <a:lnTo>
                    <a:pt x="4143" y="858"/>
                  </a:lnTo>
                  <a:lnTo>
                    <a:pt x="3429" y="3441"/>
                  </a:lnTo>
                  <a:lnTo>
                    <a:pt x="857" y="4120"/>
                  </a:lnTo>
                  <a:lnTo>
                    <a:pt x="0" y="4334"/>
                  </a:lnTo>
                  <a:lnTo>
                    <a:pt x="441" y="5073"/>
                  </a:lnTo>
                  <a:lnTo>
                    <a:pt x="1822" y="7394"/>
                  </a:lnTo>
                  <a:lnTo>
                    <a:pt x="476" y="9633"/>
                  </a:lnTo>
                  <a:lnTo>
                    <a:pt x="48" y="10371"/>
                  </a:lnTo>
                  <a:lnTo>
                    <a:pt x="893" y="10597"/>
                  </a:lnTo>
                  <a:lnTo>
                    <a:pt x="3560" y="11288"/>
                  </a:lnTo>
                  <a:lnTo>
                    <a:pt x="4251" y="13788"/>
                  </a:lnTo>
                  <a:lnTo>
                    <a:pt x="4465" y="14609"/>
                  </a:lnTo>
                  <a:lnTo>
                    <a:pt x="5227" y="14193"/>
                  </a:lnTo>
                  <a:lnTo>
                    <a:pt x="7632" y="12859"/>
                  </a:lnTo>
                  <a:lnTo>
                    <a:pt x="9930" y="14145"/>
                  </a:lnTo>
                  <a:lnTo>
                    <a:pt x="10692" y="14562"/>
                  </a:lnTo>
                  <a:lnTo>
                    <a:pt x="10918" y="13752"/>
                  </a:lnTo>
                  <a:lnTo>
                    <a:pt x="11632" y="11157"/>
                  </a:lnTo>
                  <a:lnTo>
                    <a:pt x="14204" y="10490"/>
                  </a:lnTo>
                  <a:lnTo>
                    <a:pt x="15050" y="10264"/>
                  </a:lnTo>
                  <a:lnTo>
                    <a:pt x="14621" y="9537"/>
                  </a:lnTo>
                  <a:lnTo>
                    <a:pt x="13240" y="7216"/>
                  </a:lnTo>
                  <a:lnTo>
                    <a:pt x="14573" y="4965"/>
                  </a:lnTo>
                  <a:lnTo>
                    <a:pt x="15014" y="4239"/>
                  </a:lnTo>
                  <a:lnTo>
                    <a:pt x="14157" y="4013"/>
                  </a:lnTo>
                  <a:lnTo>
                    <a:pt x="11501" y="3310"/>
                  </a:lnTo>
                  <a:lnTo>
                    <a:pt x="10811" y="810"/>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1"/>
            <p:cNvSpPr/>
            <p:nvPr/>
          </p:nvSpPr>
          <p:spPr>
            <a:xfrm>
              <a:off x="2866725" y="846675"/>
              <a:ext cx="376250" cy="365525"/>
            </a:xfrm>
            <a:custGeom>
              <a:avLst/>
              <a:gdLst/>
              <a:ahLst/>
              <a:cxnLst/>
              <a:rect l="l" t="t" r="r" b="b"/>
              <a:pathLst>
                <a:path w="15050" h="14621" extrusionOk="0">
                  <a:moveTo>
                    <a:pt x="10049" y="1238"/>
                  </a:moveTo>
                  <a:lnTo>
                    <a:pt x="10704" y="3631"/>
                  </a:lnTo>
                  <a:lnTo>
                    <a:pt x="7942" y="6310"/>
                  </a:lnTo>
                  <a:lnTo>
                    <a:pt x="7942" y="2417"/>
                  </a:lnTo>
                  <a:lnTo>
                    <a:pt x="7953" y="2417"/>
                  </a:lnTo>
                  <a:lnTo>
                    <a:pt x="10049" y="1238"/>
                  </a:lnTo>
                  <a:close/>
                  <a:moveTo>
                    <a:pt x="4905" y="1298"/>
                  </a:moveTo>
                  <a:lnTo>
                    <a:pt x="7120" y="2536"/>
                  </a:lnTo>
                  <a:lnTo>
                    <a:pt x="7120" y="6322"/>
                  </a:lnTo>
                  <a:lnTo>
                    <a:pt x="4274" y="3572"/>
                  </a:lnTo>
                  <a:lnTo>
                    <a:pt x="4905" y="1298"/>
                  </a:lnTo>
                  <a:close/>
                  <a:moveTo>
                    <a:pt x="3751" y="4215"/>
                  </a:moveTo>
                  <a:lnTo>
                    <a:pt x="6525" y="6894"/>
                  </a:lnTo>
                  <a:lnTo>
                    <a:pt x="2500" y="6894"/>
                  </a:lnTo>
                  <a:lnTo>
                    <a:pt x="1286" y="4858"/>
                  </a:lnTo>
                  <a:lnTo>
                    <a:pt x="3751" y="4215"/>
                  </a:lnTo>
                  <a:close/>
                  <a:moveTo>
                    <a:pt x="11394" y="4143"/>
                  </a:moveTo>
                  <a:lnTo>
                    <a:pt x="13728" y="4751"/>
                  </a:lnTo>
                  <a:lnTo>
                    <a:pt x="12466" y="6894"/>
                  </a:lnTo>
                  <a:lnTo>
                    <a:pt x="8549" y="6894"/>
                  </a:lnTo>
                  <a:lnTo>
                    <a:pt x="11394" y="4143"/>
                  </a:lnTo>
                  <a:close/>
                  <a:moveTo>
                    <a:pt x="12561" y="7715"/>
                  </a:moveTo>
                  <a:lnTo>
                    <a:pt x="13788" y="9751"/>
                  </a:lnTo>
                  <a:lnTo>
                    <a:pt x="11311" y="10394"/>
                  </a:lnTo>
                  <a:lnTo>
                    <a:pt x="8549" y="7715"/>
                  </a:lnTo>
                  <a:close/>
                  <a:moveTo>
                    <a:pt x="6537" y="7727"/>
                  </a:moveTo>
                  <a:lnTo>
                    <a:pt x="3679" y="10477"/>
                  </a:lnTo>
                  <a:lnTo>
                    <a:pt x="1346" y="9870"/>
                  </a:lnTo>
                  <a:lnTo>
                    <a:pt x="2619" y="7727"/>
                  </a:lnTo>
                  <a:close/>
                  <a:moveTo>
                    <a:pt x="7953" y="8287"/>
                  </a:moveTo>
                  <a:lnTo>
                    <a:pt x="10799" y="11061"/>
                  </a:lnTo>
                  <a:lnTo>
                    <a:pt x="10168" y="13323"/>
                  </a:lnTo>
                  <a:lnTo>
                    <a:pt x="7953" y="12085"/>
                  </a:lnTo>
                  <a:lnTo>
                    <a:pt x="7953" y="8287"/>
                  </a:lnTo>
                  <a:close/>
                  <a:moveTo>
                    <a:pt x="7132" y="8287"/>
                  </a:moveTo>
                  <a:lnTo>
                    <a:pt x="7132" y="12192"/>
                  </a:lnTo>
                  <a:lnTo>
                    <a:pt x="7120" y="12192"/>
                  </a:lnTo>
                  <a:lnTo>
                    <a:pt x="5025" y="13371"/>
                  </a:lnTo>
                  <a:lnTo>
                    <a:pt x="4370" y="10966"/>
                  </a:lnTo>
                  <a:lnTo>
                    <a:pt x="7132"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489"/>
                  </a:lnTo>
                  <a:lnTo>
                    <a:pt x="15050" y="10275"/>
                  </a:lnTo>
                  <a:lnTo>
                    <a:pt x="14621" y="9537"/>
                  </a:lnTo>
                  <a:lnTo>
                    <a:pt x="13240" y="7215"/>
                  </a:lnTo>
                  <a:lnTo>
                    <a:pt x="14573" y="4965"/>
                  </a:lnTo>
                  <a:lnTo>
                    <a:pt x="15026" y="4227"/>
                  </a:lnTo>
                  <a:lnTo>
                    <a:pt x="14169" y="4000"/>
                  </a:lnTo>
                  <a:lnTo>
                    <a:pt x="11513" y="3310"/>
                  </a:lnTo>
                  <a:lnTo>
                    <a:pt x="10823"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1"/>
            <p:cNvSpPr/>
            <p:nvPr/>
          </p:nvSpPr>
          <p:spPr>
            <a:xfrm>
              <a:off x="2867300" y="1942325"/>
              <a:ext cx="375975" cy="365850"/>
            </a:xfrm>
            <a:custGeom>
              <a:avLst/>
              <a:gdLst/>
              <a:ahLst/>
              <a:cxnLst/>
              <a:rect l="l" t="t" r="r" b="b"/>
              <a:pathLst>
                <a:path w="15039" h="14634" extrusionOk="0">
                  <a:moveTo>
                    <a:pt x="4882" y="1299"/>
                  </a:moveTo>
                  <a:lnTo>
                    <a:pt x="7097" y="2537"/>
                  </a:lnTo>
                  <a:lnTo>
                    <a:pt x="7097" y="6335"/>
                  </a:lnTo>
                  <a:lnTo>
                    <a:pt x="4251" y="3573"/>
                  </a:lnTo>
                  <a:lnTo>
                    <a:pt x="4882" y="1299"/>
                  </a:lnTo>
                  <a:close/>
                  <a:moveTo>
                    <a:pt x="10038" y="1251"/>
                  </a:moveTo>
                  <a:lnTo>
                    <a:pt x="10693" y="3656"/>
                  </a:lnTo>
                  <a:lnTo>
                    <a:pt x="7942" y="6335"/>
                  </a:lnTo>
                  <a:lnTo>
                    <a:pt x="7942" y="2430"/>
                  </a:lnTo>
                  <a:lnTo>
                    <a:pt x="10038" y="1251"/>
                  </a:lnTo>
                  <a:close/>
                  <a:moveTo>
                    <a:pt x="11383" y="4144"/>
                  </a:moveTo>
                  <a:lnTo>
                    <a:pt x="13717" y="4751"/>
                  </a:lnTo>
                  <a:lnTo>
                    <a:pt x="12443" y="6895"/>
                  </a:lnTo>
                  <a:lnTo>
                    <a:pt x="8538" y="6895"/>
                  </a:lnTo>
                  <a:lnTo>
                    <a:pt x="11383" y="4144"/>
                  </a:lnTo>
                  <a:close/>
                  <a:moveTo>
                    <a:pt x="3728" y="4228"/>
                  </a:moveTo>
                  <a:lnTo>
                    <a:pt x="6502" y="6906"/>
                  </a:lnTo>
                  <a:lnTo>
                    <a:pt x="2477" y="6906"/>
                  </a:lnTo>
                  <a:lnTo>
                    <a:pt x="1263" y="4870"/>
                  </a:lnTo>
                  <a:lnTo>
                    <a:pt x="3728" y="4228"/>
                  </a:lnTo>
                  <a:close/>
                  <a:moveTo>
                    <a:pt x="12538" y="7728"/>
                  </a:moveTo>
                  <a:lnTo>
                    <a:pt x="13765" y="9764"/>
                  </a:lnTo>
                  <a:lnTo>
                    <a:pt x="11288" y="10407"/>
                  </a:lnTo>
                  <a:lnTo>
                    <a:pt x="8526" y="7728"/>
                  </a:lnTo>
                  <a:close/>
                  <a:moveTo>
                    <a:pt x="6514" y="7728"/>
                  </a:moveTo>
                  <a:lnTo>
                    <a:pt x="3656" y="10478"/>
                  </a:lnTo>
                  <a:lnTo>
                    <a:pt x="1323" y="9871"/>
                  </a:lnTo>
                  <a:lnTo>
                    <a:pt x="2596" y="7728"/>
                  </a:lnTo>
                  <a:close/>
                  <a:moveTo>
                    <a:pt x="7942" y="8311"/>
                  </a:moveTo>
                  <a:lnTo>
                    <a:pt x="10788" y="11062"/>
                  </a:lnTo>
                  <a:lnTo>
                    <a:pt x="10157" y="13336"/>
                  </a:lnTo>
                  <a:lnTo>
                    <a:pt x="7942" y="12109"/>
                  </a:lnTo>
                  <a:lnTo>
                    <a:pt x="7942" y="8311"/>
                  </a:lnTo>
                  <a:close/>
                  <a:moveTo>
                    <a:pt x="7109" y="8311"/>
                  </a:moveTo>
                  <a:lnTo>
                    <a:pt x="7109" y="12205"/>
                  </a:lnTo>
                  <a:lnTo>
                    <a:pt x="7097" y="12205"/>
                  </a:lnTo>
                  <a:lnTo>
                    <a:pt x="5002" y="13383"/>
                  </a:lnTo>
                  <a:lnTo>
                    <a:pt x="4347" y="10990"/>
                  </a:lnTo>
                  <a:lnTo>
                    <a:pt x="7109" y="8311"/>
                  </a:lnTo>
                  <a:close/>
                  <a:moveTo>
                    <a:pt x="10574" y="1"/>
                  </a:moveTo>
                  <a:lnTo>
                    <a:pt x="9824" y="418"/>
                  </a:lnTo>
                  <a:lnTo>
                    <a:pt x="7419" y="1763"/>
                  </a:lnTo>
                  <a:lnTo>
                    <a:pt x="5121" y="465"/>
                  </a:lnTo>
                  <a:lnTo>
                    <a:pt x="4359" y="48"/>
                  </a:lnTo>
                  <a:lnTo>
                    <a:pt x="4132" y="870"/>
                  </a:lnTo>
                  <a:lnTo>
                    <a:pt x="3418" y="3454"/>
                  </a:lnTo>
                  <a:lnTo>
                    <a:pt x="846" y="4132"/>
                  </a:lnTo>
                  <a:lnTo>
                    <a:pt x="1" y="4347"/>
                  </a:lnTo>
                  <a:lnTo>
                    <a:pt x="430" y="5085"/>
                  </a:lnTo>
                  <a:lnTo>
                    <a:pt x="1811" y="7418"/>
                  </a:lnTo>
                  <a:lnTo>
                    <a:pt x="477" y="9669"/>
                  </a:lnTo>
                  <a:lnTo>
                    <a:pt x="37" y="10395"/>
                  </a:lnTo>
                  <a:lnTo>
                    <a:pt x="894" y="10621"/>
                  </a:lnTo>
                  <a:lnTo>
                    <a:pt x="3549" y="11312"/>
                  </a:lnTo>
                  <a:lnTo>
                    <a:pt x="4240" y="13812"/>
                  </a:lnTo>
                  <a:lnTo>
                    <a:pt x="4466" y="14634"/>
                  </a:lnTo>
                  <a:lnTo>
                    <a:pt x="5216" y="14217"/>
                  </a:lnTo>
                  <a:lnTo>
                    <a:pt x="7621" y="12883"/>
                  </a:lnTo>
                  <a:lnTo>
                    <a:pt x="9919" y="14169"/>
                  </a:lnTo>
                  <a:lnTo>
                    <a:pt x="10681" y="14586"/>
                  </a:lnTo>
                  <a:lnTo>
                    <a:pt x="10907" y="13776"/>
                  </a:lnTo>
                  <a:lnTo>
                    <a:pt x="11621" y="11181"/>
                  </a:lnTo>
                  <a:lnTo>
                    <a:pt x="14193" y="10502"/>
                  </a:lnTo>
                  <a:lnTo>
                    <a:pt x="15039" y="10276"/>
                  </a:lnTo>
                  <a:lnTo>
                    <a:pt x="14610" y="9550"/>
                  </a:lnTo>
                  <a:lnTo>
                    <a:pt x="13229" y="7228"/>
                  </a:lnTo>
                  <a:lnTo>
                    <a:pt x="14562" y="4978"/>
                  </a:lnTo>
                  <a:lnTo>
                    <a:pt x="15003" y="4251"/>
                  </a:lnTo>
                  <a:lnTo>
                    <a:pt x="14146" y="4025"/>
                  </a:lnTo>
                  <a:lnTo>
                    <a:pt x="11490" y="3323"/>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1"/>
            <p:cNvSpPr/>
            <p:nvPr/>
          </p:nvSpPr>
          <p:spPr>
            <a:xfrm>
              <a:off x="3243250" y="2673075"/>
              <a:ext cx="376250" cy="365550"/>
            </a:xfrm>
            <a:custGeom>
              <a:avLst/>
              <a:gdLst/>
              <a:ahLst/>
              <a:cxnLst/>
              <a:rect l="l" t="t" r="r" b="b"/>
              <a:pathLst>
                <a:path w="15050"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799"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3" y="10597"/>
                  </a:lnTo>
                  <a:lnTo>
                    <a:pt x="3560" y="11300"/>
                  </a:lnTo>
                  <a:lnTo>
                    <a:pt x="4251" y="13800"/>
                  </a:lnTo>
                  <a:lnTo>
                    <a:pt x="4465" y="14621"/>
                  </a:lnTo>
                  <a:lnTo>
                    <a:pt x="5227" y="14205"/>
                  </a:lnTo>
                  <a:lnTo>
                    <a:pt x="7621" y="12859"/>
                  </a:lnTo>
                  <a:lnTo>
                    <a:pt x="9930" y="14157"/>
                  </a:lnTo>
                  <a:lnTo>
                    <a:pt x="10692" y="14574"/>
                  </a:lnTo>
                  <a:lnTo>
                    <a:pt x="10919" y="13752"/>
                  </a:lnTo>
                  <a:lnTo>
                    <a:pt x="11633" y="11169"/>
                  </a:lnTo>
                  <a:lnTo>
                    <a:pt x="14205" y="10502"/>
                  </a:lnTo>
                  <a:lnTo>
                    <a:pt x="15050" y="10276"/>
                  </a:lnTo>
                  <a:lnTo>
                    <a:pt x="14621" y="9549"/>
                  </a:lnTo>
                  <a:lnTo>
                    <a:pt x="13240" y="7228"/>
                  </a:lnTo>
                  <a:lnTo>
                    <a:pt x="14574"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1"/>
            <p:cNvSpPr/>
            <p:nvPr/>
          </p:nvSpPr>
          <p:spPr>
            <a:xfrm>
              <a:off x="3243250" y="846675"/>
              <a:ext cx="376250" cy="365525"/>
            </a:xfrm>
            <a:custGeom>
              <a:avLst/>
              <a:gdLst/>
              <a:ahLst/>
              <a:cxnLst/>
              <a:rect l="l" t="t" r="r" b="b"/>
              <a:pathLst>
                <a:path w="15050"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25" y="7727"/>
                  </a:moveTo>
                  <a:lnTo>
                    <a:pt x="3668" y="10477"/>
                  </a:lnTo>
                  <a:lnTo>
                    <a:pt x="1322" y="9870"/>
                  </a:lnTo>
                  <a:lnTo>
                    <a:pt x="2608" y="7727"/>
                  </a:lnTo>
                  <a:close/>
                  <a:moveTo>
                    <a:pt x="7954" y="8287"/>
                  </a:moveTo>
                  <a:lnTo>
                    <a:pt x="10799"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3" y="10597"/>
                  </a:lnTo>
                  <a:lnTo>
                    <a:pt x="3560"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1"/>
            <p:cNvSpPr/>
            <p:nvPr/>
          </p:nvSpPr>
          <p:spPr>
            <a:xfrm>
              <a:off x="3243250" y="3403525"/>
              <a:ext cx="376250" cy="365850"/>
            </a:xfrm>
            <a:custGeom>
              <a:avLst/>
              <a:gdLst/>
              <a:ahLst/>
              <a:cxnLst/>
              <a:rect l="l" t="t" r="r" b="b"/>
              <a:pathLst>
                <a:path w="15050" h="14634" extrusionOk="0">
                  <a:moveTo>
                    <a:pt x="4882" y="1298"/>
                  </a:moveTo>
                  <a:lnTo>
                    <a:pt x="7109" y="2537"/>
                  </a:lnTo>
                  <a:lnTo>
                    <a:pt x="7109" y="6323"/>
                  </a:lnTo>
                  <a:lnTo>
                    <a:pt x="4263" y="3572"/>
                  </a:lnTo>
                  <a:lnTo>
                    <a:pt x="4882" y="1298"/>
                  </a:lnTo>
                  <a:close/>
                  <a:moveTo>
                    <a:pt x="10049" y="1251"/>
                  </a:moveTo>
                  <a:lnTo>
                    <a:pt x="10704" y="3644"/>
                  </a:lnTo>
                  <a:lnTo>
                    <a:pt x="7942" y="6323"/>
                  </a:lnTo>
                  <a:lnTo>
                    <a:pt x="7942" y="2429"/>
                  </a:lnTo>
                  <a:lnTo>
                    <a:pt x="7954" y="2429"/>
                  </a:lnTo>
                  <a:lnTo>
                    <a:pt x="10049" y="1251"/>
                  </a:lnTo>
                  <a:close/>
                  <a:moveTo>
                    <a:pt x="3751" y="4227"/>
                  </a:moveTo>
                  <a:lnTo>
                    <a:pt x="6525" y="6906"/>
                  </a:lnTo>
                  <a:lnTo>
                    <a:pt x="2501" y="6906"/>
                  </a:lnTo>
                  <a:lnTo>
                    <a:pt x="1286" y="4870"/>
                  </a:lnTo>
                  <a:lnTo>
                    <a:pt x="3751" y="4227"/>
                  </a:lnTo>
                  <a:close/>
                  <a:moveTo>
                    <a:pt x="11371" y="4156"/>
                  </a:moveTo>
                  <a:lnTo>
                    <a:pt x="13717" y="4763"/>
                  </a:lnTo>
                  <a:lnTo>
                    <a:pt x="12443" y="6906"/>
                  </a:lnTo>
                  <a:lnTo>
                    <a:pt x="8537" y="6906"/>
                  </a:lnTo>
                  <a:lnTo>
                    <a:pt x="11371" y="4156"/>
                  </a:lnTo>
                  <a:close/>
                  <a:moveTo>
                    <a:pt x="12550" y="7728"/>
                  </a:moveTo>
                  <a:lnTo>
                    <a:pt x="13776" y="9764"/>
                  </a:lnTo>
                  <a:lnTo>
                    <a:pt x="11300" y="10407"/>
                  </a:lnTo>
                  <a:lnTo>
                    <a:pt x="8537" y="7728"/>
                  </a:lnTo>
                  <a:close/>
                  <a:moveTo>
                    <a:pt x="6525" y="7740"/>
                  </a:moveTo>
                  <a:lnTo>
                    <a:pt x="3668" y="10490"/>
                  </a:lnTo>
                  <a:lnTo>
                    <a:pt x="1322" y="9883"/>
                  </a:lnTo>
                  <a:lnTo>
                    <a:pt x="2608" y="7740"/>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3"/>
                  </a:lnTo>
                  <a:lnTo>
                    <a:pt x="5120" y="465"/>
                  </a:lnTo>
                  <a:lnTo>
                    <a:pt x="4358" y="48"/>
                  </a:lnTo>
                  <a:lnTo>
                    <a:pt x="4144" y="870"/>
                  </a:lnTo>
                  <a:lnTo>
                    <a:pt x="3430" y="3453"/>
                  </a:lnTo>
                  <a:lnTo>
                    <a:pt x="858" y="4120"/>
                  </a:lnTo>
                  <a:lnTo>
                    <a:pt x="1" y="4346"/>
                  </a:lnTo>
                  <a:lnTo>
                    <a:pt x="429" y="5073"/>
                  </a:lnTo>
                  <a:lnTo>
                    <a:pt x="1822" y="7394"/>
                  </a:lnTo>
                  <a:lnTo>
                    <a:pt x="477" y="9645"/>
                  </a:lnTo>
                  <a:lnTo>
                    <a:pt x="48" y="10395"/>
                  </a:lnTo>
                  <a:lnTo>
                    <a:pt x="893" y="10609"/>
                  </a:lnTo>
                  <a:lnTo>
                    <a:pt x="3560" y="11311"/>
                  </a:lnTo>
                  <a:lnTo>
                    <a:pt x="4251" y="13812"/>
                  </a:lnTo>
                  <a:lnTo>
                    <a:pt x="4465" y="14633"/>
                  </a:lnTo>
                  <a:lnTo>
                    <a:pt x="5227" y="14217"/>
                  </a:lnTo>
                  <a:lnTo>
                    <a:pt x="7621" y="12871"/>
                  </a:lnTo>
                  <a:lnTo>
                    <a:pt x="9930" y="14169"/>
                  </a:lnTo>
                  <a:lnTo>
                    <a:pt x="10692" y="14586"/>
                  </a:lnTo>
                  <a:lnTo>
                    <a:pt x="10919" y="13764"/>
                  </a:lnTo>
                  <a:lnTo>
                    <a:pt x="11633" y="11180"/>
                  </a:lnTo>
                  <a:lnTo>
                    <a:pt x="14205" y="10514"/>
                  </a:lnTo>
                  <a:lnTo>
                    <a:pt x="15050" y="10287"/>
                  </a:lnTo>
                  <a:lnTo>
                    <a:pt x="14621" y="9561"/>
                  </a:lnTo>
                  <a:lnTo>
                    <a:pt x="13240" y="7239"/>
                  </a:lnTo>
                  <a:lnTo>
                    <a:pt x="14574" y="4989"/>
                  </a:lnTo>
                  <a:lnTo>
                    <a:pt x="15002" y="4239"/>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1"/>
            <p:cNvSpPr/>
            <p:nvPr/>
          </p:nvSpPr>
          <p:spPr>
            <a:xfrm>
              <a:off x="2108875" y="3403825"/>
              <a:ext cx="376275" cy="365550"/>
            </a:xfrm>
            <a:custGeom>
              <a:avLst/>
              <a:gdLst/>
              <a:ahLst/>
              <a:cxnLst/>
              <a:rect l="l" t="t" r="r" b="b"/>
              <a:pathLst>
                <a:path w="15051" h="14622" extrusionOk="0">
                  <a:moveTo>
                    <a:pt x="4882" y="1286"/>
                  </a:moveTo>
                  <a:lnTo>
                    <a:pt x="7097" y="2525"/>
                  </a:lnTo>
                  <a:lnTo>
                    <a:pt x="7097" y="6311"/>
                  </a:lnTo>
                  <a:lnTo>
                    <a:pt x="4263" y="3560"/>
                  </a:lnTo>
                  <a:lnTo>
                    <a:pt x="4882" y="1286"/>
                  </a:lnTo>
                  <a:close/>
                  <a:moveTo>
                    <a:pt x="10038" y="1239"/>
                  </a:moveTo>
                  <a:lnTo>
                    <a:pt x="10693" y="3632"/>
                  </a:lnTo>
                  <a:lnTo>
                    <a:pt x="7918" y="6311"/>
                  </a:lnTo>
                  <a:lnTo>
                    <a:pt x="7918" y="2417"/>
                  </a:lnTo>
                  <a:lnTo>
                    <a:pt x="7930" y="2417"/>
                  </a:lnTo>
                  <a:lnTo>
                    <a:pt x="10038" y="1239"/>
                  </a:lnTo>
                  <a:close/>
                  <a:moveTo>
                    <a:pt x="3739" y="4215"/>
                  </a:moveTo>
                  <a:lnTo>
                    <a:pt x="6502" y="6894"/>
                  </a:lnTo>
                  <a:lnTo>
                    <a:pt x="2489" y="6894"/>
                  </a:lnTo>
                  <a:lnTo>
                    <a:pt x="1287" y="4858"/>
                  </a:lnTo>
                  <a:lnTo>
                    <a:pt x="3739" y="4215"/>
                  </a:lnTo>
                  <a:close/>
                  <a:moveTo>
                    <a:pt x="11371" y="4144"/>
                  </a:moveTo>
                  <a:lnTo>
                    <a:pt x="13705" y="4751"/>
                  </a:lnTo>
                  <a:lnTo>
                    <a:pt x="12431" y="6894"/>
                  </a:lnTo>
                  <a:lnTo>
                    <a:pt x="8514" y="6894"/>
                  </a:lnTo>
                  <a:lnTo>
                    <a:pt x="11371" y="4144"/>
                  </a:lnTo>
                  <a:close/>
                  <a:moveTo>
                    <a:pt x="12550" y="7716"/>
                  </a:moveTo>
                  <a:lnTo>
                    <a:pt x="13764" y="9752"/>
                  </a:lnTo>
                  <a:lnTo>
                    <a:pt x="11300" y="10395"/>
                  </a:lnTo>
                  <a:lnTo>
                    <a:pt x="8526" y="7716"/>
                  </a:lnTo>
                  <a:close/>
                  <a:moveTo>
                    <a:pt x="6514" y="7728"/>
                  </a:moveTo>
                  <a:lnTo>
                    <a:pt x="3668" y="10478"/>
                  </a:lnTo>
                  <a:lnTo>
                    <a:pt x="1322" y="9871"/>
                  </a:lnTo>
                  <a:lnTo>
                    <a:pt x="2608" y="7728"/>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3"/>
                  </a:lnTo>
                  <a:lnTo>
                    <a:pt x="5120" y="465"/>
                  </a:lnTo>
                  <a:lnTo>
                    <a:pt x="4358" y="48"/>
                  </a:lnTo>
                  <a:lnTo>
                    <a:pt x="4144" y="870"/>
                  </a:lnTo>
                  <a:lnTo>
                    <a:pt x="3430" y="3453"/>
                  </a:lnTo>
                  <a:lnTo>
                    <a:pt x="846" y="4132"/>
                  </a:lnTo>
                  <a:lnTo>
                    <a:pt x="1" y="4346"/>
                  </a:lnTo>
                  <a:lnTo>
                    <a:pt x="429" y="5084"/>
                  </a:lnTo>
                  <a:lnTo>
                    <a:pt x="1822" y="7406"/>
                  </a:lnTo>
                  <a:lnTo>
                    <a:pt x="477" y="9644"/>
                  </a:lnTo>
                  <a:lnTo>
                    <a:pt x="48" y="10383"/>
                  </a:lnTo>
                  <a:lnTo>
                    <a:pt x="894" y="10597"/>
                  </a:lnTo>
                  <a:lnTo>
                    <a:pt x="3561" y="11299"/>
                  </a:lnTo>
                  <a:lnTo>
                    <a:pt x="4239"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1"/>
            <p:cNvSpPr/>
            <p:nvPr/>
          </p:nvSpPr>
          <p:spPr>
            <a:xfrm>
              <a:off x="286730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1" y="3632"/>
                  </a:lnTo>
                  <a:lnTo>
                    <a:pt x="7919" y="6311"/>
                  </a:lnTo>
                  <a:lnTo>
                    <a:pt x="7919" y="2405"/>
                  </a:lnTo>
                  <a:lnTo>
                    <a:pt x="7930" y="2405"/>
                  </a:lnTo>
                  <a:lnTo>
                    <a:pt x="10026" y="1238"/>
                  </a:lnTo>
                  <a:close/>
                  <a:moveTo>
                    <a:pt x="3728" y="4215"/>
                  </a:moveTo>
                  <a:lnTo>
                    <a:pt x="6502" y="6894"/>
                  </a:lnTo>
                  <a:lnTo>
                    <a:pt x="2477" y="6894"/>
                  </a:lnTo>
                  <a:lnTo>
                    <a:pt x="1263" y="4846"/>
                  </a:lnTo>
                  <a:lnTo>
                    <a:pt x="3728" y="4215"/>
                  </a:lnTo>
                  <a:close/>
                  <a:moveTo>
                    <a:pt x="11371" y="4132"/>
                  </a:moveTo>
                  <a:lnTo>
                    <a:pt x="13705" y="4751"/>
                  </a:lnTo>
                  <a:lnTo>
                    <a:pt x="12419" y="6894"/>
                  </a:lnTo>
                  <a:lnTo>
                    <a:pt x="8514" y="6894"/>
                  </a:lnTo>
                  <a:lnTo>
                    <a:pt x="11371" y="4132"/>
                  </a:lnTo>
                  <a:close/>
                  <a:moveTo>
                    <a:pt x="12538" y="7704"/>
                  </a:moveTo>
                  <a:lnTo>
                    <a:pt x="13765" y="9751"/>
                  </a:lnTo>
                  <a:lnTo>
                    <a:pt x="11288" y="10382"/>
                  </a:lnTo>
                  <a:lnTo>
                    <a:pt x="8526" y="7704"/>
                  </a:lnTo>
                  <a:close/>
                  <a:moveTo>
                    <a:pt x="6514" y="7704"/>
                  </a:moveTo>
                  <a:lnTo>
                    <a:pt x="3656" y="10466"/>
                  </a:lnTo>
                  <a:lnTo>
                    <a:pt x="1323"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37" y="10371"/>
                  </a:lnTo>
                  <a:lnTo>
                    <a:pt x="894" y="10597"/>
                  </a:lnTo>
                  <a:lnTo>
                    <a:pt x="3549"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1"/>
            <p:cNvSpPr/>
            <p:nvPr/>
          </p:nvSpPr>
          <p:spPr>
            <a:xfrm>
              <a:off x="286730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1" y="3632"/>
                  </a:lnTo>
                  <a:lnTo>
                    <a:pt x="7919" y="6311"/>
                  </a:lnTo>
                  <a:lnTo>
                    <a:pt x="7919" y="2417"/>
                  </a:lnTo>
                  <a:lnTo>
                    <a:pt x="7930" y="2417"/>
                  </a:lnTo>
                  <a:lnTo>
                    <a:pt x="10026" y="1239"/>
                  </a:lnTo>
                  <a:close/>
                  <a:moveTo>
                    <a:pt x="3728" y="4215"/>
                  </a:moveTo>
                  <a:lnTo>
                    <a:pt x="6502" y="6894"/>
                  </a:lnTo>
                  <a:lnTo>
                    <a:pt x="2477" y="6894"/>
                  </a:lnTo>
                  <a:lnTo>
                    <a:pt x="1275" y="4858"/>
                  </a:lnTo>
                  <a:lnTo>
                    <a:pt x="3728" y="4215"/>
                  </a:lnTo>
                  <a:close/>
                  <a:moveTo>
                    <a:pt x="11371" y="4144"/>
                  </a:moveTo>
                  <a:lnTo>
                    <a:pt x="13705" y="4751"/>
                  </a:lnTo>
                  <a:lnTo>
                    <a:pt x="12419" y="6894"/>
                  </a:lnTo>
                  <a:lnTo>
                    <a:pt x="8514" y="6894"/>
                  </a:lnTo>
                  <a:lnTo>
                    <a:pt x="11371" y="4144"/>
                  </a:lnTo>
                  <a:close/>
                  <a:moveTo>
                    <a:pt x="12538" y="7716"/>
                  </a:moveTo>
                  <a:lnTo>
                    <a:pt x="13765" y="9752"/>
                  </a:lnTo>
                  <a:lnTo>
                    <a:pt x="11288" y="10395"/>
                  </a:lnTo>
                  <a:lnTo>
                    <a:pt x="8526" y="7716"/>
                  </a:lnTo>
                  <a:close/>
                  <a:moveTo>
                    <a:pt x="6514" y="7728"/>
                  </a:moveTo>
                  <a:lnTo>
                    <a:pt x="3656" y="10478"/>
                  </a:lnTo>
                  <a:lnTo>
                    <a:pt x="1323"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37" y="10383"/>
                  </a:lnTo>
                  <a:lnTo>
                    <a:pt x="894" y="10597"/>
                  </a:lnTo>
                  <a:lnTo>
                    <a:pt x="3549"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11"/>
            <p:cNvSpPr/>
            <p:nvPr/>
          </p:nvSpPr>
          <p:spPr>
            <a:xfrm>
              <a:off x="2867300"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26" y="1238"/>
                  </a:moveTo>
                  <a:lnTo>
                    <a:pt x="10681" y="3632"/>
                  </a:lnTo>
                  <a:lnTo>
                    <a:pt x="7919" y="6310"/>
                  </a:lnTo>
                  <a:lnTo>
                    <a:pt x="7919" y="2417"/>
                  </a:lnTo>
                  <a:lnTo>
                    <a:pt x="7930" y="2417"/>
                  </a:lnTo>
                  <a:lnTo>
                    <a:pt x="10026" y="1238"/>
                  </a:lnTo>
                  <a:close/>
                  <a:moveTo>
                    <a:pt x="11371" y="4132"/>
                  </a:moveTo>
                  <a:lnTo>
                    <a:pt x="13705" y="4739"/>
                  </a:lnTo>
                  <a:lnTo>
                    <a:pt x="12419" y="6882"/>
                  </a:lnTo>
                  <a:lnTo>
                    <a:pt x="8514" y="6882"/>
                  </a:lnTo>
                  <a:lnTo>
                    <a:pt x="11371" y="4132"/>
                  </a:lnTo>
                  <a:close/>
                  <a:moveTo>
                    <a:pt x="3728" y="4215"/>
                  </a:moveTo>
                  <a:lnTo>
                    <a:pt x="6502" y="6894"/>
                  </a:lnTo>
                  <a:lnTo>
                    <a:pt x="2477" y="6894"/>
                  </a:lnTo>
                  <a:lnTo>
                    <a:pt x="1263" y="4858"/>
                  </a:lnTo>
                  <a:lnTo>
                    <a:pt x="3728" y="4215"/>
                  </a:lnTo>
                  <a:close/>
                  <a:moveTo>
                    <a:pt x="12538" y="7715"/>
                  </a:moveTo>
                  <a:lnTo>
                    <a:pt x="13765" y="9751"/>
                  </a:lnTo>
                  <a:lnTo>
                    <a:pt x="11288" y="10394"/>
                  </a:lnTo>
                  <a:lnTo>
                    <a:pt x="8526" y="7715"/>
                  </a:lnTo>
                  <a:close/>
                  <a:moveTo>
                    <a:pt x="6514" y="7715"/>
                  </a:moveTo>
                  <a:lnTo>
                    <a:pt x="3656" y="10466"/>
                  </a:lnTo>
                  <a:lnTo>
                    <a:pt x="1323" y="9859"/>
                  </a:lnTo>
                  <a:lnTo>
                    <a:pt x="2596" y="7715"/>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37" y="10382"/>
                  </a:lnTo>
                  <a:lnTo>
                    <a:pt x="894" y="10597"/>
                  </a:lnTo>
                  <a:lnTo>
                    <a:pt x="3549"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1"/>
            <p:cNvSpPr/>
            <p:nvPr/>
          </p:nvSpPr>
          <p:spPr>
            <a:xfrm>
              <a:off x="2867025" y="1211600"/>
              <a:ext cx="376250" cy="365525"/>
            </a:xfrm>
            <a:custGeom>
              <a:avLst/>
              <a:gdLst/>
              <a:ahLst/>
              <a:cxnLst/>
              <a:rect l="l" t="t" r="r" b="b"/>
              <a:pathLst>
                <a:path w="15050" h="14621" extrusionOk="0">
                  <a:moveTo>
                    <a:pt x="4893" y="1298"/>
                  </a:moveTo>
                  <a:lnTo>
                    <a:pt x="7108" y="2536"/>
                  </a:lnTo>
                  <a:lnTo>
                    <a:pt x="7108" y="6334"/>
                  </a:lnTo>
                  <a:lnTo>
                    <a:pt x="4262" y="3572"/>
                  </a:lnTo>
                  <a:lnTo>
                    <a:pt x="4893" y="1298"/>
                  </a:lnTo>
                  <a:close/>
                  <a:moveTo>
                    <a:pt x="10037" y="1250"/>
                  </a:moveTo>
                  <a:lnTo>
                    <a:pt x="10692" y="3655"/>
                  </a:lnTo>
                  <a:lnTo>
                    <a:pt x="7930" y="6334"/>
                  </a:lnTo>
                  <a:lnTo>
                    <a:pt x="7930" y="2429"/>
                  </a:lnTo>
                  <a:lnTo>
                    <a:pt x="7941" y="2429"/>
                  </a:lnTo>
                  <a:lnTo>
                    <a:pt x="10037" y="1250"/>
                  </a:lnTo>
                  <a:close/>
                  <a:moveTo>
                    <a:pt x="3739" y="4227"/>
                  </a:moveTo>
                  <a:lnTo>
                    <a:pt x="6513" y="6906"/>
                  </a:lnTo>
                  <a:lnTo>
                    <a:pt x="2488" y="6906"/>
                  </a:lnTo>
                  <a:lnTo>
                    <a:pt x="1274" y="4870"/>
                  </a:lnTo>
                  <a:lnTo>
                    <a:pt x="3739" y="4227"/>
                  </a:lnTo>
                  <a:close/>
                  <a:moveTo>
                    <a:pt x="11382" y="4155"/>
                  </a:moveTo>
                  <a:lnTo>
                    <a:pt x="13716" y="4763"/>
                  </a:lnTo>
                  <a:lnTo>
                    <a:pt x="12430" y="6906"/>
                  </a:lnTo>
                  <a:lnTo>
                    <a:pt x="8525" y="6906"/>
                  </a:lnTo>
                  <a:lnTo>
                    <a:pt x="11382" y="4155"/>
                  </a:lnTo>
                  <a:close/>
                  <a:moveTo>
                    <a:pt x="12549" y="7727"/>
                  </a:moveTo>
                  <a:lnTo>
                    <a:pt x="13776" y="9763"/>
                  </a:lnTo>
                  <a:lnTo>
                    <a:pt x="11299" y="10406"/>
                  </a:lnTo>
                  <a:lnTo>
                    <a:pt x="8537" y="7727"/>
                  </a:lnTo>
                  <a:close/>
                  <a:moveTo>
                    <a:pt x="6513" y="7727"/>
                  </a:moveTo>
                  <a:lnTo>
                    <a:pt x="3667" y="10501"/>
                  </a:lnTo>
                  <a:lnTo>
                    <a:pt x="1334" y="9882"/>
                  </a:lnTo>
                  <a:lnTo>
                    <a:pt x="2596" y="7727"/>
                  </a:lnTo>
                  <a:close/>
                  <a:moveTo>
                    <a:pt x="7941" y="8311"/>
                  </a:moveTo>
                  <a:lnTo>
                    <a:pt x="10787" y="11061"/>
                  </a:lnTo>
                  <a:lnTo>
                    <a:pt x="10156" y="13335"/>
                  </a:lnTo>
                  <a:lnTo>
                    <a:pt x="7941" y="12097"/>
                  </a:lnTo>
                  <a:lnTo>
                    <a:pt x="7941" y="8311"/>
                  </a:lnTo>
                  <a:close/>
                  <a:moveTo>
                    <a:pt x="7120" y="8311"/>
                  </a:moveTo>
                  <a:lnTo>
                    <a:pt x="7120" y="12204"/>
                  </a:lnTo>
                  <a:lnTo>
                    <a:pt x="7108" y="12204"/>
                  </a:lnTo>
                  <a:lnTo>
                    <a:pt x="5013" y="13383"/>
                  </a:lnTo>
                  <a:lnTo>
                    <a:pt x="4358" y="10989"/>
                  </a:lnTo>
                  <a:lnTo>
                    <a:pt x="7120" y="8311"/>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82"/>
                  </a:lnTo>
                  <a:lnTo>
                    <a:pt x="893" y="10597"/>
                  </a:lnTo>
                  <a:lnTo>
                    <a:pt x="3560" y="11299"/>
                  </a:lnTo>
                  <a:lnTo>
                    <a:pt x="4251" y="13799"/>
                  </a:lnTo>
                  <a:lnTo>
                    <a:pt x="4465" y="14621"/>
                  </a:lnTo>
                  <a:lnTo>
                    <a:pt x="5227" y="14204"/>
                  </a:lnTo>
                  <a:lnTo>
                    <a:pt x="7632" y="12859"/>
                  </a:lnTo>
                  <a:lnTo>
                    <a:pt x="9930" y="14157"/>
                  </a:lnTo>
                  <a:lnTo>
                    <a:pt x="10692" y="14573"/>
                  </a:lnTo>
                  <a:lnTo>
                    <a:pt x="10918" y="13752"/>
                  </a:lnTo>
                  <a:lnTo>
                    <a:pt x="11632" y="11168"/>
                  </a:lnTo>
                  <a:lnTo>
                    <a:pt x="14204" y="10489"/>
                  </a:lnTo>
                  <a:lnTo>
                    <a:pt x="15050" y="10275"/>
                  </a:lnTo>
                  <a:lnTo>
                    <a:pt x="14621" y="9537"/>
                  </a:lnTo>
                  <a:lnTo>
                    <a:pt x="13240" y="7227"/>
                  </a:lnTo>
                  <a:lnTo>
                    <a:pt x="14573" y="4977"/>
                  </a:lnTo>
                  <a:lnTo>
                    <a:pt x="15014" y="4251"/>
                  </a:lnTo>
                  <a:lnTo>
                    <a:pt x="14157" y="4024"/>
                  </a:lnTo>
                  <a:lnTo>
                    <a:pt x="11501"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1"/>
            <p:cNvSpPr/>
            <p:nvPr/>
          </p:nvSpPr>
          <p:spPr>
            <a:xfrm>
              <a:off x="2867300"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26" y="1250"/>
                  </a:moveTo>
                  <a:lnTo>
                    <a:pt x="10681" y="3643"/>
                  </a:lnTo>
                  <a:lnTo>
                    <a:pt x="7919" y="6322"/>
                  </a:lnTo>
                  <a:lnTo>
                    <a:pt x="7919" y="2417"/>
                  </a:lnTo>
                  <a:lnTo>
                    <a:pt x="7930" y="2417"/>
                  </a:lnTo>
                  <a:lnTo>
                    <a:pt x="10026" y="1250"/>
                  </a:lnTo>
                  <a:close/>
                  <a:moveTo>
                    <a:pt x="3728" y="4203"/>
                  </a:moveTo>
                  <a:lnTo>
                    <a:pt x="6502" y="6882"/>
                  </a:lnTo>
                  <a:lnTo>
                    <a:pt x="2477" y="6882"/>
                  </a:lnTo>
                  <a:lnTo>
                    <a:pt x="1275" y="4846"/>
                  </a:lnTo>
                  <a:lnTo>
                    <a:pt x="3728" y="4203"/>
                  </a:lnTo>
                  <a:close/>
                  <a:moveTo>
                    <a:pt x="11371" y="4132"/>
                  </a:moveTo>
                  <a:lnTo>
                    <a:pt x="13705" y="4739"/>
                  </a:lnTo>
                  <a:lnTo>
                    <a:pt x="12419" y="6882"/>
                  </a:lnTo>
                  <a:lnTo>
                    <a:pt x="8514" y="6882"/>
                  </a:lnTo>
                  <a:lnTo>
                    <a:pt x="11371" y="4132"/>
                  </a:lnTo>
                  <a:close/>
                  <a:moveTo>
                    <a:pt x="12538" y="7715"/>
                  </a:moveTo>
                  <a:lnTo>
                    <a:pt x="13765" y="9763"/>
                  </a:lnTo>
                  <a:lnTo>
                    <a:pt x="11288" y="10394"/>
                  </a:lnTo>
                  <a:lnTo>
                    <a:pt x="8526" y="7715"/>
                  </a:lnTo>
                  <a:close/>
                  <a:moveTo>
                    <a:pt x="6514" y="7715"/>
                  </a:moveTo>
                  <a:lnTo>
                    <a:pt x="3656" y="10478"/>
                  </a:lnTo>
                  <a:lnTo>
                    <a:pt x="1323" y="9858"/>
                  </a:lnTo>
                  <a:lnTo>
                    <a:pt x="2596" y="7715"/>
                  </a:lnTo>
                  <a:close/>
                  <a:moveTo>
                    <a:pt x="7930" y="8287"/>
                  </a:moveTo>
                  <a:lnTo>
                    <a:pt x="10776" y="11037"/>
                  </a:lnTo>
                  <a:lnTo>
                    <a:pt x="10145" y="13311"/>
                  </a:lnTo>
                  <a:lnTo>
                    <a:pt x="7930" y="12085"/>
                  </a:lnTo>
                  <a:lnTo>
                    <a:pt x="7930"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37" y="10370"/>
                  </a:lnTo>
                  <a:lnTo>
                    <a:pt x="894" y="10597"/>
                  </a:lnTo>
                  <a:lnTo>
                    <a:pt x="3549"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0" y="3310"/>
                  </a:lnTo>
                  <a:lnTo>
                    <a:pt x="10800" y="810"/>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1"/>
            <p:cNvSpPr/>
            <p:nvPr/>
          </p:nvSpPr>
          <p:spPr>
            <a:xfrm>
              <a:off x="3243250" y="1211600"/>
              <a:ext cx="376250" cy="365525"/>
            </a:xfrm>
            <a:custGeom>
              <a:avLst/>
              <a:gdLst/>
              <a:ahLst/>
              <a:cxnLst/>
              <a:rect l="l" t="t" r="r" b="b"/>
              <a:pathLst>
                <a:path w="15050"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88" y="9763"/>
                  </a:lnTo>
                  <a:lnTo>
                    <a:pt x="11311" y="10406"/>
                  </a:lnTo>
                  <a:lnTo>
                    <a:pt x="8549" y="7727"/>
                  </a:lnTo>
                  <a:close/>
                  <a:moveTo>
                    <a:pt x="6525" y="7739"/>
                  </a:moveTo>
                  <a:lnTo>
                    <a:pt x="3668" y="10501"/>
                  </a:lnTo>
                  <a:lnTo>
                    <a:pt x="1322" y="9882"/>
                  </a:lnTo>
                  <a:lnTo>
                    <a:pt x="2608" y="7739"/>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30" y="3453"/>
                  </a:lnTo>
                  <a:lnTo>
                    <a:pt x="858" y="4120"/>
                  </a:lnTo>
                  <a:lnTo>
                    <a:pt x="1" y="4346"/>
                  </a:lnTo>
                  <a:lnTo>
                    <a:pt x="429" y="5072"/>
                  </a:lnTo>
                  <a:lnTo>
                    <a:pt x="1822" y="7394"/>
                  </a:lnTo>
                  <a:lnTo>
                    <a:pt x="477" y="9644"/>
                  </a:lnTo>
                  <a:lnTo>
                    <a:pt x="48" y="10382"/>
                  </a:lnTo>
                  <a:lnTo>
                    <a:pt x="893" y="10597"/>
                  </a:lnTo>
                  <a:lnTo>
                    <a:pt x="3560"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1"/>
            <p:cNvSpPr/>
            <p:nvPr/>
          </p:nvSpPr>
          <p:spPr>
            <a:xfrm>
              <a:off x="3243250" y="2307850"/>
              <a:ext cx="376250" cy="365250"/>
            </a:xfrm>
            <a:custGeom>
              <a:avLst/>
              <a:gdLst/>
              <a:ahLst/>
              <a:cxnLst/>
              <a:rect l="l" t="t" r="r" b="b"/>
              <a:pathLst>
                <a:path w="15050"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28"/>
                  </a:moveTo>
                  <a:lnTo>
                    <a:pt x="3668" y="10478"/>
                  </a:lnTo>
                  <a:lnTo>
                    <a:pt x="1322" y="9871"/>
                  </a:lnTo>
                  <a:lnTo>
                    <a:pt x="2608" y="7728"/>
                  </a:lnTo>
                  <a:close/>
                  <a:moveTo>
                    <a:pt x="7954" y="8299"/>
                  </a:moveTo>
                  <a:lnTo>
                    <a:pt x="10799"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11"/>
            <p:cNvSpPr/>
            <p:nvPr/>
          </p:nvSpPr>
          <p:spPr>
            <a:xfrm>
              <a:off x="2867300" y="2673075"/>
              <a:ext cx="375975" cy="365550"/>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3" y="3656"/>
                  </a:lnTo>
                  <a:lnTo>
                    <a:pt x="7930" y="6335"/>
                  </a:lnTo>
                  <a:lnTo>
                    <a:pt x="7930" y="2429"/>
                  </a:lnTo>
                  <a:lnTo>
                    <a:pt x="7942" y="2429"/>
                  </a:lnTo>
                  <a:lnTo>
                    <a:pt x="10038" y="1251"/>
                  </a:lnTo>
                  <a:close/>
                  <a:moveTo>
                    <a:pt x="3728" y="4215"/>
                  </a:moveTo>
                  <a:lnTo>
                    <a:pt x="6502" y="6894"/>
                  </a:lnTo>
                  <a:lnTo>
                    <a:pt x="2477" y="6894"/>
                  </a:lnTo>
                  <a:lnTo>
                    <a:pt x="1263" y="4858"/>
                  </a:lnTo>
                  <a:lnTo>
                    <a:pt x="3728" y="4215"/>
                  </a:lnTo>
                  <a:close/>
                  <a:moveTo>
                    <a:pt x="11383" y="4144"/>
                  </a:moveTo>
                  <a:lnTo>
                    <a:pt x="13717" y="4751"/>
                  </a:lnTo>
                  <a:lnTo>
                    <a:pt x="12443" y="6894"/>
                  </a:lnTo>
                  <a:lnTo>
                    <a:pt x="8538" y="6894"/>
                  </a:lnTo>
                  <a:lnTo>
                    <a:pt x="11383" y="4144"/>
                  </a:lnTo>
                  <a:close/>
                  <a:moveTo>
                    <a:pt x="12538" y="7728"/>
                  </a:moveTo>
                  <a:lnTo>
                    <a:pt x="13765" y="9764"/>
                  </a:lnTo>
                  <a:lnTo>
                    <a:pt x="11288" y="10407"/>
                  </a:lnTo>
                  <a:lnTo>
                    <a:pt x="8526" y="7728"/>
                  </a:lnTo>
                  <a:close/>
                  <a:moveTo>
                    <a:pt x="6514" y="7728"/>
                  </a:moveTo>
                  <a:lnTo>
                    <a:pt x="3656" y="10478"/>
                  </a:lnTo>
                  <a:lnTo>
                    <a:pt x="1323" y="9871"/>
                  </a:lnTo>
                  <a:lnTo>
                    <a:pt x="2596" y="7728"/>
                  </a:lnTo>
                  <a:close/>
                  <a:moveTo>
                    <a:pt x="7942" y="8299"/>
                  </a:moveTo>
                  <a:lnTo>
                    <a:pt x="10788" y="11050"/>
                  </a:lnTo>
                  <a:lnTo>
                    <a:pt x="10157"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19" y="1763"/>
                  </a:lnTo>
                  <a:lnTo>
                    <a:pt x="5121" y="465"/>
                  </a:lnTo>
                  <a:lnTo>
                    <a:pt x="4359" y="48"/>
                  </a:lnTo>
                  <a:lnTo>
                    <a:pt x="4132" y="870"/>
                  </a:lnTo>
                  <a:lnTo>
                    <a:pt x="3418" y="3453"/>
                  </a:lnTo>
                  <a:lnTo>
                    <a:pt x="846" y="4132"/>
                  </a:lnTo>
                  <a:lnTo>
                    <a:pt x="1" y="4346"/>
                  </a:lnTo>
                  <a:lnTo>
                    <a:pt x="430" y="5085"/>
                  </a:lnTo>
                  <a:lnTo>
                    <a:pt x="1811" y="7406"/>
                  </a:lnTo>
                  <a:lnTo>
                    <a:pt x="477" y="9645"/>
                  </a:lnTo>
                  <a:lnTo>
                    <a:pt x="37" y="10383"/>
                  </a:lnTo>
                  <a:lnTo>
                    <a:pt x="894" y="10597"/>
                  </a:lnTo>
                  <a:lnTo>
                    <a:pt x="3549" y="11300"/>
                  </a:lnTo>
                  <a:lnTo>
                    <a:pt x="4240" y="13800"/>
                  </a:lnTo>
                  <a:lnTo>
                    <a:pt x="4466" y="14621"/>
                  </a:lnTo>
                  <a:lnTo>
                    <a:pt x="5216" y="14205"/>
                  </a:lnTo>
                  <a:lnTo>
                    <a:pt x="7621" y="12859"/>
                  </a:lnTo>
                  <a:lnTo>
                    <a:pt x="9919"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0"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11"/>
            <p:cNvSpPr/>
            <p:nvPr/>
          </p:nvSpPr>
          <p:spPr>
            <a:xfrm>
              <a:off x="3243250" y="1942325"/>
              <a:ext cx="376250" cy="365550"/>
            </a:xfrm>
            <a:custGeom>
              <a:avLst/>
              <a:gdLst/>
              <a:ahLst/>
              <a:cxnLst/>
              <a:rect l="l" t="t" r="r" b="b"/>
              <a:pathLst>
                <a:path w="15050" h="14622" extrusionOk="0">
                  <a:moveTo>
                    <a:pt x="4882" y="1299"/>
                  </a:moveTo>
                  <a:lnTo>
                    <a:pt x="7109" y="2537"/>
                  </a:lnTo>
                  <a:lnTo>
                    <a:pt x="7109" y="6335"/>
                  </a:lnTo>
                  <a:lnTo>
                    <a:pt x="4263" y="3573"/>
                  </a:lnTo>
                  <a:lnTo>
                    <a:pt x="4882"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22" y="9871"/>
                  </a:lnTo>
                  <a:lnTo>
                    <a:pt x="2608" y="7728"/>
                  </a:lnTo>
                  <a:close/>
                  <a:moveTo>
                    <a:pt x="7954" y="8311"/>
                  </a:moveTo>
                  <a:lnTo>
                    <a:pt x="10799" y="11062"/>
                  </a:lnTo>
                  <a:lnTo>
                    <a:pt x="10168" y="13336"/>
                  </a:lnTo>
                  <a:lnTo>
                    <a:pt x="7954" y="12109"/>
                  </a:lnTo>
                  <a:lnTo>
                    <a:pt x="7954" y="8311"/>
                  </a:lnTo>
                  <a:close/>
                  <a:moveTo>
                    <a:pt x="7120" y="8311"/>
                  </a:moveTo>
                  <a:lnTo>
                    <a:pt x="7120" y="12205"/>
                  </a:lnTo>
                  <a:lnTo>
                    <a:pt x="7109"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30" y="3454"/>
                  </a:lnTo>
                  <a:lnTo>
                    <a:pt x="858" y="4132"/>
                  </a:lnTo>
                  <a:lnTo>
                    <a:pt x="1" y="4347"/>
                  </a:lnTo>
                  <a:lnTo>
                    <a:pt x="429" y="5085"/>
                  </a:lnTo>
                  <a:lnTo>
                    <a:pt x="1822" y="7406"/>
                  </a:lnTo>
                  <a:lnTo>
                    <a:pt x="477" y="9645"/>
                  </a:lnTo>
                  <a:lnTo>
                    <a:pt x="48" y="10383"/>
                  </a:lnTo>
                  <a:lnTo>
                    <a:pt x="893" y="10597"/>
                  </a:lnTo>
                  <a:lnTo>
                    <a:pt x="3560"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1"/>
            <p:cNvSpPr/>
            <p:nvPr/>
          </p:nvSpPr>
          <p:spPr>
            <a:xfrm>
              <a:off x="2867300" y="2308150"/>
              <a:ext cx="375975" cy="365550"/>
            </a:xfrm>
            <a:custGeom>
              <a:avLst/>
              <a:gdLst/>
              <a:ahLst/>
              <a:cxnLst/>
              <a:rect l="l" t="t" r="r" b="b"/>
              <a:pathLst>
                <a:path w="15039" h="14622" extrusionOk="0">
                  <a:moveTo>
                    <a:pt x="4882" y="1286"/>
                  </a:moveTo>
                  <a:lnTo>
                    <a:pt x="7097" y="2513"/>
                  </a:lnTo>
                  <a:lnTo>
                    <a:pt x="7097" y="6311"/>
                  </a:lnTo>
                  <a:lnTo>
                    <a:pt x="4251" y="3561"/>
                  </a:lnTo>
                  <a:lnTo>
                    <a:pt x="4882" y="1286"/>
                  </a:lnTo>
                  <a:close/>
                  <a:moveTo>
                    <a:pt x="10038" y="1239"/>
                  </a:moveTo>
                  <a:lnTo>
                    <a:pt x="10693" y="3632"/>
                  </a:lnTo>
                  <a:lnTo>
                    <a:pt x="7930" y="6311"/>
                  </a:lnTo>
                  <a:lnTo>
                    <a:pt x="7930" y="2418"/>
                  </a:lnTo>
                  <a:lnTo>
                    <a:pt x="7942" y="2418"/>
                  </a:lnTo>
                  <a:lnTo>
                    <a:pt x="10038" y="1239"/>
                  </a:lnTo>
                  <a:close/>
                  <a:moveTo>
                    <a:pt x="3728" y="4203"/>
                  </a:moveTo>
                  <a:lnTo>
                    <a:pt x="6502" y="6882"/>
                  </a:lnTo>
                  <a:lnTo>
                    <a:pt x="2477" y="6882"/>
                  </a:lnTo>
                  <a:lnTo>
                    <a:pt x="1263" y="4834"/>
                  </a:lnTo>
                  <a:lnTo>
                    <a:pt x="3728" y="4203"/>
                  </a:lnTo>
                  <a:close/>
                  <a:moveTo>
                    <a:pt x="11383" y="4120"/>
                  </a:moveTo>
                  <a:lnTo>
                    <a:pt x="13717" y="4739"/>
                  </a:lnTo>
                  <a:lnTo>
                    <a:pt x="12443" y="6882"/>
                  </a:lnTo>
                  <a:lnTo>
                    <a:pt x="8538" y="6882"/>
                  </a:lnTo>
                  <a:lnTo>
                    <a:pt x="11383" y="4120"/>
                  </a:lnTo>
                  <a:close/>
                  <a:moveTo>
                    <a:pt x="12538" y="7716"/>
                  </a:moveTo>
                  <a:lnTo>
                    <a:pt x="13765" y="9752"/>
                  </a:lnTo>
                  <a:lnTo>
                    <a:pt x="11288" y="10395"/>
                  </a:lnTo>
                  <a:lnTo>
                    <a:pt x="8526" y="7716"/>
                  </a:lnTo>
                  <a:close/>
                  <a:moveTo>
                    <a:pt x="6514" y="7716"/>
                  </a:moveTo>
                  <a:lnTo>
                    <a:pt x="3656" y="10466"/>
                  </a:lnTo>
                  <a:lnTo>
                    <a:pt x="1323" y="9859"/>
                  </a:lnTo>
                  <a:lnTo>
                    <a:pt x="2596" y="7716"/>
                  </a:lnTo>
                  <a:close/>
                  <a:moveTo>
                    <a:pt x="7942" y="8275"/>
                  </a:moveTo>
                  <a:lnTo>
                    <a:pt x="10788" y="11026"/>
                  </a:lnTo>
                  <a:lnTo>
                    <a:pt x="10157" y="13312"/>
                  </a:lnTo>
                  <a:lnTo>
                    <a:pt x="7942" y="12073"/>
                  </a:lnTo>
                  <a:lnTo>
                    <a:pt x="7942" y="8275"/>
                  </a:lnTo>
                  <a:close/>
                  <a:moveTo>
                    <a:pt x="7109" y="8287"/>
                  </a:moveTo>
                  <a:lnTo>
                    <a:pt x="7109" y="12193"/>
                  </a:lnTo>
                  <a:lnTo>
                    <a:pt x="7097" y="12193"/>
                  </a:lnTo>
                  <a:lnTo>
                    <a:pt x="5002" y="13371"/>
                  </a:lnTo>
                  <a:lnTo>
                    <a:pt x="4347" y="10966"/>
                  </a:lnTo>
                  <a:lnTo>
                    <a:pt x="7109" y="8287"/>
                  </a:lnTo>
                  <a:close/>
                  <a:moveTo>
                    <a:pt x="10574" y="1"/>
                  </a:moveTo>
                  <a:lnTo>
                    <a:pt x="9824" y="417"/>
                  </a:lnTo>
                  <a:lnTo>
                    <a:pt x="7419" y="1763"/>
                  </a:lnTo>
                  <a:lnTo>
                    <a:pt x="5121" y="465"/>
                  </a:lnTo>
                  <a:lnTo>
                    <a:pt x="4359" y="48"/>
                  </a:lnTo>
                  <a:lnTo>
                    <a:pt x="4132" y="870"/>
                  </a:lnTo>
                  <a:lnTo>
                    <a:pt x="3418" y="3453"/>
                  </a:lnTo>
                  <a:lnTo>
                    <a:pt x="846" y="4120"/>
                  </a:lnTo>
                  <a:lnTo>
                    <a:pt x="1" y="4346"/>
                  </a:lnTo>
                  <a:lnTo>
                    <a:pt x="430" y="5073"/>
                  </a:lnTo>
                  <a:lnTo>
                    <a:pt x="1811" y="7394"/>
                  </a:lnTo>
                  <a:lnTo>
                    <a:pt x="477" y="9645"/>
                  </a:lnTo>
                  <a:lnTo>
                    <a:pt x="37" y="10371"/>
                  </a:lnTo>
                  <a:lnTo>
                    <a:pt x="894" y="10597"/>
                  </a:lnTo>
                  <a:lnTo>
                    <a:pt x="3549" y="11300"/>
                  </a:lnTo>
                  <a:lnTo>
                    <a:pt x="4240" y="13800"/>
                  </a:lnTo>
                  <a:lnTo>
                    <a:pt x="4466" y="14621"/>
                  </a:lnTo>
                  <a:lnTo>
                    <a:pt x="5216" y="14205"/>
                  </a:lnTo>
                  <a:lnTo>
                    <a:pt x="7621" y="12859"/>
                  </a:lnTo>
                  <a:lnTo>
                    <a:pt x="9919" y="14157"/>
                  </a:lnTo>
                  <a:lnTo>
                    <a:pt x="10681" y="14574"/>
                  </a:lnTo>
                  <a:lnTo>
                    <a:pt x="10907" y="13752"/>
                  </a:lnTo>
                  <a:lnTo>
                    <a:pt x="11621" y="11169"/>
                  </a:lnTo>
                  <a:lnTo>
                    <a:pt x="14193" y="10490"/>
                  </a:lnTo>
                  <a:lnTo>
                    <a:pt x="15039" y="10276"/>
                  </a:lnTo>
                  <a:lnTo>
                    <a:pt x="14610" y="9537"/>
                  </a:lnTo>
                  <a:lnTo>
                    <a:pt x="13229" y="7216"/>
                  </a:lnTo>
                  <a:lnTo>
                    <a:pt x="14562" y="4977"/>
                  </a:lnTo>
                  <a:lnTo>
                    <a:pt x="15003" y="4239"/>
                  </a:lnTo>
                  <a:lnTo>
                    <a:pt x="14146" y="4025"/>
                  </a:lnTo>
                  <a:lnTo>
                    <a:pt x="11490"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11"/>
            <p:cNvSpPr/>
            <p:nvPr/>
          </p:nvSpPr>
          <p:spPr>
            <a:xfrm>
              <a:off x="3243250" y="1577100"/>
              <a:ext cx="376250" cy="365250"/>
            </a:xfrm>
            <a:custGeom>
              <a:avLst/>
              <a:gdLst/>
              <a:ahLst/>
              <a:cxnLst/>
              <a:rect l="l" t="t" r="r" b="b"/>
              <a:pathLst>
                <a:path w="15050"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22" y="9859"/>
                  </a:lnTo>
                  <a:lnTo>
                    <a:pt x="2608" y="7704"/>
                  </a:lnTo>
                  <a:close/>
                  <a:moveTo>
                    <a:pt x="7954" y="8300"/>
                  </a:moveTo>
                  <a:lnTo>
                    <a:pt x="10799"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30" y="3454"/>
                  </a:lnTo>
                  <a:lnTo>
                    <a:pt x="858" y="4120"/>
                  </a:lnTo>
                  <a:lnTo>
                    <a:pt x="1" y="4347"/>
                  </a:lnTo>
                  <a:lnTo>
                    <a:pt x="429" y="5073"/>
                  </a:lnTo>
                  <a:lnTo>
                    <a:pt x="1822" y="7395"/>
                  </a:lnTo>
                  <a:lnTo>
                    <a:pt x="477" y="9645"/>
                  </a:lnTo>
                  <a:lnTo>
                    <a:pt x="48" y="10371"/>
                  </a:lnTo>
                  <a:lnTo>
                    <a:pt x="893" y="10597"/>
                  </a:lnTo>
                  <a:lnTo>
                    <a:pt x="3560"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11"/>
            <p:cNvSpPr/>
            <p:nvPr/>
          </p:nvSpPr>
          <p:spPr>
            <a:xfrm>
              <a:off x="1729675" y="3403825"/>
              <a:ext cx="376250" cy="365550"/>
            </a:xfrm>
            <a:custGeom>
              <a:avLst/>
              <a:gdLst/>
              <a:ahLst/>
              <a:cxnLst/>
              <a:rect l="l" t="t" r="r" b="b"/>
              <a:pathLst>
                <a:path w="15050" h="14622" extrusionOk="0">
                  <a:moveTo>
                    <a:pt x="4882" y="1286"/>
                  </a:moveTo>
                  <a:lnTo>
                    <a:pt x="7108" y="2525"/>
                  </a:lnTo>
                  <a:lnTo>
                    <a:pt x="7108" y="6311"/>
                  </a:lnTo>
                  <a:lnTo>
                    <a:pt x="4263" y="3560"/>
                  </a:lnTo>
                  <a:lnTo>
                    <a:pt x="4882" y="1286"/>
                  </a:lnTo>
                  <a:close/>
                  <a:moveTo>
                    <a:pt x="10037" y="1239"/>
                  </a:moveTo>
                  <a:lnTo>
                    <a:pt x="10692" y="3632"/>
                  </a:lnTo>
                  <a:lnTo>
                    <a:pt x="7918" y="6311"/>
                  </a:lnTo>
                  <a:lnTo>
                    <a:pt x="7918" y="2417"/>
                  </a:lnTo>
                  <a:lnTo>
                    <a:pt x="7942" y="2417"/>
                  </a:lnTo>
                  <a:lnTo>
                    <a:pt x="10037" y="1239"/>
                  </a:lnTo>
                  <a:close/>
                  <a:moveTo>
                    <a:pt x="3739" y="4215"/>
                  </a:moveTo>
                  <a:lnTo>
                    <a:pt x="6513" y="6894"/>
                  </a:lnTo>
                  <a:lnTo>
                    <a:pt x="2489" y="6894"/>
                  </a:lnTo>
                  <a:lnTo>
                    <a:pt x="1274" y="4858"/>
                  </a:lnTo>
                  <a:lnTo>
                    <a:pt x="3739" y="4215"/>
                  </a:lnTo>
                  <a:close/>
                  <a:moveTo>
                    <a:pt x="11371" y="4144"/>
                  </a:moveTo>
                  <a:lnTo>
                    <a:pt x="13716" y="4751"/>
                  </a:lnTo>
                  <a:lnTo>
                    <a:pt x="12430" y="6894"/>
                  </a:lnTo>
                  <a:lnTo>
                    <a:pt x="8513" y="6894"/>
                  </a:lnTo>
                  <a:lnTo>
                    <a:pt x="11371" y="4144"/>
                  </a:lnTo>
                  <a:close/>
                  <a:moveTo>
                    <a:pt x="12549" y="7716"/>
                  </a:moveTo>
                  <a:lnTo>
                    <a:pt x="13776" y="9752"/>
                  </a:lnTo>
                  <a:lnTo>
                    <a:pt x="11299" y="10395"/>
                  </a:lnTo>
                  <a:lnTo>
                    <a:pt x="8525" y="7716"/>
                  </a:lnTo>
                  <a:close/>
                  <a:moveTo>
                    <a:pt x="6525" y="7728"/>
                  </a:moveTo>
                  <a:lnTo>
                    <a:pt x="3667" y="10478"/>
                  </a:lnTo>
                  <a:lnTo>
                    <a:pt x="1334" y="9871"/>
                  </a:lnTo>
                  <a:lnTo>
                    <a:pt x="2608" y="7728"/>
                  </a:lnTo>
                  <a:close/>
                  <a:moveTo>
                    <a:pt x="7942" y="8299"/>
                  </a:moveTo>
                  <a:lnTo>
                    <a:pt x="10775" y="11049"/>
                  </a:lnTo>
                  <a:lnTo>
                    <a:pt x="10156" y="13323"/>
                  </a:lnTo>
                  <a:lnTo>
                    <a:pt x="7942" y="12085"/>
                  </a:lnTo>
                  <a:lnTo>
                    <a:pt x="7942" y="8299"/>
                  </a:lnTo>
                  <a:close/>
                  <a:moveTo>
                    <a:pt x="7108" y="8299"/>
                  </a:moveTo>
                  <a:lnTo>
                    <a:pt x="7108" y="12192"/>
                  </a:lnTo>
                  <a:lnTo>
                    <a:pt x="5001" y="13371"/>
                  </a:lnTo>
                  <a:lnTo>
                    <a:pt x="4334" y="10978"/>
                  </a:lnTo>
                  <a:lnTo>
                    <a:pt x="7108" y="8299"/>
                  </a:lnTo>
                  <a:close/>
                  <a:moveTo>
                    <a:pt x="10585" y="0"/>
                  </a:moveTo>
                  <a:lnTo>
                    <a:pt x="9823" y="417"/>
                  </a:lnTo>
                  <a:lnTo>
                    <a:pt x="7430" y="1763"/>
                  </a:lnTo>
                  <a:lnTo>
                    <a:pt x="5120" y="465"/>
                  </a:lnTo>
                  <a:lnTo>
                    <a:pt x="4370" y="48"/>
                  </a:lnTo>
                  <a:lnTo>
                    <a:pt x="4144" y="870"/>
                  </a:lnTo>
                  <a:lnTo>
                    <a:pt x="3429" y="3453"/>
                  </a:lnTo>
                  <a:lnTo>
                    <a:pt x="857" y="4132"/>
                  </a:lnTo>
                  <a:lnTo>
                    <a:pt x="0" y="4346"/>
                  </a:lnTo>
                  <a:lnTo>
                    <a:pt x="441" y="5084"/>
                  </a:lnTo>
                  <a:lnTo>
                    <a:pt x="1822" y="7406"/>
                  </a:lnTo>
                  <a:lnTo>
                    <a:pt x="476" y="9644"/>
                  </a:lnTo>
                  <a:lnTo>
                    <a:pt x="48" y="10383"/>
                  </a:lnTo>
                  <a:lnTo>
                    <a:pt x="893" y="10597"/>
                  </a:lnTo>
                  <a:lnTo>
                    <a:pt x="3560" y="11299"/>
                  </a:lnTo>
                  <a:lnTo>
                    <a:pt x="4251" y="13800"/>
                  </a:lnTo>
                  <a:lnTo>
                    <a:pt x="4465" y="14621"/>
                  </a:lnTo>
                  <a:lnTo>
                    <a:pt x="5227" y="14205"/>
                  </a:lnTo>
                  <a:lnTo>
                    <a:pt x="7620" y="12859"/>
                  </a:lnTo>
                  <a:lnTo>
                    <a:pt x="9930" y="14157"/>
                  </a:lnTo>
                  <a:lnTo>
                    <a:pt x="10692" y="14574"/>
                  </a:lnTo>
                  <a:lnTo>
                    <a:pt x="10918" y="13752"/>
                  </a:lnTo>
                  <a:lnTo>
                    <a:pt x="11633" y="11168"/>
                  </a:lnTo>
                  <a:lnTo>
                    <a:pt x="14204" y="10502"/>
                  </a:lnTo>
                  <a:lnTo>
                    <a:pt x="15050" y="10275"/>
                  </a:lnTo>
                  <a:lnTo>
                    <a:pt x="14621" y="9549"/>
                  </a:lnTo>
                  <a:lnTo>
                    <a:pt x="13240" y="7227"/>
                  </a:lnTo>
                  <a:lnTo>
                    <a:pt x="14573"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11"/>
            <p:cNvSpPr/>
            <p:nvPr/>
          </p:nvSpPr>
          <p:spPr>
            <a:xfrm>
              <a:off x="1350450" y="3038600"/>
              <a:ext cx="376275" cy="365250"/>
            </a:xfrm>
            <a:custGeom>
              <a:avLst/>
              <a:gdLst/>
              <a:ahLst/>
              <a:cxnLst/>
              <a:rect l="l" t="t" r="r" b="b"/>
              <a:pathLst>
                <a:path w="15051" h="14610" extrusionOk="0">
                  <a:moveTo>
                    <a:pt x="10050" y="1239"/>
                  </a:moveTo>
                  <a:lnTo>
                    <a:pt x="10704" y="3632"/>
                  </a:lnTo>
                  <a:lnTo>
                    <a:pt x="7942" y="6311"/>
                  </a:lnTo>
                  <a:lnTo>
                    <a:pt x="7942" y="2405"/>
                  </a:lnTo>
                  <a:lnTo>
                    <a:pt x="7954" y="2405"/>
                  </a:lnTo>
                  <a:lnTo>
                    <a:pt x="10050" y="1239"/>
                  </a:lnTo>
                  <a:close/>
                  <a:moveTo>
                    <a:pt x="4894" y="1274"/>
                  </a:moveTo>
                  <a:lnTo>
                    <a:pt x="7109" y="2513"/>
                  </a:lnTo>
                  <a:lnTo>
                    <a:pt x="7109" y="6323"/>
                  </a:lnTo>
                  <a:lnTo>
                    <a:pt x="4263" y="3560"/>
                  </a:lnTo>
                  <a:lnTo>
                    <a:pt x="4894" y="1274"/>
                  </a:lnTo>
                  <a:close/>
                  <a:moveTo>
                    <a:pt x="3763" y="4215"/>
                  </a:moveTo>
                  <a:lnTo>
                    <a:pt x="6525" y="6894"/>
                  </a:lnTo>
                  <a:lnTo>
                    <a:pt x="2513" y="6894"/>
                  </a:lnTo>
                  <a:lnTo>
                    <a:pt x="1287" y="4846"/>
                  </a:lnTo>
                  <a:lnTo>
                    <a:pt x="3763" y="4215"/>
                  </a:lnTo>
                  <a:close/>
                  <a:moveTo>
                    <a:pt x="11395" y="4132"/>
                  </a:moveTo>
                  <a:lnTo>
                    <a:pt x="13729" y="4751"/>
                  </a:lnTo>
                  <a:lnTo>
                    <a:pt x="12455" y="6894"/>
                  </a:lnTo>
                  <a:lnTo>
                    <a:pt x="8537" y="6894"/>
                  </a:lnTo>
                  <a:lnTo>
                    <a:pt x="11395" y="4132"/>
                  </a:lnTo>
                  <a:close/>
                  <a:moveTo>
                    <a:pt x="12550" y="7704"/>
                  </a:moveTo>
                  <a:lnTo>
                    <a:pt x="13776" y="9752"/>
                  </a:lnTo>
                  <a:lnTo>
                    <a:pt x="11300" y="10383"/>
                  </a:lnTo>
                  <a:lnTo>
                    <a:pt x="8537" y="7704"/>
                  </a:lnTo>
                  <a:close/>
                  <a:moveTo>
                    <a:pt x="6525" y="7704"/>
                  </a:moveTo>
                  <a:lnTo>
                    <a:pt x="3668" y="10478"/>
                  </a:lnTo>
                  <a:lnTo>
                    <a:pt x="1334" y="9871"/>
                  </a:lnTo>
                  <a:lnTo>
                    <a:pt x="2608" y="7704"/>
                  </a:lnTo>
                  <a:close/>
                  <a:moveTo>
                    <a:pt x="7954" y="8287"/>
                  </a:moveTo>
                  <a:lnTo>
                    <a:pt x="10800" y="11038"/>
                  </a:lnTo>
                  <a:lnTo>
                    <a:pt x="10169" y="13324"/>
                  </a:lnTo>
                  <a:lnTo>
                    <a:pt x="7954" y="12085"/>
                  </a:lnTo>
                  <a:lnTo>
                    <a:pt x="7954"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6" y="14609"/>
                  </a:lnTo>
                  <a:lnTo>
                    <a:pt x="5228" y="14193"/>
                  </a:lnTo>
                  <a:lnTo>
                    <a:pt x="7621" y="12859"/>
                  </a:lnTo>
                  <a:lnTo>
                    <a:pt x="9930" y="14157"/>
                  </a:lnTo>
                  <a:lnTo>
                    <a:pt x="10692" y="14574"/>
                  </a:lnTo>
                  <a:lnTo>
                    <a:pt x="10919" y="13752"/>
                  </a:lnTo>
                  <a:lnTo>
                    <a:pt x="11633" y="11157"/>
                  </a:lnTo>
                  <a:lnTo>
                    <a:pt x="14205" y="10490"/>
                  </a:lnTo>
                  <a:lnTo>
                    <a:pt x="15050" y="10264"/>
                  </a:lnTo>
                  <a:lnTo>
                    <a:pt x="14622" y="9537"/>
                  </a:lnTo>
                  <a:lnTo>
                    <a:pt x="13240" y="7216"/>
                  </a:lnTo>
                  <a:lnTo>
                    <a:pt x="14574" y="4965"/>
                  </a:lnTo>
                  <a:lnTo>
                    <a:pt x="15003" y="4239"/>
                  </a:lnTo>
                  <a:lnTo>
                    <a:pt x="14157" y="4013"/>
                  </a:lnTo>
                  <a:lnTo>
                    <a:pt x="11502"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11"/>
            <p:cNvSpPr/>
            <p:nvPr/>
          </p:nvSpPr>
          <p:spPr>
            <a:xfrm>
              <a:off x="1350450"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50" y="1251"/>
                  </a:moveTo>
                  <a:lnTo>
                    <a:pt x="10704" y="3644"/>
                  </a:lnTo>
                  <a:lnTo>
                    <a:pt x="7942" y="6323"/>
                  </a:lnTo>
                  <a:lnTo>
                    <a:pt x="7942" y="2430"/>
                  </a:lnTo>
                  <a:lnTo>
                    <a:pt x="7954" y="2430"/>
                  </a:lnTo>
                  <a:lnTo>
                    <a:pt x="10050" y="1251"/>
                  </a:lnTo>
                  <a:close/>
                  <a:moveTo>
                    <a:pt x="3739" y="4228"/>
                  </a:moveTo>
                  <a:lnTo>
                    <a:pt x="6513" y="6906"/>
                  </a:lnTo>
                  <a:lnTo>
                    <a:pt x="2489" y="6906"/>
                  </a:lnTo>
                  <a:lnTo>
                    <a:pt x="1275" y="4871"/>
                  </a:lnTo>
                  <a:lnTo>
                    <a:pt x="3739" y="4228"/>
                  </a:lnTo>
                  <a:close/>
                  <a:moveTo>
                    <a:pt x="11395" y="4156"/>
                  </a:moveTo>
                  <a:lnTo>
                    <a:pt x="13729" y="4763"/>
                  </a:lnTo>
                  <a:lnTo>
                    <a:pt x="12455" y="6906"/>
                  </a:lnTo>
                  <a:lnTo>
                    <a:pt x="8537" y="6906"/>
                  </a:lnTo>
                  <a:lnTo>
                    <a:pt x="11395" y="4156"/>
                  </a:lnTo>
                  <a:close/>
                  <a:moveTo>
                    <a:pt x="12550" y="7728"/>
                  </a:moveTo>
                  <a:lnTo>
                    <a:pt x="13776" y="9764"/>
                  </a:lnTo>
                  <a:lnTo>
                    <a:pt x="11300" y="10407"/>
                  </a:lnTo>
                  <a:lnTo>
                    <a:pt x="8537" y="7728"/>
                  </a:lnTo>
                  <a:close/>
                  <a:moveTo>
                    <a:pt x="6525" y="7704"/>
                  </a:moveTo>
                  <a:lnTo>
                    <a:pt x="3668" y="10478"/>
                  </a:lnTo>
                  <a:lnTo>
                    <a:pt x="1334" y="9859"/>
                  </a:lnTo>
                  <a:lnTo>
                    <a:pt x="2608" y="7704"/>
                  </a:lnTo>
                  <a:close/>
                  <a:moveTo>
                    <a:pt x="7942" y="8300"/>
                  </a:moveTo>
                  <a:lnTo>
                    <a:pt x="10788" y="11050"/>
                  </a:lnTo>
                  <a:lnTo>
                    <a:pt x="10157" y="13336"/>
                  </a:lnTo>
                  <a:lnTo>
                    <a:pt x="7942" y="12098"/>
                  </a:lnTo>
                  <a:lnTo>
                    <a:pt x="7942" y="8300"/>
                  </a:lnTo>
                  <a:close/>
                  <a:moveTo>
                    <a:pt x="7121" y="8300"/>
                  </a:moveTo>
                  <a:lnTo>
                    <a:pt x="7121" y="12205"/>
                  </a:lnTo>
                  <a:lnTo>
                    <a:pt x="7109" y="12205"/>
                  </a:lnTo>
                  <a:lnTo>
                    <a:pt x="5013" y="13383"/>
                  </a:lnTo>
                  <a:lnTo>
                    <a:pt x="4358" y="10978"/>
                  </a:lnTo>
                  <a:lnTo>
                    <a:pt x="7121"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6" y="14610"/>
                  </a:lnTo>
                  <a:lnTo>
                    <a:pt x="5228" y="14193"/>
                  </a:lnTo>
                  <a:lnTo>
                    <a:pt x="7621" y="12860"/>
                  </a:lnTo>
                  <a:lnTo>
                    <a:pt x="9930" y="14145"/>
                  </a:lnTo>
                  <a:lnTo>
                    <a:pt x="10692" y="14574"/>
                  </a:lnTo>
                  <a:lnTo>
                    <a:pt x="10919" y="13753"/>
                  </a:lnTo>
                  <a:lnTo>
                    <a:pt x="11633" y="11157"/>
                  </a:lnTo>
                  <a:lnTo>
                    <a:pt x="14205" y="10490"/>
                  </a:lnTo>
                  <a:lnTo>
                    <a:pt x="15050" y="10264"/>
                  </a:lnTo>
                  <a:lnTo>
                    <a:pt x="14622" y="9538"/>
                  </a:lnTo>
                  <a:lnTo>
                    <a:pt x="13240" y="7216"/>
                  </a:lnTo>
                  <a:lnTo>
                    <a:pt x="14574" y="4966"/>
                  </a:lnTo>
                  <a:lnTo>
                    <a:pt x="15003" y="4239"/>
                  </a:lnTo>
                  <a:lnTo>
                    <a:pt x="14157" y="4013"/>
                  </a:lnTo>
                  <a:lnTo>
                    <a:pt x="11502"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11"/>
            <p:cNvSpPr/>
            <p:nvPr/>
          </p:nvSpPr>
          <p:spPr>
            <a:xfrm>
              <a:off x="13507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0" y="3632"/>
                  </a:lnTo>
                  <a:lnTo>
                    <a:pt x="7918" y="6311"/>
                  </a:lnTo>
                  <a:lnTo>
                    <a:pt x="7918" y="2417"/>
                  </a:lnTo>
                  <a:lnTo>
                    <a:pt x="7930" y="2417"/>
                  </a:lnTo>
                  <a:lnTo>
                    <a:pt x="10026" y="1239"/>
                  </a:lnTo>
                  <a:close/>
                  <a:moveTo>
                    <a:pt x="3727" y="4215"/>
                  </a:moveTo>
                  <a:lnTo>
                    <a:pt x="6501" y="6894"/>
                  </a:lnTo>
                  <a:lnTo>
                    <a:pt x="2477" y="6894"/>
                  </a:lnTo>
                  <a:lnTo>
                    <a:pt x="1275" y="4858"/>
                  </a:lnTo>
                  <a:lnTo>
                    <a:pt x="3727" y="4215"/>
                  </a:lnTo>
                  <a:close/>
                  <a:moveTo>
                    <a:pt x="11371" y="4144"/>
                  </a:moveTo>
                  <a:lnTo>
                    <a:pt x="13705" y="4751"/>
                  </a:lnTo>
                  <a:lnTo>
                    <a:pt x="12419" y="6894"/>
                  </a:lnTo>
                  <a:lnTo>
                    <a:pt x="8502" y="6894"/>
                  </a:lnTo>
                  <a:lnTo>
                    <a:pt x="11371" y="4144"/>
                  </a:lnTo>
                  <a:close/>
                  <a:moveTo>
                    <a:pt x="12538" y="7716"/>
                  </a:moveTo>
                  <a:lnTo>
                    <a:pt x="13764" y="9752"/>
                  </a:lnTo>
                  <a:lnTo>
                    <a:pt x="11288" y="10395"/>
                  </a:lnTo>
                  <a:lnTo>
                    <a:pt x="8525" y="7716"/>
                  </a:lnTo>
                  <a:close/>
                  <a:moveTo>
                    <a:pt x="6513" y="7728"/>
                  </a:moveTo>
                  <a:lnTo>
                    <a:pt x="3656" y="10478"/>
                  </a:lnTo>
                  <a:lnTo>
                    <a:pt x="1322"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6" y="14205"/>
                  </a:lnTo>
                  <a:lnTo>
                    <a:pt x="7621" y="12859"/>
                  </a:lnTo>
                  <a:lnTo>
                    <a:pt x="9918" y="14157"/>
                  </a:lnTo>
                  <a:lnTo>
                    <a:pt x="10680" y="14574"/>
                  </a:lnTo>
                  <a:lnTo>
                    <a:pt x="10907" y="13752"/>
                  </a:lnTo>
                  <a:lnTo>
                    <a:pt x="11621" y="11168"/>
                  </a:lnTo>
                  <a:lnTo>
                    <a:pt x="14193" y="10502"/>
                  </a:lnTo>
                  <a:lnTo>
                    <a:pt x="15038" y="10275"/>
                  </a:lnTo>
                  <a:lnTo>
                    <a:pt x="14610" y="9549"/>
                  </a:lnTo>
                  <a:lnTo>
                    <a:pt x="13228" y="7227"/>
                  </a:lnTo>
                  <a:lnTo>
                    <a:pt x="14562" y="4977"/>
                  </a:lnTo>
                  <a:lnTo>
                    <a:pt x="15002"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11"/>
            <p:cNvSpPr/>
            <p:nvPr/>
          </p:nvSpPr>
          <p:spPr>
            <a:xfrm>
              <a:off x="1350450" y="1211600"/>
              <a:ext cx="376275" cy="365825"/>
            </a:xfrm>
            <a:custGeom>
              <a:avLst/>
              <a:gdLst/>
              <a:ahLst/>
              <a:cxnLst/>
              <a:rect l="l" t="t" r="r" b="b"/>
              <a:pathLst>
                <a:path w="15051" h="14633" extrusionOk="0">
                  <a:moveTo>
                    <a:pt x="4882" y="1298"/>
                  </a:moveTo>
                  <a:lnTo>
                    <a:pt x="7109" y="2536"/>
                  </a:lnTo>
                  <a:lnTo>
                    <a:pt x="7109" y="6334"/>
                  </a:lnTo>
                  <a:lnTo>
                    <a:pt x="4263" y="3572"/>
                  </a:lnTo>
                  <a:lnTo>
                    <a:pt x="4882" y="1298"/>
                  </a:lnTo>
                  <a:close/>
                  <a:moveTo>
                    <a:pt x="10050" y="1250"/>
                  </a:moveTo>
                  <a:lnTo>
                    <a:pt x="10704" y="3655"/>
                  </a:lnTo>
                  <a:lnTo>
                    <a:pt x="7942" y="6334"/>
                  </a:lnTo>
                  <a:lnTo>
                    <a:pt x="7942" y="2429"/>
                  </a:lnTo>
                  <a:lnTo>
                    <a:pt x="7954" y="2429"/>
                  </a:lnTo>
                  <a:lnTo>
                    <a:pt x="10050" y="1250"/>
                  </a:lnTo>
                  <a:close/>
                  <a:moveTo>
                    <a:pt x="3739" y="4227"/>
                  </a:moveTo>
                  <a:lnTo>
                    <a:pt x="6513" y="6906"/>
                  </a:lnTo>
                  <a:lnTo>
                    <a:pt x="2489" y="6906"/>
                  </a:lnTo>
                  <a:lnTo>
                    <a:pt x="1275" y="4870"/>
                  </a:lnTo>
                  <a:lnTo>
                    <a:pt x="3739" y="4227"/>
                  </a:lnTo>
                  <a:close/>
                  <a:moveTo>
                    <a:pt x="11395" y="4155"/>
                  </a:moveTo>
                  <a:lnTo>
                    <a:pt x="13729" y="4763"/>
                  </a:lnTo>
                  <a:lnTo>
                    <a:pt x="12455" y="6906"/>
                  </a:lnTo>
                  <a:lnTo>
                    <a:pt x="8537" y="6906"/>
                  </a:lnTo>
                  <a:lnTo>
                    <a:pt x="11395" y="4155"/>
                  </a:lnTo>
                  <a:close/>
                  <a:moveTo>
                    <a:pt x="12550" y="7727"/>
                  </a:moveTo>
                  <a:lnTo>
                    <a:pt x="13764" y="9763"/>
                  </a:lnTo>
                  <a:lnTo>
                    <a:pt x="11300" y="10406"/>
                  </a:lnTo>
                  <a:lnTo>
                    <a:pt x="8537" y="7727"/>
                  </a:lnTo>
                  <a:close/>
                  <a:moveTo>
                    <a:pt x="6525" y="7739"/>
                  </a:moveTo>
                  <a:lnTo>
                    <a:pt x="3668" y="10501"/>
                  </a:lnTo>
                  <a:lnTo>
                    <a:pt x="1334" y="9882"/>
                  </a:lnTo>
                  <a:lnTo>
                    <a:pt x="2608" y="7739"/>
                  </a:lnTo>
                  <a:close/>
                  <a:moveTo>
                    <a:pt x="7942" y="8311"/>
                  </a:moveTo>
                  <a:lnTo>
                    <a:pt x="10788" y="11061"/>
                  </a:lnTo>
                  <a:lnTo>
                    <a:pt x="10157" y="13335"/>
                  </a:lnTo>
                  <a:lnTo>
                    <a:pt x="7942" y="12097"/>
                  </a:lnTo>
                  <a:lnTo>
                    <a:pt x="7942" y="8311"/>
                  </a:lnTo>
                  <a:close/>
                  <a:moveTo>
                    <a:pt x="7121" y="8311"/>
                  </a:moveTo>
                  <a:lnTo>
                    <a:pt x="7121" y="12204"/>
                  </a:lnTo>
                  <a:lnTo>
                    <a:pt x="7109" y="12204"/>
                  </a:lnTo>
                  <a:lnTo>
                    <a:pt x="5013" y="13383"/>
                  </a:lnTo>
                  <a:lnTo>
                    <a:pt x="4358" y="10989"/>
                  </a:lnTo>
                  <a:lnTo>
                    <a:pt x="7121" y="8311"/>
                  </a:lnTo>
                  <a:close/>
                  <a:moveTo>
                    <a:pt x="10585" y="0"/>
                  </a:moveTo>
                  <a:lnTo>
                    <a:pt x="9835" y="441"/>
                  </a:lnTo>
                  <a:lnTo>
                    <a:pt x="7430" y="1774"/>
                  </a:lnTo>
                  <a:lnTo>
                    <a:pt x="5132" y="476"/>
                  </a:lnTo>
                  <a:lnTo>
                    <a:pt x="4370" y="60"/>
                  </a:lnTo>
                  <a:lnTo>
                    <a:pt x="4144" y="881"/>
                  </a:lnTo>
                  <a:lnTo>
                    <a:pt x="3430" y="3477"/>
                  </a:lnTo>
                  <a:lnTo>
                    <a:pt x="858" y="4143"/>
                  </a:lnTo>
                  <a:lnTo>
                    <a:pt x="1" y="4370"/>
                  </a:lnTo>
                  <a:lnTo>
                    <a:pt x="441" y="5096"/>
                  </a:lnTo>
                  <a:lnTo>
                    <a:pt x="1822" y="7418"/>
                  </a:lnTo>
                  <a:lnTo>
                    <a:pt x="477" y="9668"/>
                  </a:lnTo>
                  <a:lnTo>
                    <a:pt x="48" y="10394"/>
                  </a:lnTo>
                  <a:lnTo>
                    <a:pt x="894" y="10620"/>
                  </a:lnTo>
                  <a:lnTo>
                    <a:pt x="3561" y="11311"/>
                  </a:lnTo>
                  <a:lnTo>
                    <a:pt x="4251" y="13811"/>
                  </a:lnTo>
                  <a:lnTo>
                    <a:pt x="4466" y="14633"/>
                  </a:lnTo>
                  <a:lnTo>
                    <a:pt x="5228" y="14216"/>
                  </a:lnTo>
                  <a:lnTo>
                    <a:pt x="7633" y="12883"/>
                  </a:lnTo>
                  <a:lnTo>
                    <a:pt x="9930" y="14168"/>
                  </a:lnTo>
                  <a:lnTo>
                    <a:pt x="10692" y="14585"/>
                  </a:lnTo>
                  <a:lnTo>
                    <a:pt x="10919" y="13776"/>
                  </a:lnTo>
                  <a:lnTo>
                    <a:pt x="11633" y="11180"/>
                  </a:lnTo>
                  <a:lnTo>
                    <a:pt x="14205" y="10513"/>
                  </a:lnTo>
                  <a:lnTo>
                    <a:pt x="15050" y="10287"/>
                  </a:lnTo>
                  <a:lnTo>
                    <a:pt x="14622" y="9561"/>
                  </a:lnTo>
                  <a:lnTo>
                    <a:pt x="13240" y="7227"/>
                  </a:lnTo>
                  <a:lnTo>
                    <a:pt x="14574" y="4977"/>
                  </a:lnTo>
                  <a:lnTo>
                    <a:pt x="15003" y="4251"/>
                  </a:lnTo>
                  <a:lnTo>
                    <a:pt x="14157" y="4024"/>
                  </a:lnTo>
                  <a:lnTo>
                    <a:pt x="11502"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11"/>
            <p:cNvSpPr/>
            <p:nvPr/>
          </p:nvSpPr>
          <p:spPr>
            <a:xfrm>
              <a:off x="1350750"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38" y="1238"/>
                  </a:moveTo>
                  <a:lnTo>
                    <a:pt x="10692" y="3632"/>
                  </a:lnTo>
                  <a:lnTo>
                    <a:pt x="7930" y="6310"/>
                  </a:lnTo>
                  <a:lnTo>
                    <a:pt x="7930" y="2417"/>
                  </a:lnTo>
                  <a:lnTo>
                    <a:pt x="7942" y="2417"/>
                  </a:lnTo>
                  <a:lnTo>
                    <a:pt x="10038" y="1238"/>
                  </a:lnTo>
                  <a:close/>
                  <a:moveTo>
                    <a:pt x="11383" y="4132"/>
                  </a:moveTo>
                  <a:lnTo>
                    <a:pt x="13717" y="4739"/>
                  </a:lnTo>
                  <a:lnTo>
                    <a:pt x="12443" y="6882"/>
                  </a:lnTo>
                  <a:lnTo>
                    <a:pt x="8525" y="6882"/>
                  </a:lnTo>
                  <a:lnTo>
                    <a:pt x="11383" y="4132"/>
                  </a:lnTo>
                  <a:close/>
                  <a:moveTo>
                    <a:pt x="3727" y="4215"/>
                  </a:moveTo>
                  <a:lnTo>
                    <a:pt x="6501" y="6894"/>
                  </a:lnTo>
                  <a:lnTo>
                    <a:pt x="2477" y="6894"/>
                  </a:lnTo>
                  <a:lnTo>
                    <a:pt x="1263" y="4858"/>
                  </a:lnTo>
                  <a:lnTo>
                    <a:pt x="3727" y="4215"/>
                  </a:lnTo>
                  <a:close/>
                  <a:moveTo>
                    <a:pt x="12538" y="7715"/>
                  </a:moveTo>
                  <a:lnTo>
                    <a:pt x="13764" y="9751"/>
                  </a:lnTo>
                  <a:lnTo>
                    <a:pt x="11288" y="10394"/>
                  </a:lnTo>
                  <a:lnTo>
                    <a:pt x="8525"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49" y="11299"/>
                  </a:lnTo>
                  <a:lnTo>
                    <a:pt x="4239" y="13799"/>
                  </a:lnTo>
                  <a:lnTo>
                    <a:pt x="4465" y="14621"/>
                  </a:lnTo>
                  <a:lnTo>
                    <a:pt x="5216" y="14204"/>
                  </a:lnTo>
                  <a:lnTo>
                    <a:pt x="7621" y="12859"/>
                  </a:lnTo>
                  <a:lnTo>
                    <a:pt x="9918" y="14157"/>
                  </a:lnTo>
                  <a:lnTo>
                    <a:pt x="10680" y="14573"/>
                  </a:lnTo>
                  <a:lnTo>
                    <a:pt x="10907" y="13752"/>
                  </a:lnTo>
                  <a:lnTo>
                    <a:pt x="11621" y="11168"/>
                  </a:lnTo>
                  <a:lnTo>
                    <a:pt x="14193" y="10501"/>
                  </a:lnTo>
                  <a:lnTo>
                    <a:pt x="15038" y="10275"/>
                  </a:lnTo>
                  <a:lnTo>
                    <a:pt x="14610" y="9549"/>
                  </a:lnTo>
                  <a:lnTo>
                    <a:pt x="13228" y="7227"/>
                  </a:lnTo>
                  <a:lnTo>
                    <a:pt x="14562" y="4977"/>
                  </a:lnTo>
                  <a:lnTo>
                    <a:pt x="15002"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11"/>
            <p:cNvSpPr/>
            <p:nvPr/>
          </p:nvSpPr>
          <p:spPr>
            <a:xfrm>
              <a:off x="13507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0" y="3632"/>
                  </a:lnTo>
                  <a:lnTo>
                    <a:pt x="7918" y="6311"/>
                  </a:lnTo>
                  <a:lnTo>
                    <a:pt x="7918" y="2405"/>
                  </a:lnTo>
                  <a:lnTo>
                    <a:pt x="7930" y="2405"/>
                  </a:lnTo>
                  <a:lnTo>
                    <a:pt x="10026" y="1238"/>
                  </a:lnTo>
                  <a:close/>
                  <a:moveTo>
                    <a:pt x="3727" y="4215"/>
                  </a:moveTo>
                  <a:lnTo>
                    <a:pt x="6501" y="6894"/>
                  </a:lnTo>
                  <a:lnTo>
                    <a:pt x="2477" y="6894"/>
                  </a:lnTo>
                  <a:lnTo>
                    <a:pt x="1275" y="4846"/>
                  </a:lnTo>
                  <a:lnTo>
                    <a:pt x="3727" y="4215"/>
                  </a:lnTo>
                  <a:close/>
                  <a:moveTo>
                    <a:pt x="11371" y="4132"/>
                  </a:moveTo>
                  <a:lnTo>
                    <a:pt x="13705" y="4751"/>
                  </a:lnTo>
                  <a:lnTo>
                    <a:pt x="12419" y="6894"/>
                  </a:lnTo>
                  <a:lnTo>
                    <a:pt x="8502" y="6894"/>
                  </a:lnTo>
                  <a:lnTo>
                    <a:pt x="11371" y="4132"/>
                  </a:lnTo>
                  <a:close/>
                  <a:moveTo>
                    <a:pt x="12538" y="7704"/>
                  </a:moveTo>
                  <a:lnTo>
                    <a:pt x="13764" y="9751"/>
                  </a:lnTo>
                  <a:lnTo>
                    <a:pt x="11288" y="10382"/>
                  </a:lnTo>
                  <a:lnTo>
                    <a:pt x="8525" y="7704"/>
                  </a:lnTo>
                  <a:close/>
                  <a:moveTo>
                    <a:pt x="6513" y="7704"/>
                  </a:moveTo>
                  <a:lnTo>
                    <a:pt x="3656" y="10466"/>
                  </a:lnTo>
                  <a:lnTo>
                    <a:pt x="1322"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49" y="11299"/>
                  </a:lnTo>
                  <a:lnTo>
                    <a:pt x="4239" y="13800"/>
                  </a:lnTo>
                  <a:lnTo>
                    <a:pt x="4465" y="14609"/>
                  </a:lnTo>
                  <a:lnTo>
                    <a:pt x="5216" y="14192"/>
                  </a:lnTo>
                  <a:lnTo>
                    <a:pt x="7621" y="12859"/>
                  </a:lnTo>
                  <a:lnTo>
                    <a:pt x="9918" y="14157"/>
                  </a:lnTo>
                  <a:lnTo>
                    <a:pt x="10680" y="14573"/>
                  </a:lnTo>
                  <a:lnTo>
                    <a:pt x="10907" y="13752"/>
                  </a:lnTo>
                  <a:lnTo>
                    <a:pt x="11621" y="11156"/>
                  </a:lnTo>
                  <a:lnTo>
                    <a:pt x="14193" y="10490"/>
                  </a:lnTo>
                  <a:lnTo>
                    <a:pt x="15038" y="10263"/>
                  </a:lnTo>
                  <a:lnTo>
                    <a:pt x="14610" y="9537"/>
                  </a:lnTo>
                  <a:lnTo>
                    <a:pt x="13228" y="7215"/>
                  </a:lnTo>
                  <a:lnTo>
                    <a:pt x="14562" y="4965"/>
                  </a:lnTo>
                  <a:lnTo>
                    <a:pt x="15002"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11"/>
            <p:cNvSpPr/>
            <p:nvPr/>
          </p:nvSpPr>
          <p:spPr>
            <a:xfrm>
              <a:off x="5897750" y="3038600"/>
              <a:ext cx="372100" cy="365250"/>
            </a:xfrm>
            <a:custGeom>
              <a:avLst/>
              <a:gdLst/>
              <a:ahLst/>
              <a:cxnLst/>
              <a:rect l="l" t="t" r="r" b="b"/>
              <a:pathLst>
                <a:path w="14884" h="14610" extrusionOk="0">
                  <a:moveTo>
                    <a:pt x="10026" y="1239"/>
                  </a:moveTo>
                  <a:lnTo>
                    <a:pt x="10680" y="3632"/>
                  </a:lnTo>
                  <a:lnTo>
                    <a:pt x="7918" y="6311"/>
                  </a:lnTo>
                  <a:lnTo>
                    <a:pt x="7918" y="2405"/>
                  </a:lnTo>
                  <a:lnTo>
                    <a:pt x="7930" y="2405"/>
                  </a:lnTo>
                  <a:lnTo>
                    <a:pt x="10026" y="1239"/>
                  </a:lnTo>
                  <a:close/>
                  <a:moveTo>
                    <a:pt x="4870" y="1298"/>
                  </a:moveTo>
                  <a:lnTo>
                    <a:pt x="7085" y="2525"/>
                  </a:lnTo>
                  <a:lnTo>
                    <a:pt x="7085" y="6323"/>
                  </a:lnTo>
                  <a:lnTo>
                    <a:pt x="4239" y="3572"/>
                  </a:lnTo>
                  <a:lnTo>
                    <a:pt x="4870" y="1298"/>
                  </a:lnTo>
                  <a:close/>
                  <a:moveTo>
                    <a:pt x="3727" y="4215"/>
                  </a:moveTo>
                  <a:lnTo>
                    <a:pt x="6501" y="6894"/>
                  </a:lnTo>
                  <a:lnTo>
                    <a:pt x="2477" y="6894"/>
                  </a:lnTo>
                  <a:lnTo>
                    <a:pt x="1263" y="4846"/>
                  </a:lnTo>
                  <a:lnTo>
                    <a:pt x="3727" y="4215"/>
                  </a:lnTo>
                  <a:close/>
                  <a:moveTo>
                    <a:pt x="11371" y="4132"/>
                  </a:moveTo>
                  <a:lnTo>
                    <a:pt x="13705" y="4751"/>
                  </a:lnTo>
                  <a:lnTo>
                    <a:pt x="12431" y="6894"/>
                  </a:lnTo>
                  <a:lnTo>
                    <a:pt x="8513" y="6894"/>
                  </a:lnTo>
                  <a:lnTo>
                    <a:pt x="11371" y="4132"/>
                  </a:lnTo>
                  <a:close/>
                  <a:moveTo>
                    <a:pt x="12550" y="7704"/>
                  </a:moveTo>
                  <a:lnTo>
                    <a:pt x="13764" y="9752"/>
                  </a:lnTo>
                  <a:lnTo>
                    <a:pt x="11299" y="10383"/>
                  </a:lnTo>
                  <a:lnTo>
                    <a:pt x="8525" y="7704"/>
                  </a:lnTo>
                  <a:close/>
                  <a:moveTo>
                    <a:pt x="6501" y="7704"/>
                  </a:moveTo>
                  <a:lnTo>
                    <a:pt x="3644" y="10478"/>
                  </a:lnTo>
                  <a:lnTo>
                    <a:pt x="1310" y="9871"/>
                  </a:lnTo>
                  <a:lnTo>
                    <a:pt x="2584" y="7704"/>
                  </a:lnTo>
                  <a:close/>
                  <a:moveTo>
                    <a:pt x="7930" y="8287"/>
                  </a:moveTo>
                  <a:lnTo>
                    <a:pt x="10776" y="11038"/>
                  </a:lnTo>
                  <a:lnTo>
                    <a:pt x="10145" y="13324"/>
                  </a:lnTo>
                  <a:lnTo>
                    <a:pt x="7930" y="12085"/>
                  </a:lnTo>
                  <a:lnTo>
                    <a:pt x="7930" y="8287"/>
                  </a:lnTo>
                  <a:close/>
                  <a:moveTo>
                    <a:pt x="7097" y="8287"/>
                  </a:moveTo>
                  <a:lnTo>
                    <a:pt x="7097" y="12192"/>
                  </a:lnTo>
                  <a:lnTo>
                    <a:pt x="7085" y="12192"/>
                  </a:lnTo>
                  <a:lnTo>
                    <a:pt x="4989" y="13359"/>
                  </a:lnTo>
                  <a:lnTo>
                    <a:pt x="4334" y="10966"/>
                  </a:lnTo>
                  <a:lnTo>
                    <a:pt x="7097" y="8287"/>
                  </a:lnTo>
                  <a:close/>
                  <a:moveTo>
                    <a:pt x="10585" y="0"/>
                  </a:moveTo>
                  <a:lnTo>
                    <a:pt x="9823" y="417"/>
                  </a:lnTo>
                  <a:lnTo>
                    <a:pt x="7430" y="1751"/>
                  </a:lnTo>
                  <a:lnTo>
                    <a:pt x="5120" y="453"/>
                  </a:lnTo>
                  <a:lnTo>
                    <a:pt x="4358" y="48"/>
                  </a:lnTo>
                  <a:lnTo>
                    <a:pt x="4132" y="858"/>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80" y="14574"/>
                  </a:lnTo>
                  <a:lnTo>
                    <a:pt x="10907" y="13752"/>
                  </a:lnTo>
                  <a:lnTo>
                    <a:pt x="11621" y="11157"/>
                  </a:lnTo>
                  <a:lnTo>
                    <a:pt x="14193" y="10490"/>
                  </a:lnTo>
                  <a:lnTo>
                    <a:pt x="14883" y="10311"/>
                  </a:lnTo>
                  <a:lnTo>
                    <a:pt x="14883" y="10002"/>
                  </a:lnTo>
                  <a:lnTo>
                    <a:pt x="14598" y="9537"/>
                  </a:lnTo>
                  <a:lnTo>
                    <a:pt x="13216" y="7216"/>
                  </a:lnTo>
                  <a:lnTo>
                    <a:pt x="14550" y="4965"/>
                  </a:lnTo>
                  <a:lnTo>
                    <a:pt x="14883" y="4430"/>
                  </a:lnTo>
                  <a:lnTo>
                    <a:pt x="14883" y="4215"/>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11"/>
            <p:cNvSpPr/>
            <p:nvPr/>
          </p:nvSpPr>
          <p:spPr>
            <a:xfrm>
              <a:off x="1729675" y="2307850"/>
              <a:ext cx="376250" cy="365250"/>
            </a:xfrm>
            <a:custGeom>
              <a:avLst/>
              <a:gdLst/>
              <a:ahLst/>
              <a:cxnLst/>
              <a:rect l="l" t="t" r="r" b="b"/>
              <a:pathLst>
                <a:path w="15050" h="14610" extrusionOk="0">
                  <a:moveTo>
                    <a:pt x="4882" y="1298"/>
                  </a:moveTo>
                  <a:lnTo>
                    <a:pt x="7108" y="2525"/>
                  </a:lnTo>
                  <a:lnTo>
                    <a:pt x="7108" y="6323"/>
                  </a:lnTo>
                  <a:lnTo>
                    <a:pt x="4263" y="3573"/>
                  </a:lnTo>
                  <a:lnTo>
                    <a:pt x="4882" y="1298"/>
                  </a:lnTo>
                  <a:close/>
                  <a:moveTo>
                    <a:pt x="10049" y="1251"/>
                  </a:moveTo>
                  <a:lnTo>
                    <a:pt x="10704" y="3644"/>
                  </a:lnTo>
                  <a:lnTo>
                    <a:pt x="7942" y="6323"/>
                  </a:lnTo>
                  <a:lnTo>
                    <a:pt x="7942" y="2430"/>
                  </a:lnTo>
                  <a:lnTo>
                    <a:pt x="7954" y="2430"/>
                  </a:lnTo>
                  <a:lnTo>
                    <a:pt x="10049" y="1251"/>
                  </a:lnTo>
                  <a:close/>
                  <a:moveTo>
                    <a:pt x="3739" y="4215"/>
                  </a:moveTo>
                  <a:lnTo>
                    <a:pt x="6513" y="6894"/>
                  </a:lnTo>
                  <a:lnTo>
                    <a:pt x="2489" y="6894"/>
                  </a:lnTo>
                  <a:lnTo>
                    <a:pt x="1274" y="4870"/>
                  </a:lnTo>
                  <a:lnTo>
                    <a:pt x="3739" y="4215"/>
                  </a:lnTo>
                  <a:close/>
                  <a:moveTo>
                    <a:pt x="11395" y="4132"/>
                  </a:moveTo>
                  <a:lnTo>
                    <a:pt x="13728" y="4751"/>
                  </a:lnTo>
                  <a:lnTo>
                    <a:pt x="12442" y="6894"/>
                  </a:lnTo>
                  <a:lnTo>
                    <a:pt x="8525" y="6894"/>
                  </a:lnTo>
                  <a:lnTo>
                    <a:pt x="11395" y="4132"/>
                  </a:lnTo>
                  <a:close/>
                  <a:moveTo>
                    <a:pt x="12549" y="7728"/>
                  </a:moveTo>
                  <a:lnTo>
                    <a:pt x="13776" y="9764"/>
                  </a:lnTo>
                  <a:lnTo>
                    <a:pt x="11299" y="10407"/>
                  </a:lnTo>
                  <a:lnTo>
                    <a:pt x="8537" y="7728"/>
                  </a:lnTo>
                  <a:close/>
                  <a:moveTo>
                    <a:pt x="6525" y="7728"/>
                  </a:moveTo>
                  <a:lnTo>
                    <a:pt x="3667" y="10478"/>
                  </a:lnTo>
                  <a:lnTo>
                    <a:pt x="1334" y="9871"/>
                  </a:lnTo>
                  <a:lnTo>
                    <a:pt x="2608" y="7728"/>
                  </a:lnTo>
                  <a:close/>
                  <a:moveTo>
                    <a:pt x="7942" y="8299"/>
                  </a:moveTo>
                  <a:lnTo>
                    <a:pt x="10775" y="11062"/>
                  </a:lnTo>
                  <a:lnTo>
                    <a:pt x="10156" y="13336"/>
                  </a:lnTo>
                  <a:lnTo>
                    <a:pt x="7942" y="12097"/>
                  </a:lnTo>
                  <a:lnTo>
                    <a:pt x="7942" y="8299"/>
                  </a:lnTo>
                  <a:close/>
                  <a:moveTo>
                    <a:pt x="7120" y="8299"/>
                  </a:moveTo>
                  <a:lnTo>
                    <a:pt x="7120" y="12205"/>
                  </a:lnTo>
                  <a:lnTo>
                    <a:pt x="7108" y="12205"/>
                  </a:lnTo>
                  <a:lnTo>
                    <a:pt x="5001" y="13383"/>
                  </a:lnTo>
                  <a:lnTo>
                    <a:pt x="4346" y="10978"/>
                  </a:lnTo>
                  <a:lnTo>
                    <a:pt x="7120" y="8299"/>
                  </a:lnTo>
                  <a:close/>
                  <a:moveTo>
                    <a:pt x="10585" y="1"/>
                  </a:moveTo>
                  <a:lnTo>
                    <a:pt x="9823" y="417"/>
                  </a:lnTo>
                  <a:lnTo>
                    <a:pt x="7430" y="1751"/>
                  </a:lnTo>
                  <a:lnTo>
                    <a:pt x="5120" y="465"/>
                  </a:lnTo>
                  <a:lnTo>
                    <a:pt x="4358" y="48"/>
                  </a:lnTo>
                  <a:lnTo>
                    <a:pt x="4144" y="858"/>
                  </a:lnTo>
                  <a:lnTo>
                    <a:pt x="3429" y="3453"/>
                  </a:lnTo>
                  <a:lnTo>
                    <a:pt x="846"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40"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11"/>
            <p:cNvSpPr/>
            <p:nvPr/>
          </p:nvSpPr>
          <p:spPr>
            <a:xfrm>
              <a:off x="1729675" y="1577100"/>
              <a:ext cx="376250" cy="365250"/>
            </a:xfrm>
            <a:custGeom>
              <a:avLst/>
              <a:gdLst/>
              <a:ahLst/>
              <a:cxnLst/>
              <a:rect l="l" t="t" r="r" b="b"/>
              <a:pathLst>
                <a:path w="15050" h="14610" extrusionOk="0">
                  <a:moveTo>
                    <a:pt x="4882" y="1299"/>
                  </a:moveTo>
                  <a:lnTo>
                    <a:pt x="7108" y="2525"/>
                  </a:lnTo>
                  <a:lnTo>
                    <a:pt x="7108" y="6323"/>
                  </a:lnTo>
                  <a:lnTo>
                    <a:pt x="4263" y="3573"/>
                  </a:lnTo>
                  <a:lnTo>
                    <a:pt x="4882" y="1299"/>
                  </a:lnTo>
                  <a:close/>
                  <a:moveTo>
                    <a:pt x="10049" y="1251"/>
                  </a:moveTo>
                  <a:lnTo>
                    <a:pt x="10704" y="3644"/>
                  </a:lnTo>
                  <a:lnTo>
                    <a:pt x="7942" y="6323"/>
                  </a:lnTo>
                  <a:lnTo>
                    <a:pt x="7942" y="2430"/>
                  </a:lnTo>
                  <a:lnTo>
                    <a:pt x="7954" y="2430"/>
                  </a:lnTo>
                  <a:lnTo>
                    <a:pt x="10049" y="1251"/>
                  </a:lnTo>
                  <a:close/>
                  <a:moveTo>
                    <a:pt x="3739" y="4228"/>
                  </a:moveTo>
                  <a:lnTo>
                    <a:pt x="6513" y="6906"/>
                  </a:lnTo>
                  <a:lnTo>
                    <a:pt x="2489" y="6906"/>
                  </a:lnTo>
                  <a:lnTo>
                    <a:pt x="1274" y="4871"/>
                  </a:lnTo>
                  <a:lnTo>
                    <a:pt x="3739" y="4228"/>
                  </a:lnTo>
                  <a:close/>
                  <a:moveTo>
                    <a:pt x="11395" y="4156"/>
                  </a:moveTo>
                  <a:lnTo>
                    <a:pt x="13728" y="4763"/>
                  </a:lnTo>
                  <a:lnTo>
                    <a:pt x="12442" y="6906"/>
                  </a:lnTo>
                  <a:lnTo>
                    <a:pt x="8525" y="6906"/>
                  </a:lnTo>
                  <a:lnTo>
                    <a:pt x="11395" y="4156"/>
                  </a:lnTo>
                  <a:close/>
                  <a:moveTo>
                    <a:pt x="12549" y="7728"/>
                  </a:moveTo>
                  <a:lnTo>
                    <a:pt x="13776" y="9764"/>
                  </a:lnTo>
                  <a:lnTo>
                    <a:pt x="11299" y="10407"/>
                  </a:lnTo>
                  <a:lnTo>
                    <a:pt x="8537" y="7728"/>
                  </a:lnTo>
                  <a:close/>
                  <a:moveTo>
                    <a:pt x="6525" y="7704"/>
                  </a:moveTo>
                  <a:lnTo>
                    <a:pt x="3667" y="10478"/>
                  </a:lnTo>
                  <a:lnTo>
                    <a:pt x="1334" y="9859"/>
                  </a:lnTo>
                  <a:lnTo>
                    <a:pt x="2608" y="7704"/>
                  </a:lnTo>
                  <a:close/>
                  <a:moveTo>
                    <a:pt x="7942" y="8300"/>
                  </a:moveTo>
                  <a:lnTo>
                    <a:pt x="10775" y="11050"/>
                  </a:lnTo>
                  <a:lnTo>
                    <a:pt x="10156" y="13336"/>
                  </a:lnTo>
                  <a:lnTo>
                    <a:pt x="7942" y="12098"/>
                  </a:lnTo>
                  <a:lnTo>
                    <a:pt x="7942" y="8300"/>
                  </a:lnTo>
                  <a:close/>
                  <a:moveTo>
                    <a:pt x="7120" y="8300"/>
                  </a:moveTo>
                  <a:lnTo>
                    <a:pt x="7120" y="12205"/>
                  </a:lnTo>
                  <a:lnTo>
                    <a:pt x="7108"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18" y="13753"/>
                  </a:lnTo>
                  <a:lnTo>
                    <a:pt x="11633" y="11157"/>
                  </a:lnTo>
                  <a:lnTo>
                    <a:pt x="14204" y="10490"/>
                  </a:lnTo>
                  <a:lnTo>
                    <a:pt x="15050" y="10264"/>
                  </a:lnTo>
                  <a:lnTo>
                    <a:pt x="14621" y="9538"/>
                  </a:lnTo>
                  <a:lnTo>
                    <a:pt x="13240"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11"/>
            <p:cNvSpPr/>
            <p:nvPr/>
          </p:nvSpPr>
          <p:spPr>
            <a:xfrm>
              <a:off x="1729375" y="846675"/>
              <a:ext cx="376550" cy="365525"/>
            </a:xfrm>
            <a:custGeom>
              <a:avLst/>
              <a:gdLst/>
              <a:ahLst/>
              <a:cxnLst/>
              <a:rect l="l" t="t" r="r" b="b"/>
              <a:pathLst>
                <a:path w="15062" h="14621" extrusionOk="0">
                  <a:moveTo>
                    <a:pt x="10061" y="1238"/>
                  </a:moveTo>
                  <a:lnTo>
                    <a:pt x="10716" y="3631"/>
                  </a:lnTo>
                  <a:lnTo>
                    <a:pt x="7954" y="6310"/>
                  </a:lnTo>
                  <a:lnTo>
                    <a:pt x="7954" y="2417"/>
                  </a:lnTo>
                  <a:lnTo>
                    <a:pt x="7966" y="2417"/>
                  </a:lnTo>
                  <a:lnTo>
                    <a:pt x="10061" y="1238"/>
                  </a:lnTo>
                  <a:close/>
                  <a:moveTo>
                    <a:pt x="4894" y="1298"/>
                  </a:moveTo>
                  <a:lnTo>
                    <a:pt x="7120" y="2536"/>
                  </a:lnTo>
                  <a:lnTo>
                    <a:pt x="7120" y="6322"/>
                  </a:lnTo>
                  <a:lnTo>
                    <a:pt x="4275" y="3572"/>
                  </a:lnTo>
                  <a:lnTo>
                    <a:pt x="4894" y="1298"/>
                  </a:lnTo>
                  <a:close/>
                  <a:moveTo>
                    <a:pt x="3751" y="4215"/>
                  </a:moveTo>
                  <a:lnTo>
                    <a:pt x="6525" y="6894"/>
                  </a:lnTo>
                  <a:lnTo>
                    <a:pt x="2501" y="6894"/>
                  </a:lnTo>
                  <a:lnTo>
                    <a:pt x="1286" y="4858"/>
                  </a:lnTo>
                  <a:lnTo>
                    <a:pt x="3751" y="4215"/>
                  </a:lnTo>
                  <a:close/>
                  <a:moveTo>
                    <a:pt x="11383" y="4131"/>
                  </a:moveTo>
                  <a:lnTo>
                    <a:pt x="13728" y="4751"/>
                  </a:lnTo>
                  <a:lnTo>
                    <a:pt x="12454" y="6894"/>
                  </a:lnTo>
                  <a:lnTo>
                    <a:pt x="8549" y="6894"/>
                  </a:lnTo>
                  <a:lnTo>
                    <a:pt x="11383" y="4131"/>
                  </a:lnTo>
                  <a:close/>
                  <a:moveTo>
                    <a:pt x="12561" y="7715"/>
                  </a:moveTo>
                  <a:lnTo>
                    <a:pt x="13788" y="9751"/>
                  </a:lnTo>
                  <a:lnTo>
                    <a:pt x="11311" y="10394"/>
                  </a:lnTo>
                  <a:lnTo>
                    <a:pt x="8537" y="7715"/>
                  </a:lnTo>
                  <a:close/>
                  <a:moveTo>
                    <a:pt x="6537" y="7727"/>
                  </a:moveTo>
                  <a:lnTo>
                    <a:pt x="3679" y="10477"/>
                  </a:lnTo>
                  <a:lnTo>
                    <a:pt x="1346" y="9870"/>
                  </a:lnTo>
                  <a:lnTo>
                    <a:pt x="2620" y="7727"/>
                  </a:lnTo>
                  <a:close/>
                  <a:moveTo>
                    <a:pt x="7954" y="8287"/>
                  </a:moveTo>
                  <a:lnTo>
                    <a:pt x="10787" y="11049"/>
                  </a:lnTo>
                  <a:lnTo>
                    <a:pt x="10168" y="13323"/>
                  </a:lnTo>
                  <a:lnTo>
                    <a:pt x="7954" y="12085"/>
                  </a:lnTo>
                  <a:lnTo>
                    <a:pt x="7954" y="8287"/>
                  </a:lnTo>
                  <a:close/>
                  <a:moveTo>
                    <a:pt x="7120" y="8287"/>
                  </a:moveTo>
                  <a:lnTo>
                    <a:pt x="7120" y="12192"/>
                  </a:lnTo>
                  <a:lnTo>
                    <a:pt x="5013" y="13371"/>
                  </a:lnTo>
                  <a:lnTo>
                    <a:pt x="4346" y="10966"/>
                  </a:lnTo>
                  <a:lnTo>
                    <a:pt x="7120" y="8287"/>
                  </a:lnTo>
                  <a:close/>
                  <a:moveTo>
                    <a:pt x="10585" y="0"/>
                  </a:moveTo>
                  <a:lnTo>
                    <a:pt x="9823" y="417"/>
                  </a:lnTo>
                  <a:lnTo>
                    <a:pt x="7430" y="1762"/>
                  </a:lnTo>
                  <a:lnTo>
                    <a:pt x="5120" y="464"/>
                  </a:lnTo>
                  <a:lnTo>
                    <a:pt x="4358" y="48"/>
                  </a:lnTo>
                  <a:lnTo>
                    <a:pt x="4132" y="869"/>
                  </a:lnTo>
                  <a:lnTo>
                    <a:pt x="3417"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45" y="11168"/>
                  </a:lnTo>
                  <a:lnTo>
                    <a:pt x="14216" y="10489"/>
                  </a:lnTo>
                  <a:lnTo>
                    <a:pt x="15062" y="10275"/>
                  </a:lnTo>
                  <a:lnTo>
                    <a:pt x="14633" y="9537"/>
                  </a:lnTo>
                  <a:lnTo>
                    <a:pt x="13252" y="7215"/>
                  </a:lnTo>
                  <a:lnTo>
                    <a:pt x="14585" y="4965"/>
                  </a:lnTo>
                  <a:lnTo>
                    <a:pt x="15014" y="4227"/>
                  </a:lnTo>
                  <a:lnTo>
                    <a:pt x="14169" y="4024"/>
                  </a:lnTo>
                  <a:lnTo>
                    <a:pt x="11502" y="3322"/>
                  </a:lnTo>
                  <a:lnTo>
                    <a:pt x="10823"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11"/>
            <p:cNvSpPr/>
            <p:nvPr/>
          </p:nvSpPr>
          <p:spPr>
            <a:xfrm>
              <a:off x="1729675" y="1942325"/>
              <a:ext cx="376250" cy="365550"/>
            </a:xfrm>
            <a:custGeom>
              <a:avLst/>
              <a:gdLst/>
              <a:ahLst/>
              <a:cxnLst/>
              <a:rect l="l" t="t" r="r" b="b"/>
              <a:pathLst>
                <a:path w="15050" h="14622" extrusionOk="0">
                  <a:moveTo>
                    <a:pt x="4882" y="1299"/>
                  </a:moveTo>
                  <a:lnTo>
                    <a:pt x="7108" y="2537"/>
                  </a:lnTo>
                  <a:lnTo>
                    <a:pt x="7108" y="6335"/>
                  </a:lnTo>
                  <a:lnTo>
                    <a:pt x="4263" y="3573"/>
                  </a:lnTo>
                  <a:lnTo>
                    <a:pt x="4882" y="1299"/>
                  </a:lnTo>
                  <a:close/>
                  <a:moveTo>
                    <a:pt x="10049" y="1251"/>
                  </a:moveTo>
                  <a:lnTo>
                    <a:pt x="10716" y="3656"/>
                  </a:lnTo>
                  <a:lnTo>
                    <a:pt x="7954" y="6335"/>
                  </a:lnTo>
                  <a:lnTo>
                    <a:pt x="7954" y="2430"/>
                  </a:lnTo>
                  <a:lnTo>
                    <a:pt x="10049" y="1251"/>
                  </a:lnTo>
                  <a:close/>
                  <a:moveTo>
                    <a:pt x="11395" y="4144"/>
                  </a:moveTo>
                  <a:lnTo>
                    <a:pt x="13728" y="4751"/>
                  </a:lnTo>
                  <a:lnTo>
                    <a:pt x="12442" y="6895"/>
                  </a:lnTo>
                  <a:lnTo>
                    <a:pt x="8525" y="6895"/>
                  </a:lnTo>
                  <a:lnTo>
                    <a:pt x="11395" y="4144"/>
                  </a:lnTo>
                  <a:close/>
                  <a:moveTo>
                    <a:pt x="3739" y="4228"/>
                  </a:moveTo>
                  <a:lnTo>
                    <a:pt x="6513" y="6906"/>
                  </a:lnTo>
                  <a:lnTo>
                    <a:pt x="2489" y="6906"/>
                  </a:lnTo>
                  <a:lnTo>
                    <a:pt x="1274" y="4870"/>
                  </a:lnTo>
                  <a:lnTo>
                    <a:pt x="3739" y="4228"/>
                  </a:lnTo>
                  <a:close/>
                  <a:moveTo>
                    <a:pt x="12549" y="7728"/>
                  </a:moveTo>
                  <a:lnTo>
                    <a:pt x="13776" y="9764"/>
                  </a:lnTo>
                  <a:lnTo>
                    <a:pt x="11299" y="10407"/>
                  </a:lnTo>
                  <a:lnTo>
                    <a:pt x="8537" y="7728"/>
                  </a:lnTo>
                  <a:close/>
                  <a:moveTo>
                    <a:pt x="6525" y="7728"/>
                  </a:moveTo>
                  <a:lnTo>
                    <a:pt x="3667" y="10478"/>
                  </a:lnTo>
                  <a:lnTo>
                    <a:pt x="1334" y="9871"/>
                  </a:lnTo>
                  <a:lnTo>
                    <a:pt x="2608" y="7728"/>
                  </a:lnTo>
                  <a:close/>
                  <a:moveTo>
                    <a:pt x="7942" y="8311"/>
                  </a:moveTo>
                  <a:lnTo>
                    <a:pt x="10775" y="11062"/>
                  </a:lnTo>
                  <a:lnTo>
                    <a:pt x="10156" y="13336"/>
                  </a:lnTo>
                  <a:lnTo>
                    <a:pt x="7942" y="12109"/>
                  </a:lnTo>
                  <a:lnTo>
                    <a:pt x="7942" y="8311"/>
                  </a:lnTo>
                  <a:close/>
                  <a:moveTo>
                    <a:pt x="7120" y="8311"/>
                  </a:moveTo>
                  <a:lnTo>
                    <a:pt x="7120" y="12205"/>
                  </a:lnTo>
                  <a:lnTo>
                    <a:pt x="7108"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18" y="13753"/>
                  </a:lnTo>
                  <a:lnTo>
                    <a:pt x="11633" y="11169"/>
                  </a:lnTo>
                  <a:lnTo>
                    <a:pt x="14204" y="10502"/>
                  </a:lnTo>
                  <a:lnTo>
                    <a:pt x="15050" y="10276"/>
                  </a:lnTo>
                  <a:lnTo>
                    <a:pt x="14621" y="9550"/>
                  </a:lnTo>
                  <a:lnTo>
                    <a:pt x="13240"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11"/>
            <p:cNvSpPr/>
            <p:nvPr/>
          </p:nvSpPr>
          <p:spPr>
            <a:xfrm>
              <a:off x="2108875" y="3769350"/>
              <a:ext cx="376275" cy="365250"/>
            </a:xfrm>
            <a:custGeom>
              <a:avLst/>
              <a:gdLst/>
              <a:ahLst/>
              <a:cxnLst/>
              <a:rect l="l" t="t" r="r" b="b"/>
              <a:pathLst>
                <a:path w="15051" h="14610" extrusionOk="0">
                  <a:moveTo>
                    <a:pt x="4882" y="1274"/>
                  </a:moveTo>
                  <a:lnTo>
                    <a:pt x="7097" y="2512"/>
                  </a:lnTo>
                  <a:lnTo>
                    <a:pt x="7097" y="6311"/>
                  </a:lnTo>
                  <a:lnTo>
                    <a:pt x="4263" y="3560"/>
                  </a:lnTo>
                  <a:lnTo>
                    <a:pt x="4882" y="1274"/>
                  </a:lnTo>
                  <a:close/>
                  <a:moveTo>
                    <a:pt x="10038" y="1238"/>
                  </a:moveTo>
                  <a:lnTo>
                    <a:pt x="10693" y="3632"/>
                  </a:lnTo>
                  <a:lnTo>
                    <a:pt x="7918" y="6311"/>
                  </a:lnTo>
                  <a:lnTo>
                    <a:pt x="7918" y="2405"/>
                  </a:lnTo>
                  <a:lnTo>
                    <a:pt x="7930" y="2405"/>
                  </a:lnTo>
                  <a:lnTo>
                    <a:pt x="10038" y="1238"/>
                  </a:lnTo>
                  <a:close/>
                  <a:moveTo>
                    <a:pt x="3739" y="4215"/>
                  </a:moveTo>
                  <a:lnTo>
                    <a:pt x="6502" y="6894"/>
                  </a:lnTo>
                  <a:lnTo>
                    <a:pt x="2489" y="6894"/>
                  </a:lnTo>
                  <a:lnTo>
                    <a:pt x="1263" y="4846"/>
                  </a:lnTo>
                  <a:lnTo>
                    <a:pt x="3739" y="4215"/>
                  </a:lnTo>
                  <a:close/>
                  <a:moveTo>
                    <a:pt x="11371" y="4132"/>
                  </a:moveTo>
                  <a:lnTo>
                    <a:pt x="13705" y="4751"/>
                  </a:lnTo>
                  <a:lnTo>
                    <a:pt x="12431" y="6894"/>
                  </a:lnTo>
                  <a:lnTo>
                    <a:pt x="8514" y="6894"/>
                  </a:lnTo>
                  <a:lnTo>
                    <a:pt x="11371" y="4132"/>
                  </a:lnTo>
                  <a:close/>
                  <a:moveTo>
                    <a:pt x="12550" y="7704"/>
                  </a:moveTo>
                  <a:lnTo>
                    <a:pt x="13764" y="9751"/>
                  </a:lnTo>
                  <a:lnTo>
                    <a:pt x="11300" y="10382"/>
                  </a:lnTo>
                  <a:lnTo>
                    <a:pt x="8526" y="7704"/>
                  </a:lnTo>
                  <a:close/>
                  <a:moveTo>
                    <a:pt x="6514" y="7704"/>
                  </a:moveTo>
                  <a:lnTo>
                    <a:pt x="3668" y="10466"/>
                  </a:lnTo>
                  <a:lnTo>
                    <a:pt x="1322" y="9847"/>
                  </a:lnTo>
                  <a:lnTo>
                    <a:pt x="2608" y="7704"/>
                  </a:lnTo>
                  <a:close/>
                  <a:moveTo>
                    <a:pt x="7930" y="8287"/>
                  </a:moveTo>
                  <a:lnTo>
                    <a:pt x="10776" y="11037"/>
                  </a:lnTo>
                  <a:lnTo>
                    <a:pt x="10157" y="13323"/>
                  </a:lnTo>
                  <a:lnTo>
                    <a:pt x="7930" y="12085"/>
                  </a:lnTo>
                  <a:lnTo>
                    <a:pt x="7930"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0"/>
                  </a:lnTo>
                  <a:lnTo>
                    <a:pt x="5120" y="465"/>
                  </a:lnTo>
                  <a:lnTo>
                    <a:pt x="4358" y="48"/>
                  </a:lnTo>
                  <a:lnTo>
                    <a:pt x="4144" y="857"/>
                  </a:lnTo>
                  <a:lnTo>
                    <a:pt x="3430" y="3453"/>
                  </a:lnTo>
                  <a:lnTo>
                    <a:pt x="846" y="4120"/>
                  </a:lnTo>
                  <a:lnTo>
                    <a:pt x="1" y="4346"/>
                  </a:lnTo>
                  <a:lnTo>
                    <a:pt x="429" y="5072"/>
                  </a:lnTo>
                  <a:lnTo>
                    <a:pt x="1822" y="7394"/>
                  </a:lnTo>
                  <a:lnTo>
                    <a:pt x="477" y="9644"/>
                  </a:lnTo>
                  <a:lnTo>
                    <a:pt x="48" y="10371"/>
                  </a:lnTo>
                  <a:lnTo>
                    <a:pt x="894" y="10597"/>
                  </a:lnTo>
                  <a:lnTo>
                    <a:pt x="3561" y="11299"/>
                  </a:lnTo>
                  <a:lnTo>
                    <a:pt x="4239"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11"/>
            <p:cNvSpPr/>
            <p:nvPr/>
          </p:nvSpPr>
          <p:spPr>
            <a:xfrm>
              <a:off x="1729675" y="2673075"/>
              <a:ext cx="376250" cy="365550"/>
            </a:xfrm>
            <a:custGeom>
              <a:avLst/>
              <a:gdLst/>
              <a:ahLst/>
              <a:cxnLst/>
              <a:rect l="l" t="t" r="r" b="b"/>
              <a:pathLst>
                <a:path w="15050" h="14622" extrusionOk="0">
                  <a:moveTo>
                    <a:pt x="4882" y="1286"/>
                  </a:moveTo>
                  <a:lnTo>
                    <a:pt x="7108" y="2525"/>
                  </a:lnTo>
                  <a:lnTo>
                    <a:pt x="7108" y="6311"/>
                  </a:lnTo>
                  <a:lnTo>
                    <a:pt x="4263" y="3561"/>
                  </a:lnTo>
                  <a:lnTo>
                    <a:pt x="4882" y="1286"/>
                  </a:lnTo>
                  <a:close/>
                  <a:moveTo>
                    <a:pt x="10049" y="1251"/>
                  </a:moveTo>
                  <a:lnTo>
                    <a:pt x="10704" y="3656"/>
                  </a:lnTo>
                  <a:lnTo>
                    <a:pt x="7942" y="6335"/>
                  </a:lnTo>
                  <a:lnTo>
                    <a:pt x="7942" y="2429"/>
                  </a:lnTo>
                  <a:lnTo>
                    <a:pt x="7954" y="2429"/>
                  </a:lnTo>
                  <a:lnTo>
                    <a:pt x="10049" y="1251"/>
                  </a:lnTo>
                  <a:close/>
                  <a:moveTo>
                    <a:pt x="11395" y="4144"/>
                  </a:moveTo>
                  <a:lnTo>
                    <a:pt x="13728" y="4751"/>
                  </a:lnTo>
                  <a:lnTo>
                    <a:pt x="12442" y="6894"/>
                  </a:lnTo>
                  <a:lnTo>
                    <a:pt x="8525" y="6894"/>
                  </a:lnTo>
                  <a:lnTo>
                    <a:pt x="11395" y="4144"/>
                  </a:lnTo>
                  <a:close/>
                  <a:moveTo>
                    <a:pt x="3751" y="4227"/>
                  </a:moveTo>
                  <a:lnTo>
                    <a:pt x="6525" y="6906"/>
                  </a:lnTo>
                  <a:lnTo>
                    <a:pt x="2501" y="6906"/>
                  </a:lnTo>
                  <a:lnTo>
                    <a:pt x="1286" y="4870"/>
                  </a:lnTo>
                  <a:lnTo>
                    <a:pt x="3751" y="4227"/>
                  </a:lnTo>
                  <a:close/>
                  <a:moveTo>
                    <a:pt x="12549" y="7728"/>
                  </a:moveTo>
                  <a:lnTo>
                    <a:pt x="13776" y="9764"/>
                  </a:lnTo>
                  <a:lnTo>
                    <a:pt x="11299" y="10407"/>
                  </a:lnTo>
                  <a:lnTo>
                    <a:pt x="8525" y="7728"/>
                  </a:lnTo>
                  <a:close/>
                  <a:moveTo>
                    <a:pt x="6525" y="7716"/>
                  </a:moveTo>
                  <a:lnTo>
                    <a:pt x="3679" y="10466"/>
                  </a:lnTo>
                  <a:lnTo>
                    <a:pt x="1346" y="9859"/>
                  </a:lnTo>
                  <a:lnTo>
                    <a:pt x="2608" y="7716"/>
                  </a:lnTo>
                  <a:close/>
                  <a:moveTo>
                    <a:pt x="7954" y="8299"/>
                  </a:moveTo>
                  <a:lnTo>
                    <a:pt x="10799" y="11050"/>
                  </a:lnTo>
                  <a:lnTo>
                    <a:pt x="10168" y="13324"/>
                  </a:lnTo>
                  <a:lnTo>
                    <a:pt x="7954" y="12085"/>
                  </a:lnTo>
                  <a:lnTo>
                    <a:pt x="7954" y="8299"/>
                  </a:lnTo>
                  <a:close/>
                  <a:moveTo>
                    <a:pt x="7120" y="8287"/>
                  </a:moveTo>
                  <a:lnTo>
                    <a:pt x="7120" y="12193"/>
                  </a:lnTo>
                  <a:lnTo>
                    <a:pt x="7108" y="12193"/>
                  </a:lnTo>
                  <a:lnTo>
                    <a:pt x="5001" y="13371"/>
                  </a:lnTo>
                  <a:lnTo>
                    <a:pt x="4346" y="10966"/>
                  </a:lnTo>
                  <a:lnTo>
                    <a:pt x="7120" y="8287"/>
                  </a:lnTo>
                  <a:close/>
                  <a:moveTo>
                    <a:pt x="10585" y="1"/>
                  </a:moveTo>
                  <a:lnTo>
                    <a:pt x="9823" y="417"/>
                  </a:lnTo>
                  <a:lnTo>
                    <a:pt x="7430" y="1763"/>
                  </a:lnTo>
                  <a:lnTo>
                    <a:pt x="5120" y="465"/>
                  </a:lnTo>
                  <a:lnTo>
                    <a:pt x="4370" y="48"/>
                  </a:lnTo>
                  <a:lnTo>
                    <a:pt x="4144" y="870"/>
                  </a:lnTo>
                  <a:lnTo>
                    <a:pt x="3429" y="3453"/>
                  </a:lnTo>
                  <a:lnTo>
                    <a:pt x="857" y="4132"/>
                  </a:lnTo>
                  <a:lnTo>
                    <a:pt x="0" y="4346"/>
                  </a:lnTo>
                  <a:lnTo>
                    <a:pt x="429" y="5085"/>
                  </a:lnTo>
                  <a:lnTo>
                    <a:pt x="1822" y="7406"/>
                  </a:lnTo>
                  <a:lnTo>
                    <a:pt x="476" y="9645"/>
                  </a:lnTo>
                  <a:lnTo>
                    <a:pt x="48" y="10383"/>
                  </a:lnTo>
                  <a:lnTo>
                    <a:pt x="893" y="10597"/>
                  </a:lnTo>
                  <a:lnTo>
                    <a:pt x="3560" y="11300"/>
                  </a:lnTo>
                  <a:lnTo>
                    <a:pt x="4251" y="13800"/>
                  </a:lnTo>
                  <a:lnTo>
                    <a:pt x="4465" y="14621"/>
                  </a:lnTo>
                  <a:lnTo>
                    <a:pt x="5227" y="14205"/>
                  </a:lnTo>
                  <a:lnTo>
                    <a:pt x="7620" y="12859"/>
                  </a:lnTo>
                  <a:lnTo>
                    <a:pt x="9930" y="14157"/>
                  </a:lnTo>
                  <a:lnTo>
                    <a:pt x="10692" y="14574"/>
                  </a:lnTo>
                  <a:lnTo>
                    <a:pt x="10918" y="13752"/>
                  </a:lnTo>
                  <a:lnTo>
                    <a:pt x="11633" y="11169"/>
                  </a:lnTo>
                  <a:lnTo>
                    <a:pt x="14204" y="10502"/>
                  </a:lnTo>
                  <a:lnTo>
                    <a:pt x="15050" y="10276"/>
                  </a:lnTo>
                  <a:lnTo>
                    <a:pt x="14621" y="9549"/>
                  </a:lnTo>
                  <a:lnTo>
                    <a:pt x="13240" y="7228"/>
                  </a:lnTo>
                  <a:lnTo>
                    <a:pt x="14573"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11"/>
            <p:cNvSpPr/>
            <p:nvPr/>
          </p:nvSpPr>
          <p:spPr>
            <a:xfrm>
              <a:off x="2108875" y="4134575"/>
              <a:ext cx="376275" cy="365525"/>
            </a:xfrm>
            <a:custGeom>
              <a:avLst/>
              <a:gdLst/>
              <a:ahLst/>
              <a:cxnLst/>
              <a:rect l="l" t="t" r="r" b="b"/>
              <a:pathLst>
                <a:path w="15051" h="14621" extrusionOk="0">
                  <a:moveTo>
                    <a:pt x="4882" y="1286"/>
                  </a:moveTo>
                  <a:lnTo>
                    <a:pt x="7097" y="2512"/>
                  </a:lnTo>
                  <a:lnTo>
                    <a:pt x="7097" y="6310"/>
                  </a:lnTo>
                  <a:lnTo>
                    <a:pt x="4263" y="3560"/>
                  </a:lnTo>
                  <a:lnTo>
                    <a:pt x="4882" y="1286"/>
                  </a:lnTo>
                  <a:close/>
                  <a:moveTo>
                    <a:pt x="10038" y="1238"/>
                  </a:moveTo>
                  <a:lnTo>
                    <a:pt x="10693" y="3632"/>
                  </a:lnTo>
                  <a:lnTo>
                    <a:pt x="7918" y="6310"/>
                  </a:lnTo>
                  <a:lnTo>
                    <a:pt x="7918" y="2417"/>
                  </a:lnTo>
                  <a:lnTo>
                    <a:pt x="7930" y="2417"/>
                  </a:lnTo>
                  <a:lnTo>
                    <a:pt x="10038" y="1238"/>
                  </a:lnTo>
                  <a:close/>
                  <a:moveTo>
                    <a:pt x="11371" y="4132"/>
                  </a:moveTo>
                  <a:lnTo>
                    <a:pt x="13705" y="4739"/>
                  </a:lnTo>
                  <a:lnTo>
                    <a:pt x="12431" y="6882"/>
                  </a:lnTo>
                  <a:lnTo>
                    <a:pt x="8514" y="6882"/>
                  </a:lnTo>
                  <a:lnTo>
                    <a:pt x="11371" y="4132"/>
                  </a:lnTo>
                  <a:close/>
                  <a:moveTo>
                    <a:pt x="3739" y="4215"/>
                  </a:moveTo>
                  <a:lnTo>
                    <a:pt x="6502" y="6894"/>
                  </a:lnTo>
                  <a:lnTo>
                    <a:pt x="2489" y="6894"/>
                  </a:lnTo>
                  <a:lnTo>
                    <a:pt x="1287" y="4858"/>
                  </a:lnTo>
                  <a:lnTo>
                    <a:pt x="3739" y="4215"/>
                  </a:lnTo>
                  <a:close/>
                  <a:moveTo>
                    <a:pt x="12550" y="7715"/>
                  </a:moveTo>
                  <a:lnTo>
                    <a:pt x="13764" y="9751"/>
                  </a:lnTo>
                  <a:lnTo>
                    <a:pt x="11300" y="10394"/>
                  </a:lnTo>
                  <a:lnTo>
                    <a:pt x="8526" y="7715"/>
                  </a:lnTo>
                  <a:close/>
                  <a:moveTo>
                    <a:pt x="6514" y="7715"/>
                  </a:moveTo>
                  <a:lnTo>
                    <a:pt x="3668" y="10466"/>
                  </a:lnTo>
                  <a:lnTo>
                    <a:pt x="1322" y="9859"/>
                  </a:lnTo>
                  <a:lnTo>
                    <a:pt x="2608" y="7715"/>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2"/>
                  </a:lnTo>
                  <a:lnTo>
                    <a:pt x="5120" y="465"/>
                  </a:lnTo>
                  <a:lnTo>
                    <a:pt x="4358" y="48"/>
                  </a:lnTo>
                  <a:lnTo>
                    <a:pt x="4144" y="869"/>
                  </a:lnTo>
                  <a:lnTo>
                    <a:pt x="3430" y="3453"/>
                  </a:lnTo>
                  <a:lnTo>
                    <a:pt x="846" y="4132"/>
                  </a:lnTo>
                  <a:lnTo>
                    <a:pt x="1" y="4346"/>
                  </a:lnTo>
                  <a:lnTo>
                    <a:pt x="429" y="5084"/>
                  </a:lnTo>
                  <a:lnTo>
                    <a:pt x="1822" y="7406"/>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11"/>
            <p:cNvSpPr/>
            <p:nvPr/>
          </p:nvSpPr>
          <p:spPr>
            <a:xfrm>
              <a:off x="2108875" y="4499800"/>
              <a:ext cx="376275" cy="365250"/>
            </a:xfrm>
            <a:custGeom>
              <a:avLst/>
              <a:gdLst/>
              <a:ahLst/>
              <a:cxnLst/>
              <a:rect l="l" t="t" r="r" b="b"/>
              <a:pathLst>
                <a:path w="15051" h="14610" extrusionOk="0">
                  <a:moveTo>
                    <a:pt x="4882" y="1286"/>
                  </a:moveTo>
                  <a:lnTo>
                    <a:pt x="7097" y="2524"/>
                  </a:lnTo>
                  <a:lnTo>
                    <a:pt x="7097" y="6322"/>
                  </a:lnTo>
                  <a:lnTo>
                    <a:pt x="4263" y="3572"/>
                  </a:lnTo>
                  <a:lnTo>
                    <a:pt x="4882" y="1286"/>
                  </a:lnTo>
                  <a:close/>
                  <a:moveTo>
                    <a:pt x="10038" y="1250"/>
                  </a:moveTo>
                  <a:lnTo>
                    <a:pt x="10693" y="3643"/>
                  </a:lnTo>
                  <a:lnTo>
                    <a:pt x="7918" y="6322"/>
                  </a:lnTo>
                  <a:lnTo>
                    <a:pt x="7918" y="2417"/>
                  </a:lnTo>
                  <a:lnTo>
                    <a:pt x="7930" y="2417"/>
                  </a:lnTo>
                  <a:lnTo>
                    <a:pt x="10038" y="1250"/>
                  </a:lnTo>
                  <a:close/>
                  <a:moveTo>
                    <a:pt x="3739" y="4203"/>
                  </a:moveTo>
                  <a:lnTo>
                    <a:pt x="6502" y="6882"/>
                  </a:lnTo>
                  <a:lnTo>
                    <a:pt x="2489" y="6882"/>
                  </a:lnTo>
                  <a:lnTo>
                    <a:pt x="1263" y="4846"/>
                  </a:lnTo>
                  <a:lnTo>
                    <a:pt x="3739" y="4203"/>
                  </a:lnTo>
                  <a:close/>
                  <a:moveTo>
                    <a:pt x="11383" y="4132"/>
                  </a:moveTo>
                  <a:lnTo>
                    <a:pt x="13729" y="4739"/>
                  </a:lnTo>
                  <a:lnTo>
                    <a:pt x="12443" y="6882"/>
                  </a:lnTo>
                  <a:lnTo>
                    <a:pt x="8526" y="6882"/>
                  </a:lnTo>
                  <a:lnTo>
                    <a:pt x="11383" y="4132"/>
                  </a:lnTo>
                  <a:close/>
                  <a:moveTo>
                    <a:pt x="12550" y="7715"/>
                  </a:moveTo>
                  <a:lnTo>
                    <a:pt x="13764" y="9763"/>
                  </a:lnTo>
                  <a:lnTo>
                    <a:pt x="11300" y="10394"/>
                  </a:lnTo>
                  <a:lnTo>
                    <a:pt x="8526" y="7715"/>
                  </a:lnTo>
                  <a:close/>
                  <a:moveTo>
                    <a:pt x="6514" y="7715"/>
                  </a:moveTo>
                  <a:lnTo>
                    <a:pt x="3668" y="10478"/>
                  </a:lnTo>
                  <a:lnTo>
                    <a:pt x="1322" y="9858"/>
                  </a:lnTo>
                  <a:lnTo>
                    <a:pt x="2608" y="7715"/>
                  </a:lnTo>
                  <a:close/>
                  <a:moveTo>
                    <a:pt x="7930" y="8287"/>
                  </a:moveTo>
                  <a:lnTo>
                    <a:pt x="10776" y="11037"/>
                  </a:lnTo>
                  <a:lnTo>
                    <a:pt x="10157" y="13311"/>
                  </a:lnTo>
                  <a:lnTo>
                    <a:pt x="7930" y="12085"/>
                  </a:lnTo>
                  <a:lnTo>
                    <a:pt x="7930" y="8287"/>
                  </a:lnTo>
                  <a:close/>
                  <a:moveTo>
                    <a:pt x="7121" y="8299"/>
                  </a:moveTo>
                  <a:lnTo>
                    <a:pt x="7121" y="12204"/>
                  </a:lnTo>
                  <a:lnTo>
                    <a:pt x="7097" y="12204"/>
                  </a:lnTo>
                  <a:lnTo>
                    <a:pt x="5001" y="13371"/>
                  </a:lnTo>
                  <a:lnTo>
                    <a:pt x="4347" y="10978"/>
                  </a:lnTo>
                  <a:lnTo>
                    <a:pt x="7121" y="8299"/>
                  </a:lnTo>
                  <a:close/>
                  <a:moveTo>
                    <a:pt x="10585" y="0"/>
                  </a:moveTo>
                  <a:lnTo>
                    <a:pt x="9823" y="405"/>
                  </a:lnTo>
                  <a:lnTo>
                    <a:pt x="7430" y="1750"/>
                  </a:lnTo>
                  <a:lnTo>
                    <a:pt x="5120" y="453"/>
                  </a:lnTo>
                  <a:lnTo>
                    <a:pt x="4358" y="36"/>
                  </a:lnTo>
                  <a:lnTo>
                    <a:pt x="4144" y="857"/>
                  </a:lnTo>
                  <a:lnTo>
                    <a:pt x="3430" y="3441"/>
                  </a:lnTo>
                  <a:lnTo>
                    <a:pt x="846" y="4120"/>
                  </a:lnTo>
                  <a:lnTo>
                    <a:pt x="1" y="4334"/>
                  </a:lnTo>
                  <a:lnTo>
                    <a:pt x="429" y="5072"/>
                  </a:lnTo>
                  <a:lnTo>
                    <a:pt x="1822" y="7394"/>
                  </a:lnTo>
                  <a:lnTo>
                    <a:pt x="477" y="9632"/>
                  </a:lnTo>
                  <a:lnTo>
                    <a:pt x="48" y="10370"/>
                  </a:lnTo>
                  <a:lnTo>
                    <a:pt x="894" y="10597"/>
                  </a:lnTo>
                  <a:lnTo>
                    <a:pt x="3561" y="11287"/>
                  </a:lnTo>
                  <a:lnTo>
                    <a:pt x="4239"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11"/>
            <p:cNvSpPr/>
            <p:nvPr/>
          </p:nvSpPr>
          <p:spPr>
            <a:xfrm>
              <a:off x="2108875" y="3038600"/>
              <a:ext cx="376275" cy="365250"/>
            </a:xfrm>
            <a:custGeom>
              <a:avLst/>
              <a:gdLst/>
              <a:ahLst/>
              <a:cxnLst/>
              <a:rect l="l" t="t" r="r" b="b"/>
              <a:pathLst>
                <a:path w="15051" h="14610" extrusionOk="0">
                  <a:moveTo>
                    <a:pt x="10050" y="1239"/>
                  </a:moveTo>
                  <a:lnTo>
                    <a:pt x="10705" y="3632"/>
                  </a:lnTo>
                  <a:lnTo>
                    <a:pt x="7930" y="6311"/>
                  </a:lnTo>
                  <a:lnTo>
                    <a:pt x="7930" y="2405"/>
                  </a:lnTo>
                  <a:lnTo>
                    <a:pt x="7954" y="2405"/>
                  </a:lnTo>
                  <a:lnTo>
                    <a:pt x="10050" y="1239"/>
                  </a:lnTo>
                  <a:close/>
                  <a:moveTo>
                    <a:pt x="4882" y="1274"/>
                  </a:moveTo>
                  <a:lnTo>
                    <a:pt x="7097" y="2513"/>
                  </a:lnTo>
                  <a:lnTo>
                    <a:pt x="7097" y="6323"/>
                  </a:lnTo>
                  <a:lnTo>
                    <a:pt x="4263" y="3560"/>
                  </a:lnTo>
                  <a:lnTo>
                    <a:pt x="4882" y="1274"/>
                  </a:lnTo>
                  <a:close/>
                  <a:moveTo>
                    <a:pt x="3751" y="4215"/>
                  </a:moveTo>
                  <a:lnTo>
                    <a:pt x="6525" y="6894"/>
                  </a:lnTo>
                  <a:lnTo>
                    <a:pt x="2501" y="6894"/>
                  </a:lnTo>
                  <a:lnTo>
                    <a:pt x="1287" y="4846"/>
                  </a:lnTo>
                  <a:lnTo>
                    <a:pt x="3751" y="4215"/>
                  </a:lnTo>
                  <a:close/>
                  <a:moveTo>
                    <a:pt x="11383" y="4132"/>
                  </a:moveTo>
                  <a:lnTo>
                    <a:pt x="13729" y="4751"/>
                  </a:lnTo>
                  <a:lnTo>
                    <a:pt x="12443" y="6894"/>
                  </a:lnTo>
                  <a:lnTo>
                    <a:pt x="8526" y="6894"/>
                  </a:lnTo>
                  <a:lnTo>
                    <a:pt x="11383" y="4132"/>
                  </a:lnTo>
                  <a:close/>
                  <a:moveTo>
                    <a:pt x="12550" y="7704"/>
                  </a:moveTo>
                  <a:lnTo>
                    <a:pt x="13764" y="9752"/>
                  </a:lnTo>
                  <a:lnTo>
                    <a:pt x="11300" y="10383"/>
                  </a:lnTo>
                  <a:lnTo>
                    <a:pt x="8526" y="7704"/>
                  </a:lnTo>
                  <a:close/>
                  <a:moveTo>
                    <a:pt x="6514" y="7704"/>
                  </a:moveTo>
                  <a:lnTo>
                    <a:pt x="3668" y="10478"/>
                  </a:lnTo>
                  <a:lnTo>
                    <a:pt x="1322" y="9871"/>
                  </a:lnTo>
                  <a:lnTo>
                    <a:pt x="2608" y="7704"/>
                  </a:lnTo>
                  <a:close/>
                  <a:moveTo>
                    <a:pt x="7954" y="8287"/>
                  </a:moveTo>
                  <a:lnTo>
                    <a:pt x="10788" y="11038"/>
                  </a:lnTo>
                  <a:lnTo>
                    <a:pt x="10169" y="13324"/>
                  </a:lnTo>
                  <a:lnTo>
                    <a:pt x="7954" y="12085"/>
                  </a:lnTo>
                  <a:lnTo>
                    <a:pt x="7954"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1" y="7394"/>
                  </a:lnTo>
                  <a:lnTo>
                    <a:pt x="477" y="9644"/>
                  </a:lnTo>
                  <a:lnTo>
                    <a:pt x="48" y="10371"/>
                  </a:lnTo>
                  <a:lnTo>
                    <a:pt x="894" y="10597"/>
                  </a:lnTo>
                  <a:lnTo>
                    <a:pt x="3561" y="11299"/>
                  </a:lnTo>
                  <a:lnTo>
                    <a:pt x="4239" y="13800"/>
                  </a:lnTo>
                  <a:lnTo>
                    <a:pt x="4466" y="14609"/>
                  </a:lnTo>
                  <a:lnTo>
                    <a:pt x="5228" y="14193"/>
                  </a:lnTo>
                  <a:lnTo>
                    <a:pt x="7621" y="12859"/>
                  </a:lnTo>
                  <a:lnTo>
                    <a:pt x="9931" y="14157"/>
                  </a:lnTo>
                  <a:lnTo>
                    <a:pt x="10693" y="14574"/>
                  </a:lnTo>
                  <a:lnTo>
                    <a:pt x="10907" y="13752"/>
                  </a:lnTo>
                  <a:lnTo>
                    <a:pt x="11621" y="11157"/>
                  </a:lnTo>
                  <a:lnTo>
                    <a:pt x="14193" y="10490"/>
                  </a:lnTo>
                  <a:lnTo>
                    <a:pt x="15050" y="10264"/>
                  </a:lnTo>
                  <a:lnTo>
                    <a:pt x="14622" y="9537"/>
                  </a:lnTo>
                  <a:lnTo>
                    <a:pt x="13229" y="7216"/>
                  </a:lnTo>
                  <a:lnTo>
                    <a:pt x="14574" y="4965"/>
                  </a:lnTo>
                  <a:lnTo>
                    <a:pt x="15003" y="4239"/>
                  </a:lnTo>
                  <a:lnTo>
                    <a:pt x="14157" y="4013"/>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11"/>
            <p:cNvSpPr/>
            <p:nvPr/>
          </p:nvSpPr>
          <p:spPr>
            <a:xfrm>
              <a:off x="1729675" y="3038600"/>
              <a:ext cx="376250" cy="365250"/>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882" y="1274"/>
                  </a:moveTo>
                  <a:lnTo>
                    <a:pt x="7108" y="2513"/>
                  </a:lnTo>
                  <a:lnTo>
                    <a:pt x="7108" y="6323"/>
                  </a:lnTo>
                  <a:lnTo>
                    <a:pt x="4263" y="3560"/>
                  </a:lnTo>
                  <a:lnTo>
                    <a:pt x="4882" y="1274"/>
                  </a:lnTo>
                  <a:close/>
                  <a:moveTo>
                    <a:pt x="3751" y="4215"/>
                  </a:moveTo>
                  <a:lnTo>
                    <a:pt x="6525" y="6894"/>
                  </a:lnTo>
                  <a:lnTo>
                    <a:pt x="2501" y="6894"/>
                  </a:lnTo>
                  <a:lnTo>
                    <a:pt x="1286" y="4846"/>
                  </a:lnTo>
                  <a:lnTo>
                    <a:pt x="3751" y="4215"/>
                  </a:lnTo>
                  <a:close/>
                  <a:moveTo>
                    <a:pt x="11395" y="4132"/>
                  </a:moveTo>
                  <a:lnTo>
                    <a:pt x="13728" y="4751"/>
                  </a:lnTo>
                  <a:lnTo>
                    <a:pt x="12442" y="6894"/>
                  </a:lnTo>
                  <a:lnTo>
                    <a:pt x="8525" y="6894"/>
                  </a:lnTo>
                  <a:lnTo>
                    <a:pt x="11395" y="4132"/>
                  </a:lnTo>
                  <a:close/>
                  <a:moveTo>
                    <a:pt x="12549" y="7704"/>
                  </a:moveTo>
                  <a:lnTo>
                    <a:pt x="13752" y="9752"/>
                  </a:lnTo>
                  <a:lnTo>
                    <a:pt x="11299" y="10383"/>
                  </a:lnTo>
                  <a:lnTo>
                    <a:pt x="8537" y="7704"/>
                  </a:lnTo>
                  <a:close/>
                  <a:moveTo>
                    <a:pt x="6525" y="7704"/>
                  </a:moveTo>
                  <a:lnTo>
                    <a:pt x="3667" y="10478"/>
                  </a:lnTo>
                  <a:lnTo>
                    <a:pt x="1334" y="9871"/>
                  </a:lnTo>
                  <a:lnTo>
                    <a:pt x="2608" y="7704"/>
                  </a:lnTo>
                  <a:close/>
                  <a:moveTo>
                    <a:pt x="7954" y="8287"/>
                  </a:moveTo>
                  <a:lnTo>
                    <a:pt x="10799" y="11038"/>
                  </a:lnTo>
                  <a:lnTo>
                    <a:pt x="10168" y="13324"/>
                  </a:lnTo>
                  <a:lnTo>
                    <a:pt x="7954" y="12085"/>
                  </a:lnTo>
                  <a:lnTo>
                    <a:pt x="7954"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18" y="13752"/>
                  </a:lnTo>
                  <a:lnTo>
                    <a:pt x="11633" y="11157"/>
                  </a:lnTo>
                  <a:lnTo>
                    <a:pt x="14204" y="10490"/>
                  </a:lnTo>
                  <a:lnTo>
                    <a:pt x="15050" y="10264"/>
                  </a:lnTo>
                  <a:lnTo>
                    <a:pt x="14621" y="9537"/>
                  </a:lnTo>
                  <a:lnTo>
                    <a:pt x="13240"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1"/>
            <p:cNvSpPr/>
            <p:nvPr/>
          </p:nvSpPr>
          <p:spPr>
            <a:xfrm>
              <a:off x="1350450" y="846675"/>
              <a:ext cx="376275" cy="365525"/>
            </a:xfrm>
            <a:custGeom>
              <a:avLst/>
              <a:gdLst/>
              <a:ahLst/>
              <a:cxnLst/>
              <a:rect l="l" t="t" r="r" b="b"/>
              <a:pathLst>
                <a:path w="15051" h="14621" extrusionOk="0">
                  <a:moveTo>
                    <a:pt x="10050" y="1238"/>
                  </a:moveTo>
                  <a:lnTo>
                    <a:pt x="10704" y="3631"/>
                  </a:lnTo>
                  <a:lnTo>
                    <a:pt x="7942" y="6310"/>
                  </a:lnTo>
                  <a:lnTo>
                    <a:pt x="7942" y="2417"/>
                  </a:lnTo>
                  <a:lnTo>
                    <a:pt x="7954" y="2417"/>
                  </a:lnTo>
                  <a:lnTo>
                    <a:pt x="10050" y="1238"/>
                  </a:lnTo>
                  <a:close/>
                  <a:moveTo>
                    <a:pt x="4882" y="1298"/>
                  </a:moveTo>
                  <a:lnTo>
                    <a:pt x="7109" y="2536"/>
                  </a:lnTo>
                  <a:lnTo>
                    <a:pt x="7109" y="6322"/>
                  </a:lnTo>
                  <a:lnTo>
                    <a:pt x="4263" y="3572"/>
                  </a:lnTo>
                  <a:lnTo>
                    <a:pt x="4882" y="1298"/>
                  </a:lnTo>
                  <a:close/>
                  <a:moveTo>
                    <a:pt x="3739" y="4215"/>
                  </a:moveTo>
                  <a:lnTo>
                    <a:pt x="6513" y="6894"/>
                  </a:lnTo>
                  <a:lnTo>
                    <a:pt x="2489" y="6894"/>
                  </a:lnTo>
                  <a:lnTo>
                    <a:pt x="1275" y="4858"/>
                  </a:lnTo>
                  <a:lnTo>
                    <a:pt x="3739" y="4215"/>
                  </a:lnTo>
                  <a:close/>
                  <a:moveTo>
                    <a:pt x="11383" y="4131"/>
                  </a:moveTo>
                  <a:lnTo>
                    <a:pt x="13717" y="4751"/>
                  </a:lnTo>
                  <a:lnTo>
                    <a:pt x="12455" y="6894"/>
                  </a:lnTo>
                  <a:lnTo>
                    <a:pt x="8537" y="6894"/>
                  </a:lnTo>
                  <a:lnTo>
                    <a:pt x="11383" y="4131"/>
                  </a:lnTo>
                  <a:close/>
                  <a:moveTo>
                    <a:pt x="12550" y="7715"/>
                  </a:moveTo>
                  <a:lnTo>
                    <a:pt x="13776" y="9751"/>
                  </a:lnTo>
                  <a:lnTo>
                    <a:pt x="11300" y="10394"/>
                  </a:lnTo>
                  <a:lnTo>
                    <a:pt x="8537" y="7715"/>
                  </a:lnTo>
                  <a:close/>
                  <a:moveTo>
                    <a:pt x="6513" y="7727"/>
                  </a:moveTo>
                  <a:lnTo>
                    <a:pt x="3668" y="10477"/>
                  </a:lnTo>
                  <a:lnTo>
                    <a:pt x="1322" y="9870"/>
                  </a:lnTo>
                  <a:lnTo>
                    <a:pt x="2596" y="7727"/>
                  </a:lnTo>
                  <a:close/>
                  <a:moveTo>
                    <a:pt x="7942" y="8287"/>
                  </a:moveTo>
                  <a:lnTo>
                    <a:pt x="10788" y="11049"/>
                  </a:lnTo>
                  <a:lnTo>
                    <a:pt x="10157" y="13323"/>
                  </a:lnTo>
                  <a:lnTo>
                    <a:pt x="7942" y="12085"/>
                  </a:lnTo>
                  <a:lnTo>
                    <a:pt x="7942" y="8287"/>
                  </a:lnTo>
                  <a:close/>
                  <a:moveTo>
                    <a:pt x="7121" y="8287"/>
                  </a:moveTo>
                  <a:lnTo>
                    <a:pt x="7121" y="12192"/>
                  </a:lnTo>
                  <a:lnTo>
                    <a:pt x="7109" y="12192"/>
                  </a:lnTo>
                  <a:lnTo>
                    <a:pt x="5013" y="13371"/>
                  </a:lnTo>
                  <a:lnTo>
                    <a:pt x="4358" y="10966"/>
                  </a:lnTo>
                  <a:lnTo>
                    <a:pt x="7121" y="8287"/>
                  </a:lnTo>
                  <a:close/>
                  <a:moveTo>
                    <a:pt x="10573" y="0"/>
                  </a:moveTo>
                  <a:lnTo>
                    <a:pt x="9835" y="417"/>
                  </a:lnTo>
                  <a:lnTo>
                    <a:pt x="7430" y="1762"/>
                  </a:lnTo>
                  <a:lnTo>
                    <a:pt x="5132"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6" y="14621"/>
                  </a:lnTo>
                  <a:lnTo>
                    <a:pt x="5228" y="14204"/>
                  </a:lnTo>
                  <a:lnTo>
                    <a:pt x="7633" y="12859"/>
                  </a:lnTo>
                  <a:lnTo>
                    <a:pt x="9930" y="14157"/>
                  </a:lnTo>
                  <a:lnTo>
                    <a:pt x="10692" y="14573"/>
                  </a:lnTo>
                  <a:lnTo>
                    <a:pt x="10919" y="13752"/>
                  </a:lnTo>
                  <a:lnTo>
                    <a:pt x="11633" y="11168"/>
                  </a:lnTo>
                  <a:lnTo>
                    <a:pt x="14205" y="10489"/>
                  </a:lnTo>
                  <a:lnTo>
                    <a:pt x="15050" y="10275"/>
                  </a:lnTo>
                  <a:lnTo>
                    <a:pt x="14622" y="9537"/>
                  </a:lnTo>
                  <a:lnTo>
                    <a:pt x="13240" y="7215"/>
                  </a:lnTo>
                  <a:lnTo>
                    <a:pt x="14574" y="4965"/>
                  </a:lnTo>
                  <a:lnTo>
                    <a:pt x="15014" y="4227"/>
                  </a:lnTo>
                  <a:lnTo>
                    <a:pt x="14157" y="4000"/>
                  </a:lnTo>
                  <a:lnTo>
                    <a:pt x="11502" y="3310"/>
                  </a:lnTo>
                  <a:lnTo>
                    <a:pt x="10812" y="798"/>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1"/>
            <p:cNvSpPr/>
            <p:nvPr/>
          </p:nvSpPr>
          <p:spPr>
            <a:xfrm>
              <a:off x="1729675" y="1211600"/>
              <a:ext cx="376250" cy="365525"/>
            </a:xfrm>
            <a:custGeom>
              <a:avLst/>
              <a:gdLst/>
              <a:ahLst/>
              <a:cxnLst/>
              <a:rect l="l" t="t" r="r" b="b"/>
              <a:pathLst>
                <a:path w="15050" h="14621" extrusionOk="0">
                  <a:moveTo>
                    <a:pt x="4882" y="1298"/>
                  </a:moveTo>
                  <a:lnTo>
                    <a:pt x="7108" y="2536"/>
                  </a:lnTo>
                  <a:lnTo>
                    <a:pt x="7108" y="6334"/>
                  </a:lnTo>
                  <a:lnTo>
                    <a:pt x="4263" y="3572"/>
                  </a:lnTo>
                  <a:lnTo>
                    <a:pt x="4882" y="1298"/>
                  </a:lnTo>
                  <a:close/>
                  <a:moveTo>
                    <a:pt x="10049" y="1250"/>
                  </a:moveTo>
                  <a:lnTo>
                    <a:pt x="10704" y="3655"/>
                  </a:lnTo>
                  <a:lnTo>
                    <a:pt x="7942" y="6334"/>
                  </a:lnTo>
                  <a:lnTo>
                    <a:pt x="7942" y="2429"/>
                  </a:lnTo>
                  <a:lnTo>
                    <a:pt x="7954" y="2429"/>
                  </a:lnTo>
                  <a:lnTo>
                    <a:pt x="10049" y="1250"/>
                  </a:lnTo>
                  <a:close/>
                  <a:moveTo>
                    <a:pt x="3739" y="4227"/>
                  </a:moveTo>
                  <a:lnTo>
                    <a:pt x="6513" y="6906"/>
                  </a:lnTo>
                  <a:lnTo>
                    <a:pt x="2489" y="6906"/>
                  </a:lnTo>
                  <a:lnTo>
                    <a:pt x="1274" y="4870"/>
                  </a:lnTo>
                  <a:lnTo>
                    <a:pt x="3739" y="4227"/>
                  </a:lnTo>
                  <a:close/>
                  <a:moveTo>
                    <a:pt x="11395" y="4155"/>
                  </a:moveTo>
                  <a:lnTo>
                    <a:pt x="13728" y="4763"/>
                  </a:lnTo>
                  <a:lnTo>
                    <a:pt x="12442" y="6906"/>
                  </a:lnTo>
                  <a:lnTo>
                    <a:pt x="8525" y="6906"/>
                  </a:lnTo>
                  <a:lnTo>
                    <a:pt x="11395" y="4155"/>
                  </a:lnTo>
                  <a:close/>
                  <a:moveTo>
                    <a:pt x="12549" y="7727"/>
                  </a:moveTo>
                  <a:lnTo>
                    <a:pt x="13776" y="9763"/>
                  </a:lnTo>
                  <a:lnTo>
                    <a:pt x="11299" y="10406"/>
                  </a:lnTo>
                  <a:lnTo>
                    <a:pt x="8537" y="7727"/>
                  </a:lnTo>
                  <a:close/>
                  <a:moveTo>
                    <a:pt x="6525" y="7739"/>
                  </a:moveTo>
                  <a:lnTo>
                    <a:pt x="3667" y="10501"/>
                  </a:lnTo>
                  <a:lnTo>
                    <a:pt x="1334" y="9882"/>
                  </a:lnTo>
                  <a:lnTo>
                    <a:pt x="2608" y="7739"/>
                  </a:lnTo>
                  <a:close/>
                  <a:moveTo>
                    <a:pt x="7942" y="8311"/>
                  </a:moveTo>
                  <a:lnTo>
                    <a:pt x="10775" y="11061"/>
                  </a:lnTo>
                  <a:lnTo>
                    <a:pt x="10156" y="13335"/>
                  </a:lnTo>
                  <a:lnTo>
                    <a:pt x="7942" y="12097"/>
                  </a:lnTo>
                  <a:lnTo>
                    <a:pt x="7942" y="8311"/>
                  </a:lnTo>
                  <a:close/>
                  <a:moveTo>
                    <a:pt x="7120" y="8311"/>
                  </a:moveTo>
                  <a:lnTo>
                    <a:pt x="7120" y="12204"/>
                  </a:lnTo>
                  <a:lnTo>
                    <a:pt x="7108"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18" y="13752"/>
                  </a:lnTo>
                  <a:lnTo>
                    <a:pt x="11633" y="11168"/>
                  </a:lnTo>
                  <a:lnTo>
                    <a:pt x="14204" y="10489"/>
                  </a:lnTo>
                  <a:lnTo>
                    <a:pt x="15050" y="10275"/>
                  </a:lnTo>
                  <a:lnTo>
                    <a:pt x="14621" y="9537"/>
                  </a:lnTo>
                  <a:lnTo>
                    <a:pt x="13240"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11"/>
            <p:cNvSpPr/>
            <p:nvPr/>
          </p:nvSpPr>
          <p:spPr>
            <a:xfrm>
              <a:off x="1350450" y="1942325"/>
              <a:ext cx="376275" cy="365550"/>
            </a:xfrm>
            <a:custGeom>
              <a:avLst/>
              <a:gdLst/>
              <a:ahLst/>
              <a:cxnLst/>
              <a:rect l="l" t="t" r="r" b="b"/>
              <a:pathLst>
                <a:path w="15051" h="14622" extrusionOk="0">
                  <a:moveTo>
                    <a:pt x="4882" y="1299"/>
                  </a:moveTo>
                  <a:lnTo>
                    <a:pt x="7109" y="2537"/>
                  </a:lnTo>
                  <a:lnTo>
                    <a:pt x="7109" y="6335"/>
                  </a:lnTo>
                  <a:lnTo>
                    <a:pt x="4263" y="3573"/>
                  </a:lnTo>
                  <a:lnTo>
                    <a:pt x="4882" y="1299"/>
                  </a:lnTo>
                  <a:close/>
                  <a:moveTo>
                    <a:pt x="10050" y="1251"/>
                  </a:moveTo>
                  <a:lnTo>
                    <a:pt x="10704" y="3656"/>
                  </a:lnTo>
                  <a:lnTo>
                    <a:pt x="7942" y="6335"/>
                  </a:lnTo>
                  <a:lnTo>
                    <a:pt x="7942" y="2430"/>
                  </a:lnTo>
                  <a:lnTo>
                    <a:pt x="7954" y="2430"/>
                  </a:lnTo>
                  <a:lnTo>
                    <a:pt x="10050" y="1251"/>
                  </a:lnTo>
                  <a:close/>
                  <a:moveTo>
                    <a:pt x="11395" y="4144"/>
                  </a:moveTo>
                  <a:lnTo>
                    <a:pt x="13729" y="4751"/>
                  </a:lnTo>
                  <a:lnTo>
                    <a:pt x="12455" y="6895"/>
                  </a:lnTo>
                  <a:lnTo>
                    <a:pt x="8537" y="6895"/>
                  </a:lnTo>
                  <a:lnTo>
                    <a:pt x="11395" y="4144"/>
                  </a:lnTo>
                  <a:close/>
                  <a:moveTo>
                    <a:pt x="3739" y="4228"/>
                  </a:moveTo>
                  <a:lnTo>
                    <a:pt x="6513" y="6906"/>
                  </a:lnTo>
                  <a:lnTo>
                    <a:pt x="2489" y="6906"/>
                  </a:lnTo>
                  <a:lnTo>
                    <a:pt x="1275" y="4870"/>
                  </a:lnTo>
                  <a:lnTo>
                    <a:pt x="3739" y="4228"/>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311"/>
                  </a:moveTo>
                  <a:lnTo>
                    <a:pt x="10788" y="11062"/>
                  </a:lnTo>
                  <a:lnTo>
                    <a:pt x="10157" y="13336"/>
                  </a:lnTo>
                  <a:lnTo>
                    <a:pt x="7942" y="12109"/>
                  </a:lnTo>
                  <a:lnTo>
                    <a:pt x="7942" y="8311"/>
                  </a:lnTo>
                  <a:close/>
                  <a:moveTo>
                    <a:pt x="7121" y="8311"/>
                  </a:moveTo>
                  <a:lnTo>
                    <a:pt x="7121" y="12205"/>
                  </a:lnTo>
                  <a:lnTo>
                    <a:pt x="7109" y="12205"/>
                  </a:lnTo>
                  <a:lnTo>
                    <a:pt x="5013" y="13383"/>
                  </a:lnTo>
                  <a:lnTo>
                    <a:pt x="4358" y="10990"/>
                  </a:lnTo>
                  <a:lnTo>
                    <a:pt x="7121"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6" y="14622"/>
                  </a:lnTo>
                  <a:lnTo>
                    <a:pt x="5228" y="14205"/>
                  </a:lnTo>
                  <a:lnTo>
                    <a:pt x="7621" y="12860"/>
                  </a:lnTo>
                  <a:lnTo>
                    <a:pt x="9930" y="14157"/>
                  </a:lnTo>
                  <a:lnTo>
                    <a:pt x="10692" y="14574"/>
                  </a:lnTo>
                  <a:lnTo>
                    <a:pt x="10919" y="13753"/>
                  </a:lnTo>
                  <a:lnTo>
                    <a:pt x="11633" y="11169"/>
                  </a:lnTo>
                  <a:lnTo>
                    <a:pt x="14205" y="10502"/>
                  </a:lnTo>
                  <a:lnTo>
                    <a:pt x="15050" y="10276"/>
                  </a:lnTo>
                  <a:lnTo>
                    <a:pt x="14622" y="9550"/>
                  </a:lnTo>
                  <a:lnTo>
                    <a:pt x="13240" y="7228"/>
                  </a:lnTo>
                  <a:lnTo>
                    <a:pt x="14574" y="4978"/>
                  </a:lnTo>
                  <a:lnTo>
                    <a:pt x="15003" y="4251"/>
                  </a:lnTo>
                  <a:lnTo>
                    <a:pt x="14157" y="4025"/>
                  </a:lnTo>
                  <a:lnTo>
                    <a:pt x="11502"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1"/>
            <p:cNvSpPr/>
            <p:nvPr/>
          </p:nvSpPr>
          <p:spPr>
            <a:xfrm>
              <a:off x="1350450" y="2307850"/>
              <a:ext cx="376275" cy="365250"/>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4" y="3644"/>
                  </a:lnTo>
                  <a:lnTo>
                    <a:pt x="7942" y="6323"/>
                  </a:lnTo>
                  <a:lnTo>
                    <a:pt x="7942" y="2430"/>
                  </a:lnTo>
                  <a:lnTo>
                    <a:pt x="7954" y="2430"/>
                  </a:lnTo>
                  <a:lnTo>
                    <a:pt x="10050" y="1251"/>
                  </a:lnTo>
                  <a:close/>
                  <a:moveTo>
                    <a:pt x="11395" y="4132"/>
                  </a:moveTo>
                  <a:lnTo>
                    <a:pt x="13729" y="4751"/>
                  </a:lnTo>
                  <a:lnTo>
                    <a:pt x="12455" y="6894"/>
                  </a:lnTo>
                  <a:lnTo>
                    <a:pt x="8537" y="6894"/>
                  </a:lnTo>
                  <a:lnTo>
                    <a:pt x="11395" y="4132"/>
                  </a:lnTo>
                  <a:close/>
                  <a:moveTo>
                    <a:pt x="3739" y="4227"/>
                  </a:moveTo>
                  <a:lnTo>
                    <a:pt x="6513" y="6906"/>
                  </a:lnTo>
                  <a:lnTo>
                    <a:pt x="2489" y="6906"/>
                  </a:lnTo>
                  <a:lnTo>
                    <a:pt x="1275" y="4870"/>
                  </a:lnTo>
                  <a:lnTo>
                    <a:pt x="3739" y="4227"/>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299"/>
                  </a:moveTo>
                  <a:lnTo>
                    <a:pt x="10788" y="11062"/>
                  </a:lnTo>
                  <a:lnTo>
                    <a:pt x="10157" y="13336"/>
                  </a:lnTo>
                  <a:lnTo>
                    <a:pt x="7942" y="12097"/>
                  </a:lnTo>
                  <a:lnTo>
                    <a:pt x="7942" y="8299"/>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6" y="14610"/>
                  </a:lnTo>
                  <a:lnTo>
                    <a:pt x="5228" y="14193"/>
                  </a:lnTo>
                  <a:lnTo>
                    <a:pt x="7621" y="12859"/>
                  </a:lnTo>
                  <a:lnTo>
                    <a:pt x="9930" y="14145"/>
                  </a:lnTo>
                  <a:lnTo>
                    <a:pt x="10692" y="14574"/>
                  </a:lnTo>
                  <a:lnTo>
                    <a:pt x="10919" y="13752"/>
                  </a:lnTo>
                  <a:lnTo>
                    <a:pt x="11633" y="11157"/>
                  </a:lnTo>
                  <a:lnTo>
                    <a:pt x="14205" y="10490"/>
                  </a:lnTo>
                  <a:lnTo>
                    <a:pt x="15050" y="10264"/>
                  </a:lnTo>
                  <a:lnTo>
                    <a:pt x="14622" y="9538"/>
                  </a:lnTo>
                  <a:lnTo>
                    <a:pt x="13240" y="7216"/>
                  </a:lnTo>
                  <a:lnTo>
                    <a:pt x="14574" y="4966"/>
                  </a:lnTo>
                  <a:lnTo>
                    <a:pt x="15003" y="4239"/>
                  </a:lnTo>
                  <a:lnTo>
                    <a:pt x="14157" y="4013"/>
                  </a:lnTo>
                  <a:lnTo>
                    <a:pt x="11502"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11"/>
            <p:cNvSpPr/>
            <p:nvPr/>
          </p:nvSpPr>
          <p:spPr>
            <a:xfrm>
              <a:off x="1350750" y="2673075"/>
              <a:ext cx="375975" cy="365550"/>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2" y="3656"/>
                  </a:lnTo>
                  <a:lnTo>
                    <a:pt x="7930" y="6335"/>
                  </a:lnTo>
                  <a:lnTo>
                    <a:pt x="7930" y="2429"/>
                  </a:lnTo>
                  <a:lnTo>
                    <a:pt x="7942" y="2429"/>
                  </a:lnTo>
                  <a:lnTo>
                    <a:pt x="10038" y="1251"/>
                  </a:lnTo>
                  <a:close/>
                  <a:moveTo>
                    <a:pt x="11383" y="4144"/>
                  </a:moveTo>
                  <a:lnTo>
                    <a:pt x="13717" y="4751"/>
                  </a:lnTo>
                  <a:lnTo>
                    <a:pt x="12443" y="6894"/>
                  </a:lnTo>
                  <a:lnTo>
                    <a:pt x="8525" y="6894"/>
                  </a:lnTo>
                  <a:lnTo>
                    <a:pt x="11383" y="4144"/>
                  </a:lnTo>
                  <a:close/>
                  <a:moveTo>
                    <a:pt x="3751" y="4227"/>
                  </a:moveTo>
                  <a:lnTo>
                    <a:pt x="6513" y="6906"/>
                  </a:lnTo>
                  <a:lnTo>
                    <a:pt x="2501" y="6906"/>
                  </a:lnTo>
                  <a:lnTo>
                    <a:pt x="1275" y="4870"/>
                  </a:lnTo>
                  <a:lnTo>
                    <a:pt x="3751" y="4227"/>
                  </a:lnTo>
                  <a:close/>
                  <a:moveTo>
                    <a:pt x="12538" y="7728"/>
                  </a:moveTo>
                  <a:lnTo>
                    <a:pt x="13764" y="9764"/>
                  </a:lnTo>
                  <a:lnTo>
                    <a:pt x="11288" y="10407"/>
                  </a:lnTo>
                  <a:lnTo>
                    <a:pt x="8525" y="7728"/>
                  </a:lnTo>
                  <a:close/>
                  <a:moveTo>
                    <a:pt x="6513" y="7716"/>
                  </a:moveTo>
                  <a:lnTo>
                    <a:pt x="3668" y="10466"/>
                  </a:lnTo>
                  <a:lnTo>
                    <a:pt x="1334" y="9859"/>
                  </a:lnTo>
                  <a:lnTo>
                    <a:pt x="2596" y="7716"/>
                  </a:lnTo>
                  <a:close/>
                  <a:moveTo>
                    <a:pt x="7942" y="8299"/>
                  </a:moveTo>
                  <a:lnTo>
                    <a:pt x="10788" y="11050"/>
                  </a:lnTo>
                  <a:lnTo>
                    <a:pt x="10157"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49" y="11300"/>
                  </a:lnTo>
                  <a:lnTo>
                    <a:pt x="4239" y="13800"/>
                  </a:lnTo>
                  <a:lnTo>
                    <a:pt x="4465" y="14621"/>
                  </a:lnTo>
                  <a:lnTo>
                    <a:pt x="5216" y="14205"/>
                  </a:lnTo>
                  <a:lnTo>
                    <a:pt x="7621" y="12859"/>
                  </a:lnTo>
                  <a:lnTo>
                    <a:pt x="9918" y="14157"/>
                  </a:lnTo>
                  <a:lnTo>
                    <a:pt x="10680" y="14574"/>
                  </a:lnTo>
                  <a:lnTo>
                    <a:pt x="10907" y="13752"/>
                  </a:lnTo>
                  <a:lnTo>
                    <a:pt x="11621" y="11169"/>
                  </a:lnTo>
                  <a:lnTo>
                    <a:pt x="14193" y="10502"/>
                  </a:lnTo>
                  <a:lnTo>
                    <a:pt x="15038" y="10276"/>
                  </a:lnTo>
                  <a:lnTo>
                    <a:pt x="14610" y="9549"/>
                  </a:lnTo>
                  <a:lnTo>
                    <a:pt x="13228" y="7228"/>
                  </a:lnTo>
                  <a:lnTo>
                    <a:pt x="14562" y="4977"/>
                  </a:lnTo>
                  <a:lnTo>
                    <a:pt x="15002"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1"/>
            <p:cNvSpPr/>
            <p:nvPr/>
          </p:nvSpPr>
          <p:spPr>
            <a:xfrm>
              <a:off x="1729675" y="3769350"/>
              <a:ext cx="376250" cy="365250"/>
            </a:xfrm>
            <a:custGeom>
              <a:avLst/>
              <a:gdLst/>
              <a:ahLst/>
              <a:cxnLst/>
              <a:rect l="l" t="t" r="r" b="b"/>
              <a:pathLst>
                <a:path w="15050" h="14610" extrusionOk="0">
                  <a:moveTo>
                    <a:pt x="4882" y="1274"/>
                  </a:moveTo>
                  <a:lnTo>
                    <a:pt x="7108" y="2512"/>
                  </a:lnTo>
                  <a:lnTo>
                    <a:pt x="7108" y="6311"/>
                  </a:lnTo>
                  <a:lnTo>
                    <a:pt x="4263" y="3560"/>
                  </a:lnTo>
                  <a:lnTo>
                    <a:pt x="4882" y="1274"/>
                  </a:lnTo>
                  <a:close/>
                  <a:moveTo>
                    <a:pt x="10037" y="1238"/>
                  </a:moveTo>
                  <a:lnTo>
                    <a:pt x="10692" y="3632"/>
                  </a:lnTo>
                  <a:lnTo>
                    <a:pt x="7918" y="6311"/>
                  </a:lnTo>
                  <a:lnTo>
                    <a:pt x="7918" y="2405"/>
                  </a:lnTo>
                  <a:lnTo>
                    <a:pt x="7942" y="2405"/>
                  </a:lnTo>
                  <a:lnTo>
                    <a:pt x="10037" y="1238"/>
                  </a:lnTo>
                  <a:close/>
                  <a:moveTo>
                    <a:pt x="3739" y="4215"/>
                  </a:moveTo>
                  <a:lnTo>
                    <a:pt x="6513" y="6894"/>
                  </a:lnTo>
                  <a:lnTo>
                    <a:pt x="2489" y="6894"/>
                  </a:lnTo>
                  <a:lnTo>
                    <a:pt x="1286" y="4846"/>
                  </a:lnTo>
                  <a:lnTo>
                    <a:pt x="3739" y="4215"/>
                  </a:lnTo>
                  <a:close/>
                  <a:moveTo>
                    <a:pt x="11371" y="4132"/>
                  </a:moveTo>
                  <a:lnTo>
                    <a:pt x="13716" y="4751"/>
                  </a:lnTo>
                  <a:lnTo>
                    <a:pt x="12430" y="6894"/>
                  </a:lnTo>
                  <a:lnTo>
                    <a:pt x="8513" y="6894"/>
                  </a:lnTo>
                  <a:lnTo>
                    <a:pt x="11371" y="4132"/>
                  </a:lnTo>
                  <a:close/>
                  <a:moveTo>
                    <a:pt x="12549" y="7704"/>
                  </a:moveTo>
                  <a:lnTo>
                    <a:pt x="13776" y="9751"/>
                  </a:lnTo>
                  <a:lnTo>
                    <a:pt x="11299" y="10382"/>
                  </a:lnTo>
                  <a:lnTo>
                    <a:pt x="8525" y="7704"/>
                  </a:lnTo>
                  <a:close/>
                  <a:moveTo>
                    <a:pt x="6525" y="7704"/>
                  </a:moveTo>
                  <a:lnTo>
                    <a:pt x="3667" y="10466"/>
                  </a:lnTo>
                  <a:lnTo>
                    <a:pt x="1334" y="9847"/>
                  </a:lnTo>
                  <a:lnTo>
                    <a:pt x="2608" y="7704"/>
                  </a:lnTo>
                  <a:close/>
                  <a:moveTo>
                    <a:pt x="7942" y="8287"/>
                  </a:moveTo>
                  <a:lnTo>
                    <a:pt x="10775" y="11037"/>
                  </a:lnTo>
                  <a:lnTo>
                    <a:pt x="10156" y="13323"/>
                  </a:lnTo>
                  <a:lnTo>
                    <a:pt x="7942" y="12085"/>
                  </a:lnTo>
                  <a:lnTo>
                    <a:pt x="7942"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7" y="4120"/>
                  </a:lnTo>
                  <a:lnTo>
                    <a:pt x="0" y="4346"/>
                  </a:lnTo>
                  <a:lnTo>
                    <a:pt x="441" y="5072"/>
                  </a:lnTo>
                  <a:lnTo>
                    <a:pt x="1822" y="7394"/>
                  </a:lnTo>
                  <a:lnTo>
                    <a:pt x="476"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11"/>
            <p:cNvSpPr/>
            <p:nvPr/>
          </p:nvSpPr>
          <p:spPr>
            <a:xfrm>
              <a:off x="1729675" y="4134575"/>
              <a:ext cx="376250" cy="365525"/>
            </a:xfrm>
            <a:custGeom>
              <a:avLst/>
              <a:gdLst/>
              <a:ahLst/>
              <a:cxnLst/>
              <a:rect l="l" t="t" r="r" b="b"/>
              <a:pathLst>
                <a:path w="15050" h="14621" extrusionOk="0">
                  <a:moveTo>
                    <a:pt x="4882" y="1286"/>
                  </a:moveTo>
                  <a:lnTo>
                    <a:pt x="7108" y="2512"/>
                  </a:lnTo>
                  <a:lnTo>
                    <a:pt x="7108" y="6310"/>
                  </a:lnTo>
                  <a:lnTo>
                    <a:pt x="4263" y="3560"/>
                  </a:lnTo>
                  <a:lnTo>
                    <a:pt x="4882" y="1286"/>
                  </a:lnTo>
                  <a:close/>
                  <a:moveTo>
                    <a:pt x="10037" y="1238"/>
                  </a:moveTo>
                  <a:lnTo>
                    <a:pt x="10692" y="3632"/>
                  </a:lnTo>
                  <a:lnTo>
                    <a:pt x="7918" y="6310"/>
                  </a:lnTo>
                  <a:lnTo>
                    <a:pt x="7918" y="2417"/>
                  </a:lnTo>
                  <a:lnTo>
                    <a:pt x="7942" y="2417"/>
                  </a:lnTo>
                  <a:lnTo>
                    <a:pt x="10037" y="1238"/>
                  </a:lnTo>
                  <a:close/>
                  <a:moveTo>
                    <a:pt x="11371" y="4132"/>
                  </a:moveTo>
                  <a:lnTo>
                    <a:pt x="13716" y="4739"/>
                  </a:lnTo>
                  <a:lnTo>
                    <a:pt x="12430" y="6882"/>
                  </a:lnTo>
                  <a:lnTo>
                    <a:pt x="8513" y="6882"/>
                  </a:lnTo>
                  <a:lnTo>
                    <a:pt x="11371" y="4132"/>
                  </a:lnTo>
                  <a:close/>
                  <a:moveTo>
                    <a:pt x="3739" y="4215"/>
                  </a:moveTo>
                  <a:lnTo>
                    <a:pt x="6513" y="6894"/>
                  </a:lnTo>
                  <a:lnTo>
                    <a:pt x="2489" y="6894"/>
                  </a:lnTo>
                  <a:lnTo>
                    <a:pt x="1274" y="4858"/>
                  </a:lnTo>
                  <a:lnTo>
                    <a:pt x="3739" y="4215"/>
                  </a:lnTo>
                  <a:close/>
                  <a:moveTo>
                    <a:pt x="12549" y="7715"/>
                  </a:moveTo>
                  <a:lnTo>
                    <a:pt x="13776" y="9751"/>
                  </a:lnTo>
                  <a:lnTo>
                    <a:pt x="11299" y="10394"/>
                  </a:lnTo>
                  <a:lnTo>
                    <a:pt x="8525" y="7715"/>
                  </a:lnTo>
                  <a:close/>
                  <a:moveTo>
                    <a:pt x="6525" y="7715"/>
                  </a:moveTo>
                  <a:lnTo>
                    <a:pt x="3667" y="10466"/>
                  </a:lnTo>
                  <a:lnTo>
                    <a:pt x="1334" y="9859"/>
                  </a:lnTo>
                  <a:lnTo>
                    <a:pt x="2608" y="7715"/>
                  </a:lnTo>
                  <a:close/>
                  <a:moveTo>
                    <a:pt x="7942" y="8299"/>
                  </a:moveTo>
                  <a:lnTo>
                    <a:pt x="10775" y="11049"/>
                  </a:lnTo>
                  <a:lnTo>
                    <a:pt x="10156" y="13323"/>
                  </a:lnTo>
                  <a:lnTo>
                    <a:pt x="7942" y="12085"/>
                  </a:lnTo>
                  <a:lnTo>
                    <a:pt x="7942" y="8299"/>
                  </a:lnTo>
                  <a:close/>
                  <a:moveTo>
                    <a:pt x="7120" y="8299"/>
                  </a:moveTo>
                  <a:lnTo>
                    <a:pt x="7120" y="12192"/>
                  </a:lnTo>
                  <a:lnTo>
                    <a:pt x="7108" y="12192"/>
                  </a:lnTo>
                  <a:lnTo>
                    <a:pt x="5001"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7" y="4132"/>
                  </a:lnTo>
                  <a:lnTo>
                    <a:pt x="0" y="4346"/>
                  </a:lnTo>
                  <a:lnTo>
                    <a:pt x="441" y="5084"/>
                  </a:lnTo>
                  <a:lnTo>
                    <a:pt x="1822" y="7406"/>
                  </a:lnTo>
                  <a:lnTo>
                    <a:pt x="476"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1"/>
            <p:cNvSpPr/>
            <p:nvPr/>
          </p:nvSpPr>
          <p:spPr>
            <a:xfrm>
              <a:off x="1729675" y="4499800"/>
              <a:ext cx="376250" cy="365250"/>
            </a:xfrm>
            <a:custGeom>
              <a:avLst/>
              <a:gdLst/>
              <a:ahLst/>
              <a:cxnLst/>
              <a:rect l="l" t="t" r="r" b="b"/>
              <a:pathLst>
                <a:path w="15050" h="14610" extrusionOk="0">
                  <a:moveTo>
                    <a:pt x="4882" y="1286"/>
                  </a:moveTo>
                  <a:lnTo>
                    <a:pt x="7108" y="2524"/>
                  </a:lnTo>
                  <a:lnTo>
                    <a:pt x="7108" y="6322"/>
                  </a:lnTo>
                  <a:lnTo>
                    <a:pt x="4263" y="3572"/>
                  </a:lnTo>
                  <a:lnTo>
                    <a:pt x="4882" y="1286"/>
                  </a:lnTo>
                  <a:close/>
                  <a:moveTo>
                    <a:pt x="10049" y="1250"/>
                  </a:moveTo>
                  <a:lnTo>
                    <a:pt x="10704" y="3643"/>
                  </a:lnTo>
                  <a:lnTo>
                    <a:pt x="7942" y="6322"/>
                  </a:lnTo>
                  <a:lnTo>
                    <a:pt x="7942" y="2417"/>
                  </a:lnTo>
                  <a:lnTo>
                    <a:pt x="7954" y="2417"/>
                  </a:lnTo>
                  <a:lnTo>
                    <a:pt x="10049" y="1250"/>
                  </a:lnTo>
                  <a:close/>
                  <a:moveTo>
                    <a:pt x="3739" y="4203"/>
                  </a:moveTo>
                  <a:lnTo>
                    <a:pt x="6513" y="6882"/>
                  </a:lnTo>
                  <a:lnTo>
                    <a:pt x="2489" y="6882"/>
                  </a:lnTo>
                  <a:lnTo>
                    <a:pt x="1274" y="4846"/>
                  </a:lnTo>
                  <a:lnTo>
                    <a:pt x="3739" y="4203"/>
                  </a:lnTo>
                  <a:close/>
                  <a:moveTo>
                    <a:pt x="11395" y="4132"/>
                  </a:moveTo>
                  <a:lnTo>
                    <a:pt x="13728" y="4739"/>
                  </a:lnTo>
                  <a:lnTo>
                    <a:pt x="12442" y="6882"/>
                  </a:lnTo>
                  <a:lnTo>
                    <a:pt x="8525" y="6882"/>
                  </a:lnTo>
                  <a:lnTo>
                    <a:pt x="11395" y="4132"/>
                  </a:lnTo>
                  <a:close/>
                  <a:moveTo>
                    <a:pt x="12549" y="7715"/>
                  </a:moveTo>
                  <a:lnTo>
                    <a:pt x="13776" y="9763"/>
                  </a:lnTo>
                  <a:lnTo>
                    <a:pt x="11299" y="10394"/>
                  </a:lnTo>
                  <a:lnTo>
                    <a:pt x="8525"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01"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7" y="4120"/>
                  </a:lnTo>
                  <a:lnTo>
                    <a:pt x="0" y="4334"/>
                  </a:lnTo>
                  <a:lnTo>
                    <a:pt x="441" y="5072"/>
                  </a:lnTo>
                  <a:lnTo>
                    <a:pt x="1822" y="7394"/>
                  </a:lnTo>
                  <a:lnTo>
                    <a:pt x="476"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3"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11"/>
            <p:cNvSpPr/>
            <p:nvPr/>
          </p:nvSpPr>
          <p:spPr>
            <a:xfrm>
              <a:off x="1350750"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38" y="1250"/>
                  </a:moveTo>
                  <a:lnTo>
                    <a:pt x="10692" y="3643"/>
                  </a:lnTo>
                  <a:lnTo>
                    <a:pt x="7930" y="6322"/>
                  </a:lnTo>
                  <a:lnTo>
                    <a:pt x="7930" y="2417"/>
                  </a:lnTo>
                  <a:lnTo>
                    <a:pt x="7942" y="2417"/>
                  </a:lnTo>
                  <a:lnTo>
                    <a:pt x="10038" y="1250"/>
                  </a:lnTo>
                  <a:close/>
                  <a:moveTo>
                    <a:pt x="3727" y="4203"/>
                  </a:moveTo>
                  <a:lnTo>
                    <a:pt x="6501" y="6882"/>
                  </a:lnTo>
                  <a:lnTo>
                    <a:pt x="2477" y="6882"/>
                  </a:lnTo>
                  <a:lnTo>
                    <a:pt x="1263" y="4846"/>
                  </a:lnTo>
                  <a:lnTo>
                    <a:pt x="3727" y="4203"/>
                  </a:lnTo>
                  <a:close/>
                  <a:moveTo>
                    <a:pt x="11383" y="4132"/>
                  </a:moveTo>
                  <a:lnTo>
                    <a:pt x="13717" y="4739"/>
                  </a:lnTo>
                  <a:lnTo>
                    <a:pt x="12443" y="6882"/>
                  </a:lnTo>
                  <a:lnTo>
                    <a:pt x="8525" y="6882"/>
                  </a:lnTo>
                  <a:lnTo>
                    <a:pt x="11383" y="4132"/>
                  </a:lnTo>
                  <a:close/>
                  <a:moveTo>
                    <a:pt x="12538" y="7715"/>
                  </a:moveTo>
                  <a:lnTo>
                    <a:pt x="13764" y="9763"/>
                  </a:lnTo>
                  <a:lnTo>
                    <a:pt x="11288" y="10394"/>
                  </a:lnTo>
                  <a:lnTo>
                    <a:pt x="8525" y="7715"/>
                  </a:lnTo>
                  <a:close/>
                  <a:moveTo>
                    <a:pt x="6501" y="7715"/>
                  </a:moveTo>
                  <a:lnTo>
                    <a:pt x="3656" y="10478"/>
                  </a:lnTo>
                  <a:lnTo>
                    <a:pt x="1310" y="9858"/>
                  </a:lnTo>
                  <a:lnTo>
                    <a:pt x="2584"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36" y="10370"/>
                  </a:lnTo>
                  <a:lnTo>
                    <a:pt x="894" y="10597"/>
                  </a:lnTo>
                  <a:lnTo>
                    <a:pt x="3549" y="11287"/>
                  </a:lnTo>
                  <a:lnTo>
                    <a:pt x="4239" y="13788"/>
                  </a:lnTo>
                  <a:lnTo>
                    <a:pt x="4465" y="14609"/>
                  </a:lnTo>
                  <a:lnTo>
                    <a:pt x="5216" y="14192"/>
                  </a:lnTo>
                  <a:lnTo>
                    <a:pt x="7621" y="12859"/>
                  </a:lnTo>
                  <a:lnTo>
                    <a:pt x="9918" y="14145"/>
                  </a:lnTo>
                  <a:lnTo>
                    <a:pt x="10680" y="14561"/>
                  </a:lnTo>
                  <a:lnTo>
                    <a:pt x="10907" y="13752"/>
                  </a:lnTo>
                  <a:lnTo>
                    <a:pt x="11621" y="11156"/>
                  </a:lnTo>
                  <a:lnTo>
                    <a:pt x="14193" y="10489"/>
                  </a:lnTo>
                  <a:lnTo>
                    <a:pt x="15038" y="10263"/>
                  </a:lnTo>
                  <a:lnTo>
                    <a:pt x="14610" y="9537"/>
                  </a:lnTo>
                  <a:lnTo>
                    <a:pt x="13228" y="7215"/>
                  </a:lnTo>
                  <a:lnTo>
                    <a:pt x="14562" y="4965"/>
                  </a:lnTo>
                  <a:lnTo>
                    <a:pt x="15002"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11"/>
            <p:cNvSpPr/>
            <p:nvPr/>
          </p:nvSpPr>
          <p:spPr>
            <a:xfrm>
              <a:off x="5139025" y="1577100"/>
              <a:ext cx="376250" cy="365250"/>
            </a:xfrm>
            <a:custGeom>
              <a:avLst/>
              <a:gdLst/>
              <a:ahLst/>
              <a:cxnLst/>
              <a:rect l="l" t="t" r="r" b="b"/>
              <a:pathLst>
                <a:path w="15050" h="14610" extrusionOk="0">
                  <a:moveTo>
                    <a:pt x="4882" y="1299"/>
                  </a:moveTo>
                  <a:lnTo>
                    <a:pt x="7097" y="2525"/>
                  </a:lnTo>
                  <a:lnTo>
                    <a:pt x="7097" y="6323"/>
                  </a:lnTo>
                  <a:lnTo>
                    <a:pt x="4263" y="3573"/>
                  </a:lnTo>
                  <a:lnTo>
                    <a:pt x="4882" y="1299"/>
                  </a:lnTo>
                  <a:close/>
                  <a:moveTo>
                    <a:pt x="10049" y="1251"/>
                  </a:moveTo>
                  <a:lnTo>
                    <a:pt x="10704" y="3644"/>
                  </a:lnTo>
                  <a:lnTo>
                    <a:pt x="7930" y="6323"/>
                  </a:lnTo>
                  <a:lnTo>
                    <a:pt x="7930" y="2430"/>
                  </a:lnTo>
                  <a:lnTo>
                    <a:pt x="7954" y="2430"/>
                  </a:lnTo>
                  <a:lnTo>
                    <a:pt x="10049" y="1251"/>
                  </a:lnTo>
                  <a:close/>
                  <a:moveTo>
                    <a:pt x="3751" y="4228"/>
                  </a:moveTo>
                  <a:lnTo>
                    <a:pt x="6513" y="6906"/>
                  </a:lnTo>
                  <a:lnTo>
                    <a:pt x="2501" y="6906"/>
                  </a:lnTo>
                  <a:lnTo>
                    <a:pt x="1286" y="4871"/>
                  </a:lnTo>
                  <a:lnTo>
                    <a:pt x="3751" y="4228"/>
                  </a:lnTo>
                  <a:close/>
                  <a:moveTo>
                    <a:pt x="11383" y="4156"/>
                  </a:moveTo>
                  <a:lnTo>
                    <a:pt x="13728" y="4763"/>
                  </a:lnTo>
                  <a:lnTo>
                    <a:pt x="12442" y="6906"/>
                  </a:lnTo>
                  <a:lnTo>
                    <a:pt x="8525" y="6906"/>
                  </a:lnTo>
                  <a:lnTo>
                    <a:pt x="11383" y="4156"/>
                  </a:lnTo>
                  <a:close/>
                  <a:moveTo>
                    <a:pt x="12562" y="7728"/>
                  </a:moveTo>
                  <a:lnTo>
                    <a:pt x="13788" y="9764"/>
                  </a:lnTo>
                  <a:lnTo>
                    <a:pt x="11311" y="10407"/>
                  </a:lnTo>
                  <a:lnTo>
                    <a:pt x="8549" y="7728"/>
                  </a:lnTo>
                  <a:close/>
                  <a:moveTo>
                    <a:pt x="6513" y="7704"/>
                  </a:moveTo>
                  <a:lnTo>
                    <a:pt x="3668" y="10478"/>
                  </a:lnTo>
                  <a:lnTo>
                    <a:pt x="1322" y="9859"/>
                  </a:lnTo>
                  <a:lnTo>
                    <a:pt x="2608" y="7704"/>
                  </a:lnTo>
                  <a:close/>
                  <a:moveTo>
                    <a:pt x="7954" y="8300"/>
                  </a:moveTo>
                  <a:lnTo>
                    <a:pt x="10787" y="11050"/>
                  </a:lnTo>
                  <a:lnTo>
                    <a:pt x="10168" y="13336"/>
                  </a:lnTo>
                  <a:lnTo>
                    <a:pt x="7954" y="12098"/>
                  </a:lnTo>
                  <a:lnTo>
                    <a:pt x="7954" y="8300"/>
                  </a:lnTo>
                  <a:close/>
                  <a:moveTo>
                    <a:pt x="7120" y="8300"/>
                  </a:moveTo>
                  <a:lnTo>
                    <a:pt x="7120" y="12205"/>
                  </a:lnTo>
                  <a:lnTo>
                    <a:pt x="7097"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7" y="13753"/>
                  </a:lnTo>
                  <a:lnTo>
                    <a:pt x="11621" y="11157"/>
                  </a:lnTo>
                  <a:lnTo>
                    <a:pt x="14205" y="10490"/>
                  </a:lnTo>
                  <a:lnTo>
                    <a:pt x="15050" y="10264"/>
                  </a:lnTo>
                  <a:lnTo>
                    <a:pt x="14621" y="9538"/>
                  </a:lnTo>
                  <a:lnTo>
                    <a:pt x="13228"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11"/>
            <p:cNvSpPr/>
            <p:nvPr/>
          </p:nvSpPr>
          <p:spPr>
            <a:xfrm>
              <a:off x="5139025" y="1942325"/>
              <a:ext cx="376250" cy="365550"/>
            </a:xfrm>
            <a:custGeom>
              <a:avLst/>
              <a:gdLst/>
              <a:ahLst/>
              <a:cxnLst/>
              <a:rect l="l" t="t" r="r" b="b"/>
              <a:pathLst>
                <a:path w="15050" h="14622" extrusionOk="0">
                  <a:moveTo>
                    <a:pt x="4882" y="1299"/>
                  </a:moveTo>
                  <a:lnTo>
                    <a:pt x="7097" y="2537"/>
                  </a:lnTo>
                  <a:lnTo>
                    <a:pt x="7097" y="6335"/>
                  </a:lnTo>
                  <a:lnTo>
                    <a:pt x="4263" y="3573"/>
                  </a:lnTo>
                  <a:lnTo>
                    <a:pt x="4882" y="1299"/>
                  </a:lnTo>
                  <a:close/>
                  <a:moveTo>
                    <a:pt x="10049" y="1251"/>
                  </a:moveTo>
                  <a:lnTo>
                    <a:pt x="10704" y="3656"/>
                  </a:lnTo>
                  <a:lnTo>
                    <a:pt x="7930" y="6335"/>
                  </a:lnTo>
                  <a:lnTo>
                    <a:pt x="7930" y="2430"/>
                  </a:lnTo>
                  <a:lnTo>
                    <a:pt x="7954" y="2430"/>
                  </a:lnTo>
                  <a:lnTo>
                    <a:pt x="10049" y="1251"/>
                  </a:lnTo>
                  <a:close/>
                  <a:moveTo>
                    <a:pt x="11383" y="4144"/>
                  </a:moveTo>
                  <a:lnTo>
                    <a:pt x="13728" y="4751"/>
                  </a:lnTo>
                  <a:lnTo>
                    <a:pt x="12442" y="6895"/>
                  </a:lnTo>
                  <a:lnTo>
                    <a:pt x="8525" y="6895"/>
                  </a:lnTo>
                  <a:lnTo>
                    <a:pt x="11383" y="4144"/>
                  </a:lnTo>
                  <a:close/>
                  <a:moveTo>
                    <a:pt x="3751" y="4228"/>
                  </a:moveTo>
                  <a:lnTo>
                    <a:pt x="6513" y="6906"/>
                  </a:lnTo>
                  <a:lnTo>
                    <a:pt x="2501" y="6906"/>
                  </a:lnTo>
                  <a:lnTo>
                    <a:pt x="1286" y="4870"/>
                  </a:lnTo>
                  <a:lnTo>
                    <a:pt x="3751" y="4228"/>
                  </a:lnTo>
                  <a:close/>
                  <a:moveTo>
                    <a:pt x="12562" y="7728"/>
                  </a:moveTo>
                  <a:lnTo>
                    <a:pt x="13788" y="9764"/>
                  </a:lnTo>
                  <a:lnTo>
                    <a:pt x="11311" y="10407"/>
                  </a:lnTo>
                  <a:lnTo>
                    <a:pt x="8549" y="7728"/>
                  </a:lnTo>
                  <a:close/>
                  <a:moveTo>
                    <a:pt x="6513" y="7728"/>
                  </a:moveTo>
                  <a:lnTo>
                    <a:pt x="3668" y="10478"/>
                  </a:lnTo>
                  <a:lnTo>
                    <a:pt x="1322" y="9871"/>
                  </a:lnTo>
                  <a:lnTo>
                    <a:pt x="2608" y="7728"/>
                  </a:lnTo>
                  <a:close/>
                  <a:moveTo>
                    <a:pt x="7954" y="8311"/>
                  </a:moveTo>
                  <a:lnTo>
                    <a:pt x="10787" y="11062"/>
                  </a:lnTo>
                  <a:lnTo>
                    <a:pt x="10168" y="13336"/>
                  </a:lnTo>
                  <a:lnTo>
                    <a:pt x="7954" y="12109"/>
                  </a:lnTo>
                  <a:lnTo>
                    <a:pt x="7954" y="8311"/>
                  </a:lnTo>
                  <a:close/>
                  <a:moveTo>
                    <a:pt x="7120" y="8311"/>
                  </a:moveTo>
                  <a:lnTo>
                    <a:pt x="7120" y="12205"/>
                  </a:lnTo>
                  <a:lnTo>
                    <a:pt x="7097"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7"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7" y="13753"/>
                  </a:lnTo>
                  <a:lnTo>
                    <a:pt x="11621" y="11169"/>
                  </a:lnTo>
                  <a:lnTo>
                    <a:pt x="14205" y="10502"/>
                  </a:lnTo>
                  <a:lnTo>
                    <a:pt x="15050" y="10276"/>
                  </a:lnTo>
                  <a:lnTo>
                    <a:pt x="14621" y="9550"/>
                  </a:lnTo>
                  <a:lnTo>
                    <a:pt x="13228"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11"/>
            <p:cNvSpPr/>
            <p:nvPr/>
          </p:nvSpPr>
          <p:spPr>
            <a:xfrm>
              <a:off x="5139025" y="1211600"/>
              <a:ext cx="376250" cy="365525"/>
            </a:xfrm>
            <a:custGeom>
              <a:avLst/>
              <a:gdLst/>
              <a:ahLst/>
              <a:cxnLst/>
              <a:rect l="l" t="t" r="r" b="b"/>
              <a:pathLst>
                <a:path w="15050" h="14621" extrusionOk="0">
                  <a:moveTo>
                    <a:pt x="4882" y="1298"/>
                  </a:moveTo>
                  <a:lnTo>
                    <a:pt x="7097" y="2536"/>
                  </a:lnTo>
                  <a:lnTo>
                    <a:pt x="7097" y="6334"/>
                  </a:lnTo>
                  <a:lnTo>
                    <a:pt x="4263" y="3572"/>
                  </a:lnTo>
                  <a:lnTo>
                    <a:pt x="4882" y="1298"/>
                  </a:lnTo>
                  <a:close/>
                  <a:moveTo>
                    <a:pt x="10049" y="1250"/>
                  </a:moveTo>
                  <a:lnTo>
                    <a:pt x="10704" y="3655"/>
                  </a:lnTo>
                  <a:lnTo>
                    <a:pt x="7930" y="6334"/>
                  </a:lnTo>
                  <a:lnTo>
                    <a:pt x="7930" y="2429"/>
                  </a:lnTo>
                  <a:lnTo>
                    <a:pt x="7954" y="2429"/>
                  </a:lnTo>
                  <a:lnTo>
                    <a:pt x="10049" y="1250"/>
                  </a:lnTo>
                  <a:close/>
                  <a:moveTo>
                    <a:pt x="3751" y="4227"/>
                  </a:moveTo>
                  <a:lnTo>
                    <a:pt x="6513" y="6906"/>
                  </a:lnTo>
                  <a:lnTo>
                    <a:pt x="2501" y="6906"/>
                  </a:lnTo>
                  <a:lnTo>
                    <a:pt x="1286" y="4870"/>
                  </a:lnTo>
                  <a:lnTo>
                    <a:pt x="3751" y="4227"/>
                  </a:lnTo>
                  <a:close/>
                  <a:moveTo>
                    <a:pt x="11383" y="4155"/>
                  </a:moveTo>
                  <a:lnTo>
                    <a:pt x="13728" y="4763"/>
                  </a:lnTo>
                  <a:lnTo>
                    <a:pt x="12442" y="6906"/>
                  </a:lnTo>
                  <a:lnTo>
                    <a:pt x="8525" y="6906"/>
                  </a:lnTo>
                  <a:lnTo>
                    <a:pt x="11383" y="4155"/>
                  </a:lnTo>
                  <a:close/>
                  <a:moveTo>
                    <a:pt x="12562" y="7727"/>
                  </a:moveTo>
                  <a:lnTo>
                    <a:pt x="13788" y="9763"/>
                  </a:lnTo>
                  <a:lnTo>
                    <a:pt x="11311" y="10406"/>
                  </a:lnTo>
                  <a:lnTo>
                    <a:pt x="8549" y="7727"/>
                  </a:lnTo>
                  <a:close/>
                  <a:moveTo>
                    <a:pt x="6513" y="7739"/>
                  </a:moveTo>
                  <a:lnTo>
                    <a:pt x="3668" y="10501"/>
                  </a:lnTo>
                  <a:lnTo>
                    <a:pt x="1322" y="9882"/>
                  </a:lnTo>
                  <a:lnTo>
                    <a:pt x="2608" y="7739"/>
                  </a:lnTo>
                  <a:close/>
                  <a:moveTo>
                    <a:pt x="7954" y="8311"/>
                  </a:moveTo>
                  <a:lnTo>
                    <a:pt x="10787" y="11061"/>
                  </a:lnTo>
                  <a:lnTo>
                    <a:pt x="10168" y="13335"/>
                  </a:lnTo>
                  <a:lnTo>
                    <a:pt x="7954" y="12097"/>
                  </a:lnTo>
                  <a:lnTo>
                    <a:pt x="7954" y="8311"/>
                  </a:lnTo>
                  <a:close/>
                  <a:moveTo>
                    <a:pt x="7120" y="8311"/>
                  </a:moveTo>
                  <a:lnTo>
                    <a:pt x="7120" y="12204"/>
                  </a:lnTo>
                  <a:lnTo>
                    <a:pt x="7097"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7"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7" y="13752"/>
                  </a:lnTo>
                  <a:lnTo>
                    <a:pt x="11621" y="11168"/>
                  </a:lnTo>
                  <a:lnTo>
                    <a:pt x="14205" y="10489"/>
                  </a:lnTo>
                  <a:lnTo>
                    <a:pt x="15050" y="10275"/>
                  </a:lnTo>
                  <a:lnTo>
                    <a:pt x="14621" y="9537"/>
                  </a:lnTo>
                  <a:lnTo>
                    <a:pt x="13228"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11"/>
            <p:cNvSpPr/>
            <p:nvPr/>
          </p:nvSpPr>
          <p:spPr>
            <a:xfrm>
              <a:off x="5139325" y="2307850"/>
              <a:ext cx="376250" cy="365250"/>
            </a:xfrm>
            <a:custGeom>
              <a:avLst/>
              <a:gdLst/>
              <a:ahLst/>
              <a:cxnLst/>
              <a:rect l="l" t="t" r="r" b="b"/>
              <a:pathLst>
                <a:path w="15050" h="14610" extrusionOk="0">
                  <a:moveTo>
                    <a:pt x="4870" y="1298"/>
                  </a:moveTo>
                  <a:lnTo>
                    <a:pt x="7085" y="2525"/>
                  </a:lnTo>
                  <a:lnTo>
                    <a:pt x="7085" y="6323"/>
                  </a:lnTo>
                  <a:lnTo>
                    <a:pt x="4251" y="3573"/>
                  </a:lnTo>
                  <a:lnTo>
                    <a:pt x="4870" y="1298"/>
                  </a:lnTo>
                  <a:close/>
                  <a:moveTo>
                    <a:pt x="10037" y="1251"/>
                  </a:moveTo>
                  <a:lnTo>
                    <a:pt x="10704" y="3644"/>
                  </a:lnTo>
                  <a:lnTo>
                    <a:pt x="7942" y="6323"/>
                  </a:lnTo>
                  <a:lnTo>
                    <a:pt x="7942" y="2430"/>
                  </a:lnTo>
                  <a:lnTo>
                    <a:pt x="10037" y="1251"/>
                  </a:lnTo>
                  <a:close/>
                  <a:moveTo>
                    <a:pt x="11371" y="4132"/>
                  </a:moveTo>
                  <a:lnTo>
                    <a:pt x="13716" y="4751"/>
                  </a:lnTo>
                  <a:lnTo>
                    <a:pt x="12430" y="6894"/>
                  </a:lnTo>
                  <a:lnTo>
                    <a:pt x="8513" y="6894"/>
                  </a:lnTo>
                  <a:lnTo>
                    <a:pt x="11371" y="4132"/>
                  </a:lnTo>
                  <a:close/>
                  <a:moveTo>
                    <a:pt x="3739" y="4227"/>
                  </a:moveTo>
                  <a:lnTo>
                    <a:pt x="6501" y="6906"/>
                  </a:lnTo>
                  <a:lnTo>
                    <a:pt x="2489" y="6906"/>
                  </a:lnTo>
                  <a:lnTo>
                    <a:pt x="1274" y="4870"/>
                  </a:lnTo>
                  <a:lnTo>
                    <a:pt x="3739" y="4227"/>
                  </a:lnTo>
                  <a:close/>
                  <a:moveTo>
                    <a:pt x="12550" y="7728"/>
                  </a:moveTo>
                  <a:lnTo>
                    <a:pt x="13752" y="9764"/>
                  </a:lnTo>
                  <a:lnTo>
                    <a:pt x="11299" y="10407"/>
                  </a:lnTo>
                  <a:lnTo>
                    <a:pt x="8537" y="7728"/>
                  </a:lnTo>
                  <a:close/>
                  <a:moveTo>
                    <a:pt x="6501" y="7728"/>
                  </a:moveTo>
                  <a:lnTo>
                    <a:pt x="3656" y="10478"/>
                  </a:lnTo>
                  <a:lnTo>
                    <a:pt x="1310" y="9871"/>
                  </a:lnTo>
                  <a:lnTo>
                    <a:pt x="2596" y="7728"/>
                  </a:lnTo>
                  <a:close/>
                  <a:moveTo>
                    <a:pt x="7942" y="8299"/>
                  </a:moveTo>
                  <a:lnTo>
                    <a:pt x="10775" y="11062"/>
                  </a:lnTo>
                  <a:lnTo>
                    <a:pt x="10156" y="13336"/>
                  </a:lnTo>
                  <a:lnTo>
                    <a:pt x="7942" y="12097"/>
                  </a:lnTo>
                  <a:lnTo>
                    <a:pt x="7942" y="8299"/>
                  </a:lnTo>
                  <a:close/>
                  <a:moveTo>
                    <a:pt x="7108" y="8299"/>
                  </a:moveTo>
                  <a:lnTo>
                    <a:pt x="7108" y="12205"/>
                  </a:lnTo>
                  <a:lnTo>
                    <a:pt x="7085" y="12205"/>
                  </a:lnTo>
                  <a:lnTo>
                    <a:pt x="4989" y="13383"/>
                  </a:lnTo>
                  <a:lnTo>
                    <a:pt x="4334" y="10978"/>
                  </a:lnTo>
                  <a:lnTo>
                    <a:pt x="7108" y="8299"/>
                  </a:lnTo>
                  <a:close/>
                  <a:moveTo>
                    <a:pt x="10573" y="1"/>
                  </a:moveTo>
                  <a:lnTo>
                    <a:pt x="9811" y="417"/>
                  </a:lnTo>
                  <a:lnTo>
                    <a:pt x="7418" y="1751"/>
                  </a:lnTo>
                  <a:lnTo>
                    <a:pt x="5108" y="465"/>
                  </a:lnTo>
                  <a:lnTo>
                    <a:pt x="4346" y="48"/>
                  </a:lnTo>
                  <a:lnTo>
                    <a:pt x="4132" y="858"/>
                  </a:lnTo>
                  <a:lnTo>
                    <a:pt x="3417" y="3453"/>
                  </a:lnTo>
                  <a:lnTo>
                    <a:pt x="834" y="4120"/>
                  </a:lnTo>
                  <a:lnTo>
                    <a:pt x="0"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16" y="7216"/>
                  </a:lnTo>
                  <a:lnTo>
                    <a:pt x="14562" y="4966"/>
                  </a:lnTo>
                  <a:lnTo>
                    <a:pt x="14990" y="4239"/>
                  </a:lnTo>
                  <a:lnTo>
                    <a:pt x="14145" y="4013"/>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11"/>
            <p:cNvSpPr/>
            <p:nvPr/>
          </p:nvSpPr>
          <p:spPr>
            <a:xfrm>
              <a:off x="5139025" y="4134575"/>
              <a:ext cx="376250" cy="365525"/>
            </a:xfrm>
            <a:custGeom>
              <a:avLst/>
              <a:gdLst/>
              <a:ahLst/>
              <a:cxnLst/>
              <a:rect l="l" t="t" r="r" b="b"/>
              <a:pathLst>
                <a:path w="15050" h="14621" extrusionOk="0">
                  <a:moveTo>
                    <a:pt x="4882" y="1286"/>
                  </a:moveTo>
                  <a:lnTo>
                    <a:pt x="7097" y="2512"/>
                  </a:lnTo>
                  <a:lnTo>
                    <a:pt x="7097" y="6310"/>
                  </a:lnTo>
                  <a:lnTo>
                    <a:pt x="4263" y="3560"/>
                  </a:lnTo>
                  <a:lnTo>
                    <a:pt x="4882" y="1286"/>
                  </a:lnTo>
                  <a:close/>
                  <a:moveTo>
                    <a:pt x="10049" y="1238"/>
                  </a:moveTo>
                  <a:lnTo>
                    <a:pt x="10704" y="3632"/>
                  </a:lnTo>
                  <a:lnTo>
                    <a:pt x="7930" y="6310"/>
                  </a:lnTo>
                  <a:lnTo>
                    <a:pt x="7930" y="2417"/>
                  </a:lnTo>
                  <a:lnTo>
                    <a:pt x="7954" y="2417"/>
                  </a:lnTo>
                  <a:lnTo>
                    <a:pt x="10049" y="1238"/>
                  </a:lnTo>
                  <a:close/>
                  <a:moveTo>
                    <a:pt x="11383" y="4132"/>
                  </a:moveTo>
                  <a:lnTo>
                    <a:pt x="13728" y="4739"/>
                  </a:lnTo>
                  <a:lnTo>
                    <a:pt x="12442" y="6882"/>
                  </a:lnTo>
                  <a:lnTo>
                    <a:pt x="8525" y="6882"/>
                  </a:lnTo>
                  <a:lnTo>
                    <a:pt x="11383" y="4132"/>
                  </a:lnTo>
                  <a:close/>
                  <a:moveTo>
                    <a:pt x="3751" y="4215"/>
                  </a:moveTo>
                  <a:lnTo>
                    <a:pt x="6525" y="6894"/>
                  </a:lnTo>
                  <a:lnTo>
                    <a:pt x="2501" y="6894"/>
                  </a:lnTo>
                  <a:lnTo>
                    <a:pt x="1298" y="4858"/>
                  </a:lnTo>
                  <a:lnTo>
                    <a:pt x="3751" y="4215"/>
                  </a:lnTo>
                  <a:close/>
                  <a:moveTo>
                    <a:pt x="12550" y="7715"/>
                  </a:moveTo>
                  <a:lnTo>
                    <a:pt x="13764" y="9751"/>
                  </a:lnTo>
                  <a:lnTo>
                    <a:pt x="11299" y="10394"/>
                  </a:lnTo>
                  <a:lnTo>
                    <a:pt x="8525" y="7715"/>
                  </a:lnTo>
                  <a:close/>
                  <a:moveTo>
                    <a:pt x="6513" y="7715"/>
                  </a:moveTo>
                  <a:lnTo>
                    <a:pt x="3668" y="10466"/>
                  </a:lnTo>
                  <a:lnTo>
                    <a:pt x="1322" y="9859"/>
                  </a:lnTo>
                  <a:lnTo>
                    <a:pt x="2608" y="7715"/>
                  </a:lnTo>
                  <a:close/>
                  <a:moveTo>
                    <a:pt x="7954" y="8299"/>
                  </a:moveTo>
                  <a:lnTo>
                    <a:pt x="10787" y="11049"/>
                  </a:lnTo>
                  <a:lnTo>
                    <a:pt x="10168" y="13323"/>
                  </a:lnTo>
                  <a:lnTo>
                    <a:pt x="7942" y="12085"/>
                  </a:lnTo>
                  <a:lnTo>
                    <a:pt x="7942" y="8299"/>
                  </a:lnTo>
                  <a:close/>
                  <a:moveTo>
                    <a:pt x="7097" y="8299"/>
                  </a:moveTo>
                  <a:lnTo>
                    <a:pt x="7097" y="12192"/>
                  </a:lnTo>
                  <a:lnTo>
                    <a:pt x="5001" y="13371"/>
                  </a:lnTo>
                  <a:lnTo>
                    <a:pt x="4334" y="10978"/>
                  </a:lnTo>
                  <a:lnTo>
                    <a:pt x="7097" y="8299"/>
                  </a:lnTo>
                  <a:close/>
                  <a:moveTo>
                    <a:pt x="10585" y="0"/>
                  </a:moveTo>
                  <a:lnTo>
                    <a:pt x="9823" y="417"/>
                  </a:lnTo>
                  <a:lnTo>
                    <a:pt x="7430" y="1762"/>
                  </a:lnTo>
                  <a:lnTo>
                    <a:pt x="5120" y="465"/>
                  </a:lnTo>
                  <a:lnTo>
                    <a:pt x="4358" y="48"/>
                  </a:lnTo>
                  <a:lnTo>
                    <a:pt x="4144" y="869"/>
                  </a:lnTo>
                  <a:lnTo>
                    <a:pt x="3429" y="3453"/>
                  </a:lnTo>
                  <a:lnTo>
                    <a:pt x="846" y="4132"/>
                  </a:lnTo>
                  <a:lnTo>
                    <a:pt x="0" y="4346"/>
                  </a:lnTo>
                  <a:lnTo>
                    <a:pt x="429" y="5084"/>
                  </a:lnTo>
                  <a:lnTo>
                    <a:pt x="1822"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11"/>
            <p:cNvSpPr/>
            <p:nvPr/>
          </p:nvSpPr>
          <p:spPr>
            <a:xfrm>
              <a:off x="5139025" y="3403825"/>
              <a:ext cx="376250" cy="365550"/>
            </a:xfrm>
            <a:custGeom>
              <a:avLst/>
              <a:gdLst/>
              <a:ahLst/>
              <a:cxnLst/>
              <a:rect l="l" t="t" r="r" b="b"/>
              <a:pathLst>
                <a:path w="15050" h="14622" extrusionOk="0">
                  <a:moveTo>
                    <a:pt x="4882" y="1286"/>
                  </a:moveTo>
                  <a:lnTo>
                    <a:pt x="7097" y="2525"/>
                  </a:lnTo>
                  <a:lnTo>
                    <a:pt x="7097" y="6311"/>
                  </a:lnTo>
                  <a:lnTo>
                    <a:pt x="4263" y="3560"/>
                  </a:lnTo>
                  <a:lnTo>
                    <a:pt x="4882" y="1286"/>
                  </a:lnTo>
                  <a:close/>
                  <a:moveTo>
                    <a:pt x="10049" y="1239"/>
                  </a:moveTo>
                  <a:lnTo>
                    <a:pt x="10716" y="3632"/>
                  </a:lnTo>
                  <a:lnTo>
                    <a:pt x="7954" y="6311"/>
                  </a:lnTo>
                  <a:lnTo>
                    <a:pt x="7954" y="2417"/>
                  </a:lnTo>
                  <a:lnTo>
                    <a:pt x="10049" y="1239"/>
                  </a:lnTo>
                  <a:close/>
                  <a:moveTo>
                    <a:pt x="3751" y="4215"/>
                  </a:moveTo>
                  <a:lnTo>
                    <a:pt x="6525" y="6894"/>
                  </a:lnTo>
                  <a:lnTo>
                    <a:pt x="2501" y="6894"/>
                  </a:lnTo>
                  <a:lnTo>
                    <a:pt x="1286" y="4858"/>
                  </a:lnTo>
                  <a:lnTo>
                    <a:pt x="3751" y="4215"/>
                  </a:lnTo>
                  <a:close/>
                  <a:moveTo>
                    <a:pt x="11383" y="4144"/>
                  </a:moveTo>
                  <a:lnTo>
                    <a:pt x="13728" y="4751"/>
                  </a:lnTo>
                  <a:lnTo>
                    <a:pt x="12442" y="6894"/>
                  </a:lnTo>
                  <a:lnTo>
                    <a:pt x="8525" y="6894"/>
                  </a:lnTo>
                  <a:lnTo>
                    <a:pt x="11383" y="4144"/>
                  </a:lnTo>
                  <a:close/>
                  <a:moveTo>
                    <a:pt x="12550" y="7716"/>
                  </a:moveTo>
                  <a:lnTo>
                    <a:pt x="13764" y="9752"/>
                  </a:lnTo>
                  <a:lnTo>
                    <a:pt x="11299" y="10395"/>
                  </a:lnTo>
                  <a:lnTo>
                    <a:pt x="8525" y="7716"/>
                  </a:lnTo>
                  <a:close/>
                  <a:moveTo>
                    <a:pt x="6501" y="7728"/>
                  </a:moveTo>
                  <a:lnTo>
                    <a:pt x="3668" y="10478"/>
                  </a:lnTo>
                  <a:lnTo>
                    <a:pt x="1310" y="9871"/>
                  </a:lnTo>
                  <a:lnTo>
                    <a:pt x="2596" y="7728"/>
                  </a:lnTo>
                  <a:close/>
                  <a:moveTo>
                    <a:pt x="7954" y="8299"/>
                  </a:moveTo>
                  <a:lnTo>
                    <a:pt x="10787" y="11049"/>
                  </a:lnTo>
                  <a:lnTo>
                    <a:pt x="10168" y="13323"/>
                  </a:lnTo>
                  <a:lnTo>
                    <a:pt x="7942" y="12085"/>
                  </a:lnTo>
                  <a:lnTo>
                    <a:pt x="7942" y="8299"/>
                  </a:lnTo>
                  <a:close/>
                  <a:moveTo>
                    <a:pt x="7120" y="8299"/>
                  </a:moveTo>
                  <a:lnTo>
                    <a:pt x="7120" y="12192"/>
                  </a:lnTo>
                  <a:lnTo>
                    <a:pt x="7097" y="12192"/>
                  </a:lnTo>
                  <a:lnTo>
                    <a:pt x="5001" y="13371"/>
                  </a:lnTo>
                  <a:lnTo>
                    <a:pt x="4346" y="10978"/>
                  </a:lnTo>
                  <a:lnTo>
                    <a:pt x="7120" y="8299"/>
                  </a:lnTo>
                  <a:close/>
                  <a:moveTo>
                    <a:pt x="10585" y="0"/>
                  </a:moveTo>
                  <a:lnTo>
                    <a:pt x="9823" y="417"/>
                  </a:lnTo>
                  <a:lnTo>
                    <a:pt x="7430" y="1763"/>
                  </a:lnTo>
                  <a:lnTo>
                    <a:pt x="5120" y="465"/>
                  </a:lnTo>
                  <a:lnTo>
                    <a:pt x="4358" y="48"/>
                  </a:lnTo>
                  <a:lnTo>
                    <a:pt x="4132" y="870"/>
                  </a:lnTo>
                  <a:lnTo>
                    <a:pt x="3418" y="3453"/>
                  </a:lnTo>
                  <a:lnTo>
                    <a:pt x="846" y="4132"/>
                  </a:lnTo>
                  <a:lnTo>
                    <a:pt x="0" y="4346"/>
                  </a:lnTo>
                  <a:lnTo>
                    <a:pt x="429" y="5084"/>
                  </a:lnTo>
                  <a:lnTo>
                    <a:pt x="1822"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7"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11"/>
            <p:cNvSpPr/>
            <p:nvPr/>
          </p:nvSpPr>
          <p:spPr>
            <a:xfrm>
              <a:off x="5139025" y="3769350"/>
              <a:ext cx="376250" cy="365250"/>
            </a:xfrm>
            <a:custGeom>
              <a:avLst/>
              <a:gdLst/>
              <a:ahLst/>
              <a:cxnLst/>
              <a:rect l="l" t="t" r="r" b="b"/>
              <a:pathLst>
                <a:path w="15050" h="14610" extrusionOk="0">
                  <a:moveTo>
                    <a:pt x="4882" y="1274"/>
                  </a:moveTo>
                  <a:lnTo>
                    <a:pt x="7097" y="2512"/>
                  </a:lnTo>
                  <a:lnTo>
                    <a:pt x="7097" y="6311"/>
                  </a:lnTo>
                  <a:lnTo>
                    <a:pt x="4263" y="3560"/>
                  </a:lnTo>
                  <a:lnTo>
                    <a:pt x="4882" y="1274"/>
                  </a:lnTo>
                  <a:close/>
                  <a:moveTo>
                    <a:pt x="10049" y="1238"/>
                  </a:moveTo>
                  <a:lnTo>
                    <a:pt x="10704" y="3632"/>
                  </a:lnTo>
                  <a:lnTo>
                    <a:pt x="7930" y="6311"/>
                  </a:lnTo>
                  <a:lnTo>
                    <a:pt x="7930" y="2405"/>
                  </a:lnTo>
                  <a:lnTo>
                    <a:pt x="7954" y="2405"/>
                  </a:lnTo>
                  <a:lnTo>
                    <a:pt x="10049" y="1238"/>
                  </a:lnTo>
                  <a:close/>
                  <a:moveTo>
                    <a:pt x="3751" y="4215"/>
                  </a:moveTo>
                  <a:lnTo>
                    <a:pt x="6525" y="6894"/>
                  </a:lnTo>
                  <a:lnTo>
                    <a:pt x="2501" y="6894"/>
                  </a:lnTo>
                  <a:lnTo>
                    <a:pt x="1286" y="4846"/>
                  </a:lnTo>
                  <a:lnTo>
                    <a:pt x="3751" y="4215"/>
                  </a:lnTo>
                  <a:close/>
                  <a:moveTo>
                    <a:pt x="11383" y="4132"/>
                  </a:moveTo>
                  <a:lnTo>
                    <a:pt x="13740" y="4751"/>
                  </a:lnTo>
                  <a:lnTo>
                    <a:pt x="12454" y="6894"/>
                  </a:lnTo>
                  <a:lnTo>
                    <a:pt x="8549" y="6894"/>
                  </a:lnTo>
                  <a:lnTo>
                    <a:pt x="11383" y="4132"/>
                  </a:lnTo>
                  <a:close/>
                  <a:moveTo>
                    <a:pt x="12550" y="7704"/>
                  </a:moveTo>
                  <a:lnTo>
                    <a:pt x="13764" y="9751"/>
                  </a:lnTo>
                  <a:lnTo>
                    <a:pt x="11299" y="10382"/>
                  </a:lnTo>
                  <a:lnTo>
                    <a:pt x="8525" y="7704"/>
                  </a:lnTo>
                  <a:close/>
                  <a:moveTo>
                    <a:pt x="6513" y="7704"/>
                  </a:moveTo>
                  <a:lnTo>
                    <a:pt x="3668" y="10466"/>
                  </a:lnTo>
                  <a:lnTo>
                    <a:pt x="1322" y="9847"/>
                  </a:lnTo>
                  <a:lnTo>
                    <a:pt x="2608" y="7704"/>
                  </a:lnTo>
                  <a:close/>
                  <a:moveTo>
                    <a:pt x="7954" y="8287"/>
                  </a:moveTo>
                  <a:lnTo>
                    <a:pt x="10787" y="11037"/>
                  </a:lnTo>
                  <a:lnTo>
                    <a:pt x="10168" y="13323"/>
                  </a:lnTo>
                  <a:lnTo>
                    <a:pt x="7942" y="12085"/>
                  </a:lnTo>
                  <a:lnTo>
                    <a:pt x="7942"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7"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11"/>
            <p:cNvSpPr/>
            <p:nvPr/>
          </p:nvSpPr>
          <p:spPr>
            <a:xfrm>
              <a:off x="5518225" y="3038600"/>
              <a:ext cx="376275" cy="365250"/>
            </a:xfrm>
            <a:custGeom>
              <a:avLst/>
              <a:gdLst/>
              <a:ahLst/>
              <a:cxnLst/>
              <a:rect l="l" t="t" r="r" b="b"/>
              <a:pathLst>
                <a:path w="15051" h="14610" extrusionOk="0">
                  <a:moveTo>
                    <a:pt x="10050" y="1239"/>
                  </a:moveTo>
                  <a:lnTo>
                    <a:pt x="10705" y="3632"/>
                  </a:lnTo>
                  <a:lnTo>
                    <a:pt x="7931" y="6311"/>
                  </a:lnTo>
                  <a:lnTo>
                    <a:pt x="7931" y="2405"/>
                  </a:lnTo>
                  <a:lnTo>
                    <a:pt x="7942" y="2405"/>
                  </a:lnTo>
                  <a:lnTo>
                    <a:pt x="10050" y="1239"/>
                  </a:lnTo>
                  <a:close/>
                  <a:moveTo>
                    <a:pt x="4883" y="1298"/>
                  </a:moveTo>
                  <a:lnTo>
                    <a:pt x="7097" y="2525"/>
                  </a:lnTo>
                  <a:lnTo>
                    <a:pt x="7097" y="6323"/>
                  </a:lnTo>
                  <a:lnTo>
                    <a:pt x="4252" y="3572"/>
                  </a:lnTo>
                  <a:lnTo>
                    <a:pt x="4883" y="1298"/>
                  </a:lnTo>
                  <a:close/>
                  <a:moveTo>
                    <a:pt x="3751" y="4215"/>
                  </a:moveTo>
                  <a:lnTo>
                    <a:pt x="6514"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7" y="9752"/>
                  </a:lnTo>
                  <a:lnTo>
                    <a:pt x="11312" y="10383"/>
                  </a:lnTo>
                  <a:lnTo>
                    <a:pt x="8538" y="7704"/>
                  </a:lnTo>
                  <a:close/>
                  <a:moveTo>
                    <a:pt x="6514" y="7704"/>
                  </a:moveTo>
                  <a:lnTo>
                    <a:pt x="3656" y="10478"/>
                  </a:lnTo>
                  <a:lnTo>
                    <a:pt x="1323" y="9871"/>
                  </a:lnTo>
                  <a:lnTo>
                    <a:pt x="2608" y="7704"/>
                  </a:lnTo>
                  <a:close/>
                  <a:moveTo>
                    <a:pt x="7942" y="8287"/>
                  </a:moveTo>
                  <a:lnTo>
                    <a:pt x="10788" y="11038"/>
                  </a:lnTo>
                  <a:lnTo>
                    <a:pt x="10169" y="13324"/>
                  </a:lnTo>
                  <a:lnTo>
                    <a:pt x="7942" y="12085"/>
                  </a:lnTo>
                  <a:lnTo>
                    <a:pt x="7942" y="8287"/>
                  </a:lnTo>
                  <a:close/>
                  <a:moveTo>
                    <a:pt x="7109" y="8287"/>
                  </a:moveTo>
                  <a:lnTo>
                    <a:pt x="7109" y="12192"/>
                  </a:lnTo>
                  <a:lnTo>
                    <a:pt x="7097" y="12192"/>
                  </a:lnTo>
                  <a:lnTo>
                    <a:pt x="5002" y="13359"/>
                  </a:lnTo>
                  <a:lnTo>
                    <a:pt x="4347" y="10966"/>
                  </a:lnTo>
                  <a:lnTo>
                    <a:pt x="7109" y="8287"/>
                  </a:lnTo>
                  <a:close/>
                  <a:moveTo>
                    <a:pt x="10586" y="0"/>
                  </a:moveTo>
                  <a:lnTo>
                    <a:pt x="9824" y="417"/>
                  </a:lnTo>
                  <a:lnTo>
                    <a:pt x="7430" y="1751"/>
                  </a:lnTo>
                  <a:lnTo>
                    <a:pt x="5121" y="453"/>
                  </a:lnTo>
                  <a:lnTo>
                    <a:pt x="4359" y="48"/>
                  </a:lnTo>
                  <a:lnTo>
                    <a:pt x="4132" y="858"/>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28" y="14193"/>
                  </a:lnTo>
                  <a:lnTo>
                    <a:pt x="7621" y="12859"/>
                  </a:lnTo>
                  <a:lnTo>
                    <a:pt x="9931"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8" y="4013"/>
                  </a:lnTo>
                  <a:lnTo>
                    <a:pt x="11491" y="3322"/>
                  </a:lnTo>
                  <a:lnTo>
                    <a:pt x="10800"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11"/>
            <p:cNvSpPr/>
            <p:nvPr/>
          </p:nvSpPr>
          <p:spPr>
            <a:xfrm>
              <a:off x="5139025" y="2673075"/>
              <a:ext cx="376250" cy="365550"/>
            </a:xfrm>
            <a:custGeom>
              <a:avLst/>
              <a:gdLst/>
              <a:ahLst/>
              <a:cxnLst/>
              <a:rect l="l" t="t" r="r" b="b"/>
              <a:pathLst>
                <a:path w="15050" h="14622" extrusionOk="0">
                  <a:moveTo>
                    <a:pt x="4894" y="1286"/>
                  </a:moveTo>
                  <a:lnTo>
                    <a:pt x="7120" y="2525"/>
                  </a:lnTo>
                  <a:lnTo>
                    <a:pt x="7120" y="6311"/>
                  </a:lnTo>
                  <a:lnTo>
                    <a:pt x="4275" y="3561"/>
                  </a:lnTo>
                  <a:lnTo>
                    <a:pt x="4894" y="1286"/>
                  </a:lnTo>
                  <a:close/>
                  <a:moveTo>
                    <a:pt x="10049" y="1251"/>
                  </a:moveTo>
                  <a:lnTo>
                    <a:pt x="10704" y="3656"/>
                  </a:lnTo>
                  <a:lnTo>
                    <a:pt x="7930" y="6335"/>
                  </a:lnTo>
                  <a:lnTo>
                    <a:pt x="7930" y="2429"/>
                  </a:lnTo>
                  <a:lnTo>
                    <a:pt x="7954" y="2429"/>
                  </a:lnTo>
                  <a:lnTo>
                    <a:pt x="10049" y="1251"/>
                  </a:lnTo>
                  <a:close/>
                  <a:moveTo>
                    <a:pt x="11383" y="4144"/>
                  </a:moveTo>
                  <a:lnTo>
                    <a:pt x="13728" y="4751"/>
                  </a:lnTo>
                  <a:lnTo>
                    <a:pt x="12442" y="6894"/>
                  </a:lnTo>
                  <a:lnTo>
                    <a:pt x="8525" y="6894"/>
                  </a:lnTo>
                  <a:lnTo>
                    <a:pt x="11383" y="4144"/>
                  </a:lnTo>
                  <a:close/>
                  <a:moveTo>
                    <a:pt x="3751" y="4227"/>
                  </a:moveTo>
                  <a:lnTo>
                    <a:pt x="6513" y="6906"/>
                  </a:lnTo>
                  <a:lnTo>
                    <a:pt x="2501" y="6906"/>
                  </a:lnTo>
                  <a:lnTo>
                    <a:pt x="1286" y="4870"/>
                  </a:lnTo>
                  <a:lnTo>
                    <a:pt x="3751" y="4227"/>
                  </a:lnTo>
                  <a:close/>
                  <a:moveTo>
                    <a:pt x="12562" y="7728"/>
                  </a:moveTo>
                  <a:lnTo>
                    <a:pt x="13788" y="9764"/>
                  </a:lnTo>
                  <a:lnTo>
                    <a:pt x="11311" y="10407"/>
                  </a:lnTo>
                  <a:lnTo>
                    <a:pt x="8549" y="7728"/>
                  </a:lnTo>
                  <a:close/>
                  <a:moveTo>
                    <a:pt x="6525" y="7716"/>
                  </a:moveTo>
                  <a:lnTo>
                    <a:pt x="3679" y="10466"/>
                  </a:lnTo>
                  <a:lnTo>
                    <a:pt x="1346" y="9859"/>
                  </a:lnTo>
                  <a:lnTo>
                    <a:pt x="2608" y="7716"/>
                  </a:lnTo>
                  <a:close/>
                  <a:moveTo>
                    <a:pt x="7954" y="8299"/>
                  </a:moveTo>
                  <a:lnTo>
                    <a:pt x="10787" y="11050"/>
                  </a:lnTo>
                  <a:lnTo>
                    <a:pt x="10168" y="13324"/>
                  </a:lnTo>
                  <a:lnTo>
                    <a:pt x="7942" y="12085"/>
                  </a:lnTo>
                  <a:lnTo>
                    <a:pt x="7942" y="8299"/>
                  </a:lnTo>
                  <a:close/>
                  <a:moveTo>
                    <a:pt x="7120" y="8287"/>
                  </a:moveTo>
                  <a:lnTo>
                    <a:pt x="7120" y="12193"/>
                  </a:lnTo>
                  <a:lnTo>
                    <a:pt x="7097" y="12193"/>
                  </a:lnTo>
                  <a:lnTo>
                    <a:pt x="5001" y="13371"/>
                  </a:lnTo>
                  <a:lnTo>
                    <a:pt x="4346" y="10966"/>
                  </a:lnTo>
                  <a:lnTo>
                    <a:pt x="7120" y="8287"/>
                  </a:lnTo>
                  <a:close/>
                  <a:moveTo>
                    <a:pt x="10585" y="1"/>
                  </a:moveTo>
                  <a:lnTo>
                    <a:pt x="9823" y="417"/>
                  </a:lnTo>
                  <a:lnTo>
                    <a:pt x="7430" y="1763"/>
                  </a:lnTo>
                  <a:lnTo>
                    <a:pt x="5120" y="465"/>
                  </a:lnTo>
                  <a:lnTo>
                    <a:pt x="4358" y="48"/>
                  </a:lnTo>
                  <a:lnTo>
                    <a:pt x="4144" y="870"/>
                  </a:lnTo>
                  <a:lnTo>
                    <a:pt x="3429" y="3453"/>
                  </a:lnTo>
                  <a:lnTo>
                    <a:pt x="846" y="4132"/>
                  </a:lnTo>
                  <a:lnTo>
                    <a:pt x="0" y="4346"/>
                  </a:lnTo>
                  <a:lnTo>
                    <a:pt x="429" y="5085"/>
                  </a:lnTo>
                  <a:lnTo>
                    <a:pt x="1822"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7"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11"/>
            <p:cNvSpPr/>
            <p:nvPr/>
          </p:nvSpPr>
          <p:spPr>
            <a:xfrm>
              <a:off x="5139025" y="846375"/>
              <a:ext cx="376250" cy="365250"/>
            </a:xfrm>
            <a:custGeom>
              <a:avLst/>
              <a:gdLst/>
              <a:ahLst/>
              <a:cxnLst/>
              <a:rect l="l" t="t" r="r" b="b"/>
              <a:pathLst>
                <a:path w="15050" h="14610" extrusionOk="0">
                  <a:moveTo>
                    <a:pt x="10049" y="1250"/>
                  </a:moveTo>
                  <a:lnTo>
                    <a:pt x="10704" y="3643"/>
                  </a:lnTo>
                  <a:lnTo>
                    <a:pt x="7930" y="6322"/>
                  </a:lnTo>
                  <a:lnTo>
                    <a:pt x="7930" y="2429"/>
                  </a:lnTo>
                  <a:lnTo>
                    <a:pt x="7954" y="2429"/>
                  </a:lnTo>
                  <a:lnTo>
                    <a:pt x="10049" y="1250"/>
                  </a:lnTo>
                  <a:close/>
                  <a:moveTo>
                    <a:pt x="4882" y="1310"/>
                  </a:moveTo>
                  <a:lnTo>
                    <a:pt x="7097" y="2548"/>
                  </a:lnTo>
                  <a:lnTo>
                    <a:pt x="7097" y="6334"/>
                  </a:lnTo>
                  <a:lnTo>
                    <a:pt x="4263" y="3584"/>
                  </a:lnTo>
                  <a:lnTo>
                    <a:pt x="4882" y="1310"/>
                  </a:lnTo>
                  <a:close/>
                  <a:moveTo>
                    <a:pt x="3751" y="4227"/>
                  </a:moveTo>
                  <a:lnTo>
                    <a:pt x="6513" y="6906"/>
                  </a:lnTo>
                  <a:lnTo>
                    <a:pt x="2501" y="6906"/>
                  </a:lnTo>
                  <a:lnTo>
                    <a:pt x="1286" y="4870"/>
                  </a:lnTo>
                  <a:lnTo>
                    <a:pt x="3751" y="4227"/>
                  </a:lnTo>
                  <a:close/>
                  <a:moveTo>
                    <a:pt x="11371" y="4143"/>
                  </a:moveTo>
                  <a:lnTo>
                    <a:pt x="13705" y="4763"/>
                  </a:lnTo>
                  <a:lnTo>
                    <a:pt x="12442" y="6906"/>
                  </a:lnTo>
                  <a:lnTo>
                    <a:pt x="8525" y="6906"/>
                  </a:lnTo>
                  <a:lnTo>
                    <a:pt x="11371" y="4143"/>
                  </a:lnTo>
                  <a:close/>
                  <a:moveTo>
                    <a:pt x="12550" y="7727"/>
                  </a:moveTo>
                  <a:lnTo>
                    <a:pt x="13764" y="9763"/>
                  </a:lnTo>
                  <a:lnTo>
                    <a:pt x="11299" y="10406"/>
                  </a:lnTo>
                  <a:lnTo>
                    <a:pt x="8525" y="7727"/>
                  </a:lnTo>
                  <a:close/>
                  <a:moveTo>
                    <a:pt x="6513" y="7739"/>
                  </a:moveTo>
                  <a:lnTo>
                    <a:pt x="3668" y="10489"/>
                  </a:lnTo>
                  <a:lnTo>
                    <a:pt x="1322" y="9882"/>
                  </a:lnTo>
                  <a:lnTo>
                    <a:pt x="2608" y="7739"/>
                  </a:lnTo>
                  <a:close/>
                  <a:moveTo>
                    <a:pt x="7954" y="8299"/>
                  </a:moveTo>
                  <a:lnTo>
                    <a:pt x="10787" y="11061"/>
                  </a:lnTo>
                  <a:lnTo>
                    <a:pt x="10168" y="13335"/>
                  </a:lnTo>
                  <a:lnTo>
                    <a:pt x="7954" y="12097"/>
                  </a:lnTo>
                  <a:lnTo>
                    <a:pt x="7954" y="8299"/>
                  </a:lnTo>
                  <a:close/>
                  <a:moveTo>
                    <a:pt x="7120" y="8299"/>
                  </a:moveTo>
                  <a:lnTo>
                    <a:pt x="7120" y="12204"/>
                  </a:lnTo>
                  <a:lnTo>
                    <a:pt x="7097" y="12204"/>
                  </a:lnTo>
                  <a:lnTo>
                    <a:pt x="5001" y="13383"/>
                  </a:lnTo>
                  <a:lnTo>
                    <a:pt x="4346" y="10978"/>
                  </a:lnTo>
                  <a:lnTo>
                    <a:pt x="7120" y="8299"/>
                  </a:lnTo>
                  <a:close/>
                  <a:moveTo>
                    <a:pt x="10585" y="0"/>
                  </a:moveTo>
                  <a:lnTo>
                    <a:pt x="9823" y="417"/>
                  </a:lnTo>
                  <a:lnTo>
                    <a:pt x="7430" y="1750"/>
                  </a:lnTo>
                  <a:lnTo>
                    <a:pt x="5120" y="464"/>
                  </a:lnTo>
                  <a:lnTo>
                    <a:pt x="4358" y="48"/>
                  </a:lnTo>
                  <a:lnTo>
                    <a:pt x="4144" y="857"/>
                  </a:lnTo>
                  <a:lnTo>
                    <a:pt x="3429" y="3453"/>
                  </a:lnTo>
                  <a:lnTo>
                    <a:pt x="846" y="4120"/>
                  </a:lnTo>
                  <a:lnTo>
                    <a:pt x="0" y="4346"/>
                  </a:lnTo>
                  <a:lnTo>
                    <a:pt x="429" y="5072"/>
                  </a:lnTo>
                  <a:lnTo>
                    <a:pt x="1822" y="7394"/>
                  </a:lnTo>
                  <a:lnTo>
                    <a:pt x="477" y="9644"/>
                  </a:lnTo>
                  <a:lnTo>
                    <a:pt x="48" y="10370"/>
                  </a:lnTo>
                  <a:lnTo>
                    <a:pt x="893" y="10597"/>
                  </a:lnTo>
                  <a:lnTo>
                    <a:pt x="3560" y="11299"/>
                  </a:lnTo>
                  <a:lnTo>
                    <a:pt x="4239" y="13799"/>
                  </a:lnTo>
                  <a:lnTo>
                    <a:pt x="4465" y="14609"/>
                  </a:lnTo>
                  <a:lnTo>
                    <a:pt x="5227" y="14192"/>
                  </a:lnTo>
                  <a:lnTo>
                    <a:pt x="7620" y="12859"/>
                  </a:lnTo>
                  <a:lnTo>
                    <a:pt x="9942" y="14157"/>
                  </a:lnTo>
                  <a:lnTo>
                    <a:pt x="10704" y="14573"/>
                  </a:lnTo>
                  <a:lnTo>
                    <a:pt x="10930" y="13752"/>
                  </a:lnTo>
                  <a:lnTo>
                    <a:pt x="11645" y="11156"/>
                  </a:lnTo>
                  <a:lnTo>
                    <a:pt x="14216" y="10489"/>
                  </a:lnTo>
                  <a:lnTo>
                    <a:pt x="15050" y="10263"/>
                  </a:lnTo>
                  <a:lnTo>
                    <a:pt x="14609" y="9537"/>
                  </a:lnTo>
                  <a:lnTo>
                    <a:pt x="13228" y="7215"/>
                  </a:lnTo>
                  <a:lnTo>
                    <a:pt x="14574" y="4965"/>
                  </a:lnTo>
                  <a:lnTo>
                    <a:pt x="15002" y="4239"/>
                  </a:lnTo>
                  <a:lnTo>
                    <a:pt x="14157" y="4012"/>
                  </a:lnTo>
                  <a:lnTo>
                    <a:pt x="11490" y="3322"/>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11"/>
            <p:cNvSpPr/>
            <p:nvPr/>
          </p:nvSpPr>
          <p:spPr>
            <a:xfrm>
              <a:off x="4759800" y="2307850"/>
              <a:ext cx="376275" cy="365250"/>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5" y="3644"/>
                  </a:lnTo>
                  <a:lnTo>
                    <a:pt x="7942" y="6323"/>
                  </a:lnTo>
                  <a:lnTo>
                    <a:pt x="7942" y="2430"/>
                  </a:lnTo>
                  <a:lnTo>
                    <a:pt x="7954" y="2430"/>
                  </a:lnTo>
                  <a:lnTo>
                    <a:pt x="10050" y="1251"/>
                  </a:lnTo>
                  <a:close/>
                  <a:moveTo>
                    <a:pt x="11395" y="4132"/>
                  </a:moveTo>
                  <a:lnTo>
                    <a:pt x="13729" y="4751"/>
                  </a:lnTo>
                  <a:lnTo>
                    <a:pt x="12443" y="6894"/>
                  </a:lnTo>
                  <a:lnTo>
                    <a:pt x="8538" y="6894"/>
                  </a:lnTo>
                  <a:lnTo>
                    <a:pt x="11395" y="4132"/>
                  </a:lnTo>
                  <a:close/>
                  <a:moveTo>
                    <a:pt x="3751" y="4227"/>
                  </a:moveTo>
                  <a:lnTo>
                    <a:pt x="6525" y="6906"/>
                  </a:lnTo>
                  <a:lnTo>
                    <a:pt x="2501" y="6906"/>
                  </a:lnTo>
                  <a:lnTo>
                    <a:pt x="1287" y="4870"/>
                  </a:lnTo>
                  <a:lnTo>
                    <a:pt x="3751" y="4227"/>
                  </a:lnTo>
                  <a:close/>
                  <a:moveTo>
                    <a:pt x="12562" y="7728"/>
                  </a:moveTo>
                  <a:lnTo>
                    <a:pt x="13788" y="9764"/>
                  </a:lnTo>
                  <a:lnTo>
                    <a:pt x="11312" y="10407"/>
                  </a:lnTo>
                  <a:lnTo>
                    <a:pt x="8550" y="7728"/>
                  </a:lnTo>
                  <a:close/>
                  <a:moveTo>
                    <a:pt x="6525" y="7728"/>
                  </a:moveTo>
                  <a:lnTo>
                    <a:pt x="3668" y="10478"/>
                  </a:lnTo>
                  <a:lnTo>
                    <a:pt x="1334" y="9871"/>
                  </a:lnTo>
                  <a:lnTo>
                    <a:pt x="2608" y="7728"/>
                  </a:lnTo>
                  <a:close/>
                  <a:moveTo>
                    <a:pt x="7954" y="8299"/>
                  </a:moveTo>
                  <a:lnTo>
                    <a:pt x="10788" y="11062"/>
                  </a:lnTo>
                  <a:lnTo>
                    <a:pt x="10169" y="13336"/>
                  </a:lnTo>
                  <a:lnTo>
                    <a:pt x="7954" y="12097"/>
                  </a:lnTo>
                  <a:lnTo>
                    <a:pt x="7954" y="8299"/>
                  </a:lnTo>
                  <a:close/>
                  <a:moveTo>
                    <a:pt x="7121" y="8299"/>
                  </a:moveTo>
                  <a:lnTo>
                    <a:pt x="7121" y="12205"/>
                  </a:lnTo>
                  <a:lnTo>
                    <a:pt x="7109" y="12205"/>
                  </a:lnTo>
                  <a:lnTo>
                    <a:pt x="5001" y="13383"/>
                  </a:lnTo>
                  <a:lnTo>
                    <a:pt x="4347" y="10978"/>
                  </a:lnTo>
                  <a:lnTo>
                    <a:pt x="7121" y="8299"/>
                  </a:lnTo>
                  <a:close/>
                  <a:moveTo>
                    <a:pt x="10586" y="1"/>
                  </a:moveTo>
                  <a:lnTo>
                    <a:pt x="9824" y="417"/>
                  </a:lnTo>
                  <a:lnTo>
                    <a:pt x="7430" y="1751"/>
                  </a:lnTo>
                  <a:lnTo>
                    <a:pt x="5121" y="465"/>
                  </a:lnTo>
                  <a:lnTo>
                    <a:pt x="4370" y="48"/>
                  </a:lnTo>
                  <a:lnTo>
                    <a:pt x="4144" y="858"/>
                  </a:lnTo>
                  <a:lnTo>
                    <a:pt x="3430" y="3453"/>
                  </a:lnTo>
                  <a:lnTo>
                    <a:pt x="858" y="4120"/>
                  </a:lnTo>
                  <a:lnTo>
                    <a:pt x="1" y="4346"/>
                  </a:lnTo>
                  <a:lnTo>
                    <a:pt x="441" y="5073"/>
                  </a:lnTo>
                  <a:lnTo>
                    <a:pt x="1823" y="7394"/>
                  </a:lnTo>
                  <a:lnTo>
                    <a:pt x="477" y="9645"/>
                  </a:lnTo>
                  <a:lnTo>
                    <a:pt x="48" y="10371"/>
                  </a:lnTo>
                  <a:lnTo>
                    <a:pt x="894" y="10597"/>
                  </a:lnTo>
                  <a:lnTo>
                    <a:pt x="3561" y="11300"/>
                  </a:lnTo>
                  <a:lnTo>
                    <a:pt x="4251" y="13800"/>
                  </a:lnTo>
                  <a:lnTo>
                    <a:pt x="4466" y="14610"/>
                  </a:lnTo>
                  <a:lnTo>
                    <a:pt x="5228" y="14193"/>
                  </a:lnTo>
                  <a:lnTo>
                    <a:pt x="7621" y="12859"/>
                  </a:lnTo>
                  <a:lnTo>
                    <a:pt x="9931" y="14145"/>
                  </a:lnTo>
                  <a:lnTo>
                    <a:pt x="10693" y="14574"/>
                  </a:lnTo>
                  <a:lnTo>
                    <a:pt x="10919" y="13752"/>
                  </a:lnTo>
                  <a:lnTo>
                    <a:pt x="11633" y="11157"/>
                  </a:lnTo>
                  <a:lnTo>
                    <a:pt x="14205" y="10490"/>
                  </a:lnTo>
                  <a:lnTo>
                    <a:pt x="15050" y="10264"/>
                  </a:lnTo>
                  <a:lnTo>
                    <a:pt x="14622" y="9538"/>
                  </a:lnTo>
                  <a:lnTo>
                    <a:pt x="13241" y="7216"/>
                  </a:lnTo>
                  <a:lnTo>
                    <a:pt x="14574" y="4966"/>
                  </a:lnTo>
                  <a:lnTo>
                    <a:pt x="15003" y="4239"/>
                  </a:lnTo>
                  <a:lnTo>
                    <a:pt x="14157" y="4013"/>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11"/>
            <p:cNvSpPr/>
            <p:nvPr/>
          </p:nvSpPr>
          <p:spPr>
            <a:xfrm>
              <a:off x="4759800" y="1942325"/>
              <a:ext cx="376275" cy="365550"/>
            </a:xfrm>
            <a:custGeom>
              <a:avLst/>
              <a:gdLst/>
              <a:ahLst/>
              <a:cxnLst/>
              <a:rect l="l" t="t" r="r" b="b"/>
              <a:pathLst>
                <a:path w="15051" h="14622" extrusionOk="0">
                  <a:moveTo>
                    <a:pt x="4882" y="1299"/>
                  </a:moveTo>
                  <a:lnTo>
                    <a:pt x="7109" y="2537"/>
                  </a:lnTo>
                  <a:lnTo>
                    <a:pt x="7109" y="6335"/>
                  </a:lnTo>
                  <a:lnTo>
                    <a:pt x="4263" y="3573"/>
                  </a:lnTo>
                  <a:lnTo>
                    <a:pt x="4882"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38" y="6895"/>
                  </a:lnTo>
                  <a:lnTo>
                    <a:pt x="11395" y="4144"/>
                  </a:lnTo>
                  <a:close/>
                  <a:moveTo>
                    <a:pt x="3751" y="4228"/>
                  </a:moveTo>
                  <a:lnTo>
                    <a:pt x="6525" y="6906"/>
                  </a:lnTo>
                  <a:lnTo>
                    <a:pt x="2501" y="6906"/>
                  </a:lnTo>
                  <a:lnTo>
                    <a:pt x="1287" y="4870"/>
                  </a:lnTo>
                  <a:lnTo>
                    <a:pt x="3751" y="4228"/>
                  </a:lnTo>
                  <a:close/>
                  <a:moveTo>
                    <a:pt x="12562" y="7728"/>
                  </a:moveTo>
                  <a:lnTo>
                    <a:pt x="13788" y="9764"/>
                  </a:lnTo>
                  <a:lnTo>
                    <a:pt x="11312" y="10407"/>
                  </a:lnTo>
                  <a:lnTo>
                    <a:pt x="8550" y="7728"/>
                  </a:lnTo>
                  <a:close/>
                  <a:moveTo>
                    <a:pt x="6525" y="7728"/>
                  </a:moveTo>
                  <a:lnTo>
                    <a:pt x="3668" y="10478"/>
                  </a:lnTo>
                  <a:lnTo>
                    <a:pt x="1334" y="9871"/>
                  </a:lnTo>
                  <a:lnTo>
                    <a:pt x="2608" y="7728"/>
                  </a:lnTo>
                  <a:close/>
                  <a:moveTo>
                    <a:pt x="7954" y="8311"/>
                  </a:moveTo>
                  <a:lnTo>
                    <a:pt x="10788" y="11062"/>
                  </a:lnTo>
                  <a:lnTo>
                    <a:pt x="10169" y="13336"/>
                  </a:lnTo>
                  <a:lnTo>
                    <a:pt x="7954" y="12109"/>
                  </a:lnTo>
                  <a:lnTo>
                    <a:pt x="7954" y="8311"/>
                  </a:lnTo>
                  <a:close/>
                  <a:moveTo>
                    <a:pt x="7121" y="8311"/>
                  </a:moveTo>
                  <a:lnTo>
                    <a:pt x="7121" y="12205"/>
                  </a:lnTo>
                  <a:lnTo>
                    <a:pt x="7109" y="12205"/>
                  </a:lnTo>
                  <a:lnTo>
                    <a:pt x="5001" y="13383"/>
                  </a:lnTo>
                  <a:lnTo>
                    <a:pt x="4347" y="10990"/>
                  </a:lnTo>
                  <a:lnTo>
                    <a:pt x="7121" y="8311"/>
                  </a:lnTo>
                  <a:close/>
                  <a:moveTo>
                    <a:pt x="10586" y="1"/>
                  </a:moveTo>
                  <a:lnTo>
                    <a:pt x="9824" y="418"/>
                  </a:lnTo>
                  <a:lnTo>
                    <a:pt x="7430" y="1763"/>
                  </a:lnTo>
                  <a:lnTo>
                    <a:pt x="5121" y="465"/>
                  </a:lnTo>
                  <a:lnTo>
                    <a:pt x="4370" y="48"/>
                  </a:lnTo>
                  <a:lnTo>
                    <a:pt x="4144" y="870"/>
                  </a:lnTo>
                  <a:lnTo>
                    <a:pt x="3430" y="3454"/>
                  </a:lnTo>
                  <a:lnTo>
                    <a:pt x="858" y="4132"/>
                  </a:lnTo>
                  <a:lnTo>
                    <a:pt x="1" y="4347"/>
                  </a:lnTo>
                  <a:lnTo>
                    <a:pt x="441" y="5085"/>
                  </a:lnTo>
                  <a:lnTo>
                    <a:pt x="1823" y="7406"/>
                  </a:lnTo>
                  <a:lnTo>
                    <a:pt x="477" y="9645"/>
                  </a:lnTo>
                  <a:lnTo>
                    <a:pt x="48" y="10383"/>
                  </a:lnTo>
                  <a:lnTo>
                    <a:pt x="894" y="10597"/>
                  </a:lnTo>
                  <a:lnTo>
                    <a:pt x="3561" y="11300"/>
                  </a:lnTo>
                  <a:lnTo>
                    <a:pt x="4251" y="13800"/>
                  </a:lnTo>
                  <a:lnTo>
                    <a:pt x="4466" y="14622"/>
                  </a:lnTo>
                  <a:lnTo>
                    <a:pt x="5228" y="14205"/>
                  </a:lnTo>
                  <a:lnTo>
                    <a:pt x="7621" y="12860"/>
                  </a:lnTo>
                  <a:lnTo>
                    <a:pt x="9931" y="14157"/>
                  </a:lnTo>
                  <a:lnTo>
                    <a:pt x="10693" y="14574"/>
                  </a:lnTo>
                  <a:lnTo>
                    <a:pt x="10919"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11"/>
            <p:cNvSpPr/>
            <p:nvPr/>
          </p:nvSpPr>
          <p:spPr>
            <a:xfrm>
              <a:off x="4759800" y="2673075"/>
              <a:ext cx="376275" cy="365550"/>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16" y="3656"/>
                  </a:lnTo>
                  <a:lnTo>
                    <a:pt x="7954" y="6335"/>
                  </a:lnTo>
                  <a:lnTo>
                    <a:pt x="7954" y="2429"/>
                  </a:lnTo>
                  <a:lnTo>
                    <a:pt x="10050" y="1251"/>
                  </a:lnTo>
                  <a:close/>
                  <a:moveTo>
                    <a:pt x="11395" y="4144"/>
                  </a:moveTo>
                  <a:lnTo>
                    <a:pt x="13729" y="4751"/>
                  </a:lnTo>
                  <a:lnTo>
                    <a:pt x="12443" y="6894"/>
                  </a:lnTo>
                  <a:lnTo>
                    <a:pt x="8538" y="6894"/>
                  </a:lnTo>
                  <a:lnTo>
                    <a:pt x="11395" y="4144"/>
                  </a:lnTo>
                  <a:close/>
                  <a:moveTo>
                    <a:pt x="3751" y="4227"/>
                  </a:moveTo>
                  <a:lnTo>
                    <a:pt x="6525" y="6906"/>
                  </a:lnTo>
                  <a:lnTo>
                    <a:pt x="2501" y="6906"/>
                  </a:lnTo>
                  <a:lnTo>
                    <a:pt x="1287" y="4870"/>
                  </a:lnTo>
                  <a:lnTo>
                    <a:pt x="3751" y="4227"/>
                  </a:lnTo>
                  <a:close/>
                  <a:moveTo>
                    <a:pt x="12562" y="7728"/>
                  </a:moveTo>
                  <a:lnTo>
                    <a:pt x="13788" y="9764"/>
                  </a:lnTo>
                  <a:lnTo>
                    <a:pt x="11312" y="10407"/>
                  </a:lnTo>
                  <a:lnTo>
                    <a:pt x="8550" y="7728"/>
                  </a:lnTo>
                  <a:close/>
                  <a:moveTo>
                    <a:pt x="6525" y="7716"/>
                  </a:moveTo>
                  <a:lnTo>
                    <a:pt x="3680" y="10466"/>
                  </a:lnTo>
                  <a:lnTo>
                    <a:pt x="1346" y="9859"/>
                  </a:lnTo>
                  <a:lnTo>
                    <a:pt x="2608" y="7716"/>
                  </a:lnTo>
                  <a:close/>
                  <a:moveTo>
                    <a:pt x="7954" y="8299"/>
                  </a:moveTo>
                  <a:lnTo>
                    <a:pt x="10800" y="11050"/>
                  </a:lnTo>
                  <a:lnTo>
                    <a:pt x="10169" y="13324"/>
                  </a:lnTo>
                  <a:lnTo>
                    <a:pt x="7954" y="12085"/>
                  </a:lnTo>
                  <a:lnTo>
                    <a:pt x="7954" y="8299"/>
                  </a:lnTo>
                  <a:close/>
                  <a:moveTo>
                    <a:pt x="7121" y="8287"/>
                  </a:moveTo>
                  <a:lnTo>
                    <a:pt x="7121" y="12193"/>
                  </a:lnTo>
                  <a:lnTo>
                    <a:pt x="7109" y="12193"/>
                  </a:lnTo>
                  <a:lnTo>
                    <a:pt x="5001" y="13371"/>
                  </a:lnTo>
                  <a:lnTo>
                    <a:pt x="4347" y="10966"/>
                  </a:lnTo>
                  <a:lnTo>
                    <a:pt x="7121" y="8287"/>
                  </a:lnTo>
                  <a:close/>
                  <a:moveTo>
                    <a:pt x="10586" y="1"/>
                  </a:moveTo>
                  <a:lnTo>
                    <a:pt x="9824" y="417"/>
                  </a:lnTo>
                  <a:lnTo>
                    <a:pt x="7430" y="1763"/>
                  </a:lnTo>
                  <a:lnTo>
                    <a:pt x="5121" y="465"/>
                  </a:lnTo>
                  <a:lnTo>
                    <a:pt x="4359" y="48"/>
                  </a:lnTo>
                  <a:lnTo>
                    <a:pt x="4144" y="870"/>
                  </a:lnTo>
                  <a:lnTo>
                    <a:pt x="3430" y="3453"/>
                  </a:lnTo>
                  <a:lnTo>
                    <a:pt x="858" y="4132"/>
                  </a:lnTo>
                  <a:lnTo>
                    <a:pt x="1" y="4346"/>
                  </a:lnTo>
                  <a:lnTo>
                    <a:pt x="441" y="5085"/>
                  </a:lnTo>
                  <a:lnTo>
                    <a:pt x="1823" y="7406"/>
                  </a:lnTo>
                  <a:lnTo>
                    <a:pt x="477" y="9645"/>
                  </a:lnTo>
                  <a:lnTo>
                    <a:pt x="48"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21" y="11169"/>
                  </a:lnTo>
                  <a:lnTo>
                    <a:pt x="14205" y="10502"/>
                  </a:lnTo>
                  <a:lnTo>
                    <a:pt x="15050" y="10276"/>
                  </a:lnTo>
                  <a:lnTo>
                    <a:pt x="14622" y="9549"/>
                  </a:lnTo>
                  <a:lnTo>
                    <a:pt x="13229" y="7228"/>
                  </a:lnTo>
                  <a:lnTo>
                    <a:pt x="14574" y="4977"/>
                  </a:lnTo>
                  <a:lnTo>
                    <a:pt x="15003" y="4251"/>
                  </a:lnTo>
                  <a:lnTo>
                    <a:pt x="14157" y="4025"/>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11"/>
            <p:cNvSpPr/>
            <p:nvPr/>
          </p:nvSpPr>
          <p:spPr>
            <a:xfrm>
              <a:off x="4759800"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50" y="1250"/>
                  </a:moveTo>
                  <a:lnTo>
                    <a:pt x="10705" y="3655"/>
                  </a:lnTo>
                  <a:lnTo>
                    <a:pt x="7942" y="6334"/>
                  </a:lnTo>
                  <a:lnTo>
                    <a:pt x="7942" y="2429"/>
                  </a:lnTo>
                  <a:lnTo>
                    <a:pt x="7954" y="2429"/>
                  </a:lnTo>
                  <a:lnTo>
                    <a:pt x="10050" y="1250"/>
                  </a:lnTo>
                  <a:close/>
                  <a:moveTo>
                    <a:pt x="3751" y="4227"/>
                  </a:moveTo>
                  <a:lnTo>
                    <a:pt x="6525" y="6906"/>
                  </a:lnTo>
                  <a:lnTo>
                    <a:pt x="2501" y="6906"/>
                  </a:lnTo>
                  <a:lnTo>
                    <a:pt x="1287" y="4870"/>
                  </a:lnTo>
                  <a:lnTo>
                    <a:pt x="3751" y="4227"/>
                  </a:lnTo>
                  <a:close/>
                  <a:moveTo>
                    <a:pt x="11395" y="4155"/>
                  </a:moveTo>
                  <a:lnTo>
                    <a:pt x="13741" y="4763"/>
                  </a:lnTo>
                  <a:lnTo>
                    <a:pt x="12467" y="6906"/>
                  </a:lnTo>
                  <a:lnTo>
                    <a:pt x="8550" y="6906"/>
                  </a:lnTo>
                  <a:lnTo>
                    <a:pt x="11395" y="4155"/>
                  </a:lnTo>
                  <a:close/>
                  <a:moveTo>
                    <a:pt x="12562" y="7727"/>
                  </a:moveTo>
                  <a:lnTo>
                    <a:pt x="13788" y="9763"/>
                  </a:lnTo>
                  <a:lnTo>
                    <a:pt x="11312" y="10406"/>
                  </a:lnTo>
                  <a:lnTo>
                    <a:pt x="8550" y="7727"/>
                  </a:lnTo>
                  <a:close/>
                  <a:moveTo>
                    <a:pt x="6525" y="7739"/>
                  </a:moveTo>
                  <a:lnTo>
                    <a:pt x="3668" y="10501"/>
                  </a:lnTo>
                  <a:lnTo>
                    <a:pt x="1334" y="9882"/>
                  </a:lnTo>
                  <a:lnTo>
                    <a:pt x="2608" y="7739"/>
                  </a:lnTo>
                  <a:close/>
                  <a:moveTo>
                    <a:pt x="7954" y="8311"/>
                  </a:moveTo>
                  <a:lnTo>
                    <a:pt x="10788" y="11061"/>
                  </a:lnTo>
                  <a:lnTo>
                    <a:pt x="10169" y="13335"/>
                  </a:lnTo>
                  <a:lnTo>
                    <a:pt x="7954" y="12097"/>
                  </a:lnTo>
                  <a:lnTo>
                    <a:pt x="7954" y="8311"/>
                  </a:lnTo>
                  <a:close/>
                  <a:moveTo>
                    <a:pt x="7121" y="8311"/>
                  </a:moveTo>
                  <a:lnTo>
                    <a:pt x="7121" y="12204"/>
                  </a:lnTo>
                  <a:lnTo>
                    <a:pt x="7109" y="12204"/>
                  </a:lnTo>
                  <a:lnTo>
                    <a:pt x="5001" y="13383"/>
                  </a:lnTo>
                  <a:lnTo>
                    <a:pt x="4347" y="10989"/>
                  </a:lnTo>
                  <a:lnTo>
                    <a:pt x="7121" y="8311"/>
                  </a:lnTo>
                  <a:close/>
                  <a:moveTo>
                    <a:pt x="10586" y="0"/>
                  </a:moveTo>
                  <a:lnTo>
                    <a:pt x="9824" y="417"/>
                  </a:lnTo>
                  <a:lnTo>
                    <a:pt x="7430" y="1762"/>
                  </a:lnTo>
                  <a:lnTo>
                    <a:pt x="5121" y="464"/>
                  </a:lnTo>
                  <a:lnTo>
                    <a:pt x="4370" y="48"/>
                  </a:lnTo>
                  <a:lnTo>
                    <a:pt x="4144" y="869"/>
                  </a:lnTo>
                  <a:lnTo>
                    <a:pt x="3430" y="3453"/>
                  </a:lnTo>
                  <a:lnTo>
                    <a:pt x="858" y="4120"/>
                  </a:lnTo>
                  <a:lnTo>
                    <a:pt x="1" y="4346"/>
                  </a:lnTo>
                  <a:lnTo>
                    <a:pt x="441" y="5072"/>
                  </a:lnTo>
                  <a:lnTo>
                    <a:pt x="1823" y="7394"/>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19" y="13752"/>
                  </a:lnTo>
                  <a:lnTo>
                    <a:pt x="11633" y="11168"/>
                  </a:lnTo>
                  <a:lnTo>
                    <a:pt x="14205" y="10489"/>
                  </a:lnTo>
                  <a:lnTo>
                    <a:pt x="15050" y="10275"/>
                  </a:lnTo>
                  <a:lnTo>
                    <a:pt x="14622" y="9537"/>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11"/>
            <p:cNvSpPr/>
            <p:nvPr/>
          </p:nvSpPr>
          <p:spPr>
            <a:xfrm>
              <a:off x="4759800"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50" y="1251"/>
                  </a:moveTo>
                  <a:lnTo>
                    <a:pt x="10705" y="3644"/>
                  </a:lnTo>
                  <a:lnTo>
                    <a:pt x="7942" y="6323"/>
                  </a:lnTo>
                  <a:lnTo>
                    <a:pt x="7942" y="2430"/>
                  </a:lnTo>
                  <a:lnTo>
                    <a:pt x="7954" y="2430"/>
                  </a:lnTo>
                  <a:lnTo>
                    <a:pt x="10050" y="1251"/>
                  </a:lnTo>
                  <a:close/>
                  <a:moveTo>
                    <a:pt x="3751" y="4228"/>
                  </a:moveTo>
                  <a:lnTo>
                    <a:pt x="6525" y="6906"/>
                  </a:lnTo>
                  <a:lnTo>
                    <a:pt x="2501" y="6906"/>
                  </a:lnTo>
                  <a:lnTo>
                    <a:pt x="1287" y="4871"/>
                  </a:lnTo>
                  <a:lnTo>
                    <a:pt x="3751" y="4228"/>
                  </a:lnTo>
                  <a:close/>
                  <a:moveTo>
                    <a:pt x="11371" y="4156"/>
                  </a:moveTo>
                  <a:lnTo>
                    <a:pt x="13717" y="4763"/>
                  </a:lnTo>
                  <a:lnTo>
                    <a:pt x="12443" y="6906"/>
                  </a:lnTo>
                  <a:lnTo>
                    <a:pt x="8538" y="6906"/>
                  </a:lnTo>
                  <a:lnTo>
                    <a:pt x="11371" y="4156"/>
                  </a:lnTo>
                  <a:close/>
                  <a:moveTo>
                    <a:pt x="12562" y="7728"/>
                  </a:moveTo>
                  <a:lnTo>
                    <a:pt x="13788" y="9764"/>
                  </a:lnTo>
                  <a:lnTo>
                    <a:pt x="11312" y="10407"/>
                  </a:lnTo>
                  <a:lnTo>
                    <a:pt x="8550" y="7728"/>
                  </a:lnTo>
                  <a:close/>
                  <a:moveTo>
                    <a:pt x="6525" y="7704"/>
                  </a:moveTo>
                  <a:lnTo>
                    <a:pt x="3668" y="10478"/>
                  </a:lnTo>
                  <a:lnTo>
                    <a:pt x="1334" y="9859"/>
                  </a:lnTo>
                  <a:lnTo>
                    <a:pt x="2608" y="7704"/>
                  </a:lnTo>
                  <a:close/>
                  <a:moveTo>
                    <a:pt x="7954" y="8300"/>
                  </a:moveTo>
                  <a:lnTo>
                    <a:pt x="10788" y="11050"/>
                  </a:lnTo>
                  <a:lnTo>
                    <a:pt x="10169" y="13336"/>
                  </a:lnTo>
                  <a:lnTo>
                    <a:pt x="7954" y="12098"/>
                  </a:lnTo>
                  <a:lnTo>
                    <a:pt x="7954" y="8300"/>
                  </a:lnTo>
                  <a:close/>
                  <a:moveTo>
                    <a:pt x="7121" y="8300"/>
                  </a:moveTo>
                  <a:lnTo>
                    <a:pt x="7121" y="12205"/>
                  </a:lnTo>
                  <a:lnTo>
                    <a:pt x="7109" y="12205"/>
                  </a:lnTo>
                  <a:lnTo>
                    <a:pt x="5001" y="13383"/>
                  </a:lnTo>
                  <a:lnTo>
                    <a:pt x="4347" y="10978"/>
                  </a:lnTo>
                  <a:lnTo>
                    <a:pt x="7121" y="8300"/>
                  </a:lnTo>
                  <a:close/>
                  <a:moveTo>
                    <a:pt x="10586" y="1"/>
                  </a:moveTo>
                  <a:lnTo>
                    <a:pt x="9824" y="418"/>
                  </a:lnTo>
                  <a:lnTo>
                    <a:pt x="7430" y="1751"/>
                  </a:lnTo>
                  <a:lnTo>
                    <a:pt x="5121" y="465"/>
                  </a:lnTo>
                  <a:lnTo>
                    <a:pt x="4370" y="49"/>
                  </a:lnTo>
                  <a:lnTo>
                    <a:pt x="4144" y="858"/>
                  </a:lnTo>
                  <a:lnTo>
                    <a:pt x="3430" y="3454"/>
                  </a:lnTo>
                  <a:lnTo>
                    <a:pt x="858" y="4120"/>
                  </a:lnTo>
                  <a:lnTo>
                    <a:pt x="1" y="4347"/>
                  </a:lnTo>
                  <a:lnTo>
                    <a:pt x="441" y="5073"/>
                  </a:lnTo>
                  <a:lnTo>
                    <a:pt x="1823" y="7395"/>
                  </a:lnTo>
                  <a:lnTo>
                    <a:pt x="477" y="9645"/>
                  </a:lnTo>
                  <a:lnTo>
                    <a:pt x="48" y="10371"/>
                  </a:lnTo>
                  <a:lnTo>
                    <a:pt x="894" y="10597"/>
                  </a:lnTo>
                  <a:lnTo>
                    <a:pt x="3561" y="11300"/>
                  </a:lnTo>
                  <a:lnTo>
                    <a:pt x="4251" y="13800"/>
                  </a:lnTo>
                  <a:lnTo>
                    <a:pt x="4466" y="14610"/>
                  </a:lnTo>
                  <a:lnTo>
                    <a:pt x="5228" y="14193"/>
                  </a:lnTo>
                  <a:lnTo>
                    <a:pt x="7621" y="12860"/>
                  </a:lnTo>
                  <a:lnTo>
                    <a:pt x="9931" y="14145"/>
                  </a:lnTo>
                  <a:lnTo>
                    <a:pt x="10693" y="14574"/>
                  </a:lnTo>
                  <a:lnTo>
                    <a:pt x="10907" y="13753"/>
                  </a:lnTo>
                  <a:lnTo>
                    <a:pt x="11621" y="11157"/>
                  </a:lnTo>
                  <a:lnTo>
                    <a:pt x="14205" y="10490"/>
                  </a:lnTo>
                  <a:lnTo>
                    <a:pt x="15050" y="10264"/>
                  </a:lnTo>
                  <a:lnTo>
                    <a:pt x="14622" y="9538"/>
                  </a:lnTo>
                  <a:lnTo>
                    <a:pt x="13229" y="7216"/>
                  </a:lnTo>
                  <a:lnTo>
                    <a:pt x="14574" y="4966"/>
                  </a:lnTo>
                  <a:lnTo>
                    <a:pt x="15003" y="4239"/>
                  </a:lnTo>
                  <a:lnTo>
                    <a:pt x="14157" y="4013"/>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11"/>
            <p:cNvSpPr/>
            <p:nvPr/>
          </p:nvSpPr>
          <p:spPr>
            <a:xfrm>
              <a:off x="5139025" y="3038600"/>
              <a:ext cx="376250" cy="365250"/>
            </a:xfrm>
            <a:custGeom>
              <a:avLst/>
              <a:gdLst/>
              <a:ahLst/>
              <a:cxnLst/>
              <a:rect l="l" t="t" r="r" b="b"/>
              <a:pathLst>
                <a:path w="15050" h="14610" extrusionOk="0">
                  <a:moveTo>
                    <a:pt x="10049" y="1239"/>
                  </a:moveTo>
                  <a:lnTo>
                    <a:pt x="10704" y="3632"/>
                  </a:lnTo>
                  <a:lnTo>
                    <a:pt x="7930" y="6311"/>
                  </a:lnTo>
                  <a:lnTo>
                    <a:pt x="7930" y="2405"/>
                  </a:lnTo>
                  <a:lnTo>
                    <a:pt x="7954" y="2405"/>
                  </a:lnTo>
                  <a:lnTo>
                    <a:pt x="10049" y="1239"/>
                  </a:lnTo>
                  <a:close/>
                  <a:moveTo>
                    <a:pt x="4882" y="1298"/>
                  </a:moveTo>
                  <a:lnTo>
                    <a:pt x="7097" y="2525"/>
                  </a:lnTo>
                  <a:lnTo>
                    <a:pt x="7097" y="6323"/>
                  </a:lnTo>
                  <a:lnTo>
                    <a:pt x="4263" y="3572"/>
                  </a:lnTo>
                  <a:lnTo>
                    <a:pt x="4882" y="1298"/>
                  </a:lnTo>
                  <a:close/>
                  <a:moveTo>
                    <a:pt x="3751" y="4215"/>
                  </a:moveTo>
                  <a:lnTo>
                    <a:pt x="6513" y="6894"/>
                  </a:lnTo>
                  <a:lnTo>
                    <a:pt x="2501" y="6894"/>
                  </a:lnTo>
                  <a:lnTo>
                    <a:pt x="1286" y="4846"/>
                  </a:lnTo>
                  <a:lnTo>
                    <a:pt x="3751" y="4215"/>
                  </a:lnTo>
                  <a:close/>
                  <a:moveTo>
                    <a:pt x="11383" y="4132"/>
                  </a:moveTo>
                  <a:lnTo>
                    <a:pt x="13728" y="4751"/>
                  </a:lnTo>
                  <a:lnTo>
                    <a:pt x="12442" y="6894"/>
                  </a:lnTo>
                  <a:lnTo>
                    <a:pt x="8525" y="6894"/>
                  </a:lnTo>
                  <a:lnTo>
                    <a:pt x="11383" y="4132"/>
                  </a:lnTo>
                  <a:close/>
                  <a:moveTo>
                    <a:pt x="12562" y="7704"/>
                  </a:moveTo>
                  <a:lnTo>
                    <a:pt x="13764" y="9752"/>
                  </a:lnTo>
                  <a:lnTo>
                    <a:pt x="11311" y="10383"/>
                  </a:lnTo>
                  <a:lnTo>
                    <a:pt x="8549" y="7704"/>
                  </a:lnTo>
                  <a:close/>
                  <a:moveTo>
                    <a:pt x="6513" y="7704"/>
                  </a:moveTo>
                  <a:lnTo>
                    <a:pt x="3668" y="10478"/>
                  </a:lnTo>
                  <a:lnTo>
                    <a:pt x="1322" y="9871"/>
                  </a:lnTo>
                  <a:lnTo>
                    <a:pt x="2608" y="7704"/>
                  </a:lnTo>
                  <a:close/>
                  <a:moveTo>
                    <a:pt x="7954" y="8287"/>
                  </a:moveTo>
                  <a:lnTo>
                    <a:pt x="10787" y="11038"/>
                  </a:lnTo>
                  <a:lnTo>
                    <a:pt x="10168" y="13324"/>
                  </a:lnTo>
                  <a:lnTo>
                    <a:pt x="7954" y="12085"/>
                  </a:lnTo>
                  <a:lnTo>
                    <a:pt x="7954"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7" y="13752"/>
                  </a:lnTo>
                  <a:lnTo>
                    <a:pt x="11621" y="11157"/>
                  </a:lnTo>
                  <a:lnTo>
                    <a:pt x="14205" y="10490"/>
                  </a:lnTo>
                  <a:lnTo>
                    <a:pt x="15050" y="10264"/>
                  </a:lnTo>
                  <a:lnTo>
                    <a:pt x="14621" y="9537"/>
                  </a:lnTo>
                  <a:lnTo>
                    <a:pt x="13228"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11"/>
            <p:cNvSpPr/>
            <p:nvPr/>
          </p:nvSpPr>
          <p:spPr>
            <a:xfrm>
              <a:off x="5138725"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61" y="1250"/>
                  </a:moveTo>
                  <a:lnTo>
                    <a:pt x="10716" y="3643"/>
                  </a:lnTo>
                  <a:lnTo>
                    <a:pt x="7942" y="6322"/>
                  </a:lnTo>
                  <a:lnTo>
                    <a:pt x="7942" y="2417"/>
                  </a:lnTo>
                  <a:lnTo>
                    <a:pt x="7966" y="2417"/>
                  </a:lnTo>
                  <a:lnTo>
                    <a:pt x="10061" y="1250"/>
                  </a:lnTo>
                  <a:close/>
                  <a:moveTo>
                    <a:pt x="3763" y="4203"/>
                  </a:moveTo>
                  <a:lnTo>
                    <a:pt x="6537" y="6882"/>
                  </a:lnTo>
                  <a:lnTo>
                    <a:pt x="2513" y="6882"/>
                  </a:lnTo>
                  <a:lnTo>
                    <a:pt x="1310" y="4846"/>
                  </a:lnTo>
                  <a:lnTo>
                    <a:pt x="3763" y="4203"/>
                  </a:lnTo>
                  <a:close/>
                  <a:moveTo>
                    <a:pt x="11395" y="4132"/>
                  </a:moveTo>
                  <a:lnTo>
                    <a:pt x="13740" y="4739"/>
                  </a:lnTo>
                  <a:lnTo>
                    <a:pt x="12454" y="6882"/>
                  </a:lnTo>
                  <a:lnTo>
                    <a:pt x="8537" y="6882"/>
                  </a:lnTo>
                  <a:lnTo>
                    <a:pt x="11395" y="4132"/>
                  </a:lnTo>
                  <a:close/>
                  <a:moveTo>
                    <a:pt x="12562" y="7715"/>
                  </a:moveTo>
                  <a:lnTo>
                    <a:pt x="13776" y="9763"/>
                  </a:lnTo>
                  <a:lnTo>
                    <a:pt x="11311" y="10394"/>
                  </a:lnTo>
                  <a:lnTo>
                    <a:pt x="8537" y="7715"/>
                  </a:lnTo>
                  <a:close/>
                  <a:moveTo>
                    <a:pt x="6525" y="7715"/>
                  </a:moveTo>
                  <a:lnTo>
                    <a:pt x="3680" y="10478"/>
                  </a:lnTo>
                  <a:lnTo>
                    <a:pt x="1334" y="9858"/>
                  </a:lnTo>
                  <a:lnTo>
                    <a:pt x="2620" y="7715"/>
                  </a:lnTo>
                  <a:close/>
                  <a:moveTo>
                    <a:pt x="7966" y="8287"/>
                  </a:moveTo>
                  <a:lnTo>
                    <a:pt x="10799" y="11037"/>
                  </a:lnTo>
                  <a:lnTo>
                    <a:pt x="10180" y="13311"/>
                  </a:lnTo>
                  <a:lnTo>
                    <a:pt x="7954" y="12085"/>
                  </a:lnTo>
                  <a:lnTo>
                    <a:pt x="7954" y="8287"/>
                  </a:lnTo>
                  <a:close/>
                  <a:moveTo>
                    <a:pt x="7132" y="8299"/>
                  </a:moveTo>
                  <a:lnTo>
                    <a:pt x="7132" y="12204"/>
                  </a:lnTo>
                  <a:lnTo>
                    <a:pt x="7109" y="12204"/>
                  </a:lnTo>
                  <a:lnTo>
                    <a:pt x="5013" y="13371"/>
                  </a:lnTo>
                  <a:lnTo>
                    <a:pt x="4358" y="10978"/>
                  </a:lnTo>
                  <a:lnTo>
                    <a:pt x="7132"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34" y="7394"/>
                  </a:lnTo>
                  <a:lnTo>
                    <a:pt x="489" y="9632"/>
                  </a:lnTo>
                  <a:lnTo>
                    <a:pt x="60" y="10370"/>
                  </a:lnTo>
                  <a:lnTo>
                    <a:pt x="905" y="10597"/>
                  </a:lnTo>
                  <a:lnTo>
                    <a:pt x="3572" y="11287"/>
                  </a:lnTo>
                  <a:lnTo>
                    <a:pt x="4251" y="13788"/>
                  </a:lnTo>
                  <a:lnTo>
                    <a:pt x="4477" y="14609"/>
                  </a:lnTo>
                  <a:lnTo>
                    <a:pt x="5239" y="14192"/>
                  </a:lnTo>
                  <a:lnTo>
                    <a:pt x="7632" y="12859"/>
                  </a:lnTo>
                  <a:lnTo>
                    <a:pt x="9942" y="14145"/>
                  </a:lnTo>
                  <a:lnTo>
                    <a:pt x="10692" y="14561"/>
                  </a:lnTo>
                  <a:lnTo>
                    <a:pt x="10919" y="13752"/>
                  </a:lnTo>
                  <a:lnTo>
                    <a:pt x="11633" y="11156"/>
                  </a:lnTo>
                  <a:lnTo>
                    <a:pt x="14205" y="10489"/>
                  </a:lnTo>
                  <a:lnTo>
                    <a:pt x="15038" y="10263"/>
                  </a:lnTo>
                  <a:lnTo>
                    <a:pt x="14609" y="9537"/>
                  </a:lnTo>
                  <a:lnTo>
                    <a:pt x="13228" y="7215"/>
                  </a:lnTo>
                  <a:lnTo>
                    <a:pt x="14562" y="4965"/>
                  </a:lnTo>
                  <a:lnTo>
                    <a:pt x="15002" y="4239"/>
                  </a:lnTo>
                  <a:lnTo>
                    <a:pt x="14145" y="4012"/>
                  </a:lnTo>
                  <a:lnTo>
                    <a:pt x="11490" y="3310"/>
                  </a:lnTo>
                  <a:lnTo>
                    <a:pt x="10799"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11"/>
            <p:cNvSpPr/>
            <p:nvPr/>
          </p:nvSpPr>
          <p:spPr>
            <a:xfrm>
              <a:off x="4759800" y="846375"/>
              <a:ext cx="376275" cy="365250"/>
            </a:xfrm>
            <a:custGeom>
              <a:avLst/>
              <a:gdLst/>
              <a:ahLst/>
              <a:cxnLst/>
              <a:rect l="l" t="t" r="r" b="b"/>
              <a:pathLst>
                <a:path w="15051" h="14610" extrusionOk="0">
                  <a:moveTo>
                    <a:pt x="10050" y="1250"/>
                  </a:moveTo>
                  <a:lnTo>
                    <a:pt x="10705" y="3643"/>
                  </a:lnTo>
                  <a:lnTo>
                    <a:pt x="7942" y="6322"/>
                  </a:lnTo>
                  <a:lnTo>
                    <a:pt x="7942" y="2429"/>
                  </a:lnTo>
                  <a:lnTo>
                    <a:pt x="7954" y="2429"/>
                  </a:lnTo>
                  <a:lnTo>
                    <a:pt x="10050" y="1250"/>
                  </a:lnTo>
                  <a:close/>
                  <a:moveTo>
                    <a:pt x="4882" y="1310"/>
                  </a:moveTo>
                  <a:lnTo>
                    <a:pt x="7109" y="2548"/>
                  </a:lnTo>
                  <a:lnTo>
                    <a:pt x="7109" y="6334"/>
                  </a:lnTo>
                  <a:lnTo>
                    <a:pt x="4263" y="3584"/>
                  </a:lnTo>
                  <a:lnTo>
                    <a:pt x="4882" y="1310"/>
                  </a:lnTo>
                  <a:close/>
                  <a:moveTo>
                    <a:pt x="3751" y="4227"/>
                  </a:moveTo>
                  <a:lnTo>
                    <a:pt x="6525" y="6906"/>
                  </a:lnTo>
                  <a:lnTo>
                    <a:pt x="2501" y="6906"/>
                  </a:lnTo>
                  <a:lnTo>
                    <a:pt x="1287" y="4870"/>
                  </a:lnTo>
                  <a:lnTo>
                    <a:pt x="3751" y="4227"/>
                  </a:lnTo>
                  <a:close/>
                  <a:moveTo>
                    <a:pt x="11371" y="4143"/>
                  </a:moveTo>
                  <a:lnTo>
                    <a:pt x="13717" y="4763"/>
                  </a:lnTo>
                  <a:lnTo>
                    <a:pt x="12443" y="6906"/>
                  </a:lnTo>
                  <a:lnTo>
                    <a:pt x="8538" y="6906"/>
                  </a:lnTo>
                  <a:lnTo>
                    <a:pt x="11371" y="4143"/>
                  </a:lnTo>
                  <a:close/>
                  <a:moveTo>
                    <a:pt x="12550" y="7727"/>
                  </a:moveTo>
                  <a:lnTo>
                    <a:pt x="13776" y="9763"/>
                  </a:lnTo>
                  <a:lnTo>
                    <a:pt x="11300" y="10406"/>
                  </a:lnTo>
                  <a:lnTo>
                    <a:pt x="8538" y="7727"/>
                  </a:lnTo>
                  <a:close/>
                  <a:moveTo>
                    <a:pt x="6525" y="7739"/>
                  </a:moveTo>
                  <a:lnTo>
                    <a:pt x="3668" y="10489"/>
                  </a:lnTo>
                  <a:lnTo>
                    <a:pt x="1334" y="9882"/>
                  </a:lnTo>
                  <a:lnTo>
                    <a:pt x="2608" y="7739"/>
                  </a:lnTo>
                  <a:close/>
                  <a:moveTo>
                    <a:pt x="7954" y="8299"/>
                  </a:moveTo>
                  <a:lnTo>
                    <a:pt x="10788" y="11061"/>
                  </a:lnTo>
                  <a:lnTo>
                    <a:pt x="10169" y="13335"/>
                  </a:lnTo>
                  <a:lnTo>
                    <a:pt x="7954" y="12097"/>
                  </a:lnTo>
                  <a:lnTo>
                    <a:pt x="7954" y="8299"/>
                  </a:lnTo>
                  <a:close/>
                  <a:moveTo>
                    <a:pt x="7109" y="8299"/>
                  </a:moveTo>
                  <a:lnTo>
                    <a:pt x="7109" y="12204"/>
                  </a:lnTo>
                  <a:lnTo>
                    <a:pt x="5001" y="13383"/>
                  </a:lnTo>
                  <a:lnTo>
                    <a:pt x="4335" y="10978"/>
                  </a:lnTo>
                  <a:lnTo>
                    <a:pt x="7109" y="8299"/>
                  </a:lnTo>
                  <a:close/>
                  <a:moveTo>
                    <a:pt x="10586" y="0"/>
                  </a:moveTo>
                  <a:lnTo>
                    <a:pt x="9824" y="417"/>
                  </a:lnTo>
                  <a:lnTo>
                    <a:pt x="7430" y="1750"/>
                  </a:lnTo>
                  <a:lnTo>
                    <a:pt x="5121" y="464"/>
                  </a:lnTo>
                  <a:lnTo>
                    <a:pt x="4370" y="48"/>
                  </a:lnTo>
                  <a:lnTo>
                    <a:pt x="4144" y="857"/>
                  </a:lnTo>
                  <a:lnTo>
                    <a:pt x="3430" y="3453"/>
                  </a:lnTo>
                  <a:lnTo>
                    <a:pt x="858" y="4120"/>
                  </a:lnTo>
                  <a:lnTo>
                    <a:pt x="1" y="4346"/>
                  </a:lnTo>
                  <a:lnTo>
                    <a:pt x="441" y="5072"/>
                  </a:lnTo>
                  <a:lnTo>
                    <a:pt x="1823" y="7394"/>
                  </a:lnTo>
                  <a:lnTo>
                    <a:pt x="477" y="9644"/>
                  </a:lnTo>
                  <a:lnTo>
                    <a:pt x="48" y="10370"/>
                  </a:lnTo>
                  <a:lnTo>
                    <a:pt x="894" y="10597"/>
                  </a:lnTo>
                  <a:lnTo>
                    <a:pt x="3561" y="11299"/>
                  </a:lnTo>
                  <a:lnTo>
                    <a:pt x="4251" y="13799"/>
                  </a:lnTo>
                  <a:lnTo>
                    <a:pt x="4466" y="14609"/>
                  </a:lnTo>
                  <a:lnTo>
                    <a:pt x="5228" y="14192"/>
                  </a:lnTo>
                  <a:lnTo>
                    <a:pt x="7621" y="12859"/>
                  </a:lnTo>
                  <a:lnTo>
                    <a:pt x="9931" y="14157"/>
                  </a:lnTo>
                  <a:lnTo>
                    <a:pt x="10693" y="14573"/>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22"/>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11"/>
            <p:cNvSpPr/>
            <p:nvPr/>
          </p:nvSpPr>
          <p:spPr>
            <a:xfrm>
              <a:off x="5518225" y="4134575"/>
              <a:ext cx="375975" cy="365525"/>
            </a:xfrm>
            <a:custGeom>
              <a:avLst/>
              <a:gdLst/>
              <a:ahLst/>
              <a:cxnLst/>
              <a:rect l="l" t="t" r="r" b="b"/>
              <a:pathLst>
                <a:path w="15039" h="14621" extrusionOk="0">
                  <a:moveTo>
                    <a:pt x="4883" y="1286"/>
                  </a:moveTo>
                  <a:lnTo>
                    <a:pt x="7097" y="2512"/>
                  </a:lnTo>
                  <a:lnTo>
                    <a:pt x="7097" y="6310"/>
                  </a:lnTo>
                  <a:lnTo>
                    <a:pt x="4252" y="3560"/>
                  </a:lnTo>
                  <a:lnTo>
                    <a:pt x="4883" y="1286"/>
                  </a:lnTo>
                  <a:close/>
                  <a:moveTo>
                    <a:pt x="10050" y="1238"/>
                  </a:moveTo>
                  <a:lnTo>
                    <a:pt x="10705" y="3632"/>
                  </a:lnTo>
                  <a:lnTo>
                    <a:pt x="7931" y="6310"/>
                  </a:lnTo>
                  <a:lnTo>
                    <a:pt x="7931" y="2417"/>
                  </a:lnTo>
                  <a:lnTo>
                    <a:pt x="7942" y="2417"/>
                  </a:lnTo>
                  <a:lnTo>
                    <a:pt x="10050" y="1238"/>
                  </a:lnTo>
                  <a:close/>
                  <a:moveTo>
                    <a:pt x="11383" y="4132"/>
                  </a:moveTo>
                  <a:lnTo>
                    <a:pt x="13717" y="4739"/>
                  </a:lnTo>
                  <a:lnTo>
                    <a:pt x="12443" y="6882"/>
                  </a:lnTo>
                  <a:lnTo>
                    <a:pt x="8526" y="6882"/>
                  </a:lnTo>
                  <a:lnTo>
                    <a:pt x="11383" y="4132"/>
                  </a:lnTo>
                  <a:close/>
                  <a:moveTo>
                    <a:pt x="3751" y="4215"/>
                  </a:moveTo>
                  <a:lnTo>
                    <a:pt x="6514" y="6894"/>
                  </a:lnTo>
                  <a:lnTo>
                    <a:pt x="2501" y="6894"/>
                  </a:lnTo>
                  <a:lnTo>
                    <a:pt x="1299" y="4858"/>
                  </a:lnTo>
                  <a:lnTo>
                    <a:pt x="3751" y="4215"/>
                  </a:lnTo>
                  <a:close/>
                  <a:moveTo>
                    <a:pt x="12550" y="7715"/>
                  </a:moveTo>
                  <a:lnTo>
                    <a:pt x="13765" y="9751"/>
                  </a:lnTo>
                  <a:lnTo>
                    <a:pt x="11300" y="10394"/>
                  </a:lnTo>
                  <a:lnTo>
                    <a:pt x="8526" y="7715"/>
                  </a:lnTo>
                  <a:close/>
                  <a:moveTo>
                    <a:pt x="6514" y="7715"/>
                  </a:moveTo>
                  <a:lnTo>
                    <a:pt x="3656" y="10466"/>
                  </a:lnTo>
                  <a:lnTo>
                    <a:pt x="1323" y="9859"/>
                  </a:lnTo>
                  <a:lnTo>
                    <a:pt x="2608"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49" y="10382"/>
                  </a:lnTo>
                  <a:lnTo>
                    <a:pt x="894" y="10597"/>
                  </a:lnTo>
                  <a:lnTo>
                    <a:pt x="3561"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11"/>
            <p:cNvSpPr/>
            <p:nvPr/>
          </p:nvSpPr>
          <p:spPr>
            <a:xfrm>
              <a:off x="5897750" y="3769050"/>
              <a:ext cx="372100" cy="365250"/>
            </a:xfrm>
            <a:custGeom>
              <a:avLst/>
              <a:gdLst/>
              <a:ahLst/>
              <a:cxnLst/>
              <a:rect l="l" t="t" r="r" b="b"/>
              <a:pathLst>
                <a:path w="14884" h="14610" extrusionOk="0">
                  <a:moveTo>
                    <a:pt x="4870" y="1286"/>
                  </a:moveTo>
                  <a:lnTo>
                    <a:pt x="7085" y="2524"/>
                  </a:lnTo>
                  <a:lnTo>
                    <a:pt x="7085" y="6323"/>
                  </a:lnTo>
                  <a:lnTo>
                    <a:pt x="4239" y="3572"/>
                  </a:lnTo>
                  <a:lnTo>
                    <a:pt x="4870" y="1286"/>
                  </a:lnTo>
                  <a:close/>
                  <a:moveTo>
                    <a:pt x="10026" y="1250"/>
                  </a:moveTo>
                  <a:lnTo>
                    <a:pt x="10680" y="3644"/>
                  </a:lnTo>
                  <a:lnTo>
                    <a:pt x="7918" y="6323"/>
                  </a:lnTo>
                  <a:lnTo>
                    <a:pt x="7918" y="2417"/>
                  </a:lnTo>
                  <a:lnTo>
                    <a:pt x="7930" y="2417"/>
                  </a:lnTo>
                  <a:lnTo>
                    <a:pt x="10026" y="1250"/>
                  </a:lnTo>
                  <a:close/>
                  <a:moveTo>
                    <a:pt x="3727" y="4227"/>
                  </a:moveTo>
                  <a:lnTo>
                    <a:pt x="6501" y="6906"/>
                  </a:lnTo>
                  <a:lnTo>
                    <a:pt x="2477" y="6906"/>
                  </a:lnTo>
                  <a:lnTo>
                    <a:pt x="1263" y="4858"/>
                  </a:lnTo>
                  <a:lnTo>
                    <a:pt x="3727" y="4227"/>
                  </a:lnTo>
                  <a:close/>
                  <a:moveTo>
                    <a:pt x="11371" y="4144"/>
                  </a:moveTo>
                  <a:lnTo>
                    <a:pt x="13716" y="4763"/>
                  </a:lnTo>
                  <a:lnTo>
                    <a:pt x="12442" y="6906"/>
                  </a:lnTo>
                  <a:lnTo>
                    <a:pt x="8525" y="6906"/>
                  </a:lnTo>
                  <a:lnTo>
                    <a:pt x="11371" y="4144"/>
                  </a:lnTo>
                  <a:close/>
                  <a:moveTo>
                    <a:pt x="12526" y="7716"/>
                  </a:moveTo>
                  <a:lnTo>
                    <a:pt x="13752" y="9763"/>
                  </a:lnTo>
                  <a:lnTo>
                    <a:pt x="11276" y="10394"/>
                  </a:lnTo>
                  <a:lnTo>
                    <a:pt x="8513" y="7716"/>
                  </a:lnTo>
                  <a:close/>
                  <a:moveTo>
                    <a:pt x="6501" y="7716"/>
                  </a:moveTo>
                  <a:lnTo>
                    <a:pt x="3644" y="10478"/>
                  </a:lnTo>
                  <a:lnTo>
                    <a:pt x="1310" y="9859"/>
                  </a:lnTo>
                  <a:lnTo>
                    <a:pt x="2584" y="7716"/>
                  </a:lnTo>
                  <a:close/>
                  <a:moveTo>
                    <a:pt x="7930" y="8299"/>
                  </a:moveTo>
                  <a:lnTo>
                    <a:pt x="10776" y="11049"/>
                  </a:lnTo>
                  <a:lnTo>
                    <a:pt x="10145" y="13335"/>
                  </a:lnTo>
                  <a:lnTo>
                    <a:pt x="7930" y="12097"/>
                  </a:lnTo>
                  <a:lnTo>
                    <a:pt x="7930" y="8299"/>
                  </a:lnTo>
                  <a:close/>
                  <a:moveTo>
                    <a:pt x="7097" y="8299"/>
                  </a:moveTo>
                  <a:lnTo>
                    <a:pt x="7097" y="12204"/>
                  </a:lnTo>
                  <a:lnTo>
                    <a:pt x="7085" y="12204"/>
                  </a:lnTo>
                  <a:lnTo>
                    <a:pt x="4989" y="13371"/>
                  </a:lnTo>
                  <a:lnTo>
                    <a:pt x="4334" y="10978"/>
                  </a:lnTo>
                  <a:lnTo>
                    <a:pt x="7097" y="8299"/>
                  </a:lnTo>
                  <a:close/>
                  <a:moveTo>
                    <a:pt x="10585" y="0"/>
                  </a:moveTo>
                  <a:lnTo>
                    <a:pt x="9823" y="417"/>
                  </a:lnTo>
                  <a:lnTo>
                    <a:pt x="7430" y="1751"/>
                  </a:lnTo>
                  <a:lnTo>
                    <a:pt x="5120" y="453"/>
                  </a:lnTo>
                  <a:lnTo>
                    <a:pt x="4358" y="36"/>
                  </a:lnTo>
                  <a:lnTo>
                    <a:pt x="4132" y="858"/>
                  </a:lnTo>
                  <a:lnTo>
                    <a:pt x="3418" y="3441"/>
                  </a:lnTo>
                  <a:lnTo>
                    <a:pt x="846" y="4120"/>
                  </a:lnTo>
                  <a:lnTo>
                    <a:pt x="0" y="4334"/>
                  </a:lnTo>
                  <a:lnTo>
                    <a:pt x="429" y="5072"/>
                  </a:lnTo>
                  <a:lnTo>
                    <a:pt x="1810" y="7394"/>
                  </a:lnTo>
                  <a:lnTo>
                    <a:pt x="477" y="9644"/>
                  </a:lnTo>
                  <a:lnTo>
                    <a:pt x="48" y="10371"/>
                  </a:lnTo>
                  <a:lnTo>
                    <a:pt x="893" y="10585"/>
                  </a:lnTo>
                  <a:lnTo>
                    <a:pt x="3560" y="11287"/>
                  </a:lnTo>
                  <a:lnTo>
                    <a:pt x="4239" y="13788"/>
                  </a:lnTo>
                  <a:lnTo>
                    <a:pt x="4465" y="14609"/>
                  </a:lnTo>
                  <a:lnTo>
                    <a:pt x="5227" y="14193"/>
                  </a:lnTo>
                  <a:lnTo>
                    <a:pt x="7620" y="12859"/>
                  </a:lnTo>
                  <a:lnTo>
                    <a:pt x="9930" y="14145"/>
                  </a:lnTo>
                  <a:lnTo>
                    <a:pt x="10680" y="14562"/>
                  </a:lnTo>
                  <a:lnTo>
                    <a:pt x="10907" y="13752"/>
                  </a:lnTo>
                  <a:lnTo>
                    <a:pt x="11621" y="11156"/>
                  </a:lnTo>
                  <a:lnTo>
                    <a:pt x="14193" y="10490"/>
                  </a:lnTo>
                  <a:lnTo>
                    <a:pt x="14883" y="10311"/>
                  </a:lnTo>
                  <a:lnTo>
                    <a:pt x="14883" y="10013"/>
                  </a:lnTo>
                  <a:lnTo>
                    <a:pt x="14598" y="9537"/>
                  </a:lnTo>
                  <a:lnTo>
                    <a:pt x="13216" y="7215"/>
                  </a:lnTo>
                  <a:lnTo>
                    <a:pt x="14550" y="4965"/>
                  </a:lnTo>
                  <a:lnTo>
                    <a:pt x="14883" y="4418"/>
                  </a:lnTo>
                  <a:lnTo>
                    <a:pt x="14883" y="4203"/>
                  </a:lnTo>
                  <a:lnTo>
                    <a:pt x="14157" y="4013"/>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11"/>
            <p:cNvSpPr/>
            <p:nvPr/>
          </p:nvSpPr>
          <p:spPr>
            <a:xfrm>
              <a:off x="5897450" y="3403825"/>
              <a:ext cx="372100" cy="365550"/>
            </a:xfrm>
            <a:custGeom>
              <a:avLst/>
              <a:gdLst/>
              <a:ahLst/>
              <a:cxnLst/>
              <a:rect l="l" t="t" r="r" b="b"/>
              <a:pathLst>
                <a:path w="14884" h="14622" extrusionOk="0">
                  <a:moveTo>
                    <a:pt x="4882" y="1286"/>
                  </a:moveTo>
                  <a:lnTo>
                    <a:pt x="7097" y="2525"/>
                  </a:lnTo>
                  <a:lnTo>
                    <a:pt x="7097" y="6311"/>
                  </a:lnTo>
                  <a:lnTo>
                    <a:pt x="4251" y="3560"/>
                  </a:lnTo>
                  <a:lnTo>
                    <a:pt x="4882" y="1286"/>
                  </a:lnTo>
                  <a:close/>
                  <a:moveTo>
                    <a:pt x="10038" y="1239"/>
                  </a:moveTo>
                  <a:lnTo>
                    <a:pt x="10692" y="3632"/>
                  </a:lnTo>
                  <a:lnTo>
                    <a:pt x="7930" y="6311"/>
                  </a:lnTo>
                  <a:lnTo>
                    <a:pt x="7930" y="2417"/>
                  </a:lnTo>
                  <a:lnTo>
                    <a:pt x="7942" y="2417"/>
                  </a:lnTo>
                  <a:lnTo>
                    <a:pt x="10038" y="1239"/>
                  </a:lnTo>
                  <a:close/>
                  <a:moveTo>
                    <a:pt x="3739" y="4215"/>
                  </a:moveTo>
                  <a:lnTo>
                    <a:pt x="6513" y="6894"/>
                  </a:lnTo>
                  <a:lnTo>
                    <a:pt x="2489" y="6894"/>
                  </a:lnTo>
                  <a:lnTo>
                    <a:pt x="1275" y="4858"/>
                  </a:lnTo>
                  <a:lnTo>
                    <a:pt x="3739" y="4215"/>
                  </a:lnTo>
                  <a:close/>
                  <a:moveTo>
                    <a:pt x="11371" y="4144"/>
                  </a:moveTo>
                  <a:lnTo>
                    <a:pt x="13705" y="4751"/>
                  </a:lnTo>
                  <a:lnTo>
                    <a:pt x="12443" y="6894"/>
                  </a:lnTo>
                  <a:lnTo>
                    <a:pt x="8525" y="6894"/>
                  </a:lnTo>
                  <a:lnTo>
                    <a:pt x="11371" y="4144"/>
                  </a:lnTo>
                  <a:close/>
                  <a:moveTo>
                    <a:pt x="12538" y="7716"/>
                  </a:moveTo>
                  <a:lnTo>
                    <a:pt x="13764" y="9752"/>
                  </a:lnTo>
                  <a:lnTo>
                    <a:pt x="11288" y="10395"/>
                  </a:lnTo>
                  <a:lnTo>
                    <a:pt x="8525" y="7716"/>
                  </a:lnTo>
                  <a:close/>
                  <a:moveTo>
                    <a:pt x="6501" y="7728"/>
                  </a:moveTo>
                  <a:lnTo>
                    <a:pt x="3656" y="10478"/>
                  </a:lnTo>
                  <a:lnTo>
                    <a:pt x="1310" y="9871"/>
                  </a:lnTo>
                  <a:lnTo>
                    <a:pt x="2584"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5" y="14205"/>
                  </a:lnTo>
                  <a:lnTo>
                    <a:pt x="7621" y="12859"/>
                  </a:lnTo>
                  <a:lnTo>
                    <a:pt x="9918" y="14157"/>
                  </a:lnTo>
                  <a:lnTo>
                    <a:pt x="10680" y="14574"/>
                  </a:lnTo>
                  <a:lnTo>
                    <a:pt x="10907" y="13752"/>
                  </a:lnTo>
                  <a:lnTo>
                    <a:pt x="11621" y="11168"/>
                  </a:lnTo>
                  <a:lnTo>
                    <a:pt x="14193" y="10502"/>
                  </a:lnTo>
                  <a:lnTo>
                    <a:pt x="14883" y="10323"/>
                  </a:lnTo>
                  <a:lnTo>
                    <a:pt x="14883" y="10025"/>
                  </a:lnTo>
                  <a:lnTo>
                    <a:pt x="14598" y="9549"/>
                  </a:lnTo>
                  <a:lnTo>
                    <a:pt x="13216" y="7227"/>
                  </a:lnTo>
                  <a:lnTo>
                    <a:pt x="14550" y="4977"/>
                  </a:lnTo>
                  <a:lnTo>
                    <a:pt x="14883" y="4418"/>
                  </a:lnTo>
                  <a:lnTo>
                    <a:pt x="14883" y="4215"/>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0" name="Google Shape;490;p11"/>
            <p:cNvSpPr/>
            <p:nvPr/>
          </p:nvSpPr>
          <p:spPr>
            <a:xfrm>
              <a:off x="5897750" y="1942025"/>
              <a:ext cx="372100" cy="365550"/>
            </a:xfrm>
            <a:custGeom>
              <a:avLst/>
              <a:gdLst/>
              <a:ahLst/>
              <a:cxnLst/>
              <a:rect l="l" t="t" r="r" b="b"/>
              <a:pathLst>
                <a:path w="14884" h="14622" extrusionOk="0">
                  <a:moveTo>
                    <a:pt x="4870" y="1311"/>
                  </a:moveTo>
                  <a:lnTo>
                    <a:pt x="7085" y="2549"/>
                  </a:lnTo>
                  <a:lnTo>
                    <a:pt x="7085" y="6347"/>
                  </a:lnTo>
                  <a:lnTo>
                    <a:pt x="4239" y="3585"/>
                  </a:lnTo>
                  <a:lnTo>
                    <a:pt x="4870" y="1311"/>
                  </a:lnTo>
                  <a:close/>
                  <a:moveTo>
                    <a:pt x="10026" y="1263"/>
                  </a:moveTo>
                  <a:lnTo>
                    <a:pt x="10680" y="3668"/>
                  </a:lnTo>
                  <a:lnTo>
                    <a:pt x="7918" y="6347"/>
                  </a:lnTo>
                  <a:lnTo>
                    <a:pt x="7918" y="2442"/>
                  </a:lnTo>
                  <a:lnTo>
                    <a:pt x="7930" y="2442"/>
                  </a:lnTo>
                  <a:lnTo>
                    <a:pt x="10026" y="1263"/>
                  </a:lnTo>
                  <a:close/>
                  <a:moveTo>
                    <a:pt x="11371" y="4156"/>
                  </a:moveTo>
                  <a:lnTo>
                    <a:pt x="13705" y="4763"/>
                  </a:lnTo>
                  <a:lnTo>
                    <a:pt x="12431" y="6907"/>
                  </a:lnTo>
                  <a:lnTo>
                    <a:pt x="8513" y="6907"/>
                  </a:lnTo>
                  <a:lnTo>
                    <a:pt x="11371" y="4156"/>
                  </a:lnTo>
                  <a:close/>
                  <a:moveTo>
                    <a:pt x="3727" y="4240"/>
                  </a:moveTo>
                  <a:lnTo>
                    <a:pt x="6501" y="6918"/>
                  </a:lnTo>
                  <a:lnTo>
                    <a:pt x="2477" y="6918"/>
                  </a:lnTo>
                  <a:lnTo>
                    <a:pt x="1263" y="4882"/>
                  </a:lnTo>
                  <a:lnTo>
                    <a:pt x="3727" y="4240"/>
                  </a:lnTo>
                  <a:close/>
                  <a:moveTo>
                    <a:pt x="12550" y="7740"/>
                  </a:moveTo>
                  <a:lnTo>
                    <a:pt x="13764" y="9776"/>
                  </a:lnTo>
                  <a:lnTo>
                    <a:pt x="11299" y="10419"/>
                  </a:lnTo>
                  <a:lnTo>
                    <a:pt x="8525" y="7740"/>
                  </a:lnTo>
                  <a:close/>
                  <a:moveTo>
                    <a:pt x="6501" y="7740"/>
                  </a:moveTo>
                  <a:lnTo>
                    <a:pt x="3644" y="10490"/>
                  </a:lnTo>
                  <a:lnTo>
                    <a:pt x="1310" y="9883"/>
                  </a:lnTo>
                  <a:lnTo>
                    <a:pt x="2584" y="7740"/>
                  </a:lnTo>
                  <a:close/>
                  <a:moveTo>
                    <a:pt x="7930" y="8323"/>
                  </a:moveTo>
                  <a:lnTo>
                    <a:pt x="10776" y="11074"/>
                  </a:lnTo>
                  <a:lnTo>
                    <a:pt x="10145" y="13348"/>
                  </a:lnTo>
                  <a:lnTo>
                    <a:pt x="7930" y="12121"/>
                  </a:lnTo>
                  <a:lnTo>
                    <a:pt x="7930" y="8323"/>
                  </a:lnTo>
                  <a:close/>
                  <a:moveTo>
                    <a:pt x="7097" y="8323"/>
                  </a:moveTo>
                  <a:lnTo>
                    <a:pt x="7097" y="12217"/>
                  </a:lnTo>
                  <a:lnTo>
                    <a:pt x="7085" y="12217"/>
                  </a:lnTo>
                  <a:lnTo>
                    <a:pt x="4989" y="13395"/>
                  </a:lnTo>
                  <a:lnTo>
                    <a:pt x="4334" y="11002"/>
                  </a:lnTo>
                  <a:lnTo>
                    <a:pt x="7097" y="8323"/>
                  </a:lnTo>
                  <a:close/>
                  <a:moveTo>
                    <a:pt x="10585" y="1"/>
                  </a:moveTo>
                  <a:lnTo>
                    <a:pt x="9823" y="418"/>
                  </a:lnTo>
                  <a:lnTo>
                    <a:pt x="7430" y="1763"/>
                  </a:lnTo>
                  <a:lnTo>
                    <a:pt x="5120" y="465"/>
                  </a:lnTo>
                  <a:lnTo>
                    <a:pt x="4358" y="49"/>
                  </a:lnTo>
                  <a:lnTo>
                    <a:pt x="4132" y="870"/>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22"/>
                  </a:lnTo>
                  <a:lnTo>
                    <a:pt x="5227" y="14193"/>
                  </a:lnTo>
                  <a:lnTo>
                    <a:pt x="7620" y="12860"/>
                  </a:lnTo>
                  <a:lnTo>
                    <a:pt x="9930" y="14157"/>
                  </a:lnTo>
                  <a:lnTo>
                    <a:pt x="10680" y="14574"/>
                  </a:lnTo>
                  <a:lnTo>
                    <a:pt x="10907" y="13753"/>
                  </a:lnTo>
                  <a:lnTo>
                    <a:pt x="11621" y="11169"/>
                  </a:lnTo>
                  <a:lnTo>
                    <a:pt x="14193" y="10490"/>
                  </a:lnTo>
                  <a:lnTo>
                    <a:pt x="14883" y="10312"/>
                  </a:lnTo>
                  <a:lnTo>
                    <a:pt x="14883" y="10002"/>
                  </a:lnTo>
                  <a:lnTo>
                    <a:pt x="14598" y="9562"/>
                  </a:lnTo>
                  <a:lnTo>
                    <a:pt x="13216" y="7240"/>
                  </a:lnTo>
                  <a:lnTo>
                    <a:pt x="14550" y="4990"/>
                  </a:lnTo>
                  <a:lnTo>
                    <a:pt x="14883" y="4442"/>
                  </a:lnTo>
                  <a:lnTo>
                    <a:pt x="14883" y="4216"/>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1" name="Google Shape;491;p11"/>
            <p:cNvSpPr/>
            <p:nvPr/>
          </p:nvSpPr>
          <p:spPr>
            <a:xfrm>
              <a:off x="5897750" y="4499800"/>
              <a:ext cx="372100" cy="365250"/>
            </a:xfrm>
            <a:custGeom>
              <a:avLst/>
              <a:gdLst/>
              <a:ahLst/>
              <a:cxnLst/>
              <a:rect l="l" t="t" r="r" b="b"/>
              <a:pathLst>
                <a:path w="14884" h="14610" extrusionOk="0">
                  <a:moveTo>
                    <a:pt x="4870" y="1286"/>
                  </a:moveTo>
                  <a:lnTo>
                    <a:pt x="7085" y="2524"/>
                  </a:lnTo>
                  <a:lnTo>
                    <a:pt x="7085" y="6322"/>
                  </a:lnTo>
                  <a:lnTo>
                    <a:pt x="4239" y="3572"/>
                  </a:lnTo>
                  <a:lnTo>
                    <a:pt x="4870" y="1286"/>
                  </a:lnTo>
                  <a:close/>
                  <a:moveTo>
                    <a:pt x="10026" y="1250"/>
                  </a:moveTo>
                  <a:lnTo>
                    <a:pt x="10680" y="3643"/>
                  </a:lnTo>
                  <a:lnTo>
                    <a:pt x="7918" y="6322"/>
                  </a:lnTo>
                  <a:lnTo>
                    <a:pt x="7918" y="2417"/>
                  </a:lnTo>
                  <a:lnTo>
                    <a:pt x="7930" y="2417"/>
                  </a:lnTo>
                  <a:lnTo>
                    <a:pt x="10026" y="1250"/>
                  </a:lnTo>
                  <a:close/>
                  <a:moveTo>
                    <a:pt x="11371" y="4132"/>
                  </a:moveTo>
                  <a:lnTo>
                    <a:pt x="13705" y="4739"/>
                  </a:lnTo>
                  <a:lnTo>
                    <a:pt x="12431" y="6882"/>
                  </a:lnTo>
                  <a:lnTo>
                    <a:pt x="8513" y="6882"/>
                  </a:lnTo>
                  <a:lnTo>
                    <a:pt x="11371" y="4132"/>
                  </a:lnTo>
                  <a:close/>
                  <a:moveTo>
                    <a:pt x="3727" y="4227"/>
                  </a:moveTo>
                  <a:lnTo>
                    <a:pt x="6501" y="6906"/>
                  </a:lnTo>
                  <a:lnTo>
                    <a:pt x="2477" y="6906"/>
                  </a:lnTo>
                  <a:lnTo>
                    <a:pt x="1263" y="4858"/>
                  </a:lnTo>
                  <a:lnTo>
                    <a:pt x="3727" y="4227"/>
                  </a:lnTo>
                  <a:close/>
                  <a:moveTo>
                    <a:pt x="12526" y="7715"/>
                  </a:moveTo>
                  <a:lnTo>
                    <a:pt x="13752" y="9763"/>
                  </a:lnTo>
                  <a:lnTo>
                    <a:pt x="11276" y="10394"/>
                  </a:lnTo>
                  <a:lnTo>
                    <a:pt x="8513" y="7715"/>
                  </a:lnTo>
                  <a:close/>
                  <a:moveTo>
                    <a:pt x="6501" y="7715"/>
                  </a:moveTo>
                  <a:lnTo>
                    <a:pt x="3644" y="10478"/>
                  </a:lnTo>
                  <a:lnTo>
                    <a:pt x="1310" y="9858"/>
                  </a:lnTo>
                  <a:lnTo>
                    <a:pt x="2584" y="7715"/>
                  </a:lnTo>
                  <a:close/>
                  <a:moveTo>
                    <a:pt x="7930" y="8299"/>
                  </a:moveTo>
                  <a:lnTo>
                    <a:pt x="10776" y="11049"/>
                  </a:lnTo>
                  <a:lnTo>
                    <a:pt x="10145" y="13335"/>
                  </a:lnTo>
                  <a:lnTo>
                    <a:pt x="7930" y="12097"/>
                  </a:lnTo>
                  <a:lnTo>
                    <a:pt x="7930" y="8299"/>
                  </a:lnTo>
                  <a:close/>
                  <a:moveTo>
                    <a:pt x="7085" y="8299"/>
                  </a:moveTo>
                  <a:lnTo>
                    <a:pt x="7085" y="12204"/>
                  </a:lnTo>
                  <a:lnTo>
                    <a:pt x="4989" y="13371"/>
                  </a:lnTo>
                  <a:lnTo>
                    <a:pt x="4311" y="10978"/>
                  </a:lnTo>
                  <a:lnTo>
                    <a:pt x="7085" y="8299"/>
                  </a:lnTo>
                  <a:close/>
                  <a:moveTo>
                    <a:pt x="10585" y="0"/>
                  </a:moveTo>
                  <a:lnTo>
                    <a:pt x="9823" y="405"/>
                  </a:lnTo>
                  <a:lnTo>
                    <a:pt x="7430" y="1750"/>
                  </a:lnTo>
                  <a:lnTo>
                    <a:pt x="5120" y="453"/>
                  </a:lnTo>
                  <a:lnTo>
                    <a:pt x="4358" y="36"/>
                  </a:lnTo>
                  <a:lnTo>
                    <a:pt x="4132" y="857"/>
                  </a:lnTo>
                  <a:lnTo>
                    <a:pt x="3418" y="3441"/>
                  </a:lnTo>
                  <a:lnTo>
                    <a:pt x="846" y="4120"/>
                  </a:lnTo>
                  <a:lnTo>
                    <a:pt x="0" y="4334"/>
                  </a:lnTo>
                  <a:lnTo>
                    <a:pt x="429" y="5072"/>
                  </a:lnTo>
                  <a:lnTo>
                    <a:pt x="1810" y="7394"/>
                  </a:lnTo>
                  <a:lnTo>
                    <a:pt x="477" y="9632"/>
                  </a:lnTo>
                  <a:lnTo>
                    <a:pt x="48" y="10370"/>
                  </a:lnTo>
                  <a:lnTo>
                    <a:pt x="893" y="10585"/>
                  </a:lnTo>
                  <a:lnTo>
                    <a:pt x="3560" y="11287"/>
                  </a:lnTo>
                  <a:lnTo>
                    <a:pt x="4239" y="13788"/>
                  </a:lnTo>
                  <a:lnTo>
                    <a:pt x="4465" y="14609"/>
                  </a:lnTo>
                  <a:lnTo>
                    <a:pt x="5227" y="14192"/>
                  </a:lnTo>
                  <a:lnTo>
                    <a:pt x="7620" y="12847"/>
                  </a:lnTo>
                  <a:lnTo>
                    <a:pt x="9930" y="14145"/>
                  </a:lnTo>
                  <a:lnTo>
                    <a:pt x="10680" y="14561"/>
                  </a:lnTo>
                  <a:lnTo>
                    <a:pt x="10907" y="13740"/>
                  </a:lnTo>
                  <a:lnTo>
                    <a:pt x="11621" y="11156"/>
                  </a:lnTo>
                  <a:lnTo>
                    <a:pt x="14193" y="10489"/>
                  </a:lnTo>
                  <a:lnTo>
                    <a:pt x="14883" y="10311"/>
                  </a:lnTo>
                  <a:lnTo>
                    <a:pt x="14883" y="9989"/>
                  </a:lnTo>
                  <a:lnTo>
                    <a:pt x="14598" y="9537"/>
                  </a:lnTo>
                  <a:lnTo>
                    <a:pt x="13216" y="7215"/>
                  </a:lnTo>
                  <a:lnTo>
                    <a:pt x="14550" y="4965"/>
                  </a:lnTo>
                  <a:lnTo>
                    <a:pt x="14883" y="4417"/>
                  </a:lnTo>
                  <a:lnTo>
                    <a:pt x="14883" y="4203"/>
                  </a:lnTo>
                  <a:lnTo>
                    <a:pt x="14157" y="4012"/>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2" name="Google Shape;492;p11"/>
            <p:cNvSpPr/>
            <p:nvPr/>
          </p:nvSpPr>
          <p:spPr>
            <a:xfrm>
              <a:off x="5897750" y="2307850"/>
              <a:ext cx="372100" cy="365250"/>
            </a:xfrm>
            <a:custGeom>
              <a:avLst/>
              <a:gdLst/>
              <a:ahLst/>
              <a:cxnLst/>
              <a:rect l="l" t="t" r="r" b="b"/>
              <a:pathLst>
                <a:path w="14884" h="14610" extrusionOk="0">
                  <a:moveTo>
                    <a:pt x="4870" y="1298"/>
                  </a:moveTo>
                  <a:lnTo>
                    <a:pt x="7085" y="2525"/>
                  </a:lnTo>
                  <a:lnTo>
                    <a:pt x="7085" y="6323"/>
                  </a:lnTo>
                  <a:lnTo>
                    <a:pt x="4239" y="3573"/>
                  </a:lnTo>
                  <a:lnTo>
                    <a:pt x="4870" y="1298"/>
                  </a:lnTo>
                  <a:close/>
                  <a:moveTo>
                    <a:pt x="10026" y="1251"/>
                  </a:moveTo>
                  <a:lnTo>
                    <a:pt x="10680" y="3644"/>
                  </a:lnTo>
                  <a:lnTo>
                    <a:pt x="7918" y="6323"/>
                  </a:lnTo>
                  <a:lnTo>
                    <a:pt x="7918" y="2430"/>
                  </a:lnTo>
                  <a:lnTo>
                    <a:pt x="7930" y="2430"/>
                  </a:lnTo>
                  <a:lnTo>
                    <a:pt x="10026" y="1251"/>
                  </a:lnTo>
                  <a:close/>
                  <a:moveTo>
                    <a:pt x="11371" y="4132"/>
                  </a:moveTo>
                  <a:lnTo>
                    <a:pt x="13705" y="4751"/>
                  </a:lnTo>
                  <a:lnTo>
                    <a:pt x="12431" y="6894"/>
                  </a:lnTo>
                  <a:lnTo>
                    <a:pt x="8513" y="6894"/>
                  </a:lnTo>
                  <a:lnTo>
                    <a:pt x="11371" y="4132"/>
                  </a:lnTo>
                  <a:close/>
                  <a:moveTo>
                    <a:pt x="3727" y="4227"/>
                  </a:moveTo>
                  <a:lnTo>
                    <a:pt x="6501" y="6906"/>
                  </a:lnTo>
                  <a:lnTo>
                    <a:pt x="2477" y="6906"/>
                  </a:lnTo>
                  <a:lnTo>
                    <a:pt x="1263" y="4870"/>
                  </a:lnTo>
                  <a:lnTo>
                    <a:pt x="3727" y="4227"/>
                  </a:lnTo>
                  <a:close/>
                  <a:moveTo>
                    <a:pt x="12550" y="7728"/>
                  </a:moveTo>
                  <a:lnTo>
                    <a:pt x="13764" y="9764"/>
                  </a:lnTo>
                  <a:lnTo>
                    <a:pt x="11299" y="10407"/>
                  </a:lnTo>
                  <a:lnTo>
                    <a:pt x="8525" y="7728"/>
                  </a:lnTo>
                  <a:close/>
                  <a:moveTo>
                    <a:pt x="6501" y="7728"/>
                  </a:moveTo>
                  <a:lnTo>
                    <a:pt x="3644" y="10478"/>
                  </a:lnTo>
                  <a:lnTo>
                    <a:pt x="1310" y="9871"/>
                  </a:lnTo>
                  <a:lnTo>
                    <a:pt x="2584" y="7728"/>
                  </a:lnTo>
                  <a:close/>
                  <a:moveTo>
                    <a:pt x="7930" y="8299"/>
                  </a:moveTo>
                  <a:lnTo>
                    <a:pt x="10776" y="11062"/>
                  </a:lnTo>
                  <a:lnTo>
                    <a:pt x="10145" y="13336"/>
                  </a:lnTo>
                  <a:lnTo>
                    <a:pt x="7930" y="12097"/>
                  </a:lnTo>
                  <a:lnTo>
                    <a:pt x="7930" y="8299"/>
                  </a:lnTo>
                  <a:close/>
                  <a:moveTo>
                    <a:pt x="7097" y="8299"/>
                  </a:moveTo>
                  <a:lnTo>
                    <a:pt x="7097" y="12205"/>
                  </a:lnTo>
                  <a:lnTo>
                    <a:pt x="7085" y="12205"/>
                  </a:lnTo>
                  <a:lnTo>
                    <a:pt x="4989" y="13383"/>
                  </a:lnTo>
                  <a:lnTo>
                    <a:pt x="4334" y="10978"/>
                  </a:lnTo>
                  <a:lnTo>
                    <a:pt x="7097" y="8299"/>
                  </a:lnTo>
                  <a:close/>
                  <a:moveTo>
                    <a:pt x="10585" y="1"/>
                  </a:moveTo>
                  <a:lnTo>
                    <a:pt x="9823" y="417"/>
                  </a:lnTo>
                  <a:lnTo>
                    <a:pt x="7430" y="1751"/>
                  </a:lnTo>
                  <a:lnTo>
                    <a:pt x="5120" y="465"/>
                  </a:lnTo>
                  <a:lnTo>
                    <a:pt x="4358" y="48"/>
                  </a:lnTo>
                  <a:lnTo>
                    <a:pt x="4132" y="858"/>
                  </a:lnTo>
                  <a:lnTo>
                    <a:pt x="3418"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7" y="13752"/>
                  </a:lnTo>
                  <a:lnTo>
                    <a:pt x="11621" y="11157"/>
                  </a:lnTo>
                  <a:lnTo>
                    <a:pt x="14193" y="10490"/>
                  </a:lnTo>
                  <a:lnTo>
                    <a:pt x="14883" y="10311"/>
                  </a:lnTo>
                  <a:lnTo>
                    <a:pt x="14883" y="10002"/>
                  </a:lnTo>
                  <a:lnTo>
                    <a:pt x="14598" y="9538"/>
                  </a:lnTo>
                  <a:lnTo>
                    <a:pt x="13216" y="7216"/>
                  </a:lnTo>
                  <a:lnTo>
                    <a:pt x="14550" y="4966"/>
                  </a:lnTo>
                  <a:lnTo>
                    <a:pt x="14883" y="4418"/>
                  </a:lnTo>
                  <a:lnTo>
                    <a:pt x="14883" y="4215"/>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11"/>
            <p:cNvSpPr/>
            <p:nvPr/>
          </p:nvSpPr>
          <p:spPr>
            <a:xfrm>
              <a:off x="5897450" y="1212175"/>
              <a:ext cx="372100" cy="365250"/>
            </a:xfrm>
            <a:custGeom>
              <a:avLst/>
              <a:gdLst/>
              <a:ahLst/>
              <a:cxnLst/>
              <a:rect l="l" t="t" r="r" b="b"/>
              <a:pathLst>
                <a:path w="14884" h="14610" extrusionOk="0">
                  <a:moveTo>
                    <a:pt x="4882" y="1275"/>
                  </a:moveTo>
                  <a:lnTo>
                    <a:pt x="7097" y="2513"/>
                  </a:lnTo>
                  <a:lnTo>
                    <a:pt x="7097" y="6311"/>
                  </a:lnTo>
                  <a:lnTo>
                    <a:pt x="4251" y="3549"/>
                  </a:lnTo>
                  <a:lnTo>
                    <a:pt x="4882" y="1275"/>
                  </a:lnTo>
                  <a:close/>
                  <a:moveTo>
                    <a:pt x="10038" y="1227"/>
                  </a:moveTo>
                  <a:lnTo>
                    <a:pt x="10692" y="3632"/>
                  </a:lnTo>
                  <a:lnTo>
                    <a:pt x="7930" y="6311"/>
                  </a:lnTo>
                  <a:lnTo>
                    <a:pt x="7930" y="2406"/>
                  </a:lnTo>
                  <a:lnTo>
                    <a:pt x="7942" y="2406"/>
                  </a:lnTo>
                  <a:lnTo>
                    <a:pt x="10038" y="1227"/>
                  </a:lnTo>
                  <a:close/>
                  <a:moveTo>
                    <a:pt x="3739" y="4204"/>
                  </a:moveTo>
                  <a:lnTo>
                    <a:pt x="6513" y="6883"/>
                  </a:lnTo>
                  <a:lnTo>
                    <a:pt x="2489" y="6883"/>
                  </a:lnTo>
                  <a:lnTo>
                    <a:pt x="1275" y="4847"/>
                  </a:lnTo>
                  <a:lnTo>
                    <a:pt x="3739" y="4204"/>
                  </a:lnTo>
                  <a:close/>
                  <a:moveTo>
                    <a:pt x="11371" y="4132"/>
                  </a:moveTo>
                  <a:lnTo>
                    <a:pt x="13705" y="4740"/>
                  </a:lnTo>
                  <a:lnTo>
                    <a:pt x="12443" y="6883"/>
                  </a:lnTo>
                  <a:lnTo>
                    <a:pt x="8525" y="6883"/>
                  </a:lnTo>
                  <a:lnTo>
                    <a:pt x="11371" y="4132"/>
                  </a:lnTo>
                  <a:close/>
                  <a:moveTo>
                    <a:pt x="12538" y="7704"/>
                  </a:moveTo>
                  <a:lnTo>
                    <a:pt x="13764" y="9740"/>
                  </a:lnTo>
                  <a:lnTo>
                    <a:pt x="11288" y="10383"/>
                  </a:lnTo>
                  <a:lnTo>
                    <a:pt x="8525" y="7704"/>
                  </a:lnTo>
                  <a:close/>
                  <a:moveTo>
                    <a:pt x="6513" y="7716"/>
                  </a:moveTo>
                  <a:lnTo>
                    <a:pt x="3656" y="10478"/>
                  </a:lnTo>
                  <a:lnTo>
                    <a:pt x="1322" y="9859"/>
                  </a:lnTo>
                  <a:lnTo>
                    <a:pt x="2596" y="7716"/>
                  </a:lnTo>
                  <a:close/>
                  <a:moveTo>
                    <a:pt x="7942" y="8288"/>
                  </a:moveTo>
                  <a:lnTo>
                    <a:pt x="10788" y="11038"/>
                  </a:lnTo>
                  <a:lnTo>
                    <a:pt x="10157" y="13312"/>
                  </a:lnTo>
                  <a:lnTo>
                    <a:pt x="7942" y="12074"/>
                  </a:lnTo>
                  <a:lnTo>
                    <a:pt x="7942" y="8288"/>
                  </a:lnTo>
                  <a:close/>
                  <a:moveTo>
                    <a:pt x="7109" y="8288"/>
                  </a:moveTo>
                  <a:lnTo>
                    <a:pt x="7109" y="12181"/>
                  </a:lnTo>
                  <a:lnTo>
                    <a:pt x="7097" y="12181"/>
                  </a:lnTo>
                  <a:lnTo>
                    <a:pt x="5001" y="13360"/>
                  </a:lnTo>
                  <a:lnTo>
                    <a:pt x="4346" y="10966"/>
                  </a:lnTo>
                  <a:lnTo>
                    <a:pt x="7109" y="8288"/>
                  </a:lnTo>
                  <a:close/>
                  <a:moveTo>
                    <a:pt x="10573" y="1"/>
                  </a:moveTo>
                  <a:lnTo>
                    <a:pt x="9823" y="418"/>
                  </a:lnTo>
                  <a:lnTo>
                    <a:pt x="7418" y="1751"/>
                  </a:lnTo>
                  <a:lnTo>
                    <a:pt x="5120" y="453"/>
                  </a:lnTo>
                  <a:lnTo>
                    <a:pt x="4358" y="37"/>
                  </a:lnTo>
                  <a:lnTo>
                    <a:pt x="4132" y="858"/>
                  </a:lnTo>
                  <a:lnTo>
                    <a:pt x="3418" y="3454"/>
                  </a:lnTo>
                  <a:lnTo>
                    <a:pt x="846" y="4120"/>
                  </a:lnTo>
                  <a:lnTo>
                    <a:pt x="1" y="4347"/>
                  </a:lnTo>
                  <a:lnTo>
                    <a:pt x="429" y="5073"/>
                  </a:lnTo>
                  <a:lnTo>
                    <a:pt x="1810" y="7395"/>
                  </a:lnTo>
                  <a:lnTo>
                    <a:pt x="477" y="9645"/>
                  </a:lnTo>
                  <a:lnTo>
                    <a:pt x="36" y="10371"/>
                  </a:lnTo>
                  <a:lnTo>
                    <a:pt x="894" y="10597"/>
                  </a:lnTo>
                  <a:lnTo>
                    <a:pt x="3549" y="11288"/>
                  </a:lnTo>
                  <a:lnTo>
                    <a:pt x="4239" y="13788"/>
                  </a:lnTo>
                  <a:lnTo>
                    <a:pt x="4465" y="14610"/>
                  </a:lnTo>
                  <a:lnTo>
                    <a:pt x="5215" y="14193"/>
                  </a:lnTo>
                  <a:lnTo>
                    <a:pt x="7621" y="12860"/>
                  </a:lnTo>
                  <a:lnTo>
                    <a:pt x="9918" y="14145"/>
                  </a:lnTo>
                  <a:lnTo>
                    <a:pt x="10680" y="14562"/>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04"/>
                  </a:lnTo>
                  <a:lnTo>
                    <a:pt x="14145" y="4013"/>
                  </a:lnTo>
                  <a:lnTo>
                    <a:pt x="11490" y="3311"/>
                  </a:lnTo>
                  <a:lnTo>
                    <a:pt x="10800" y="810"/>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11"/>
            <p:cNvSpPr/>
            <p:nvPr/>
          </p:nvSpPr>
          <p:spPr>
            <a:xfrm>
              <a:off x="5897750" y="4134275"/>
              <a:ext cx="372100" cy="365550"/>
            </a:xfrm>
            <a:custGeom>
              <a:avLst/>
              <a:gdLst/>
              <a:ahLst/>
              <a:cxnLst/>
              <a:rect l="l" t="t" r="r" b="b"/>
              <a:pathLst>
                <a:path w="14884" h="14622" extrusionOk="0">
                  <a:moveTo>
                    <a:pt x="4870" y="1298"/>
                  </a:moveTo>
                  <a:lnTo>
                    <a:pt x="7085" y="2536"/>
                  </a:lnTo>
                  <a:lnTo>
                    <a:pt x="7085" y="6322"/>
                  </a:lnTo>
                  <a:lnTo>
                    <a:pt x="4239" y="3572"/>
                  </a:lnTo>
                  <a:lnTo>
                    <a:pt x="4870" y="1298"/>
                  </a:lnTo>
                  <a:close/>
                  <a:moveTo>
                    <a:pt x="10026" y="1250"/>
                  </a:moveTo>
                  <a:lnTo>
                    <a:pt x="10680" y="3644"/>
                  </a:lnTo>
                  <a:lnTo>
                    <a:pt x="7918" y="6322"/>
                  </a:lnTo>
                  <a:lnTo>
                    <a:pt x="7918" y="2429"/>
                  </a:lnTo>
                  <a:lnTo>
                    <a:pt x="7930" y="2429"/>
                  </a:lnTo>
                  <a:lnTo>
                    <a:pt x="10026" y="1250"/>
                  </a:lnTo>
                  <a:close/>
                  <a:moveTo>
                    <a:pt x="11371" y="4144"/>
                  </a:moveTo>
                  <a:lnTo>
                    <a:pt x="13705" y="4751"/>
                  </a:lnTo>
                  <a:lnTo>
                    <a:pt x="12431" y="6894"/>
                  </a:lnTo>
                  <a:lnTo>
                    <a:pt x="8513" y="6894"/>
                  </a:lnTo>
                  <a:lnTo>
                    <a:pt x="11371" y="4144"/>
                  </a:lnTo>
                  <a:close/>
                  <a:moveTo>
                    <a:pt x="3727" y="4227"/>
                  </a:moveTo>
                  <a:lnTo>
                    <a:pt x="6501" y="6906"/>
                  </a:lnTo>
                  <a:lnTo>
                    <a:pt x="2477" y="6906"/>
                  </a:lnTo>
                  <a:lnTo>
                    <a:pt x="1263" y="4870"/>
                  </a:lnTo>
                  <a:lnTo>
                    <a:pt x="3727" y="4227"/>
                  </a:lnTo>
                  <a:close/>
                  <a:moveTo>
                    <a:pt x="12526" y="7727"/>
                  </a:moveTo>
                  <a:lnTo>
                    <a:pt x="13752" y="9763"/>
                  </a:lnTo>
                  <a:lnTo>
                    <a:pt x="11276" y="10406"/>
                  </a:lnTo>
                  <a:lnTo>
                    <a:pt x="8513" y="7727"/>
                  </a:lnTo>
                  <a:close/>
                  <a:moveTo>
                    <a:pt x="6501" y="7727"/>
                  </a:moveTo>
                  <a:lnTo>
                    <a:pt x="3644" y="10478"/>
                  </a:lnTo>
                  <a:lnTo>
                    <a:pt x="1310" y="9871"/>
                  </a:lnTo>
                  <a:lnTo>
                    <a:pt x="2584" y="7727"/>
                  </a:lnTo>
                  <a:close/>
                  <a:moveTo>
                    <a:pt x="7930" y="8311"/>
                  </a:moveTo>
                  <a:lnTo>
                    <a:pt x="10776" y="11061"/>
                  </a:lnTo>
                  <a:lnTo>
                    <a:pt x="10145" y="13335"/>
                  </a:lnTo>
                  <a:lnTo>
                    <a:pt x="7930" y="12097"/>
                  </a:lnTo>
                  <a:lnTo>
                    <a:pt x="7930" y="8311"/>
                  </a:lnTo>
                  <a:close/>
                  <a:moveTo>
                    <a:pt x="7097" y="8311"/>
                  </a:moveTo>
                  <a:lnTo>
                    <a:pt x="7097" y="12204"/>
                  </a:lnTo>
                  <a:lnTo>
                    <a:pt x="7085" y="12204"/>
                  </a:lnTo>
                  <a:lnTo>
                    <a:pt x="4989" y="13383"/>
                  </a:lnTo>
                  <a:lnTo>
                    <a:pt x="4334" y="10990"/>
                  </a:lnTo>
                  <a:lnTo>
                    <a:pt x="7097" y="8311"/>
                  </a:lnTo>
                  <a:close/>
                  <a:moveTo>
                    <a:pt x="10585" y="0"/>
                  </a:moveTo>
                  <a:lnTo>
                    <a:pt x="9823" y="417"/>
                  </a:lnTo>
                  <a:lnTo>
                    <a:pt x="7430" y="1762"/>
                  </a:lnTo>
                  <a:lnTo>
                    <a:pt x="5120" y="465"/>
                  </a:lnTo>
                  <a:lnTo>
                    <a:pt x="4358" y="48"/>
                  </a:lnTo>
                  <a:lnTo>
                    <a:pt x="4132" y="869"/>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21"/>
                  </a:lnTo>
                  <a:lnTo>
                    <a:pt x="5227" y="14204"/>
                  </a:lnTo>
                  <a:lnTo>
                    <a:pt x="7620" y="12859"/>
                  </a:lnTo>
                  <a:lnTo>
                    <a:pt x="9930" y="14157"/>
                  </a:lnTo>
                  <a:lnTo>
                    <a:pt x="10680" y="14573"/>
                  </a:lnTo>
                  <a:lnTo>
                    <a:pt x="10907" y="13752"/>
                  </a:lnTo>
                  <a:lnTo>
                    <a:pt x="11621" y="11168"/>
                  </a:lnTo>
                  <a:lnTo>
                    <a:pt x="14193" y="10490"/>
                  </a:lnTo>
                  <a:lnTo>
                    <a:pt x="14883" y="10311"/>
                  </a:lnTo>
                  <a:lnTo>
                    <a:pt x="14883" y="10013"/>
                  </a:lnTo>
                  <a:lnTo>
                    <a:pt x="14598" y="9561"/>
                  </a:lnTo>
                  <a:lnTo>
                    <a:pt x="13216" y="7215"/>
                  </a:lnTo>
                  <a:lnTo>
                    <a:pt x="14550" y="4977"/>
                  </a:lnTo>
                  <a:lnTo>
                    <a:pt x="14883" y="4417"/>
                  </a:lnTo>
                  <a:lnTo>
                    <a:pt x="14883" y="4215"/>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11"/>
            <p:cNvSpPr/>
            <p:nvPr/>
          </p:nvSpPr>
          <p:spPr>
            <a:xfrm>
              <a:off x="5897750" y="846675"/>
              <a:ext cx="372100" cy="365525"/>
            </a:xfrm>
            <a:custGeom>
              <a:avLst/>
              <a:gdLst/>
              <a:ahLst/>
              <a:cxnLst/>
              <a:rect l="l" t="t" r="r" b="b"/>
              <a:pathLst>
                <a:path w="14884" h="14621" extrusionOk="0">
                  <a:moveTo>
                    <a:pt x="10026" y="1238"/>
                  </a:moveTo>
                  <a:lnTo>
                    <a:pt x="10680" y="3631"/>
                  </a:lnTo>
                  <a:lnTo>
                    <a:pt x="7918" y="6310"/>
                  </a:lnTo>
                  <a:lnTo>
                    <a:pt x="7918" y="2417"/>
                  </a:lnTo>
                  <a:lnTo>
                    <a:pt x="7930" y="2417"/>
                  </a:lnTo>
                  <a:lnTo>
                    <a:pt x="10026" y="1238"/>
                  </a:lnTo>
                  <a:close/>
                  <a:moveTo>
                    <a:pt x="4870" y="1298"/>
                  </a:moveTo>
                  <a:lnTo>
                    <a:pt x="7085" y="2536"/>
                  </a:lnTo>
                  <a:lnTo>
                    <a:pt x="7085" y="6322"/>
                  </a:lnTo>
                  <a:lnTo>
                    <a:pt x="4239" y="3572"/>
                  </a:lnTo>
                  <a:lnTo>
                    <a:pt x="4870" y="1298"/>
                  </a:lnTo>
                  <a:close/>
                  <a:moveTo>
                    <a:pt x="3727" y="4215"/>
                  </a:moveTo>
                  <a:lnTo>
                    <a:pt x="6501" y="6894"/>
                  </a:lnTo>
                  <a:lnTo>
                    <a:pt x="2477" y="6894"/>
                  </a:lnTo>
                  <a:lnTo>
                    <a:pt x="1263" y="4858"/>
                  </a:lnTo>
                  <a:lnTo>
                    <a:pt x="3727" y="4215"/>
                  </a:lnTo>
                  <a:close/>
                  <a:moveTo>
                    <a:pt x="11359" y="4131"/>
                  </a:moveTo>
                  <a:lnTo>
                    <a:pt x="13693" y="4751"/>
                  </a:lnTo>
                  <a:lnTo>
                    <a:pt x="12431" y="6894"/>
                  </a:lnTo>
                  <a:lnTo>
                    <a:pt x="8513" y="6894"/>
                  </a:lnTo>
                  <a:lnTo>
                    <a:pt x="11359" y="4131"/>
                  </a:lnTo>
                  <a:close/>
                  <a:moveTo>
                    <a:pt x="12526" y="7715"/>
                  </a:moveTo>
                  <a:lnTo>
                    <a:pt x="13752" y="9751"/>
                  </a:lnTo>
                  <a:lnTo>
                    <a:pt x="11276" y="10394"/>
                  </a:lnTo>
                  <a:lnTo>
                    <a:pt x="8513" y="7715"/>
                  </a:lnTo>
                  <a:close/>
                  <a:moveTo>
                    <a:pt x="6501" y="7727"/>
                  </a:moveTo>
                  <a:lnTo>
                    <a:pt x="3644" y="10477"/>
                  </a:lnTo>
                  <a:lnTo>
                    <a:pt x="1310" y="9870"/>
                  </a:lnTo>
                  <a:lnTo>
                    <a:pt x="2584" y="7727"/>
                  </a:lnTo>
                  <a:close/>
                  <a:moveTo>
                    <a:pt x="7930" y="8287"/>
                  </a:moveTo>
                  <a:lnTo>
                    <a:pt x="10776" y="11049"/>
                  </a:lnTo>
                  <a:lnTo>
                    <a:pt x="10145" y="13323"/>
                  </a:lnTo>
                  <a:lnTo>
                    <a:pt x="7930" y="12085"/>
                  </a:lnTo>
                  <a:lnTo>
                    <a:pt x="7930" y="8287"/>
                  </a:lnTo>
                  <a:close/>
                  <a:moveTo>
                    <a:pt x="7085" y="8287"/>
                  </a:moveTo>
                  <a:lnTo>
                    <a:pt x="7085" y="12192"/>
                  </a:lnTo>
                  <a:lnTo>
                    <a:pt x="4989" y="13371"/>
                  </a:lnTo>
                  <a:lnTo>
                    <a:pt x="4311" y="10966"/>
                  </a:lnTo>
                  <a:lnTo>
                    <a:pt x="7085" y="8287"/>
                  </a:lnTo>
                  <a:close/>
                  <a:moveTo>
                    <a:pt x="10573" y="0"/>
                  </a:moveTo>
                  <a:lnTo>
                    <a:pt x="9823" y="417"/>
                  </a:lnTo>
                  <a:lnTo>
                    <a:pt x="7430" y="1762"/>
                  </a:lnTo>
                  <a:lnTo>
                    <a:pt x="5120" y="464"/>
                  </a:lnTo>
                  <a:lnTo>
                    <a:pt x="4358" y="48"/>
                  </a:lnTo>
                  <a:lnTo>
                    <a:pt x="4132" y="869"/>
                  </a:lnTo>
                  <a:lnTo>
                    <a:pt x="3418"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489"/>
                  </a:lnTo>
                  <a:lnTo>
                    <a:pt x="14883" y="10311"/>
                  </a:lnTo>
                  <a:lnTo>
                    <a:pt x="14883" y="10001"/>
                  </a:lnTo>
                  <a:lnTo>
                    <a:pt x="14598" y="9537"/>
                  </a:lnTo>
                  <a:lnTo>
                    <a:pt x="13216" y="7215"/>
                  </a:lnTo>
                  <a:lnTo>
                    <a:pt x="14550" y="4977"/>
                  </a:lnTo>
                  <a:lnTo>
                    <a:pt x="14883" y="4417"/>
                  </a:lnTo>
                  <a:lnTo>
                    <a:pt x="14883" y="4215"/>
                  </a:lnTo>
                  <a:lnTo>
                    <a:pt x="14145" y="4024"/>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11"/>
            <p:cNvSpPr/>
            <p:nvPr/>
          </p:nvSpPr>
          <p:spPr>
            <a:xfrm>
              <a:off x="5897150" y="2672775"/>
              <a:ext cx="372100" cy="365850"/>
            </a:xfrm>
            <a:custGeom>
              <a:avLst/>
              <a:gdLst/>
              <a:ahLst/>
              <a:cxnLst/>
              <a:rect l="l" t="t" r="r" b="b"/>
              <a:pathLst>
                <a:path w="14884" h="14634" extrusionOk="0">
                  <a:moveTo>
                    <a:pt x="4906" y="1298"/>
                  </a:moveTo>
                  <a:lnTo>
                    <a:pt x="7121" y="2537"/>
                  </a:lnTo>
                  <a:lnTo>
                    <a:pt x="7121" y="6323"/>
                  </a:lnTo>
                  <a:lnTo>
                    <a:pt x="4275" y="3573"/>
                  </a:lnTo>
                  <a:lnTo>
                    <a:pt x="4906" y="1298"/>
                  </a:lnTo>
                  <a:close/>
                  <a:moveTo>
                    <a:pt x="10050" y="1263"/>
                  </a:moveTo>
                  <a:lnTo>
                    <a:pt x="10728" y="3668"/>
                  </a:lnTo>
                  <a:lnTo>
                    <a:pt x="7954" y="6347"/>
                  </a:lnTo>
                  <a:lnTo>
                    <a:pt x="7954" y="2441"/>
                  </a:lnTo>
                  <a:lnTo>
                    <a:pt x="10050" y="1263"/>
                  </a:lnTo>
                  <a:close/>
                  <a:moveTo>
                    <a:pt x="11395" y="4156"/>
                  </a:moveTo>
                  <a:lnTo>
                    <a:pt x="13729" y="4763"/>
                  </a:lnTo>
                  <a:lnTo>
                    <a:pt x="12455" y="6906"/>
                  </a:lnTo>
                  <a:lnTo>
                    <a:pt x="8537" y="6906"/>
                  </a:lnTo>
                  <a:lnTo>
                    <a:pt x="11395" y="4156"/>
                  </a:lnTo>
                  <a:close/>
                  <a:moveTo>
                    <a:pt x="3751" y="4239"/>
                  </a:moveTo>
                  <a:lnTo>
                    <a:pt x="6525" y="6918"/>
                  </a:lnTo>
                  <a:lnTo>
                    <a:pt x="2501" y="6918"/>
                  </a:lnTo>
                  <a:lnTo>
                    <a:pt x="1287" y="4882"/>
                  </a:lnTo>
                  <a:lnTo>
                    <a:pt x="3751" y="4239"/>
                  </a:lnTo>
                  <a:close/>
                  <a:moveTo>
                    <a:pt x="12574" y="7740"/>
                  </a:moveTo>
                  <a:lnTo>
                    <a:pt x="13788" y="9776"/>
                  </a:lnTo>
                  <a:lnTo>
                    <a:pt x="11323" y="10419"/>
                  </a:lnTo>
                  <a:lnTo>
                    <a:pt x="8549" y="7740"/>
                  </a:lnTo>
                  <a:close/>
                  <a:moveTo>
                    <a:pt x="6525" y="7728"/>
                  </a:moveTo>
                  <a:lnTo>
                    <a:pt x="3680" y="10478"/>
                  </a:lnTo>
                  <a:lnTo>
                    <a:pt x="1346" y="9871"/>
                  </a:lnTo>
                  <a:lnTo>
                    <a:pt x="2608" y="7728"/>
                  </a:lnTo>
                  <a:close/>
                  <a:moveTo>
                    <a:pt x="7954" y="8311"/>
                  </a:moveTo>
                  <a:lnTo>
                    <a:pt x="10800" y="11062"/>
                  </a:lnTo>
                  <a:lnTo>
                    <a:pt x="10169" y="13336"/>
                  </a:lnTo>
                  <a:lnTo>
                    <a:pt x="7954" y="12097"/>
                  </a:lnTo>
                  <a:lnTo>
                    <a:pt x="7954" y="8311"/>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95"/>
                  </a:lnTo>
                  <a:lnTo>
                    <a:pt x="906" y="10609"/>
                  </a:lnTo>
                  <a:lnTo>
                    <a:pt x="3561" y="11312"/>
                  </a:lnTo>
                  <a:lnTo>
                    <a:pt x="4251" y="13812"/>
                  </a:lnTo>
                  <a:lnTo>
                    <a:pt x="4477" y="14633"/>
                  </a:lnTo>
                  <a:lnTo>
                    <a:pt x="5227" y="14217"/>
                  </a:lnTo>
                  <a:lnTo>
                    <a:pt x="7621" y="12871"/>
                  </a:lnTo>
                  <a:lnTo>
                    <a:pt x="9930" y="14169"/>
                  </a:lnTo>
                  <a:lnTo>
                    <a:pt x="10692" y="14586"/>
                  </a:lnTo>
                  <a:lnTo>
                    <a:pt x="10919" y="13764"/>
                  </a:lnTo>
                  <a:lnTo>
                    <a:pt x="11633" y="11181"/>
                  </a:lnTo>
                  <a:lnTo>
                    <a:pt x="14205" y="10514"/>
                  </a:lnTo>
                  <a:lnTo>
                    <a:pt x="14883" y="10335"/>
                  </a:lnTo>
                  <a:lnTo>
                    <a:pt x="14883" y="10014"/>
                  </a:lnTo>
                  <a:lnTo>
                    <a:pt x="14610" y="9561"/>
                  </a:lnTo>
                  <a:lnTo>
                    <a:pt x="13217" y="7240"/>
                  </a:lnTo>
                  <a:lnTo>
                    <a:pt x="14562" y="4989"/>
                  </a:lnTo>
                  <a:lnTo>
                    <a:pt x="14883" y="4430"/>
                  </a:lnTo>
                  <a:lnTo>
                    <a:pt x="14883" y="4215"/>
                  </a:lnTo>
                  <a:lnTo>
                    <a:pt x="14157" y="4013"/>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7" name="Google Shape;497;p11"/>
            <p:cNvSpPr/>
            <p:nvPr/>
          </p:nvSpPr>
          <p:spPr>
            <a:xfrm>
              <a:off x="5518225" y="2307850"/>
              <a:ext cx="376275" cy="365250"/>
            </a:xfrm>
            <a:custGeom>
              <a:avLst/>
              <a:gdLst/>
              <a:ahLst/>
              <a:cxnLst/>
              <a:rect l="l" t="t" r="r" b="b"/>
              <a:pathLst>
                <a:path w="15051" h="14610" extrusionOk="0">
                  <a:moveTo>
                    <a:pt x="4883" y="1298"/>
                  </a:moveTo>
                  <a:lnTo>
                    <a:pt x="7097" y="2525"/>
                  </a:lnTo>
                  <a:lnTo>
                    <a:pt x="7097" y="6323"/>
                  </a:lnTo>
                  <a:lnTo>
                    <a:pt x="4252" y="3573"/>
                  </a:lnTo>
                  <a:lnTo>
                    <a:pt x="4883" y="1298"/>
                  </a:lnTo>
                  <a:close/>
                  <a:moveTo>
                    <a:pt x="10050" y="1251"/>
                  </a:moveTo>
                  <a:lnTo>
                    <a:pt x="10705" y="3644"/>
                  </a:lnTo>
                  <a:lnTo>
                    <a:pt x="7931" y="6323"/>
                  </a:lnTo>
                  <a:lnTo>
                    <a:pt x="7931" y="2430"/>
                  </a:lnTo>
                  <a:lnTo>
                    <a:pt x="7942" y="2430"/>
                  </a:lnTo>
                  <a:lnTo>
                    <a:pt x="10050" y="1251"/>
                  </a:lnTo>
                  <a:close/>
                  <a:moveTo>
                    <a:pt x="11383" y="4132"/>
                  </a:moveTo>
                  <a:lnTo>
                    <a:pt x="13717" y="4751"/>
                  </a:lnTo>
                  <a:lnTo>
                    <a:pt x="12443" y="6894"/>
                  </a:lnTo>
                  <a:lnTo>
                    <a:pt x="8526" y="6894"/>
                  </a:lnTo>
                  <a:lnTo>
                    <a:pt x="11383" y="4132"/>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28"/>
                  </a:moveTo>
                  <a:lnTo>
                    <a:pt x="3656" y="10478"/>
                  </a:lnTo>
                  <a:lnTo>
                    <a:pt x="1323" y="9871"/>
                  </a:lnTo>
                  <a:lnTo>
                    <a:pt x="2608"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2" y="13383"/>
                  </a:lnTo>
                  <a:lnTo>
                    <a:pt x="4347" y="10978"/>
                  </a:lnTo>
                  <a:lnTo>
                    <a:pt x="7109" y="8299"/>
                  </a:lnTo>
                  <a:close/>
                  <a:moveTo>
                    <a:pt x="10586" y="1"/>
                  </a:moveTo>
                  <a:lnTo>
                    <a:pt x="9824" y="417"/>
                  </a:lnTo>
                  <a:lnTo>
                    <a:pt x="7430" y="1751"/>
                  </a:lnTo>
                  <a:lnTo>
                    <a:pt x="5121" y="465"/>
                  </a:lnTo>
                  <a:lnTo>
                    <a:pt x="4359" y="48"/>
                  </a:lnTo>
                  <a:lnTo>
                    <a:pt x="4132" y="858"/>
                  </a:lnTo>
                  <a:lnTo>
                    <a:pt x="3418" y="3453"/>
                  </a:lnTo>
                  <a:lnTo>
                    <a:pt x="846" y="4120"/>
                  </a:lnTo>
                  <a:lnTo>
                    <a:pt x="1" y="4346"/>
                  </a:lnTo>
                  <a:lnTo>
                    <a:pt x="430" y="5073"/>
                  </a:lnTo>
                  <a:lnTo>
                    <a:pt x="1811" y="7394"/>
                  </a:lnTo>
                  <a:lnTo>
                    <a:pt x="477" y="9645"/>
                  </a:lnTo>
                  <a:lnTo>
                    <a:pt x="49" y="10371"/>
                  </a:lnTo>
                  <a:lnTo>
                    <a:pt x="894" y="10597"/>
                  </a:lnTo>
                  <a:lnTo>
                    <a:pt x="3561" y="11300"/>
                  </a:lnTo>
                  <a:lnTo>
                    <a:pt x="4240" y="13800"/>
                  </a:lnTo>
                  <a:lnTo>
                    <a:pt x="4466" y="14610"/>
                  </a:lnTo>
                  <a:lnTo>
                    <a:pt x="5228" y="14193"/>
                  </a:lnTo>
                  <a:lnTo>
                    <a:pt x="7621" y="12859"/>
                  </a:lnTo>
                  <a:lnTo>
                    <a:pt x="9931"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8" y="4013"/>
                  </a:lnTo>
                  <a:lnTo>
                    <a:pt x="11491" y="3322"/>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8" name="Google Shape;498;p11"/>
            <p:cNvSpPr/>
            <p:nvPr/>
          </p:nvSpPr>
          <p:spPr>
            <a:xfrm>
              <a:off x="5518225" y="1211600"/>
              <a:ext cx="375675" cy="365525"/>
            </a:xfrm>
            <a:custGeom>
              <a:avLst/>
              <a:gdLst/>
              <a:ahLst/>
              <a:cxnLst/>
              <a:rect l="l" t="t" r="r" b="b"/>
              <a:pathLst>
                <a:path w="15027" h="14621" extrusionOk="0">
                  <a:moveTo>
                    <a:pt x="4883" y="1298"/>
                  </a:moveTo>
                  <a:lnTo>
                    <a:pt x="7097" y="2536"/>
                  </a:lnTo>
                  <a:lnTo>
                    <a:pt x="7097" y="6334"/>
                  </a:lnTo>
                  <a:lnTo>
                    <a:pt x="4252" y="3572"/>
                  </a:lnTo>
                  <a:lnTo>
                    <a:pt x="4883" y="1298"/>
                  </a:lnTo>
                  <a:close/>
                  <a:moveTo>
                    <a:pt x="10050" y="1250"/>
                  </a:moveTo>
                  <a:lnTo>
                    <a:pt x="10705" y="3655"/>
                  </a:lnTo>
                  <a:lnTo>
                    <a:pt x="7931" y="6334"/>
                  </a:lnTo>
                  <a:lnTo>
                    <a:pt x="7931" y="2429"/>
                  </a:lnTo>
                  <a:lnTo>
                    <a:pt x="7942" y="2429"/>
                  </a:lnTo>
                  <a:lnTo>
                    <a:pt x="10050" y="1250"/>
                  </a:lnTo>
                  <a:close/>
                  <a:moveTo>
                    <a:pt x="3751" y="4227"/>
                  </a:moveTo>
                  <a:lnTo>
                    <a:pt x="6514" y="6906"/>
                  </a:lnTo>
                  <a:lnTo>
                    <a:pt x="2501" y="6906"/>
                  </a:lnTo>
                  <a:lnTo>
                    <a:pt x="1275" y="4870"/>
                  </a:lnTo>
                  <a:lnTo>
                    <a:pt x="3751" y="4227"/>
                  </a:lnTo>
                  <a:close/>
                  <a:moveTo>
                    <a:pt x="11383" y="4155"/>
                  </a:moveTo>
                  <a:lnTo>
                    <a:pt x="13717" y="4763"/>
                  </a:lnTo>
                  <a:lnTo>
                    <a:pt x="12443" y="6906"/>
                  </a:lnTo>
                  <a:lnTo>
                    <a:pt x="8526" y="6906"/>
                  </a:lnTo>
                  <a:lnTo>
                    <a:pt x="11383" y="4155"/>
                  </a:lnTo>
                  <a:close/>
                  <a:moveTo>
                    <a:pt x="12550" y="7727"/>
                  </a:moveTo>
                  <a:lnTo>
                    <a:pt x="13765" y="9763"/>
                  </a:lnTo>
                  <a:lnTo>
                    <a:pt x="11300" y="10406"/>
                  </a:lnTo>
                  <a:lnTo>
                    <a:pt x="8526" y="7727"/>
                  </a:lnTo>
                  <a:close/>
                  <a:moveTo>
                    <a:pt x="6514" y="7739"/>
                  </a:moveTo>
                  <a:lnTo>
                    <a:pt x="3656" y="10501"/>
                  </a:lnTo>
                  <a:lnTo>
                    <a:pt x="1323" y="9882"/>
                  </a:lnTo>
                  <a:lnTo>
                    <a:pt x="2608"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2" y="13383"/>
                  </a:lnTo>
                  <a:lnTo>
                    <a:pt x="4347" y="10989"/>
                  </a:lnTo>
                  <a:lnTo>
                    <a:pt x="7109" y="8311"/>
                  </a:lnTo>
                  <a:close/>
                  <a:moveTo>
                    <a:pt x="10586" y="0"/>
                  </a:moveTo>
                  <a:lnTo>
                    <a:pt x="9824" y="417"/>
                  </a:lnTo>
                  <a:lnTo>
                    <a:pt x="7430" y="1762"/>
                  </a:lnTo>
                  <a:lnTo>
                    <a:pt x="5121" y="464"/>
                  </a:lnTo>
                  <a:lnTo>
                    <a:pt x="4359" y="48"/>
                  </a:lnTo>
                  <a:lnTo>
                    <a:pt x="4132" y="869"/>
                  </a:lnTo>
                  <a:lnTo>
                    <a:pt x="3418" y="3453"/>
                  </a:lnTo>
                  <a:lnTo>
                    <a:pt x="846" y="4120"/>
                  </a:lnTo>
                  <a:lnTo>
                    <a:pt x="1" y="4346"/>
                  </a:lnTo>
                  <a:lnTo>
                    <a:pt x="430" y="5072"/>
                  </a:lnTo>
                  <a:lnTo>
                    <a:pt x="1811"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81" y="14573"/>
                  </a:lnTo>
                  <a:lnTo>
                    <a:pt x="10907" y="13752"/>
                  </a:lnTo>
                  <a:lnTo>
                    <a:pt x="11621" y="11168"/>
                  </a:lnTo>
                  <a:lnTo>
                    <a:pt x="14193" y="10489"/>
                  </a:lnTo>
                  <a:lnTo>
                    <a:pt x="15027" y="10275"/>
                  </a:lnTo>
                  <a:lnTo>
                    <a:pt x="14598" y="9537"/>
                  </a:lnTo>
                  <a:lnTo>
                    <a:pt x="13229" y="7227"/>
                  </a:lnTo>
                  <a:lnTo>
                    <a:pt x="14574" y="4977"/>
                  </a:lnTo>
                  <a:lnTo>
                    <a:pt x="15003" y="4251"/>
                  </a:lnTo>
                  <a:lnTo>
                    <a:pt x="14158" y="4024"/>
                  </a:lnTo>
                  <a:lnTo>
                    <a:pt x="11491" y="3322"/>
                  </a:lnTo>
                  <a:lnTo>
                    <a:pt x="10800"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9" name="Google Shape;499;p11"/>
            <p:cNvSpPr/>
            <p:nvPr/>
          </p:nvSpPr>
          <p:spPr>
            <a:xfrm>
              <a:off x="5518225" y="3403825"/>
              <a:ext cx="375975" cy="365550"/>
            </a:xfrm>
            <a:custGeom>
              <a:avLst/>
              <a:gdLst/>
              <a:ahLst/>
              <a:cxnLst/>
              <a:rect l="l" t="t" r="r" b="b"/>
              <a:pathLst>
                <a:path w="15039" h="14622" extrusionOk="0">
                  <a:moveTo>
                    <a:pt x="4883" y="1286"/>
                  </a:moveTo>
                  <a:lnTo>
                    <a:pt x="7097" y="2525"/>
                  </a:lnTo>
                  <a:lnTo>
                    <a:pt x="7097" y="6311"/>
                  </a:lnTo>
                  <a:lnTo>
                    <a:pt x="4252" y="3560"/>
                  </a:lnTo>
                  <a:lnTo>
                    <a:pt x="4883" y="1286"/>
                  </a:lnTo>
                  <a:close/>
                  <a:moveTo>
                    <a:pt x="10050" y="1239"/>
                  </a:moveTo>
                  <a:lnTo>
                    <a:pt x="10705" y="3632"/>
                  </a:lnTo>
                  <a:lnTo>
                    <a:pt x="7931" y="6311"/>
                  </a:lnTo>
                  <a:lnTo>
                    <a:pt x="7931" y="2417"/>
                  </a:lnTo>
                  <a:lnTo>
                    <a:pt x="7942" y="2417"/>
                  </a:lnTo>
                  <a:lnTo>
                    <a:pt x="10050" y="1239"/>
                  </a:lnTo>
                  <a:close/>
                  <a:moveTo>
                    <a:pt x="3751" y="4215"/>
                  </a:moveTo>
                  <a:lnTo>
                    <a:pt x="6514"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5" y="9752"/>
                  </a:lnTo>
                  <a:lnTo>
                    <a:pt x="11300" y="10395"/>
                  </a:lnTo>
                  <a:lnTo>
                    <a:pt x="8526" y="7716"/>
                  </a:lnTo>
                  <a:close/>
                  <a:moveTo>
                    <a:pt x="6514" y="7728"/>
                  </a:moveTo>
                  <a:lnTo>
                    <a:pt x="3656" y="10478"/>
                  </a:lnTo>
                  <a:lnTo>
                    <a:pt x="1323" y="9871"/>
                  </a:lnTo>
                  <a:lnTo>
                    <a:pt x="2608"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49" y="10383"/>
                  </a:lnTo>
                  <a:lnTo>
                    <a:pt x="894" y="10597"/>
                  </a:lnTo>
                  <a:lnTo>
                    <a:pt x="3561"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11"/>
            <p:cNvSpPr/>
            <p:nvPr/>
          </p:nvSpPr>
          <p:spPr>
            <a:xfrm>
              <a:off x="5518225" y="1577100"/>
              <a:ext cx="376275" cy="365250"/>
            </a:xfrm>
            <a:custGeom>
              <a:avLst/>
              <a:gdLst/>
              <a:ahLst/>
              <a:cxnLst/>
              <a:rect l="l" t="t" r="r" b="b"/>
              <a:pathLst>
                <a:path w="15051" h="14610" extrusionOk="0">
                  <a:moveTo>
                    <a:pt x="4883" y="1299"/>
                  </a:moveTo>
                  <a:lnTo>
                    <a:pt x="7097" y="2525"/>
                  </a:lnTo>
                  <a:lnTo>
                    <a:pt x="7097" y="6323"/>
                  </a:lnTo>
                  <a:lnTo>
                    <a:pt x="4252" y="3573"/>
                  </a:lnTo>
                  <a:lnTo>
                    <a:pt x="4883" y="1299"/>
                  </a:lnTo>
                  <a:close/>
                  <a:moveTo>
                    <a:pt x="10050" y="1251"/>
                  </a:moveTo>
                  <a:lnTo>
                    <a:pt x="10705" y="3644"/>
                  </a:lnTo>
                  <a:lnTo>
                    <a:pt x="7931" y="6323"/>
                  </a:lnTo>
                  <a:lnTo>
                    <a:pt x="7931" y="2430"/>
                  </a:lnTo>
                  <a:lnTo>
                    <a:pt x="7942" y="2430"/>
                  </a:lnTo>
                  <a:lnTo>
                    <a:pt x="10050" y="1251"/>
                  </a:lnTo>
                  <a:close/>
                  <a:moveTo>
                    <a:pt x="3751" y="4228"/>
                  </a:moveTo>
                  <a:lnTo>
                    <a:pt x="6514"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5" y="9764"/>
                  </a:lnTo>
                  <a:lnTo>
                    <a:pt x="11312" y="10407"/>
                  </a:lnTo>
                  <a:lnTo>
                    <a:pt x="8538" y="7728"/>
                  </a:lnTo>
                  <a:close/>
                  <a:moveTo>
                    <a:pt x="6514" y="7704"/>
                  </a:moveTo>
                  <a:lnTo>
                    <a:pt x="3656" y="10478"/>
                  </a:lnTo>
                  <a:lnTo>
                    <a:pt x="1323" y="9859"/>
                  </a:lnTo>
                  <a:lnTo>
                    <a:pt x="2608"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2" y="13383"/>
                  </a:lnTo>
                  <a:lnTo>
                    <a:pt x="4347" y="10978"/>
                  </a:lnTo>
                  <a:lnTo>
                    <a:pt x="7109" y="8300"/>
                  </a:lnTo>
                  <a:close/>
                  <a:moveTo>
                    <a:pt x="10586" y="1"/>
                  </a:moveTo>
                  <a:lnTo>
                    <a:pt x="9824" y="418"/>
                  </a:lnTo>
                  <a:lnTo>
                    <a:pt x="7430" y="1751"/>
                  </a:lnTo>
                  <a:lnTo>
                    <a:pt x="5121" y="465"/>
                  </a:lnTo>
                  <a:lnTo>
                    <a:pt x="4359" y="49"/>
                  </a:lnTo>
                  <a:lnTo>
                    <a:pt x="4132" y="858"/>
                  </a:lnTo>
                  <a:lnTo>
                    <a:pt x="3418" y="3454"/>
                  </a:lnTo>
                  <a:lnTo>
                    <a:pt x="846" y="4120"/>
                  </a:lnTo>
                  <a:lnTo>
                    <a:pt x="1" y="4347"/>
                  </a:lnTo>
                  <a:lnTo>
                    <a:pt x="430" y="5073"/>
                  </a:lnTo>
                  <a:lnTo>
                    <a:pt x="1811"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8" y="4013"/>
                  </a:lnTo>
                  <a:lnTo>
                    <a:pt x="11491" y="3323"/>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1" name="Google Shape;501;p11"/>
            <p:cNvSpPr/>
            <p:nvPr/>
          </p:nvSpPr>
          <p:spPr>
            <a:xfrm>
              <a:off x="5518225" y="3769350"/>
              <a:ext cx="375975" cy="365250"/>
            </a:xfrm>
            <a:custGeom>
              <a:avLst/>
              <a:gdLst/>
              <a:ahLst/>
              <a:cxnLst/>
              <a:rect l="l" t="t" r="r" b="b"/>
              <a:pathLst>
                <a:path w="15039" h="14610" extrusionOk="0">
                  <a:moveTo>
                    <a:pt x="4883" y="1274"/>
                  </a:moveTo>
                  <a:lnTo>
                    <a:pt x="7097" y="2512"/>
                  </a:lnTo>
                  <a:lnTo>
                    <a:pt x="7097" y="6311"/>
                  </a:lnTo>
                  <a:lnTo>
                    <a:pt x="4252" y="3560"/>
                  </a:lnTo>
                  <a:lnTo>
                    <a:pt x="4883" y="1274"/>
                  </a:lnTo>
                  <a:close/>
                  <a:moveTo>
                    <a:pt x="10050" y="1238"/>
                  </a:moveTo>
                  <a:lnTo>
                    <a:pt x="10705" y="3632"/>
                  </a:lnTo>
                  <a:lnTo>
                    <a:pt x="7931" y="6311"/>
                  </a:lnTo>
                  <a:lnTo>
                    <a:pt x="7931" y="2405"/>
                  </a:lnTo>
                  <a:lnTo>
                    <a:pt x="7942" y="2405"/>
                  </a:lnTo>
                  <a:lnTo>
                    <a:pt x="10050" y="1238"/>
                  </a:lnTo>
                  <a:close/>
                  <a:moveTo>
                    <a:pt x="3751" y="4215"/>
                  </a:moveTo>
                  <a:lnTo>
                    <a:pt x="6514" y="6894"/>
                  </a:lnTo>
                  <a:lnTo>
                    <a:pt x="2501" y="6894"/>
                  </a:lnTo>
                  <a:lnTo>
                    <a:pt x="1299" y="4846"/>
                  </a:lnTo>
                  <a:lnTo>
                    <a:pt x="3751" y="4215"/>
                  </a:lnTo>
                  <a:close/>
                  <a:moveTo>
                    <a:pt x="11383" y="4132"/>
                  </a:moveTo>
                  <a:lnTo>
                    <a:pt x="13717" y="4751"/>
                  </a:lnTo>
                  <a:lnTo>
                    <a:pt x="12443" y="6894"/>
                  </a:lnTo>
                  <a:lnTo>
                    <a:pt x="8526" y="6894"/>
                  </a:lnTo>
                  <a:lnTo>
                    <a:pt x="11383" y="4132"/>
                  </a:lnTo>
                  <a:close/>
                  <a:moveTo>
                    <a:pt x="12550" y="7704"/>
                  </a:moveTo>
                  <a:lnTo>
                    <a:pt x="13765" y="9751"/>
                  </a:lnTo>
                  <a:lnTo>
                    <a:pt x="11300" y="10382"/>
                  </a:lnTo>
                  <a:lnTo>
                    <a:pt x="8526" y="7704"/>
                  </a:lnTo>
                  <a:close/>
                  <a:moveTo>
                    <a:pt x="6514" y="7704"/>
                  </a:moveTo>
                  <a:lnTo>
                    <a:pt x="3656" y="10466"/>
                  </a:lnTo>
                  <a:lnTo>
                    <a:pt x="1323"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2" name="Google Shape;502;p11"/>
            <p:cNvSpPr/>
            <p:nvPr/>
          </p:nvSpPr>
          <p:spPr>
            <a:xfrm>
              <a:off x="4759800"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50" y="1239"/>
                  </a:moveTo>
                  <a:lnTo>
                    <a:pt x="10705" y="3632"/>
                  </a:lnTo>
                  <a:lnTo>
                    <a:pt x="7942" y="6311"/>
                  </a:lnTo>
                  <a:lnTo>
                    <a:pt x="7942" y="2417"/>
                  </a:lnTo>
                  <a:lnTo>
                    <a:pt x="7954" y="2417"/>
                  </a:lnTo>
                  <a:lnTo>
                    <a:pt x="10050" y="1239"/>
                  </a:lnTo>
                  <a:close/>
                  <a:moveTo>
                    <a:pt x="3751" y="4215"/>
                  </a:moveTo>
                  <a:lnTo>
                    <a:pt x="6525" y="6894"/>
                  </a:lnTo>
                  <a:lnTo>
                    <a:pt x="2501" y="6894"/>
                  </a:lnTo>
                  <a:lnTo>
                    <a:pt x="1299" y="4858"/>
                  </a:lnTo>
                  <a:lnTo>
                    <a:pt x="3751" y="4215"/>
                  </a:lnTo>
                  <a:close/>
                  <a:moveTo>
                    <a:pt x="11395" y="4144"/>
                  </a:moveTo>
                  <a:lnTo>
                    <a:pt x="13729" y="4751"/>
                  </a:lnTo>
                  <a:lnTo>
                    <a:pt x="12443" y="6894"/>
                  </a:lnTo>
                  <a:lnTo>
                    <a:pt x="8538" y="6894"/>
                  </a:lnTo>
                  <a:lnTo>
                    <a:pt x="11395" y="4144"/>
                  </a:lnTo>
                  <a:close/>
                  <a:moveTo>
                    <a:pt x="12550" y="7716"/>
                  </a:moveTo>
                  <a:lnTo>
                    <a:pt x="13776" y="9752"/>
                  </a:lnTo>
                  <a:lnTo>
                    <a:pt x="11300" y="10395"/>
                  </a:lnTo>
                  <a:lnTo>
                    <a:pt x="8538" y="7716"/>
                  </a:lnTo>
                  <a:close/>
                  <a:moveTo>
                    <a:pt x="6525"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58" y="4132"/>
                  </a:lnTo>
                  <a:lnTo>
                    <a:pt x="1" y="4346"/>
                  </a:lnTo>
                  <a:lnTo>
                    <a:pt x="441" y="5084"/>
                  </a:lnTo>
                  <a:lnTo>
                    <a:pt x="1823" y="7406"/>
                  </a:lnTo>
                  <a:lnTo>
                    <a:pt x="477" y="9644"/>
                  </a:lnTo>
                  <a:lnTo>
                    <a:pt x="48"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11"/>
            <p:cNvSpPr/>
            <p:nvPr/>
          </p:nvSpPr>
          <p:spPr>
            <a:xfrm>
              <a:off x="551822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17" y="3656"/>
                  </a:lnTo>
                  <a:lnTo>
                    <a:pt x="7942" y="6335"/>
                  </a:lnTo>
                  <a:lnTo>
                    <a:pt x="7942" y="2429"/>
                  </a:lnTo>
                  <a:lnTo>
                    <a:pt x="10050" y="1251"/>
                  </a:lnTo>
                  <a:close/>
                  <a:moveTo>
                    <a:pt x="11383" y="4144"/>
                  </a:moveTo>
                  <a:lnTo>
                    <a:pt x="13717" y="4751"/>
                  </a:lnTo>
                  <a:lnTo>
                    <a:pt x="12443" y="6894"/>
                  </a:lnTo>
                  <a:lnTo>
                    <a:pt x="8526" y="6894"/>
                  </a:lnTo>
                  <a:lnTo>
                    <a:pt x="11383" y="4144"/>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30" y="1763"/>
                  </a:lnTo>
                  <a:lnTo>
                    <a:pt x="5121" y="465"/>
                  </a:lnTo>
                  <a:lnTo>
                    <a:pt x="4359" y="48"/>
                  </a:lnTo>
                  <a:lnTo>
                    <a:pt x="4132" y="870"/>
                  </a:lnTo>
                  <a:lnTo>
                    <a:pt x="3418" y="3453"/>
                  </a:lnTo>
                  <a:lnTo>
                    <a:pt x="846" y="4132"/>
                  </a:lnTo>
                  <a:lnTo>
                    <a:pt x="1" y="4346"/>
                  </a:lnTo>
                  <a:lnTo>
                    <a:pt x="430" y="5085"/>
                  </a:lnTo>
                  <a:lnTo>
                    <a:pt x="1811" y="7406"/>
                  </a:lnTo>
                  <a:lnTo>
                    <a:pt x="477" y="9645"/>
                  </a:lnTo>
                  <a:lnTo>
                    <a:pt x="49" y="10383"/>
                  </a:lnTo>
                  <a:lnTo>
                    <a:pt x="894" y="10597"/>
                  </a:lnTo>
                  <a:lnTo>
                    <a:pt x="3561" y="11300"/>
                  </a:lnTo>
                  <a:lnTo>
                    <a:pt x="4240" y="13800"/>
                  </a:lnTo>
                  <a:lnTo>
                    <a:pt x="4466" y="14621"/>
                  </a:lnTo>
                  <a:lnTo>
                    <a:pt x="5228" y="14205"/>
                  </a:lnTo>
                  <a:lnTo>
                    <a:pt x="7621" y="12859"/>
                  </a:lnTo>
                  <a:lnTo>
                    <a:pt x="9931"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1"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11"/>
            <p:cNvSpPr/>
            <p:nvPr/>
          </p:nvSpPr>
          <p:spPr>
            <a:xfrm>
              <a:off x="5518225" y="1942325"/>
              <a:ext cx="376275" cy="365550"/>
            </a:xfrm>
            <a:custGeom>
              <a:avLst/>
              <a:gdLst/>
              <a:ahLst/>
              <a:cxnLst/>
              <a:rect l="l" t="t" r="r" b="b"/>
              <a:pathLst>
                <a:path w="15051" h="14622" extrusionOk="0">
                  <a:moveTo>
                    <a:pt x="4883" y="1299"/>
                  </a:moveTo>
                  <a:lnTo>
                    <a:pt x="7097" y="2537"/>
                  </a:lnTo>
                  <a:lnTo>
                    <a:pt x="7097" y="6335"/>
                  </a:lnTo>
                  <a:lnTo>
                    <a:pt x="4252" y="3573"/>
                  </a:lnTo>
                  <a:lnTo>
                    <a:pt x="4883" y="1299"/>
                  </a:lnTo>
                  <a:close/>
                  <a:moveTo>
                    <a:pt x="10050" y="1251"/>
                  </a:moveTo>
                  <a:lnTo>
                    <a:pt x="10705" y="3656"/>
                  </a:lnTo>
                  <a:lnTo>
                    <a:pt x="7931" y="6335"/>
                  </a:lnTo>
                  <a:lnTo>
                    <a:pt x="7931" y="2430"/>
                  </a:lnTo>
                  <a:lnTo>
                    <a:pt x="7942" y="2430"/>
                  </a:lnTo>
                  <a:lnTo>
                    <a:pt x="10050" y="1251"/>
                  </a:lnTo>
                  <a:close/>
                  <a:moveTo>
                    <a:pt x="11383" y="4144"/>
                  </a:moveTo>
                  <a:lnTo>
                    <a:pt x="13717" y="4751"/>
                  </a:lnTo>
                  <a:lnTo>
                    <a:pt x="12443" y="6895"/>
                  </a:lnTo>
                  <a:lnTo>
                    <a:pt x="8526" y="6895"/>
                  </a:lnTo>
                  <a:lnTo>
                    <a:pt x="11383" y="4144"/>
                  </a:lnTo>
                  <a:close/>
                  <a:moveTo>
                    <a:pt x="3751" y="4228"/>
                  </a:moveTo>
                  <a:lnTo>
                    <a:pt x="6514" y="6906"/>
                  </a:lnTo>
                  <a:lnTo>
                    <a:pt x="2501" y="6906"/>
                  </a:lnTo>
                  <a:lnTo>
                    <a:pt x="1275" y="4870"/>
                  </a:lnTo>
                  <a:lnTo>
                    <a:pt x="3751" y="4228"/>
                  </a:lnTo>
                  <a:close/>
                  <a:moveTo>
                    <a:pt x="12562" y="7728"/>
                  </a:moveTo>
                  <a:lnTo>
                    <a:pt x="13765" y="9764"/>
                  </a:lnTo>
                  <a:lnTo>
                    <a:pt x="11312" y="10407"/>
                  </a:lnTo>
                  <a:lnTo>
                    <a:pt x="8538" y="7728"/>
                  </a:lnTo>
                  <a:close/>
                  <a:moveTo>
                    <a:pt x="6514" y="7728"/>
                  </a:moveTo>
                  <a:lnTo>
                    <a:pt x="3656" y="10478"/>
                  </a:lnTo>
                  <a:lnTo>
                    <a:pt x="1323" y="9871"/>
                  </a:lnTo>
                  <a:lnTo>
                    <a:pt x="2608"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2" y="13383"/>
                  </a:lnTo>
                  <a:lnTo>
                    <a:pt x="4347" y="10990"/>
                  </a:lnTo>
                  <a:lnTo>
                    <a:pt x="7109" y="8311"/>
                  </a:lnTo>
                  <a:close/>
                  <a:moveTo>
                    <a:pt x="10586" y="1"/>
                  </a:moveTo>
                  <a:lnTo>
                    <a:pt x="9824" y="418"/>
                  </a:lnTo>
                  <a:lnTo>
                    <a:pt x="7430" y="1763"/>
                  </a:lnTo>
                  <a:lnTo>
                    <a:pt x="5121" y="465"/>
                  </a:lnTo>
                  <a:lnTo>
                    <a:pt x="4359" y="48"/>
                  </a:lnTo>
                  <a:lnTo>
                    <a:pt x="4132" y="870"/>
                  </a:lnTo>
                  <a:lnTo>
                    <a:pt x="3418" y="3454"/>
                  </a:lnTo>
                  <a:lnTo>
                    <a:pt x="846" y="4132"/>
                  </a:lnTo>
                  <a:lnTo>
                    <a:pt x="1" y="4347"/>
                  </a:lnTo>
                  <a:lnTo>
                    <a:pt x="430" y="5085"/>
                  </a:lnTo>
                  <a:lnTo>
                    <a:pt x="1811"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8" y="4025"/>
                  </a:lnTo>
                  <a:lnTo>
                    <a:pt x="11491" y="3323"/>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11"/>
            <p:cNvSpPr/>
            <p:nvPr/>
          </p:nvSpPr>
          <p:spPr>
            <a:xfrm>
              <a:off x="5518225" y="846375"/>
              <a:ext cx="376275" cy="365250"/>
            </a:xfrm>
            <a:custGeom>
              <a:avLst/>
              <a:gdLst/>
              <a:ahLst/>
              <a:cxnLst/>
              <a:rect l="l" t="t" r="r" b="b"/>
              <a:pathLst>
                <a:path w="15051" h="14610" extrusionOk="0">
                  <a:moveTo>
                    <a:pt x="10050" y="1250"/>
                  </a:moveTo>
                  <a:lnTo>
                    <a:pt x="10705" y="3643"/>
                  </a:lnTo>
                  <a:lnTo>
                    <a:pt x="7931" y="6322"/>
                  </a:lnTo>
                  <a:lnTo>
                    <a:pt x="7931" y="2429"/>
                  </a:lnTo>
                  <a:lnTo>
                    <a:pt x="7942" y="2429"/>
                  </a:lnTo>
                  <a:lnTo>
                    <a:pt x="10050" y="1250"/>
                  </a:lnTo>
                  <a:close/>
                  <a:moveTo>
                    <a:pt x="4883" y="1310"/>
                  </a:moveTo>
                  <a:lnTo>
                    <a:pt x="7097" y="2548"/>
                  </a:lnTo>
                  <a:lnTo>
                    <a:pt x="7097" y="6334"/>
                  </a:lnTo>
                  <a:lnTo>
                    <a:pt x="4252" y="3584"/>
                  </a:lnTo>
                  <a:lnTo>
                    <a:pt x="4883" y="1310"/>
                  </a:lnTo>
                  <a:close/>
                  <a:moveTo>
                    <a:pt x="3751" y="4227"/>
                  </a:moveTo>
                  <a:lnTo>
                    <a:pt x="6514" y="6906"/>
                  </a:lnTo>
                  <a:lnTo>
                    <a:pt x="2501" y="6906"/>
                  </a:lnTo>
                  <a:lnTo>
                    <a:pt x="1275" y="4870"/>
                  </a:lnTo>
                  <a:lnTo>
                    <a:pt x="3751" y="4227"/>
                  </a:lnTo>
                  <a:close/>
                  <a:moveTo>
                    <a:pt x="11371" y="4143"/>
                  </a:moveTo>
                  <a:lnTo>
                    <a:pt x="13705" y="4763"/>
                  </a:lnTo>
                  <a:lnTo>
                    <a:pt x="12443" y="6906"/>
                  </a:lnTo>
                  <a:lnTo>
                    <a:pt x="8526" y="6906"/>
                  </a:lnTo>
                  <a:lnTo>
                    <a:pt x="11371" y="4143"/>
                  </a:lnTo>
                  <a:close/>
                  <a:moveTo>
                    <a:pt x="12550" y="7727"/>
                  </a:moveTo>
                  <a:lnTo>
                    <a:pt x="13765" y="9763"/>
                  </a:lnTo>
                  <a:lnTo>
                    <a:pt x="11300" y="10406"/>
                  </a:lnTo>
                  <a:lnTo>
                    <a:pt x="8526" y="7727"/>
                  </a:lnTo>
                  <a:close/>
                  <a:moveTo>
                    <a:pt x="6514" y="7739"/>
                  </a:moveTo>
                  <a:lnTo>
                    <a:pt x="3656" y="10489"/>
                  </a:lnTo>
                  <a:lnTo>
                    <a:pt x="1323" y="9882"/>
                  </a:lnTo>
                  <a:lnTo>
                    <a:pt x="2608"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2" y="13383"/>
                  </a:lnTo>
                  <a:lnTo>
                    <a:pt x="4347" y="10978"/>
                  </a:lnTo>
                  <a:lnTo>
                    <a:pt x="7109" y="8299"/>
                  </a:lnTo>
                  <a:close/>
                  <a:moveTo>
                    <a:pt x="10586" y="0"/>
                  </a:moveTo>
                  <a:lnTo>
                    <a:pt x="9824" y="417"/>
                  </a:lnTo>
                  <a:lnTo>
                    <a:pt x="7430" y="1750"/>
                  </a:lnTo>
                  <a:lnTo>
                    <a:pt x="5121" y="464"/>
                  </a:lnTo>
                  <a:lnTo>
                    <a:pt x="4359" y="48"/>
                  </a:lnTo>
                  <a:lnTo>
                    <a:pt x="4132" y="857"/>
                  </a:lnTo>
                  <a:lnTo>
                    <a:pt x="3418" y="3453"/>
                  </a:lnTo>
                  <a:lnTo>
                    <a:pt x="846" y="4120"/>
                  </a:lnTo>
                  <a:lnTo>
                    <a:pt x="1" y="4346"/>
                  </a:lnTo>
                  <a:lnTo>
                    <a:pt x="430" y="5072"/>
                  </a:lnTo>
                  <a:lnTo>
                    <a:pt x="1811" y="7394"/>
                  </a:lnTo>
                  <a:lnTo>
                    <a:pt x="477" y="9644"/>
                  </a:lnTo>
                  <a:lnTo>
                    <a:pt x="49" y="10370"/>
                  </a:lnTo>
                  <a:lnTo>
                    <a:pt x="894" y="10597"/>
                  </a:lnTo>
                  <a:lnTo>
                    <a:pt x="3561" y="11299"/>
                  </a:lnTo>
                  <a:lnTo>
                    <a:pt x="4240" y="13799"/>
                  </a:lnTo>
                  <a:lnTo>
                    <a:pt x="4466" y="14609"/>
                  </a:lnTo>
                  <a:lnTo>
                    <a:pt x="5228" y="14192"/>
                  </a:lnTo>
                  <a:lnTo>
                    <a:pt x="7621" y="12859"/>
                  </a:lnTo>
                  <a:lnTo>
                    <a:pt x="9931"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8" y="4012"/>
                  </a:lnTo>
                  <a:lnTo>
                    <a:pt x="11491" y="3322"/>
                  </a:lnTo>
                  <a:lnTo>
                    <a:pt x="10800"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11"/>
            <p:cNvSpPr/>
            <p:nvPr/>
          </p:nvSpPr>
          <p:spPr>
            <a:xfrm>
              <a:off x="5897750" y="1577100"/>
              <a:ext cx="372100" cy="365250"/>
            </a:xfrm>
            <a:custGeom>
              <a:avLst/>
              <a:gdLst/>
              <a:ahLst/>
              <a:cxnLst/>
              <a:rect l="l" t="t" r="r" b="b"/>
              <a:pathLst>
                <a:path w="14884" h="14610" extrusionOk="0">
                  <a:moveTo>
                    <a:pt x="4870" y="1299"/>
                  </a:moveTo>
                  <a:lnTo>
                    <a:pt x="7085" y="2525"/>
                  </a:lnTo>
                  <a:lnTo>
                    <a:pt x="7085" y="6323"/>
                  </a:lnTo>
                  <a:lnTo>
                    <a:pt x="4239" y="3573"/>
                  </a:lnTo>
                  <a:lnTo>
                    <a:pt x="4870" y="1299"/>
                  </a:lnTo>
                  <a:close/>
                  <a:moveTo>
                    <a:pt x="10026" y="1251"/>
                  </a:moveTo>
                  <a:lnTo>
                    <a:pt x="10680" y="3644"/>
                  </a:lnTo>
                  <a:lnTo>
                    <a:pt x="7918" y="6323"/>
                  </a:lnTo>
                  <a:lnTo>
                    <a:pt x="7918" y="2430"/>
                  </a:lnTo>
                  <a:lnTo>
                    <a:pt x="7930" y="2430"/>
                  </a:lnTo>
                  <a:lnTo>
                    <a:pt x="10026" y="1251"/>
                  </a:lnTo>
                  <a:close/>
                  <a:moveTo>
                    <a:pt x="3727" y="4228"/>
                  </a:moveTo>
                  <a:lnTo>
                    <a:pt x="6501" y="6906"/>
                  </a:lnTo>
                  <a:lnTo>
                    <a:pt x="2477" y="6906"/>
                  </a:lnTo>
                  <a:lnTo>
                    <a:pt x="1263" y="4871"/>
                  </a:lnTo>
                  <a:lnTo>
                    <a:pt x="3727" y="4228"/>
                  </a:lnTo>
                  <a:close/>
                  <a:moveTo>
                    <a:pt x="11371" y="4156"/>
                  </a:moveTo>
                  <a:lnTo>
                    <a:pt x="13705" y="4763"/>
                  </a:lnTo>
                  <a:lnTo>
                    <a:pt x="12431" y="6906"/>
                  </a:lnTo>
                  <a:lnTo>
                    <a:pt x="8513" y="6906"/>
                  </a:lnTo>
                  <a:lnTo>
                    <a:pt x="11371" y="4156"/>
                  </a:lnTo>
                  <a:close/>
                  <a:moveTo>
                    <a:pt x="12550" y="7728"/>
                  </a:moveTo>
                  <a:lnTo>
                    <a:pt x="13764" y="9764"/>
                  </a:lnTo>
                  <a:lnTo>
                    <a:pt x="11299" y="10407"/>
                  </a:lnTo>
                  <a:lnTo>
                    <a:pt x="8525" y="7728"/>
                  </a:lnTo>
                  <a:close/>
                  <a:moveTo>
                    <a:pt x="6501" y="7704"/>
                  </a:moveTo>
                  <a:lnTo>
                    <a:pt x="3644" y="10478"/>
                  </a:lnTo>
                  <a:lnTo>
                    <a:pt x="1310" y="9859"/>
                  </a:lnTo>
                  <a:lnTo>
                    <a:pt x="2584" y="7704"/>
                  </a:lnTo>
                  <a:close/>
                  <a:moveTo>
                    <a:pt x="7930" y="8300"/>
                  </a:moveTo>
                  <a:lnTo>
                    <a:pt x="10776" y="11050"/>
                  </a:lnTo>
                  <a:lnTo>
                    <a:pt x="10145" y="13336"/>
                  </a:lnTo>
                  <a:lnTo>
                    <a:pt x="7930" y="12098"/>
                  </a:lnTo>
                  <a:lnTo>
                    <a:pt x="7930" y="8300"/>
                  </a:lnTo>
                  <a:close/>
                  <a:moveTo>
                    <a:pt x="7097" y="8300"/>
                  </a:moveTo>
                  <a:lnTo>
                    <a:pt x="7097" y="12205"/>
                  </a:lnTo>
                  <a:lnTo>
                    <a:pt x="7085" y="12205"/>
                  </a:lnTo>
                  <a:lnTo>
                    <a:pt x="4989" y="13383"/>
                  </a:lnTo>
                  <a:lnTo>
                    <a:pt x="4334" y="10978"/>
                  </a:lnTo>
                  <a:lnTo>
                    <a:pt x="7097" y="8300"/>
                  </a:lnTo>
                  <a:close/>
                  <a:moveTo>
                    <a:pt x="10585" y="1"/>
                  </a:moveTo>
                  <a:lnTo>
                    <a:pt x="9823" y="418"/>
                  </a:lnTo>
                  <a:lnTo>
                    <a:pt x="7430" y="1751"/>
                  </a:lnTo>
                  <a:lnTo>
                    <a:pt x="5120" y="465"/>
                  </a:lnTo>
                  <a:lnTo>
                    <a:pt x="4358" y="49"/>
                  </a:lnTo>
                  <a:lnTo>
                    <a:pt x="4132" y="858"/>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80" y="14574"/>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16"/>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7" name="Google Shape;507;p11"/>
            <p:cNvSpPr/>
            <p:nvPr/>
          </p:nvSpPr>
          <p:spPr>
            <a:xfrm>
              <a:off x="5518225" y="4499800"/>
              <a:ext cx="375975" cy="365250"/>
            </a:xfrm>
            <a:custGeom>
              <a:avLst/>
              <a:gdLst/>
              <a:ahLst/>
              <a:cxnLst/>
              <a:rect l="l" t="t" r="r" b="b"/>
              <a:pathLst>
                <a:path w="15039" h="14610" extrusionOk="0">
                  <a:moveTo>
                    <a:pt x="4883" y="1286"/>
                  </a:moveTo>
                  <a:lnTo>
                    <a:pt x="7097" y="2524"/>
                  </a:lnTo>
                  <a:lnTo>
                    <a:pt x="7097" y="6322"/>
                  </a:lnTo>
                  <a:lnTo>
                    <a:pt x="4252" y="3572"/>
                  </a:lnTo>
                  <a:lnTo>
                    <a:pt x="4883" y="1286"/>
                  </a:lnTo>
                  <a:close/>
                  <a:moveTo>
                    <a:pt x="10050" y="1250"/>
                  </a:moveTo>
                  <a:lnTo>
                    <a:pt x="10705" y="3643"/>
                  </a:lnTo>
                  <a:lnTo>
                    <a:pt x="7931" y="6322"/>
                  </a:lnTo>
                  <a:lnTo>
                    <a:pt x="7931" y="2417"/>
                  </a:lnTo>
                  <a:lnTo>
                    <a:pt x="7942" y="2417"/>
                  </a:lnTo>
                  <a:lnTo>
                    <a:pt x="10050" y="1250"/>
                  </a:lnTo>
                  <a:close/>
                  <a:moveTo>
                    <a:pt x="3751" y="4203"/>
                  </a:moveTo>
                  <a:lnTo>
                    <a:pt x="6514" y="6882"/>
                  </a:lnTo>
                  <a:lnTo>
                    <a:pt x="2501" y="6882"/>
                  </a:lnTo>
                  <a:lnTo>
                    <a:pt x="1299" y="4846"/>
                  </a:lnTo>
                  <a:lnTo>
                    <a:pt x="3751" y="4203"/>
                  </a:lnTo>
                  <a:close/>
                  <a:moveTo>
                    <a:pt x="11383" y="4132"/>
                  </a:moveTo>
                  <a:lnTo>
                    <a:pt x="13717" y="4739"/>
                  </a:lnTo>
                  <a:lnTo>
                    <a:pt x="12443" y="6882"/>
                  </a:lnTo>
                  <a:lnTo>
                    <a:pt x="8526" y="6882"/>
                  </a:lnTo>
                  <a:lnTo>
                    <a:pt x="11383" y="4132"/>
                  </a:lnTo>
                  <a:close/>
                  <a:moveTo>
                    <a:pt x="12550" y="7715"/>
                  </a:moveTo>
                  <a:lnTo>
                    <a:pt x="13765" y="9763"/>
                  </a:lnTo>
                  <a:lnTo>
                    <a:pt x="11300" y="10394"/>
                  </a:lnTo>
                  <a:lnTo>
                    <a:pt x="8526" y="7715"/>
                  </a:lnTo>
                  <a:close/>
                  <a:moveTo>
                    <a:pt x="6514" y="7715"/>
                  </a:moveTo>
                  <a:lnTo>
                    <a:pt x="3656" y="10478"/>
                  </a:lnTo>
                  <a:lnTo>
                    <a:pt x="1323" y="9858"/>
                  </a:lnTo>
                  <a:lnTo>
                    <a:pt x="2608"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49" y="10370"/>
                  </a:lnTo>
                  <a:lnTo>
                    <a:pt x="894" y="10597"/>
                  </a:lnTo>
                  <a:lnTo>
                    <a:pt x="3561"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1" y="3310"/>
                  </a:lnTo>
                  <a:lnTo>
                    <a:pt x="10800" y="810"/>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8" name="Google Shape;508;p11"/>
            <p:cNvSpPr/>
            <p:nvPr/>
          </p:nvSpPr>
          <p:spPr>
            <a:xfrm>
              <a:off x="3622475"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98" y="4846"/>
                  </a:lnTo>
                  <a:lnTo>
                    <a:pt x="3751" y="4203"/>
                  </a:lnTo>
                  <a:close/>
                  <a:moveTo>
                    <a:pt x="11382" y="4132"/>
                  </a:moveTo>
                  <a:lnTo>
                    <a:pt x="13728" y="4739"/>
                  </a:lnTo>
                  <a:lnTo>
                    <a:pt x="12442" y="6882"/>
                  </a:lnTo>
                  <a:lnTo>
                    <a:pt x="8549"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53" y="12085"/>
                  </a:lnTo>
                  <a:lnTo>
                    <a:pt x="7953"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76"/>
                  </a:lnTo>
                  <a:lnTo>
                    <a:pt x="4358" y="60"/>
                  </a:lnTo>
                  <a:lnTo>
                    <a:pt x="4143" y="869"/>
                  </a:lnTo>
                  <a:lnTo>
                    <a:pt x="3429" y="3465"/>
                  </a:lnTo>
                  <a:lnTo>
                    <a:pt x="845" y="4132"/>
                  </a:lnTo>
                  <a:lnTo>
                    <a:pt x="0" y="4358"/>
                  </a:lnTo>
                  <a:lnTo>
                    <a:pt x="429" y="5084"/>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92" y="14561"/>
                  </a:lnTo>
                  <a:lnTo>
                    <a:pt x="10906" y="13752"/>
                  </a:lnTo>
                  <a:lnTo>
                    <a:pt x="11621" y="11156"/>
                  </a:lnTo>
                  <a:lnTo>
                    <a:pt x="14204" y="10489"/>
                  </a:lnTo>
                  <a:lnTo>
                    <a:pt x="15050" y="10263"/>
                  </a:lnTo>
                  <a:lnTo>
                    <a:pt x="14621" y="9537"/>
                  </a:lnTo>
                  <a:lnTo>
                    <a:pt x="13228" y="7215"/>
                  </a:lnTo>
                  <a:lnTo>
                    <a:pt x="14573"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11"/>
            <p:cNvSpPr/>
            <p:nvPr/>
          </p:nvSpPr>
          <p:spPr>
            <a:xfrm>
              <a:off x="3622475"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49"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34" y="9859"/>
                  </a:lnTo>
                  <a:lnTo>
                    <a:pt x="2608" y="7716"/>
                  </a:lnTo>
                  <a:close/>
                  <a:moveTo>
                    <a:pt x="7953" y="8299"/>
                  </a:moveTo>
                  <a:lnTo>
                    <a:pt x="10787" y="11050"/>
                  </a:lnTo>
                  <a:lnTo>
                    <a:pt x="10168" y="13324"/>
                  </a:lnTo>
                  <a:lnTo>
                    <a:pt x="7953" y="12085"/>
                  </a:lnTo>
                  <a:lnTo>
                    <a:pt x="7953"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92" y="14574"/>
                  </a:lnTo>
                  <a:lnTo>
                    <a:pt x="10906" y="13752"/>
                  </a:lnTo>
                  <a:lnTo>
                    <a:pt x="11621" y="11169"/>
                  </a:lnTo>
                  <a:lnTo>
                    <a:pt x="14204" y="10502"/>
                  </a:lnTo>
                  <a:lnTo>
                    <a:pt x="15050" y="10276"/>
                  </a:lnTo>
                  <a:lnTo>
                    <a:pt x="14621" y="9549"/>
                  </a:lnTo>
                  <a:lnTo>
                    <a:pt x="13228" y="7228"/>
                  </a:lnTo>
                  <a:lnTo>
                    <a:pt x="14573"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11"/>
            <p:cNvSpPr/>
            <p:nvPr/>
          </p:nvSpPr>
          <p:spPr>
            <a:xfrm>
              <a:off x="4001675"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50" y="1250"/>
                  </a:moveTo>
                  <a:lnTo>
                    <a:pt x="10704" y="3643"/>
                  </a:lnTo>
                  <a:lnTo>
                    <a:pt x="7930" y="6322"/>
                  </a:lnTo>
                  <a:lnTo>
                    <a:pt x="7930" y="2417"/>
                  </a:lnTo>
                  <a:lnTo>
                    <a:pt x="7942" y="2417"/>
                  </a:lnTo>
                  <a:lnTo>
                    <a:pt x="10050"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5" y="14609"/>
                  </a:lnTo>
                  <a:lnTo>
                    <a:pt x="5216" y="14192"/>
                  </a:lnTo>
                  <a:lnTo>
                    <a:pt x="7621" y="12859"/>
                  </a:lnTo>
                  <a:lnTo>
                    <a:pt x="9919" y="14145"/>
                  </a:lnTo>
                  <a:lnTo>
                    <a:pt x="10681" y="14561"/>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1" name="Google Shape;511;p11"/>
            <p:cNvSpPr/>
            <p:nvPr/>
          </p:nvSpPr>
          <p:spPr>
            <a:xfrm>
              <a:off x="3622475" y="846675"/>
              <a:ext cx="376250" cy="365825"/>
            </a:xfrm>
            <a:custGeom>
              <a:avLst/>
              <a:gdLst/>
              <a:ahLst/>
              <a:cxnLst/>
              <a:rect l="l" t="t" r="r" b="b"/>
              <a:pathLst>
                <a:path w="15050" h="14633" extrusionOk="0">
                  <a:moveTo>
                    <a:pt x="10049" y="1238"/>
                  </a:moveTo>
                  <a:lnTo>
                    <a:pt x="10704" y="3631"/>
                  </a:lnTo>
                  <a:lnTo>
                    <a:pt x="7930" y="6310"/>
                  </a:lnTo>
                  <a:lnTo>
                    <a:pt x="7930" y="2417"/>
                  </a:lnTo>
                  <a:lnTo>
                    <a:pt x="7953" y="2417"/>
                  </a:lnTo>
                  <a:lnTo>
                    <a:pt x="10049" y="1238"/>
                  </a:lnTo>
                  <a:close/>
                  <a:moveTo>
                    <a:pt x="4882" y="1298"/>
                  </a:moveTo>
                  <a:lnTo>
                    <a:pt x="7096" y="2536"/>
                  </a:lnTo>
                  <a:lnTo>
                    <a:pt x="7096" y="6322"/>
                  </a:lnTo>
                  <a:lnTo>
                    <a:pt x="4263" y="3572"/>
                  </a:lnTo>
                  <a:lnTo>
                    <a:pt x="4882" y="1298"/>
                  </a:lnTo>
                  <a:close/>
                  <a:moveTo>
                    <a:pt x="3751" y="4215"/>
                  </a:moveTo>
                  <a:lnTo>
                    <a:pt x="6525" y="6894"/>
                  </a:lnTo>
                  <a:lnTo>
                    <a:pt x="2500" y="6894"/>
                  </a:lnTo>
                  <a:lnTo>
                    <a:pt x="1286" y="4858"/>
                  </a:lnTo>
                  <a:lnTo>
                    <a:pt x="3751" y="4215"/>
                  </a:lnTo>
                  <a:close/>
                  <a:moveTo>
                    <a:pt x="11382" y="4131"/>
                  </a:moveTo>
                  <a:lnTo>
                    <a:pt x="13728" y="4751"/>
                  </a:lnTo>
                  <a:lnTo>
                    <a:pt x="12442" y="6894"/>
                  </a:lnTo>
                  <a:lnTo>
                    <a:pt x="8549" y="6894"/>
                  </a:lnTo>
                  <a:lnTo>
                    <a:pt x="11382" y="4131"/>
                  </a:lnTo>
                  <a:close/>
                  <a:moveTo>
                    <a:pt x="12561" y="7715"/>
                  </a:moveTo>
                  <a:lnTo>
                    <a:pt x="13788" y="9751"/>
                  </a:lnTo>
                  <a:lnTo>
                    <a:pt x="11311" y="10394"/>
                  </a:lnTo>
                  <a:lnTo>
                    <a:pt x="8549" y="7715"/>
                  </a:lnTo>
                  <a:close/>
                  <a:moveTo>
                    <a:pt x="6525" y="7727"/>
                  </a:moveTo>
                  <a:lnTo>
                    <a:pt x="3667" y="10477"/>
                  </a:lnTo>
                  <a:lnTo>
                    <a:pt x="1322" y="9870"/>
                  </a:lnTo>
                  <a:lnTo>
                    <a:pt x="2608" y="7727"/>
                  </a:lnTo>
                  <a:close/>
                  <a:moveTo>
                    <a:pt x="7953" y="8287"/>
                  </a:moveTo>
                  <a:lnTo>
                    <a:pt x="10787" y="11049"/>
                  </a:lnTo>
                  <a:lnTo>
                    <a:pt x="10168" y="13323"/>
                  </a:lnTo>
                  <a:lnTo>
                    <a:pt x="7953" y="12085"/>
                  </a:lnTo>
                  <a:lnTo>
                    <a:pt x="7953" y="8287"/>
                  </a:lnTo>
                  <a:close/>
                  <a:moveTo>
                    <a:pt x="7120" y="8287"/>
                  </a:moveTo>
                  <a:lnTo>
                    <a:pt x="7120" y="12192"/>
                  </a:lnTo>
                  <a:lnTo>
                    <a:pt x="7096" y="12192"/>
                  </a:lnTo>
                  <a:lnTo>
                    <a:pt x="5001" y="13371"/>
                  </a:lnTo>
                  <a:lnTo>
                    <a:pt x="4346" y="10966"/>
                  </a:lnTo>
                  <a:lnTo>
                    <a:pt x="7120" y="8287"/>
                  </a:lnTo>
                  <a:close/>
                  <a:moveTo>
                    <a:pt x="10585" y="0"/>
                  </a:moveTo>
                  <a:lnTo>
                    <a:pt x="9823" y="417"/>
                  </a:lnTo>
                  <a:lnTo>
                    <a:pt x="7430" y="1762"/>
                  </a:lnTo>
                  <a:lnTo>
                    <a:pt x="5120" y="476"/>
                  </a:lnTo>
                  <a:lnTo>
                    <a:pt x="4358" y="60"/>
                  </a:lnTo>
                  <a:lnTo>
                    <a:pt x="4143" y="881"/>
                  </a:lnTo>
                  <a:lnTo>
                    <a:pt x="3429" y="3465"/>
                  </a:lnTo>
                  <a:lnTo>
                    <a:pt x="845" y="4131"/>
                  </a:lnTo>
                  <a:lnTo>
                    <a:pt x="0" y="4358"/>
                  </a:lnTo>
                  <a:lnTo>
                    <a:pt x="429" y="5084"/>
                  </a:lnTo>
                  <a:lnTo>
                    <a:pt x="1822" y="7418"/>
                  </a:lnTo>
                  <a:lnTo>
                    <a:pt x="476" y="9656"/>
                  </a:lnTo>
                  <a:lnTo>
                    <a:pt x="48" y="10394"/>
                  </a:lnTo>
                  <a:lnTo>
                    <a:pt x="893" y="10608"/>
                  </a:lnTo>
                  <a:lnTo>
                    <a:pt x="3560" y="11311"/>
                  </a:lnTo>
                  <a:lnTo>
                    <a:pt x="4239" y="13811"/>
                  </a:lnTo>
                  <a:lnTo>
                    <a:pt x="4465" y="14633"/>
                  </a:lnTo>
                  <a:lnTo>
                    <a:pt x="5227" y="14216"/>
                  </a:lnTo>
                  <a:lnTo>
                    <a:pt x="7620" y="12871"/>
                  </a:lnTo>
                  <a:lnTo>
                    <a:pt x="9930" y="14168"/>
                  </a:lnTo>
                  <a:lnTo>
                    <a:pt x="10692" y="14585"/>
                  </a:lnTo>
                  <a:lnTo>
                    <a:pt x="10906" y="13764"/>
                  </a:lnTo>
                  <a:lnTo>
                    <a:pt x="11621" y="11180"/>
                  </a:lnTo>
                  <a:lnTo>
                    <a:pt x="14204" y="10501"/>
                  </a:lnTo>
                  <a:lnTo>
                    <a:pt x="15050" y="10287"/>
                  </a:lnTo>
                  <a:lnTo>
                    <a:pt x="14621" y="9549"/>
                  </a:lnTo>
                  <a:lnTo>
                    <a:pt x="13228" y="7227"/>
                  </a:lnTo>
                  <a:lnTo>
                    <a:pt x="14573" y="4989"/>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11"/>
            <p:cNvSpPr/>
            <p:nvPr/>
          </p:nvSpPr>
          <p:spPr>
            <a:xfrm>
              <a:off x="4001675" y="3038600"/>
              <a:ext cx="376275" cy="365250"/>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25" y="7704"/>
                  </a:moveTo>
                  <a:lnTo>
                    <a:pt x="3680" y="10478"/>
                  </a:lnTo>
                  <a:lnTo>
                    <a:pt x="1334" y="9871"/>
                  </a:lnTo>
                  <a:lnTo>
                    <a:pt x="2620" y="7704"/>
                  </a:lnTo>
                  <a:close/>
                  <a:moveTo>
                    <a:pt x="7942" y="8287"/>
                  </a:moveTo>
                  <a:lnTo>
                    <a:pt x="10788" y="11038"/>
                  </a:lnTo>
                  <a:lnTo>
                    <a:pt x="10169" y="13324"/>
                  </a:lnTo>
                  <a:lnTo>
                    <a:pt x="7942" y="12085"/>
                  </a:lnTo>
                  <a:lnTo>
                    <a:pt x="7942"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27" y="14193"/>
                  </a:lnTo>
                  <a:lnTo>
                    <a:pt x="7621" y="12859"/>
                  </a:lnTo>
                  <a:lnTo>
                    <a:pt x="9930" y="14157"/>
                  </a:lnTo>
                  <a:lnTo>
                    <a:pt x="10681" y="14574"/>
                  </a:lnTo>
                  <a:lnTo>
                    <a:pt x="10907" y="13752"/>
                  </a:lnTo>
                  <a:lnTo>
                    <a:pt x="11621" y="11157"/>
                  </a:lnTo>
                  <a:lnTo>
                    <a:pt x="14193" y="10490"/>
                  </a:lnTo>
                  <a:lnTo>
                    <a:pt x="15050" y="10264"/>
                  </a:lnTo>
                  <a:lnTo>
                    <a:pt x="14610" y="9537"/>
                  </a:lnTo>
                  <a:lnTo>
                    <a:pt x="13228" y="7216"/>
                  </a:lnTo>
                  <a:lnTo>
                    <a:pt x="14574"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11"/>
            <p:cNvSpPr/>
            <p:nvPr/>
          </p:nvSpPr>
          <p:spPr>
            <a:xfrm>
              <a:off x="4001675"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5" y="14610"/>
                  </a:lnTo>
                  <a:lnTo>
                    <a:pt x="5227" y="14193"/>
                  </a:lnTo>
                  <a:lnTo>
                    <a:pt x="7621" y="12860"/>
                  </a:lnTo>
                  <a:lnTo>
                    <a:pt x="9930" y="14145"/>
                  </a:lnTo>
                  <a:lnTo>
                    <a:pt x="10681" y="14574"/>
                  </a:lnTo>
                  <a:lnTo>
                    <a:pt x="10907" y="13753"/>
                  </a:lnTo>
                  <a:lnTo>
                    <a:pt x="11621" y="11157"/>
                  </a:lnTo>
                  <a:lnTo>
                    <a:pt x="14193" y="10490"/>
                  </a:lnTo>
                  <a:lnTo>
                    <a:pt x="15050" y="10264"/>
                  </a:lnTo>
                  <a:lnTo>
                    <a:pt x="14610" y="9538"/>
                  </a:lnTo>
                  <a:lnTo>
                    <a:pt x="13228"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11"/>
            <p:cNvSpPr/>
            <p:nvPr/>
          </p:nvSpPr>
          <p:spPr>
            <a:xfrm>
              <a:off x="4001675"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50" y="1250"/>
                  </a:moveTo>
                  <a:lnTo>
                    <a:pt x="10704" y="3655"/>
                  </a:lnTo>
                  <a:lnTo>
                    <a:pt x="7930" y="6334"/>
                  </a:lnTo>
                  <a:lnTo>
                    <a:pt x="7930" y="2429"/>
                  </a:lnTo>
                  <a:lnTo>
                    <a:pt x="7942" y="2429"/>
                  </a:lnTo>
                  <a:lnTo>
                    <a:pt x="10050"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5" y="14621"/>
                  </a:lnTo>
                  <a:lnTo>
                    <a:pt x="5227" y="14204"/>
                  </a:lnTo>
                  <a:lnTo>
                    <a:pt x="7621" y="12859"/>
                  </a:lnTo>
                  <a:lnTo>
                    <a:pt x="9930" y="14157"/>
                  </a:lnTo>
                  <a:lnTo>
                    <a:pt x="10681" y="14573"/>
                  </a:lnTo>
                  <a:lnTo>
                    <a:pt x="10907" y="13752"/>
                  </a:lnTo>
                  <a:lnTo>
                    <a:pt x="11621" y="11168"/>
                  </a:lnTo>
                  <a:lnTo>
                    <a:pt x="14193" y="10489"/>
                  </a:lnTo>
                  <a:lnTo>
                    <a:pt x="15050" y="10275"/>
                  </a:lnTo>
                  <a:lnTo>
                    <a:pt x="14610" y="9537"/>
                  </a:lnTo>
                  <a:lnTo>
                    <a:pt x="13228"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11"/>
            <p:cNvSpPr/>
            <p:nvPr/>
          </p:nvSpPr>
          <p:spPr>
            <a:xfrm>
              <a:off x="4001675"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50" y="1239"/>
                  </a:moveTo>
                  <a:lnTo>
                    <a:pt x="10704" y="3632"/>
                  </a:lnTo>
                  <a:lnTo>
                    <a:pt x="7930" y="6311"/>
                  </a:lnTo>
                  <a:lnTo>
                    <a:pt x="7930" y="2417"/>
                  </a:lnTo>
                  <a:lnTo>
                    <a:pt x="7942" y="2417"/>
                  </a:lnTo>
                  <a:lnTo>
                    <a:pt x="10050" y="1239"/>
                  </a:lnTo>
                  <a:close/>
                  <a:moveTo>
                    <a:pt x="3751" y="4215"/>
                  </a:moveTo>
                  <a:lnTo>
                    <a:pt x="6513"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48" y="10383"/>
                  </a:lnTo>
                  <a:lnTo>
                    <a:pt x="894" y="10597"/>
                  </a:lnTo>
                  <a:lnTo>
                    <a:pt x="3561" y="11299"/>
                  </a:lnTo>
                  <a:lnTo>
                    <a:pt x="4239" y="13800"/>
                  </a:lnTo>
                  <a:lnTo>
                    <a:pt x="4465"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8" y="7227"/>
                  </a:lnTo>
                  <a:lnTo>
                    <a:pt x="14562" y="4977"/>
                  </a:lnTo>
                  <a:lnTo>
                    <a:pt x="15003"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11"/>
            <p:cNvSpPr/>
            <p:nvPr/>
          </p:nvSpPr>
          <p:spPr>
            <a:xfrm>
              <a:off x="4001675"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50" y="1238"/>
                  </a:moveTo>
                  <a:lnTo>
                    <a:pt x="10704" y="3632"/>
                  </a:lnTo>
                  <a:lnTo>
                    <a:pt x="7930" y="6310"/>
                  </a:lnTo>
                  <a:lnTo>
                    <a:pt x="7930" y="2417"/>
                  </a:lnTo>
                  <a:lnTo>
                    <a:pt x="7942" y="2417"/>
                  </a:lnTo>
                  <a:lnTo>
                    <a:pt x="10050" y="1238"/>
                  </a:lnTo>
                  <a:close/>
                  <a:moveTo>
                    <a:pt x="11383" y="4132"/>
                  </a:moveTo>
                  <a:lnTo>
                    <a:pt x="13717" y="4739"/>
                  </a:lnTo>
                  <a:lnTo>
                    <a:pt x="12443" y="6882"/>
                  </a:lnTo>
                  <a:lnTo>
                    <a:pt x="8526" y="6882"/>
                  </a:lnTo>
                  <a:lnTo>
                    <a:pt x="11383" y="4132"/>
                  </a:lnTo>
                  <a:close/>
                  <a:moveTo>
                    <a:pt x="3751" y="4215"/>
                  </a:moveTo>
                  <a:lnTo>
                    <a:pt x="6513" y="6894"/>
                  </a:lnTo>
                  <a:lnTo>
                    <a:pt x="2501" y="6894"/>
                  </a:lnTo>
                  <a:lnTo>
                    <a:pt x="1275" y="4858"/>
                  </a:lnTo>
                  <a:lnTo>
                    <a:pt x="3751" y="4215"/>
                  </a:lnTo>
                  <a:close/>
                  <a:moveTo>
                    <a:pt x="12550" y="7715"/>
                  </a:moveTo>
                  <a:lnTo>
                    <a:pt x="13764" y="9751"/>
                  </a:lnTo>
                  <a:lnTo>
                    <a:pt x="11300" y="10394"/>
                  </a:lnTo>
                  <a:lnTo>
                    <a:pt x="8526" y="7715"/>
                  </a:lnTo>
                  <a:close/>
                  <a:moveTo>
                    <a:pt x="6513" y="7715"/>
                  </a:moveTo>
                  <a:lnTo>
                    <a:pt x="3656" y="10466"/>
                  </a:lnTo>
                  <a:lnTo>
                    <a:pt x="1322" y="9859"/>
                  </a:lnTo>
                  <a:lnTo>
                    <a:pt x="2596"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5" y="14621"/>
                  </a:lnTo>
                  <a:lnTo>
                    <a:pt x="5216" y="14204"/>
                  </a:lnTo>
                  <a:lnTo>
                    <a:pt x="7621" y="12859"/>
                  </a:lnTo>
                  <a:lnTo>
                    <a:pt x="9919" y="14157"/>
                  </a:lnTo>
                  <a:lnTo>
                    <a:pt x="10681" y="14573"/>
                  </a:lnTo>
                  <a:lnTo>
                    <a:pt x="10907" y="13752"/>
                  </a:lnTo>
                  <a:lnTo>
                    <a:pt x="11621" y="11168"/>
                  </a:lnTo>
                  <a:lnTo>
                    <a:pt x="14193" y="10501"/>
                  </a:lnTo>
                  <a:lnTo>
                    <a:pt x="15038" y="10275"/>
                  </a:lnTo>
                  <a:lnTo>
                    <a:pt x="14610" y="9549"/>
                  </a:lnTo>
                  <a:lnTo>
                    <a:pt x="13228" y="7227"/>
                  </a:lnTo>
                  <a:lnTo>
                    <a:pt x="14562" y="4977"/>
                  </a:lnTo>
                  <a:lnTo>
                    <a:pt x="15003"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11"/>
            <p:cNvSpPr/>
            <p:nvPr/>
          </p:nvSpPr>
          <p:spPr>
            <a:xfrm>
              <a:off x="4001675"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50" y="1251"/>
                  </a:moveTo>
                  <a:lnTo>
                    <a:pt x="10704" y="3656"/>
                  </a:lnTo>
                  <a:lnTo>
                    <a:pt x="7930" y="6335"/>
                  </a:lnTo>
                  <a:lnTo>
                    <a:pt x="7930" y="2430"/>
                  </a:lnTo>
                  <a:lnTo>
                    <a:pt x="7942" y="2430"/>
                  </a:lnTo>
                  <a:lnTo>
                    <a:pt x="10050"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5" y="14622"/>
                  </a:lnTo>
                  <a:lnTo>
                    <a:pt x="5227" y="14205"/>
                  </a:lnTo>
                  <a:lnTo>
                    <a:pt x="7621" y="12860"/>
                  </a:lnTo>
                  <a:lnTo>
                    <a:pt x="9930" y="14157"/>
                  </a:lnTo>
                  <a:lnTo>
                    <a:pt x="10681" y="14574"/>
                  </a:lnTo>
                  <a:lnTo>
                    <a:pt x="10907" y="13753"/>
                  </a:lnTo>
                  <a:lnTo>
                    <a:pt x="11621" y="11169"/>
                  </a:lnTo>
                  <a:lnTo>
                    <a:pt x="14193" y="10502"/>
                  </a:lnTo>
                  <a:lnTo>
                    <a:pt x="15050" y="10276"/>
                  </a:lnTo>
                  <a:lnTo>
                    <a:pt x="14610" y="9550"/>
                  </a:lnTo>
                  <a:lnTo>
                    <a:pt x="13228" y="7228"/>
                  </a:lnTo>
                  <a:lnTo>
                    <a:pt x="14574" y="4978"/>
                  </a:lnTo>
                  <a:lnTo>
                    <a:pt x="15003" y="4251"/>
                  </a:lnTo>
                  <a:lnTo>
                    <a:pt x="14157" y="4025"/>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11"/>
            <p:cNvSpPr/>
            <p:nvPr/>
          </p:nvSpPr>
          <p:spPr>
            <a:xfrm>
              <a:off x="4001675"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50" y="1238"/>
                  </a:moveTo>
                  <a:lnTo>
                    <a:pt x="10704" y="3632"/>
                  </a:lnTo>
                  <a:lnTo>
                    <a:pt x="7930" y="6311"/>
                  </a:lnTo>
                  <a:lnTo>
                    <a:pt x="7930" y="2405"/>
                  </a:lnTo>
                  <a:lnTo>
                    <a:pt x="7942" y="2405"/>
                  </a:lnTo>
                  <a:lnTo>
                    <a:pt x="10050"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80" y="10466"/>
                  </a:lnTo>
                  <a:lnTo>
                    <a:pt x="1334"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16" y="14192"/>
                  </a:lnTo>
                  <a:lnTo>
                    <a:pt x="7621" y="12859"/>
                  </a:lnTo>
                  <a:lnTo>
                    <a:pt x="9919" y="14157"/>
                  </a:lnTo>
                  <a:lnTo>
                    <a:pt x="10681" y="14573"/>
                  </a:lnTo>
                  <a:lnTo>
                    <a:pt x="10907" y="13752"/>
                  </a:lnTo>
                  <a:lnTo>
                    <a:pt x="11621" y="11156"/>
                  </a:lnTo>
                  <a:lnTo>
                    <a:pt x="14193" y="10490"/>
                  </a:lnTo>
                  <a:lnTo>
                    <a:pt x="15038" y="10263"/>
                  </a:lnTo>
                  <a:lnTo>
                    <a:pt x="14610" y="9537"/>
                  </a:lnTo>
                  <a:lnTo>
                    <a:pt x="13228" y="7215"/>
                  </a:lnTo>
                  <a:lnTo>
                    <a:pt x="14562" y="4965"/>
                  </a:lnTo>
                  <a:lnTo>
                    <a:pt x="15003"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11"/>
            <p:cNvSpPr/>
            <p:nvPr/>
          </p:nvSpPr>
          <p:spPr>
            <a:xfrm>
              <a:off x="3622475" y="4134575"/>
              <a:ext cx="376250" cy="365525"/>
            </a:xfrm>
            <a:custGeom>
              <a:avLst/>
              <a:gdLst/>
              <a:ahLst/>
              <a:cxnLst/>
              <a:rect l="l" t="t" r="r" b="b"/>
              <a:pathLst>
                <a:path w="15050" h="14621" extrusionOk="0">
                  <a:moveTo>
                    <a:pt x="4882" y="1286"/>
                  </a:moveTo>
                  <a:lnTo>
                    <a:pt x="7096" y="2512"/>
                  </a:lnTo>
                  <a:lnTo>
                    <a:pt x="7096" y="6310"/>
                  </a:lnTo>
                  <a:lnTo>
                    <a:pt x="4263" y="3560"/>
                  </a:lnTo>
                  <a:lnTo>
                    <a:pt x="4882"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49"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501"/>
                  </a:lnTo>
                  <a:lnTo>
                    <a:pt x="15050" y="10275"/>
                  </a:lnTo>
                  <a:lnTo>
                    <a:pt x="14621" y="9549"/>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11"/>
            <p:cNvSpPr/>
            <p:nvPr/>
          </p:nvSpPr>
          <p:spPr>
            <a:xfrm>
              <a:off x="3622475"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74"/>
                  </a:moveTo>
                  <a:lnTo>
                    <a:pt x="7120" y="2513"/>
                  </a:lnTo>
                  <a:lnTo>
                    <a:pt x="7120" y="6323"/>
                  </a:lnTo>
                  <a:lnTo>
                    <a:pt x="4274" y="3560"/>
                  </a:lnTo>
                  <a:lnTo>
                    <a:pt x="4894" y="1274"/>
                  </a:lnTo>
                  <a:close/>
                  <a:moveTo>
                    <a:pt x="3751" y="4215"/>
                  </a:moveTo>
                  <a:lnTo>
                    <a:pt x="6525" y="6894"/>
                  </a:lnTo>
                  <a:lnTo>
                    <a:pt x="2500" y="6894"/>
                  </a:lnTo>
                  <a:lnTo>
                    <a:pt x="1286" y="4846"/>
                  </a:lnTo>
                  <a:lnTo>
                    <a:pt x="3751" y="4215"/>
                  </a:lnTo>
                  <a:close/>
                  <a:moveTo>
                    <a:pt x="11382" y="4132"/>
                  </a:moveTo>
                  <a:lnTo>
                    <a:pt x="13728" y="4751"/>
                  </a:lnTo>
                  <a:lnTo>
                    <a:pt x="12442" y="6894"/>
                  </a:lnTo>
                  <a:lnTo>
                    <a:pt x="8549" y="6894"/>
                  </a:lnTo>
                  <a:lnTo>
                    <a:pt x="11382" y="4132"/>
                  </a:lnTo>
                  <a:close/>
                  <a:moveTo>
                    <a:pt x="12561" y="7704"/>
                  </a:moveTo>
                  <a:lnTo>
                    <a:pt x="13788" y="9752"/>
                  </a:lnTo>
                  <a:lnTo>
                    <a:pt x="11311" y="10383"/>
                  </a:lnTo>
                  <a:lnTo>
                    <a:pt x="8549" y="7704"/>
                  </a:lnTo>
                  <a:close/>
                  <a:moveTo>
                    <a:pt x="6537" y="7704"/>
                  </a:moveTo>
                  <a:lnTo>
                    <a:pt x="3679" y="10478"/>
                  </a:lnTo>
                  <a:lnTo>
                    <a:pt x="1334" y="9871"/>
                  </a:lnTo>
                  <a:lnTo>
                    <a:pt x="2619" y="7704"/>
                  </a:lnTo>
                  <a:close/>
                  <a:moveTo>
                    <a:pt x="7953" y="8287"/>
                  </a:moveTo>
                  <a:lnTo>
                    <a:pt x="10787" y="11038"/>
                  </a:lnTo>
                  <a:lnTo>
                    <a:pt x="10168" y="13324"/>
                  </a:lnTo>
                  <a:lnTo>
                    <a:pt x="7953" y="12085"/>
                  </a:lnTo>
                  <a:lnTo>
                    <a:pt x="7953"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32" y="858"/>
                  </a:lnTo>
                  <a:lnTo>
                    <a:pt x="3417" y="3453"/>
                  </a:lnTo>
                  <a:lnTo>
                    <a:pt x="845" y="4120"/>
                  </a:lnTo>
                  <a:lnTo>
                    <a:pt x="0" y="4346"/>
                  </a:lnTo>
                  <a:lnTo>
                    <a:pt x="429" y="5072"/>
                  </a:lnTo>
                  <a:lnTo>
                    <a:pt x="1810"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192"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11"/>
            <p:cNvSpPr/>
            <p:nvPr/>
          </p:nvSpPr>
          <p:spPr>
            <a:xfrm>
              <a:off x="3622475"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04" y="3656"/>
                  </a:lnTo>
                  <a:lnTo>
                    <a:pt x="7953" y="6335"/>
                  </a:lnTo>
                  <a:lnTo>
                    <a:pt x="7953" y="2430"/>
                  </a:lnTo>
                  <a:lnTo>
                    <a:pt x="10049" y="1251"/>
                  </a:lnTo>
                  <a:close/>
                  <a:moveTo>
                    <a:pt x="11382" y="4144"/>
                  </a:moveTo>
                  <a:lnTo>
                    <a:pt x="13728" y="4751"/>
                  </a:lnTo>
                  <a:lnTo>
                    <a:pt x="12442" y="6895"/>
                  </a:lnTo>
                  <a:lnTo>
                    <a:pt x="8549"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53" y="8311"/>
                  </a:moveTo>
                  <a:lnTo>
                    <a:pt x="10787" y="11062"/>
                  </a:lnTo>
                  <a:lnTo>
                    <a:pt x="10168" y="13336"/>
                  </a:lnTo>
                  <a:lnTo>
                    <a:pt x="7953" y="12109"/>
                  </a:lnTo>
                  <a:lnTo>
                    <a:pt x="7953"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192"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11"/>
            <p:cNvSpPr/>
            <p:nvPr/>
          </p:nvSpPr>
          <p:spPr>
            <a:xfrm>
              <a:off x="3622475"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49" y="6906"/>
                  </a:lnTo>
                  <a:lnTo>
                    <a:pt x="11382" y="4156"/>
                  </a:lnTo>
                  <a:close/>
                  <a:moveTo>
                    <a:pt x="12561" y="7728"/>
                  </a:moveTo>
                  <a:lnTo>
                    <a:pt x="13764" y="9764"/>
                  </a:lnTo>
                  <a:lnTo>
                    <a:pt x="11311" y="10407"/>
                  </a:lnTo>
                  <a:lnTo>
                    <a:pt x="8549" y="7728"/>
                  </a:lnTo>
                  <a:close/>
                  <a:moveTo>
                    <a:pt x="6525" y="7704"/>
                  </a:moveTo>
                  <a:lnTo>
                    <a:pt x="3667" y="10478"/>
                  </a:lnTo>
                  <a:lnTo>
                    <a:pt x="1322" y="9859"/>
                  </a:lnTo>
                  <a:lnTo>
                    <a:pt x="2608" y="7704"/>
                  </a:lnTo>
                  <a:close/>
                  <a:moveTo>
                    <a:pt x="7953" y="8300"/>
                  </a:moveTo>
                  <a:lnTo>
                    <a:pt x="10787" y="11050"/>
                  </a:lnTo>
                  <a:lnTo>
                    <a:pt x="10168" y="13336"/>
                  </a:lnTo>
                  <a:lnTo>
                    <a:pt x="7953" y="12098"/>
                  </a:lnTo>
                  <a:lnTo>
                    <a:pt x="7953"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32" y="858"/>
                  </a:lnTo>
                  <a:lnTo>
                    <a:pt x="3417" y="3454"/>
                  </a:lnTo>
                  <a:lnTo>
                    <a:pt x="845" y="4120"/>
                  </a:lnTo>
                  <a:lnTo>
                    <a:pt x="0" y="4347"/>
                  </a:lnTo>
                  <a:lnTo>
                    <a:pt x="429" y="5073"/>
                  </a:lnTo>
                  <a:lnTo>
                    <a:pt x="1810"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192"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11"/>
            <p:cNvSpPr/>
            <p:nvPr/>
          </p:nvSpPr>
          <p:spPr>
            <a:xfrm>
              <a:off x="4759800"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50" y="1238"/>
                  </a:moveTo>
                  <a:lnTo>
                    <a:pt x="10705" y="3632"/>
                  </a:lnTo>
                  <a:lnTo>
                    <a:pt x="7942" y="6311"/>
                  </a:lnTo>
                  <a:lnTo>
                    <a:pt x="7942" y="2405"/>
                  </a:lnTo>
                  <a:lnTo>
                    <a:pt x="7954" y="2405"/>
                  </a:lnTo>
                  <a:lnTo>
                    <a:pt x="10050" y="1238"/>
                  </a:lnTo>
                  <a:close/>
                  <a:moveTo>
                    <a:pt x="3751" y="4215"/>
                  </a:moveTo>
                  <a:lnTo>
                    <a:pt x="6525" y="6894"/>
                  </a:lnTo>
                  <a:lnTo>
                    <a:pt x="2501" y="6894"/>
                  </a:lnTo>
                  <a:lnTo>
                    <a:pt x="1299" y="4846"/>
                  </a:lnTo>
                  <a:lnTo>
                    <a:pt x="3751" y="4215"/>
                  </a:lnTo>
                  <a:close/>
                  <a:moveTo>
                    <a:pt x="11395" y="4132"/>
                  </a:moveTo>
                  <a:lnTo>
                    <a:pt x="13729" y="4751"/>
                  </a:lnTo>
                  <a:lnTo>
                    <a:pt x="12443" y="6894"/>
                  </a:lnTo>
                  <a:lnTo>
                    <a:pt x="8538" y="6894"/>
                  </a:lnTo>
                  <a:lnTo>
                    <a:pt x="11395" y="4132"/>
                  </a:lnTo>
                  <a:close/>
                  <a:moveTo>
                    <a:pt x="12550" y="7704"/>
                  </a:moveTo>
                  <a:lnTo>
                    <a:pt x="13776" y="9751"/>
                  </a:lnTo>
                  <a:lnTo>
                    <a:pt x="11300" y="10382"/>
                  </a:lnTo>
                  <a:lnTo>
                    <a:pt x="8538" y="7704"/>
                  </a:lnTo>
                  <a:close/>
                  <a:moveTo>
                    <a:pt x="6525"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1"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11"/>
            <p:cNvSpPr/>
            <p:nvPr/>
          </p:nvSpPr>
          <p:spPr>
            <a:xfrm>
              <a:off x="3622475"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49"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53" y="12085"/>
                  </a:lnTo>
                  <a:lnTo>
                    <a:pt x="7953"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92" y="14573"/>
                  </a:lnTo>
                  <a:lnTo>
                    <a:pt x="10906" y="13752"/>
                  </a:lnTo>
                  <a:lnTo>
                    <a:pt x="11621" y="11156"/>
                  </a:lnTo>
                  <a:lnTo>
                    <a:pt x="14204" y="10490"/>
                  </a:lnTo>
                  <a:lnTo>
                    <a:pt x="15050" y="10263"/>
                  </a:lnTo>
                  <a:lnTo>
                    <a:pt x="14621" y="9537"/>
                  </a:lnTo>
                  <a:lnTo>
                    <a:pt x="13228" y="7215"/>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11"/>
            <p:cNvSpPr/>
            <p:nvPr/>
          </p:nvSpPr>
          <p:spPr>
            <a:xfrm>
              <a:off x="3622475"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49"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92" y="14574"/>
                  </a:lnTo>
                  <a:lnTo>
                    <a:pt x="10906" y="13752"/>
                  </a:lnTo>
                  <a:lnTo>
                    <a:pt x="11621" y="11168"/>
                  </a:lnTo>
                  <a:lnTo>
                    <a:pt x="14204" y="10502"/>
                  </a:lnTo>
                  <a:lnTo>
                    <a:pt x="15050" y="10275"/>
                  </a:lnTo>
                  <a:lnTo>
                    <a:pt x="14621" y="9549"/>
                  </a:lnTo>
                  <a:lnTo>
                    <a:pt x="13228" y="7227"/>
                  </a:lnTo>
                  <a:lnTo>
                    <a:pt x="14573"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11"/>
            <p:cNvSpPr/>
            <p:nvPr/>
          </p:nvSpPr>
          <p:spPr>
            <a:xfrm>
              <a:off x="3622475"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49" y="6906"/>
                  </a:lnTo>
                  <a:lnTo>
                    <a:pt x="11382" y="4155"/>
                  </a:lnTo>
                  <a:close/>
                  <a:moveTo>
                    <a:pt x="12561" y="7727"/>
                  </a:moveTo>
                  <a:lnTo>
                    <a:pt x="13764" y="9763"/>
                  </a:lnTo>
                  <a:lnTo>
                    <a:pt x="11311" y="10406"/>
                  </a:lnTo>
                  <a:lnTo>
                    <a:pt x="8549" y="7727"/>
                  </a:lnTo>
                  <a:close/>
                  <a:moveTo>
                    <a:pt x="6525" y="7739"/>
                  </a:moveTo>
                  <a:lnTo>
                    <a:pt x="3667" y="10501"/>
                  </a:lnTo>
                  <a:lnTo>
                    <a:pt x="1322" y="9882"/>
                  </a:lnTo>
                  <a:lnTo>
                    <a:pt x="2608" y="7739"/>
                  </a:lnTo>
                  <a:close/>
                  <a:moveTo>
                    <a:pt x="7953" y="8311"/>
                  </a:moveTo>
                  <a:lnTo>
                    <a:pt x="10787" y="11061"/>
                  </a:lnTo>
                  <a:lnTo>
                    <a:pt x="10168" y="13335"/>
                  </a:lnTo>
                  <a:lnTo>
                    <a:pt x="7953" y="12097"/>
                  </a:lnTo>
                  <a:lnTo>
                    <a:pt x="7953"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32" y="869"/>
                  </a:lnTo>
                  <a:lnTo>
                    <a:pt x="3417" y="3453"/>
                  </a:lnTo>
                  <a:lnTo>
                    <a:pt x="845" y="4120"/>
                  </a:lnTo>
                  <a:lnTo>
                    <a:pt x="0" y="4346"/>
                  </a:lnTo>
                  <a:lnTo>
                    <a:pt x="429" y="5072"/>
                  </a:lnTo>
                  <a:lnTo>
                    <a:pt x="1810"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192"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11"/>
            <p:cNvSpPr/>
            <p:nvPr/>
          </p:nvSpPr>
          <p:spPr>
            <a:xfrm>
              <a:off x="3622475" y="2307850"/>
              <a:ext cx="376250" cy="365250"/>
            </a:xfrm>
            <a:custGeom>
              <a:avLst/>
              <a:gdLst/>
              <a:ahLst/>
              <a:cxnLst/>
              <a:rect l="l" t="t" r="r" b="b"/>
              <a:pathLst>
                <a:path w="15050" h="14610" extrusionOk="0">
                  <a:moveTo>
                    <a:pt x="4882" y="1298"/>
                  </a:moveTo>
                  <a:lnTo>
                    <a:pt x="7096" y="2525"/>
                  </a:lnTo>
                  <a:lnTo>
                    <a:pt x="7096" y="6323"/>
                  </a:lnTo>
                  <a:lnTo>
                    <a:pt x="4263" y="3573"/>
                  </a:lnTo>
                  <a:lnTo>
                    <a:pt x="4882"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49"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53" y="8299"/>
                  </a:moveTo>
                  <a:lnTo>
                    <a:pt x="10787" y="11062"/>
                  </a:lnTo>
                  <a:lnTo>
                    <a:pt x="10168" y="13336"/>
                  </a:lnTo>
                  <a:lnTo>
                    <a:pt x="7953" y="12097"/>
                  </a:lnTo>
                  <a:lnTo>
                    <a:pt x="7953" y="8299"/>
                  </a:lnTo>
                  <a:close/>
                  <a:moveTo>
                    <a:pt x="7096" y="8299"/>
                  </a:moveTo>
                  <a:lnTo>
                    <a:pt x="7096" y="12205"/>
                  </a:lnTo>
                  <a:lnTo>
                    <a:pt x="5001" y="13383"/>
                  </a:lnTo>
                  <a:lnTo>
                    <a:pt x="4334" y="10978"/>
                  </a:lnTo>
                  <a:lnTo>
                    <a:pt x="7096"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192"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11"/>
            <p:cNvSpPr/>
            <p:nvPr/>
          </p:nvSpPr>
          <p:spPr>
            <a:xfrm>
              <a:off x="4380900" y="2673075"/>
              <a:ext cx="375950" cy="365550"/>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39" y="4227"/>
                  </a:moveTo>
                  <a:lnTo>
                    <a:pt x="6513" y="6906"/>
                  </a:lnTo>
                  <a:lnTo>
                    <a:pt x="2489" y="6906"/>
                  </a:lnTo>
                  <a:lnTo>
                    <a:pt x="1274" y="4870"/>
                  </a:lnTo>
                  <a:lnTo>
                    <a:pt x="3739"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08" y="8287"/>
                  </a:moveTo>
                  <a:lnTo>
                    <a:pt x="7108" y="12193"/>
                  </a:lnTo>
                  <a:lnTo>
                    <a:pt x="7096" y="12193"/>
                  </a:lnTo>
                  <a:lnTo>
                    <a:pt x="5001" y="13371"/>
                  </a:lnTo>
                  <a:lnTo>
                    <a:pt x="4334" y="10966"/>
                  </a:lnTo>
                  <a:lnTo>
                    <a:pt x="7108"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65"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11"/>
            <p:cNvSpPr/>
            <p:nvPr/>
          </p:nvSpPr>
          <p:spPr>
            <a:xfrm>
              <a:off x="4380900" y="846675"/>
              <a:ext cx="375950" cy="365525"/>
            </a:xfrm>
            <a:custGeom>
              <a:avLst/>
              <a:gdLst/>
              <a:ahLst/>
              <a:cxnLst/>
              <a:rect l="l" t="t" r="r" b="b"/>
              <a:pathLst>
                <a:path w="15038" h="14621" extrusionOk="0">
                  <a:moveTo>
                    <a:pt x="10037" y="1238"/>
                  </a:moveTo>
                  <a:lnTo>
                    <a:pt x="10692" y="3631"/>
                  </a:lnTo>
                  <a:lnTo>
                    <a:pt x="7930" y="6310"/>
                  </a:lnTo>
                  <a:lnTo>
                    <a:pt x="7930" y="2417"/>
                  </a:lnTo>
                  <a:lnTo>
                    <a:pt x="7942" y="2417"/>
                  </a:lnTo>
                  <a:lnTo>
                    <a:pt x="10037" y="1238"/>
                  </a:lnTo>
                  <a:close/>
                  <a:moveTo>
                    <a:pt x="4882" y="1274"/>
                  </a:moveTo>
                  <a:lnTo>
                    <a:pt x="7096" y="2512"/>
                  </a:lnTo>
                  <a:lnTo>
                    <a:pt x="7096" y="6322"/>
                  </a:lnTo>
                  <a:lnTo>
                    <a:pt x="4251" y="3560"/>
                  </a:lnTo>
                  <a:lnTo>
                    <a:pt x="4882" y="1274"/>
                  </a:lnTo>
                  <a:close/>
                  <a:moveTo>
                    <a:pt x="3739" y="4215"/>
                  </a:moveTo>
                  <a:lnTo>
                    <a:pt x="6513" y="6894"/>
                  </a:lnTo>
                  <a:lnTo>
                    <a:pt x="2489" y="6894"/>
                  </a:lnTo>
                  <a:lnTo>
                    <a:pt x="1274" y="4858"/>
                  </a:lnTo>
                  <a:lnTo>
                    <a:pt x="3739" y="4215"/>
                  </a:lnTo>
                  <a:close/>
                  <a:moveTo>
                    <a:pt x="11371" y="4131"/>
                  </a:moveTo>
                  <a:lnTo>
                    <a:pt x="13704" y="4751"/>
                  </a:lnTo>
                  <a:lnTo>
                    <a:pt x="12442" y="6894"/>
                  </a:lnTo>
                  <a:lnTo>
                    <a:pt x="8525" y="6894"/>
                  </a:lnTo>
                  <a:lnTo>
                    <a:pt x="11371" y="4131"/>
                  </a:lnTo>
                  <a:close/>
                  <a:moveTo>
                    <a:pt x="12561" y="7715"/>
                  </a:moveTo>
                  <a:lnTo>
                    <a:pt x="13776" y="9751"/>
                  </a:lnTo>
                  <a:lnTo>
                    <a:pt x="11311" y="10394"/>
                  </a:lnTo>
                  <a:lnTo>
                    <a:pt x="8537" y="7715"/>
                  </a:lnTo>
                  <a:close/>
                  <a:moveTo>
                    <a:pt x="6513" y="7727"/>
                  </a:moveTo>
                  <a:lnTo>
                    <a:pt x="3655" y="10477"/>
                  </a:lnTo>
                  <a:lnTo>
                    <a:pt x="1322" y="9870"/>
                  </a:lnTo>
                  <a:lnTo>
                    <a:pt x="2596" y="7727"/>
                  </a:lnTo>
                  <a:close/>
                  <a:moveTo>
                    <a:pt x="7942" y="8287"/>
                  </a:moveTo>
                  <a:lnTo>
                    <a:pt x="10787" y="11049"/>
                  </a:lnTo>
                  <a:lnTo>
                    <a:pt x="10156" y="13323"/>
                  </a:lnTo>
                  <a:lnTo>
                    <a:pt x="7942" y="12085"/>
                  </a:lnTo>
                  <a:lnTo>
                    <a:pt x="7942" y="8287"/>
                  </a:lnTo>
                  <a:close/>
                  <a:moveTo>
                    <a:pt x="7108" y="8287"/>
                  </a:moveTo>
                  <a:lnTo>
                    <a:pt x="7108" y="12192"/>
                  </a:lnTo>
                  <a:lnTo>
                    <a:pt x="7096" y="12192"/>
                  </a:lnTo>
                  <a:lnTo>
                    <a:pt x="5001" y="13371"/>
                  </a:lnTo>
                  <a:lnTo>
                    <a:pt x="4334" y="10966"/>
                  </a:lnTo>
                  <a:lnTo>
                    <a:pt x="7108" y="8287"/>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70"/>
                  </a:lnTo>
                  <a:lnTo>
                    <a:pt x="893" y="10597"/>
                  </a:lnTo>
                  <a:lnTo>
                    <a:pt x="3548" y="11299"/>
                  </a:lnTo>
                  <a:lnTo>
                    <a:pt x="4239" y="13799"/>
                  </a:lnTo>
                  <a:lnTo>
                    <a:pt x="4465" y="14621"/>
                  </a:lnTo>
                  <a:lnTo>
                    <a:pt x="5215" y="14204"/>
                  </a:lnTo>
                  <a:lnTo>
                    <a:pt x="7620" y="12859"/>
                  </a:lnTo>
                  <a:lnTo>
                    <a:pt x="9918" y="14157"/>
                  </a:lnTo>
                  <a:lnTo>
                    <a:pt x="10680" y="14573"/>
                  </a:lnTo>
                  <a:lnTo>
                    <a:pt x="10906" y="13752"/>
                  </a:lnTo>
                  <a:lnTo>
                    <a:pt x="11621" y="11168"/>
                  </a:lnTo>
                  <a:lnTo>
                    <a:pt x="14192" y="10489"/>
                  </a:lnTo>
                  <a:lnTo>
                    <a:pt x="15038" y="10275"/>
                  </a:lnTo>
                  <a:lnTo>
                    <a:pt x="14609" y="9537"/>
                  </a:lnTo>
                  <a:lnTo>
                    <a:pt x="13228" y="7215"/>
                  </a:lnTo>
                  <a:lnTo>
                    <a:pt x="14562" y="4965"/>
                  </a:lnTo>
                  <a:lnTo>
                    <a:pt x="15002" y="4227"/>
                  </a:lnTo>
                  <a:lnTo>
                    <a:pt x="14145" y="4000"/>
                  </a:lnTo>
                  <a:lnTo>
                    <a:pt x="11478" y="3310"/>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11"/>
            <p:cNvSpPr/>
            <p:nvPr/>
          </p:nvSpPr>
          <p:spPr>
            <a:xfrm>
              <a:off x="4380900" y="2307850"/>
              <a:ext cx="375950" cy="365250"/>
            </a:xfrm>
            <a:custGeom>
              <a:avLst/>
              <a:gdLst/>
              <a:ahLst/>
              <a:cxnLst/>
              <a:rect l="l" t="t" r="r" b="b"/>
              <a:pathLst>
                <a:path w="15038" h="14610" extrusionOk="0">
                  <a:moveTo>
                    <a:pt x="4882" y="1298"/>
                  </a:moveTo>
                  <a:lnTo>
                    <a:pt x="7096" y="2525"/>
                  </a:lnTo>
                  <a:lnTo>
                    <a:pt x="7096" y="6323"/>
                  </a:lnTo>
                  <a:lnTo>
                    <a:pt x="4251" y="3573"/>
                  </a:lnTo>
                  <a:lnTo>
                    <a:pt x="4882" y="1298"/>
                  </a:lnTo>
                  <a:close/>
                  <a:moveTo>
                    <a:pt x="10037" y="1251"/>
                  </a:moveTo>
                  <a:lnTo>
                    <a:pt x="10692" y="3644"/>
                  </a:lnTo>
                  <a:lnTo>
                    <a:pt x="7930" y="6323"/>
                  </a:lnTo>
                  <a:lnTo>
                    <a:pt x="7930" y="2430"/>
                  </a:lnTo>
                  <a:lnTo>
                    <a:pt x="7942" y="2430"/>
                  </a:lnTo>
                  <a:lnTo>
                    <a:pt x="10037" y="1251"/>
                  </a:lnTo>
                  <a:close/>
                  <a:moveTo>
                    <a:pt x="11383" y="4132"/>
                  </a:moveTo>
                  <a:lnTo>
                    <a:pt x="13716" y="4751"/>
                  </a:lnTo>
                  <a:lnTo>
                    <a:pt x="12442" y="6894"/>
                  </a:lnTo>
                  <a:lnTo>
                    <a:pt x="8525" y="6894"/>
                  </a:lnTo>
                  <a:lnTo>
                    <a:pt x="11383" y="4132"/>
                  </a:lnTo>
                  <a:close/>
                  <a:moveTo>
                    <a:pt x="3739" y="4227"/>
                  </a:moveTo>
                  <a:lnTo>
                    <a:pt x="6513" y="6906"/>
                  </a:lnTo>
                  <a:lnTo>
                    <a:pt x="2489" y="6906"/>
                  </a:lnTo>
                  <a:lnTo>
                    <a:pt x="1274" y="4870"/>
                  </a:lnTo>
                  <a:lnTo>
                    <a:pt x="3739" y="4227"/>
                  </a:lnTo>
                  <a:close/>
                  <a:moveTo>
                    <a:pt x="12561" y="7728"/>
                  </a:moveTo>
                  <a:lnTo>
                    <a:pt x="13776" y="9764"/>
                  </a:lnTo>
                  <a:lnTo>
                    <a:pt x="11311" y="10407"/>
                  </a:lnTo>
                  <a:lnTo>
                    <a:pt x="8537" y="7728"/>
                  </a:lnTo>
                  <a:close/>
                  <a:moveTo>
                    <a:pt x="6513" y="7728"/>
                  </a:moveTo>
                  <a:lnTo>
                    <a:pt x="3655" y="10478"/>
                  </a:lnTo>
                  <a:lnTo>
                    <a:pt x="1322" y="9871"/>
                  </a:lnTo>
                  <a:lnTo>
                    <a:pt x="2596" y="7728"/>
                  </a:lnTo>
                  <a:close/>
                  <a:moveTo>
                    <a:pt x="7942" y="8299"/>
                  </a:moveTo>
                  <a:lnTo>
                    <a:pt x="10787" y="11062"/>
                  </a:lnTo>
                  <a:lnTo>
                    <a:pt x="10156" y="13336"/>
                  </a:lnTo>
                  <a:lnTo>
                    <a:pt x="7942" y="12097"/>
                  </a:lnTo>
                  <a:lnTo>
                    <a:pt x="7942" y="8299"/>
                  </a:lnTo>
                  <a:close/>
                  <a:moveTo>
                    <a:pt x="7108" y="8299"/>
                  </a:moveTo>
                  <a:lnTo>
                    <a:pt x="7108" y="12205"/>
                  </a:lnTo>
                  <a:lnTo>
                    <a:pt x="7096" y="12205"/>
                  </a:lnTo>
                  <a:lnTo>
                    <a:pt x="5001" y="13383"/>
                  </a:lnTo>
                  <a:lnTo>
                    <a:pt x="4334" y="10978"/>
                  </a:lnTo>
                  <a:lnTo>
                    <a:pt x="7108" y="8299"/>
                  </a:lnTo>
                  <a:close/>
                  <a:moveTo>
                    <a:pt x="10573" y="1"/>
                  </a:moveTo>
                  <a:lnTo>
                    <a:pt x="9823" y="417"/>
                  </a:lnTo>
                  <a:lnTo>
                    <a:pt x="7418" y="1751"/>
                  </a:lnTo>
                  <a:lnTo>
                    <a:pt x="5120" y="465"/>
                  </a:lnTo>
                  <a:lnTo>
                    <a:pt x="4358" y="48"/>
                  </a:lnTo>
                  <a:lnTo>
                    <a:pt x="4132" y="858"/>
                  </a:lnTo>
                  <a:lnTo>
                    <a:pt x="3417" y="3453"/>
                  </a:lnTo>
                  <a:lnTo>
                    <a:pt x="846" y="4120"/>
                  </a:lnTo>
                  <a:lnTo>
                    <a:pt x="0" y="4346"/>
                  </a:lnTo>
                  <a:lnTo>
                    <a:pt x="429" y="5073"/>
                  </a:lnTo>
                  <a:lnTo>
                    <a:pt x="1810" y="7394"/>
                  </a:lnTo>
                  <a:lnTo>
                    <a:pt x="476" y="9645"/>
                  </a:lnTo>
                  <a:lnTo>
                    <a:pt x="36" y="10371"/>
                  </a:lnTo>
                  <a:lnTo>
                    <a:pt x="893" y="10597"/>
                  </a:lnTo>
                  <a:lnTo>
                    <a:pt x="3548" y="11300"/>
                  </a:lnTo>
                  <a:lnTo>
                    <a:pt x="4239" y="13800"/>
                  </a:lnTo>
                  <a:lnTo>
                    <a:pt x="4465" y="14610"/>
                  </a:lnTo>
                  <a:lnTo>
                    <a:pt x="5215" y="14193"/>
                  </a:lnTo>
                  <a:lnTo>
                    <a:pt x="7620" y="12859"/>
                  </a:lnTo>
                  <a:lnTo>
                    <a:pt x="9918" y="14145"/>
                  </a:lnTo>
                  <a:lnTo>
                    <a:pt x="10680" y="14574"/>
                  </a:lnTo>
                  <a:lnTo>
                    <a:pt x="10906" y="13752"/>
                  </a:lnTo>
                  <a:lnTo>
                    <a:pt x="11621" y="11157"/>
                  </a:lnTo>
                  <a:lnTo>
                    <a:pt x="14192" y="10490"/>
                  </a:lnTo>
                  <a:lnTo>
                    <a:pt x="15038" y="10264"/>
                  </a:lnTo>
                  <a:lnTo>
                    <a:pt x="14609" y="9538"/>
                  </a:lnTo>
                  <a:lnTo>
                    <a:pt x="13228" y="7216"/>
                  </a:lnTo>
                  <a:lnTo>
                    <a:pt x="14562" y="4966"/>
                  </a:lnTo>
                  <a:lnTo>
                    <a:pt x="15002" y="4239"/>
                  </a:lnTo>
                  <a:lnTo>
                    <a:pt x="14145" y="4013"/>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11"/>
            <p:cNvSpPr/>
            <p:nvPr/>
          </p:nvSpPr>
          <p:spPr>
            <a:xfrm>
              <a:off x="4380900" y="1942325"/>
              <a:ext cx="375950" cy="365550"/>
            </a:xfrm>
            <a:custGeom>
              <a:avLst/>
              <a:gdLst/>
              <a:ahLst/>
              <a:cxnLst/>
              <a:rect l="l" t="t" r="r" b="b"/>
              <a:pathLst>
                <a:path w="15038" h="14622" extrusionOk="0">
                  <a:moveTo>
                    <a:pt x="4882" y="1299"/>
                  </a:moveTo>
                  <a:lnTo>
                    <a:pt x="7096" y="2537"/>
                  </a:lnTo>
                  <a:lnTo>
                    <a:pt x="7096" y="6335"/>
                  </a:lnTo>
                  <a:lnTo>
                    <a:pt x="4251" y="3573"/>
                  </a:lnTo>
                  <a:lnTo>
                    <a:pt x="4882" y="1299"/>
                  </a:lnTo>
                  <a:close/>
                  <a:moveTo>
                    <a:pt x="10037" y="1251"/>
                  </a:moveTo>
                  <a:lnTo>
                    <a:pt x="10692" y="3656"/>
                  </a:lnTo>
                  <a:lnTo>
                    <a:pt x="7930" y="6335"/>
                  </a:lnTo>
                  <a:lnTo>
                    <a:pt x="7930" y="2430"/>
                  </a:lnTo>
                  <a:lnTo>
                    <a:pt x="7942" y="2430"/>
                  </a:lnTo>
                  <a:lnTo>
                    <a:pt x="10037" y="1251"/>
                  </a:lnTo>
                  <a:close/>
                  <a:moveTo>
                    <a:pt x="11383" y="4144"/>
                  </a:moveTo>
                  <a:lnTo>
                    <a:pt x="13716" y="4751"/>
                  </a:lnTo>
                  <a:lnTo>
                    <a:pt x="12442" y="6895"/>
                  </a:lnTo>
                  <a:lnTo>
                    <a:pt x="8525" y="6895"/>
                  </a:lnTo>
                  <a:lnTo>
                    <a:pt x="11383" y="4144"/>
                  </a:lnTo>
                  <a:close/>
                  <a:moveTo>
                    <a:pt x="3739" y="4228"/>
                  </a:moveTo>
                  <a:lnTo>
                    <a:pt x="6513" y="6906"/>
                  </a:lnTo>
                  <a:lnTo>
                    <a:pt x="2489" y="6906"/>
                  </a:lnTo>
                  <a:lnTo>
                    <a:pt x="1274" y="4870"/>
                  </a:lnTo>
                  <a:lnTo>
                    <a:pt x="3739" y="4228"/>
                  </a:lnTo>
                  <a:close/>
                  <a:moveTo>
                    <a:pt x="12561" y="7728"/>
                  </a:moveTo>
                  <a:lnTo>
                    <a:pt x="13776" y="9764"/>
                  </a:lnTo>
                  <a:lnTo>
                    <a:pt x="11311" y="10407"/>
                  </a:lnTo>
                  <a:lnTo>
                    <a:pt x="8537" y="7728"/>
                  </a:lnTo>
                  <a:close/>
                  <a:moveTo>
                    <a:pt x="6513" y="7728"/>
                  </a:moveTo>
                  <a:lnTo>
                    <a:pt x="3655" y="10478"/>
                  </a:lnTo>
                  <a:lnTo>
                    <a:pt x="1322" y="9871"/>
                  </a:lnTo>
                  <a:lnTo>
                    <a:pt x="2596" y="7728"/>
                  </a:lnTo>
                  <a:close/>
                  <a:moveTo>
                    <a:pt x="7942" y="8311"/>
                  </a:moveTo>
                  <a:lnTo>
                    <a:pt x="10787" y="11062"/>
                  </a:lnTo>
                  <a:lnTo>
                    <a:pt x="10156" y="13336"/>
                  </a:lnTo>
                  <a:lnTo>
                    <a:pt x="7942" y="12109"/>
                  </a:lnTo>
                  <a:lnTo>
                    <a:pt x="7942" y="8311"/>
                  </a:lnTo>
                  <a:close/>
                  <a:moveTo>
                    <a:pt x="7108" y="8311"/>
                  </a:moveTo>
                  <a:lnTo>
                    <a:pt x="7108" y="12205"/>
                  </a:lnTo>
                  <a:lnTo>
                    <a:pt x="7096" y="12205"/>
                  </a:lnTo>
                  <a:lnTo>
                    <a:pt x="5001" y="13383"/>
                  </a:lnTo>
                  <a:lnTo>
                    <a:pt x="4334" y="10990"/>
                  </a:lnTo>
                  <a:lnTo>
                    <a:pt x="7108" y="8311"/>
                  </a:lnTo>
                  <a:close/>
                  <a:moveTo>
                    <a:pt x="10573" y="1"/>
                  </a:moveTo>
                  <a:lnTo>
                    <a:pt x="9823" y="418"/>
                  </a:lnTo>
                  <a:lnTo>
                    <a:pt x="7418" y="1763"/>
                  </a:lnTo>
                  <a:lnTo>
                    <a:pt x="5120" y="465"/>
                  </a:lnTo>
                  <a:lnTo>
                    <a:pt x="4358" y="48"/>
                  </a:lnTo>
                  <a:lnTo>
                    <a:pt x="4132" y="870"/>
                  </a:lnTo>
                  <a:lnTo>
                    <a:pt x="3417" y="3454"/>
                  </a:lnTo>
                  <a:lnTo>
                    <a:pt x="846" y="4132"/>
                  </a:lnTo>
                  <a:lnTo>
                    <a:pt x="0" y="4347"/>
                  </a:lnTo>
                  <a:lnTo>
                    <a:pt x="429" y="5085"/>
                  </a:lnTo>
                  <a:lnTo>
                    <a:pt x="1810" y="7406"/>
                  </a:lnTo>
                  <a:lnTo>
                    <a:pt x="476" y="9645"/>
                  </a:lnTo>
                  <a:lnTo>
                    <a:pt x="36" y="10383"/>
                  </a:lnTo>
                  <a:lnTo>
                    <a:pt x="893" y="10597"/>
                  </a:lnTo>
                  <a:lnTo>
                    <a:pt x="3548" y="11300"/>
                  </a:lnTo>
                  <a:lnTo>
                    <a:pt x="4239" y="13800"/>
                  </a:lnTo>
                  <a:lnTo>
                    <a:pt x="4465" y="14622"/>
                  </a:lnTo>
                  <a:lnTo>
                    <a:pt x="5215" y="14205"/>
                  </a:lnTo>
                  <a:lnTo>
                    <a:pt x="7620" y="12860"/>
                  </a:lnTo>
                  <a:lnTo>
                    <a:pt x="9918" y="14157"/>
                  </a:lnTo>
                  <a:lnTo>
                    <a:pt x="10680" y="14574"/>
                  </a:lnTo>
                  <a:lnTo>
                    <a:pt x="10906" y="13753"/>
                  </a:lnTo>
                  <a:lnTo>
                    <a:pt x="11621" y="11169"/>
                  </a:lnTo>
                  <a:lnTo>
                    <a:pt x="14192" y="10502"/>
                  </a:lnTo>
                  <a:lnTo>
                    <a:pt x="15038" y="10276"/>
                  </a:lnTo>
                  <a:lnTo>
                    <a:pt x="14609" y="9550"/>
                  </a:lnTo>
                  <a:lnTo>
                    <a:pt x="13228" y="7228"/>
                  </a:lnTo>
                  <a:lnTo>
                    <a:pt x="14562" y="4978"/>
                  </a:lnTo>
                  <a:lnTo>
                    <a:pt x="15002" y="4251"/>
                  </a:lnTo>
                  <a:lnTo>
                    <a:pt x="14145" y="4025"/>
                  </a:lnTo>
                  <a:lnTo>
                    <a:pt x="11478"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11"/>
            <p:cNvSpPr/>
            <p:nvPr/>
          </p:nvSpPr>
          <p:spPr>
            <a:xfrm>
              <a:off x="4380900" y="1577100"/>
              <a:ext cx="375950" cy="365250"/>
            </a:xfrm>
            <a:custGeom>
              <a:avLst/>
              <a:gdLst/>
              <a:ahLst/>
              <a:cxnLst/>
              <a:rect l="l" t="t" r="r" b="b"/>
              <a:pathLst>
                <a:path w="15038" h="14610" extrusionOk="0">
                  <a:moveTo>
                    <a:pt x="4882" y="1299"/>
                  </a:moveTo>
                  <a:lnTo>
                    <a:pt x="7096" y="2525"/>
                  </a:lnTo>
                  <a:lnTo>
                    <a:pt x="7096" y="6323"/>
                  </a:lnTo>
                  <a:lnTo>
                    <a:pt x="4251" y="3573"/>
                  </a:lnTo>
                  <a:lnTo>
                    <a:pt x="4882" y="1299"/>
                  </a:lnTo>
                  <a:close/>
                  <a:moveTo>
                    <a:pt x="10037" y="1251"/>
                  </a:moveTo>
                  <a:lnTo>
                    <a:pt x="10692" y="3644"/>
                  </a:lnTo>
                  <a:lnTo>
                    <a:pt x="7930" y="6323"/>
                  </a:lnTo>
                  <a:lnTo>
                    <a:pt x="7930" y="2430"/>
                  </a:lnTo>
                  <a:lnTo>
                    <a:pt x="7942" y="2430"/>
                  </a:lnTo>
                  <a:lnTo>
                    <a:pt x="10037" y="1251"/>
                  </a:lnTo>
                  <a:close/>
                  <a:moveTo>
                    <a:pt x="3739" y="4228"/>
                  </a:moveTo>
                  <a:lnTo>
                    <a:pt x="6513" y="6906"/>
                  </a:lnTo>
                  <a:lnTo>
                    <a:pt x="2489" y="6906"/>
                  </a:lnTo>
                  <a:lnTo>
                    <a:pt x="1274" y="4871"/>
                  </a:lnTo>
                  <a:lnTo>
                    <a:pt x="3739"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55" y="10478"/>
                  </a:lnTo>
                  <a:lnTo>
                    <a:pt x="1322" y="9859"/>
                  </a:lnTo>
                  <a:lnTo>
                    <a:pt x="2596" y="7704"/>
                  </a:lnTo>
                  <a:close/>
                  <a:moveTo>
                    <a:pt x="7942" y="8300"/>
                  </a:moveTo>
                  <a:lnTo>
                    <a:pt x="10787" y="11050"/>
                  </a:lnTo>
                  <a:lnTo>
                    <a:pt x="10156" y="13336"/>
                  </a:lnTo>
                  <a:lnTo>
                    <a:pt x="7942" y="12098"/>
                  </a:lnTo>
                  <a:lnTo>
                    <a:pt x="7942" y="8300"/>
                  </a:lnTo>
                  <a:close/>
                  <a:moveTo>
                    <a:pt x="7108" y="8300"/>
                  </a:moveTo>
                  <a:lnTo>
                    <a:pt x="7108" y="12205"/>
                  </a:lnTo>
                  <a:lnTo>
                    <a:pt x="7096" y="12205"/>
                  </a:lnTo>
                  <a:lnTo>
                    <a:pt x="5001" y="13383"/>
                  </a:lnTo>
                  <a:lnTo>
                    <a:pt x="4334" y="10978"/>
                  </a:lnTo>
                  <a:lnTo>
                    <a:pt x="7108"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78"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11"/>
            <p:cNvSpPr/>
            <p:nvPr/>
          </p:nvSpPr>
          <p:spPr>
            <a:xfrm>
              <a:off x="4759800" y="4499800"/>
              <a:ext cx="376275" cy="365250"/>
            </a:xfrm>
            <a:custGeom>
              <a:avLst/>
              <a:gdLst/>
              <a:ahLst/>
              <a:cxnLst/>
              <a:rect l="l" t="t" r="r" b="b"/>
              <a:pathLst>
                <a:path w="15051" h="14610" extrusionOk="0">
                  <a:moveTo>
                    <a:pt x="4882" y="1286"/>
                  </a:moveTo>
                  <a:lnTo>
                    <a:pt x="7109" y="2524"/>
                  </a:lnTo>
                  <a:lnTo>
                    <a:pt x="7109" y="6322"/>
                  </a:lnTo>
                  <a:lnTo>
                    <a:pt x="4263" y="3572"/>
                  </a:lnTo>
                  <a:lnTo>
                    <a:pt x="4882" y="1286"/>
                  </a:lnTo>
                  <a:close/>
                  <a:moveTo>
                    <a:pt x="10050" y="1250"/>
                  </a:moveTo>
                  <a:lnTo>
                    <a:pt x="10705" y="3643"/>
                  </a:lnTo>
                  <a:lnTo>
                    <a:pt x="7942" y="6322"/>
                  </a:lnTo>
                  <a:lnTo>
                    <a:pt x="7942" y="2417"/>
                  </a:lnTo>
                  <a:lnTo>
                    <a:pt x="7954" y="2417"/>
                  </a:lnTo>
                  <a:lnTo>
                    <a:pt x="10050" y="1250"/>
                  </a:lnTo>
                  <a:close/>
                  <a:moveTo>
                    <a:pt x="3751" y="4203"/>
                  </a:moveTo>
                  <a:lnTo>
                    <a:pt x="6525" y="6882"/>
                  </a:lnTo>
                  <a:lnTo>
                    <a:pt x="2501" y="6882"/>
                  </a:lnTo>
                  <a:lnTo>
                    <a:pt x="1287" y="4846"/>
                  </a:lnTo>
                  <a:lnTo>
                    <a:pt x="3751" y="4203"/>
                  </a:lnTo>
                  <a:close/>
                  <a:moveTo>
                    <a:pt x="11395" y="4132"/>
                  </a:moveTo>
                  <a:lnTo>
                    <a:pt x="13729" y="4739"/>
                  </a:lnTo>
                  <a:lnTo>
                    <a:pt x="12443" y="6882"/>
                  </a:lnTo>
                  <a:lnTo>
                    <a:pt x="8538" y="6882"/>
                  </a:lnTo>
                  <a:lnTo>
                    <a:pt x="11395" y="4132"/>
                  </a:lnTo>
                  <a:close/>
                  <a:moveTo>
                    <a:pt x="12550" y="7715"/>
                  </a:moveTo>
                  <a:lnTo>
                    <a:pt x="13776" y="9763"/>
                  </a:lnTo>
                  <a:lnTo>
                    <a:pt x="11300" y="10394"/>
                  </a:lnTo>
                  <a:lnTo>
                    <a:pt x="8538" y="7715"/>
                  </a:lnTo>
                  <a:close/>
                  <a:moveTo>
                    <a:pt x="6525" y="7715"/>
                  </a:moveTo>
                  <a:lnTo>
                    <a:pt x="3668" y="10478"/>
                  </a:lnTo>
                  <a:lnTo>
                    <a:pt x="1334" y="9858"/>
                  </a:lnTo>
                  <a:lnTo>
                    <a:pt x="2608" y="7715"/>
                  </a:lnTo>
                  <a:close/>
                  <a:moveTo>
                    <a:pt x="7954" y="8287"/>
                  </a:moveTo>
                  <a:lnTo>
                    <a:pt x="10800" y="11037"/>
                  </a:lnTo>
                  <a:lnTo>
                    <a:pt x="10169" y="13311"/>
                  </a:lnTo>
                  <a:lnTo>
                    <a:pt x="7954" y="12085"/>
                  </a:lnTo>
                  <a:lnTo>
                    <a:pt x="7954" y="8287"/>
                  </a:lnTo>
                  <a:close/>
                  <a:moveTo>
                    <a:pt x="7109" y="8299"/>
                  </a:moveTo>
                  <a:lnTo>
                    <a:pt x="7109" y="12204"/>
                  </a:lnTo>
                  <a:lnTo>
                    <a:pt x="5001" y="13371"/>
                  </a:lnTo>
                  <a:lnTo>
                    <a:pt x="4335" y="10978"/>
                  </a:lnTo>
                  <a:lnTo>
                    <a:pt x="7109" y="8299"/>
                  </a:lnTo>
                  <a:close/>
                  <a:moveTo>
                    <a:pt x="10586" y="0"/>
                  </a:moveTo>
                  <a:lnTo>
                    <a:pt x="9824" y="405"/>
                  </a:lnTo>
                  <a:lnTo>
                    <a:pt x="7430" y="1750"/>
                  </a:lnTo>
                  <a:lnTo>
                    <a:pt x="5121" y="453"/>
                  </a:lnTo>
                  <a:lnTo>
                    <a:pt x="4359" y="36"/>
                  </a:lnTo>
                  <a:lnTo>
                    <a:pt x="4144" y="857"/>
                  </a:lnTo>
                  <a:lnTo>
                    <a:pt x="3430" y="3441"/>
                  </a:lnTo>
                  <a:lnTo>
                    <a:pt x="858" y="4120"/>
                  </a:lnTo>
                  <a:lnTo>
                    <a:pt x="1" y="4334"/>
                  </a:lnTo>
                  <a:lnTo>
                    <a:pt x="441" y="5072"/>
                  </a:lnTo>
                  <a:lnTo>
                    <a:pt x="1823" y="7394"/>
                  </a:lnTo>
                  <a:lnTo>
                    <a:pt x="477" y="9632"/>
                  </a:lnTo>
                  <a:lnTo>
                    <a:pt x="48"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11"/>
            <p:cNvSpPr/>
            <p:nvPr/>
          </p:nvSpPr>
          <p:spPr>
            <a:xfrm>
              <a:off x="4759800" y="3038600"/>
              <a:ext cx="376275" cy="365250"/>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98"/>
                  </a:moveTo>
                  <a:lnTo>
                    <a:pt x="7121" y="2525"/>
                  </a:lnTo>
                  <a:lnTo>
                    <a:pt x="7121" y="6323"/>
                  </a:lnTo>
                  <a:lnTo>
                    <a:pt x="4275" y="3572"/>
                  </a:lnTo>
                  <a:lnTo>
                    <a:pt x="4906" y="1298"/>
                  </a:lnTo>
                  <a:close/>
                  <a:moveTo>
                    <a:pt x="3751" y="4215"/>
                  </a:moveTo>
                  <a:lnTo>
                    <a:pt x="6525" y="6894"/>
                  </a:lnTo>
                  <a:lnTo>
                    <a:pt x="2501" y="6894"/>
                  </a:lnTo>
                  <a:lnTo>
                    <a:pt x="1287" y="4846"/>
                  </a:lnTo>
                  <a:lnTo>
                    <a:pt x="3751" y="4215"/>
                  </a:lnTo>
                  <a:close/>
                  <a:moveTo>
                    <a:pt x="11395" y="4132"/>
                  </a:moveTo>
                  <a:lnTo>
                    <a:pt x="13729" y="4751"/>
                  </a:lnTo>
                  <a:lnTo>
                    <a:pt x="12443" y="6894"/>
                  </a:lnTo>
                  <a:lnTo>
                    <a:pt x="8538" y="6894"/>
                  </a:lnTo>
                  <a:lnTo>
                    <a:pt x="11395" y="4132"/>
                  </a:lnTo>
                  <a:close/>
                  <a:moveTo>
                    <a:pt x="12562" y="7704"/>
                  </a:moveTo>
                  <a:lnTo>
                    <a:pt x="13788" y="9752"/>
                  </a:lnTo>
                  <a:lnTo>
                    <a:pt x="11312" y="10383"/>
                  </a:lnTo>
                  <a:lnTo>
                    <a:pt x="8550" y="7704"/>
                  </a:lnTo>
                  <a:close/>
                  <a:moveTo>
                    <a:pt x="6525" y="7704"/>
                  </a:moveTo>
                  <a:lnTo>
                    <a:pt x="3668" y="10478"/>
                  </a:lnTo>
                  <a:lnTo>
                    <a:pt x="1334" y="9871"/>
                  </a:lnTo>
                  <a:lnTo>
                    <a:pt x="2608"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59" y="10966"/>
                  </a:lnTo>
                  <a:lnTo>
                    <a:pt x="7133" y="8287"/>
                  </a:lnTo>
                  <a:close/>
                  <a:moveTo>
                    <a:pt x="10586" y="0"/>
                  </a:moveTo>
                  <a:lnTo>
                    <a:pt x="9824" y="417"/>
                  </a:lnTo>
                  <a:lnTo>
                    <a:pt x="7430" y="1751"/>
                  </a:lnTo>
                  <a:lnTo>
                    <a:pt x="5121" y="453"/>
                  </a:lnTo>
                  <a:lnTo>
                    <a:pt x="4370" y="48"/>
                  </a:lnTo>
                  <a:lnTo>
                    <a:pt x="4144" y="858"/>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3"/>
                  </a:lnTo>
                  <a:lnTo>
                    <a:pt x="7621" y="12859"/>
                  </a:lnTo>
                  <a:lnTo>
                    <a:pt x="9931" y="14157"/>
                  </a:lnTo>
                  <a:lnTo>
                    <a:pt x="10693" y="14574"/>
                  </a:lnTo>
                  <a:lnTo>
                    <a:pt x="10919"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11"/>
            <p:cNvSpPr/>
            <p:nvPr/>
          </p:nvSpPr>
          <p:spPr>
            <a:xfrm>
              <a:off x="4759800" y="4134575"/>
              <a:ext cx="376275" cy="365525"/>
            </a:xfrm>
            <a:custGeom>
              <a:avLst/>
              <a:gdLst/>
              <a:ahLst/>
              <a:cxnLst/>
              <a:rect l="l" t="t" r="r" b="b"/>
              <a:pathLst>
                <a:path w="15051" h="14621" extrusionOk="0">
                  <a:moveTo>
                    <a:pt x="4882" y="1286"/>
                  </a:moveTo>
                  <a:lnTo>
                    <a:pt x="7109" y="2512"/>
                  </a:lnTo>
                  <a:lnTo>
                    <a:pt x="7109" y="6310"/>
                  </a:lnTo>
                  <a:lnTo>
                    <a:pt x="4263" y="3560"/>
                  </a:lnTo>
                  <a:lnTo>
                    <a:pt x="4882"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38" y="6882"/>
                  </a:lnTo>
                  <a:lnTo>
                    <a:pt x="11395" y="4132"/>
                  </a:lnTo>
                  <a:close/>
                  <a:moveTo>
                    <a:pt x="3751" y="4215"/>
                  </a:moveTo>
                  <a:lnTo>
                    <a:pt x="6525" y="6894"/>
                  </a:lnTo>
                  <a:lnTo>
                    <a:pt x="2501" y="6894"/>
                  </a:lnTo>
                  <a:lnTo>
                    <a:pt x="1287" y="4858"/>
                  </a:lnTo>
                  <a:lnTo>
                    <a:pt x="3751" y="4215"/>
                  </a:lnTo>
                  <a:close/>
                  <a:moveTo>
                    <a:pt x="12550" y="7715"/>
                  </a:moveTo>
                  <a:lnTo>
                    <a:pt x="13776" y="9751"/>
                  </a:lnTo>
                  <a:lnTo>
                    <a:pt x="11300" y="10394"/>
                  </a:lnTo>
                  <a:lnTo>
                    <a:pt x="8538" y="7715"/>
                  </a:lnTo>
                  <a:close/>
                  <a:moveTo>
                    <a:pt x="6525" y="7715"/>
                  </a:moveTo>
                  <a:lnTo>
                    <a:pt x="3668" y="10466"/>
                  </a:lnTo>
                  <a:lnTo>
                    <a:pt x="1334" y="9859"/>
                  </a:lnTo>
                  <a:lnTo>
                    <a:pt x="2608"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58" y="4132"/>
                  </a:lnTo>
                  <a:lnTo>
                    <a:pt x="1" y="4346"/>
                  </a:lnTo>
                  <a:lnTo>
                    <a:pt x="441" y="5084"/>
                  </a:lnTo>
                  <a:lnTo>
                    <a:pt x="1823" y="7406"/>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11"/>
            <p:cNvSpPr/>
            <p:nvPr/>
          </p:nvSpPr>
          <p:spPr>
            <a:xfrm>
              <a:off x="4380900" y="3038600"/>
              <a:ext cx="375950" cy="365250"/>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82" y="1274"/>
                  </a:moveTo>
                  <a:lnTo>
                    <a:pt x="7096" y="2513"/>
                  </a:lnTo>
                  <a:lnTo>
                    <a:pt x="7096" y="6311"/>
                  </a:lnTo>
                  <a:lnTo>
                    <a:pt x="4251" y="3560"/>
                  </a:lnTo>
                  <a:lnTo>
                    <a:pt x="4882" y="1274"/>
                  </a:lnTo>
                  <a:close/>
                  <a:moveTo>
                    <a:pt x="3739" y="4215"/>
                  </a:moveTo>
                  <a:lnTo>
                    <a:pt x="6513" y="6894"/>
                  </a:lnTo>
                  <a:lnTo>
                    <a:pt x="2489" y="6894"/>
                  </a:lnTo>
                  <a:lnTo>
                    <a:pt x="1274" y="4846"/>
                  </a:lnTo>
                  <a:lnTo>
                    <a:pt x="3739" y="4215"/>
                  </a:lnTo>
                  <a:close/>
                  <a:moveTo>
                    <a:pt x="11383" y="4132"/>
                  </a:moveTo>
                  <a:lnTo>
                    <a:pt x="13716" y="4751"/>
                  </a:lnTo>
                  <a:lnTo>
                    <a:pt x="12442" y="6894"/>
                  </a:lnTo>
                  <a:lnTo>
                    <a:pt x="8525" y="6894"/>
                  </a:lnTo>
                  <a:lnTo>
                    <a:pt x="11383" y="4132"/>
                  </a:lnTo>
                  <a:close/>
                  <a:moveTo>
                    <a:pt x="12561" y="7704"/>
                  </a:moveTo>
                  <a:lnTo>
                    <a:pt x="13776" y="9752"/>
                  </a:lnTo>
                  <a:lnTo>
                    <a:pt x="11311" y="10383"/>
                  </a:lnTo>
                  <a:lnTo>
                    <a:pt x="8537" y="7704"/>
                  </a:lnTo>
                  <a:close/>
                  <a:moveTo>
                    <a:pt x="6525" y="7704"/>
                  </a:moveTo>
                  <a:lnTo>
                    <a:pt x="3667" y="10478"/>
                  </a:lnTo>
                  <a:lnTo>
                    <a:pt x="1334" y="9871"/>
                  </a:lnTo>
                  <a:lnTo>
                    <a:pt x="2608"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11"/>
            <p:cNvSpPr/>
            <p:nvPr/>
          </p:nvSpPr>
          <p:spPr>
            <a:xfrm>
              <a:off x="4001675"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50" y="1251"/>
                  </a:moveTo>
                  <a:lnTo>
                    <a:pt x="10704" y="3644"/>
                  </a:lnTo>
                  <a:lnTo>
                    <a:pt x="7930" y="6323"/>
                  </a:lnTo>
                  <a:lnTo>
                    <a:pt x="7930" y="2430"/>
                  </a:lnTo>
                  <a:lnTo>
                    <a:pt x="7942" y="2430"/>
                  </a:lnTo>
                  <a:lnTo>
                    <a:pt x="10050"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5" y="14610"/>
                  </a:lnTo>
                  <a:lnTo>
                    <a:pt x="5227" y="14193"/>
                  </a:lnTo>
                  <a:lnTo>
                    <a:pt x="7621" y="12859"/>
                  </a:lnTo>
                  <a:lnTo>
                    <a:pt x="9930" y="14145"/>
                  </a:lnTo>
                  <a:lnTo>
                    <a:pt x="10681" y="14574"/>
                  </a:lnTo>
                  <a:lnTo>
                    <a:pt x="10907" y="13752"/>
                  </a:lnTo>
                  <a:lnTo>
                    <a:pt x="11621" y="11157"/>
                  </a:lnTo>
                  <a:lnTo>
                    <a:pt x="14193" y="10490"/>
                  </a:lnTo>
                  <a:lnTo>
                    <a:pt x="15050" y="10264"/>
                  </a:lnTo>
                  <a:lnTo>
                    <a:pt x="14610" y="9538"/>
                  </a:lnTo>
                  <a:lnTo>
                    <a:pt x="13228" y="7216"/>
                  </a:lnTo>
                  <a:lnTo>
                    <a:pt x="14574" y="4966"/>
                  </a:lnTo>
                  <a:lnTo>
                    <a:pt x="15003" y="4239"/>
                  </a:lnTo>
                  <a:lnTo>
                    <a:pt x="14157" y="4013"/>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11"/>
            <p:cNvSpPr/>
            <p:nvPr/>
          </p:nvSpPr>
          <p:spPr>
            <a:xfrm>
              <a:off x="4001675" y="846375"/>
              <a:ext cx="375975" cy="365250"/>
            </a:xfrm>
            <a:custGeom>
              <a:avLst/>
              <a:gdLst/>
              <a:ahLst/>
              <a:cxnLst/>
              <a:rect l="l" t="t" r="r" b="b"/>
              <a:pathLst>
                <a:path w="15039" h="14610" extrusionOk="0">
                  <a:moveTo>
                    <a:pt x="10050" y="1250"/>
                  </a:moveTo>
                  <a:lnTo>
                    <a:pt x="10704" y="3643"/>
                  </a:lnTo>
                  <a:lnTo>
                    <a:pt x="7930" y="6322"/>
                  </a:lnTo>
                  <a:lnTo>
                    <a:pt x="7930" y="2429"/>
                  </a:lnTo>
                  <a:lnTo>
                    <a:pt x="7942" y="2429"/>
                  </a:lnTo>
                  <a:lnTo>
                    <a:pt x="10050"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73"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5" y="14609"/>
                  </a:lnTo>
                  <a:lnTo>
                    <a:pt x="5227" y="14192"/>
                  </a:lnTo>
                  <a:lnTo>
                    <a:pt x="7621" y="12859"/>
                  </a:lnTo>
                  <a:lnTo>
                    <a:pt x="9930" y="14157"/>
                  </a:lnTo>
                  <a:lnTo>
                    <a:pt x="10681" y="14573"/>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22"/>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11"/>
            <p:cNvSpPr/>
            <p:nvPr/>
          </p:nvSpPr>
          <p:spPr>
            <a:xfrm>
              <a:off x="400167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5" y="14621"/>
                  </a:lnTo>
                  <a:lnTo>
                    <a:pt x="5216" y="14205"/>
                  </a:lnTo>
                  <a:lnTo>
                    <a:pt x="7621" y="12859"/>
                  </a:lnTo>
                  <a:lnTo>
                    <a:pt x="9919" y="14157"/>
                  </a:lnTo>
                  <a:lnTo>
                    <a:pt x="10681" y="14574"/>
                  </a:lnTo>
                  <a:lnTo>
                    <a:pt x="10907" y="13752"/>
                  </a:lnTo>
                  <a:lnTo>
                    <a:pt x="11621" y="11169"/>
                  </a:lnTo>
                  <a:lnTo>
                    <a:pt x="14193" y="10502"/>
                  </a:lnTo>
                  <a:lnTo>
                    <a:pt x="15038" y="10276"/>
                  </a:lnTo>
                  <a:lnTo>
                    <a:pt x="14610" y="9549"/>
                  </a:lnTo>
                  <a:lnTo>
                    <a:pt x="13228" y="7228"/>
                  </a:lnTo>
                  <a:lnTo>
                    <a:pt x="14562" y="4977"/>
                  </a:lnTo>
                  <a:lnTo>
                    <a:pt x="15003"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11"/>
            <p:cNvSpPr/>
            <p:nvPr/>
          </p:nvSpPr>
          <p:spPr>
            <a:xfrm>
              <a:off x="4380600" y="4134575"/>
              <a:ext cx="376250" cy="365525"/>
            </a:xfrm>
            <a:custGeom>
              <a:avLst/>
              <a:gdLst/>
              <a:ahLst/>
              <a:cxnLst/>
              <a:rect l="l" t="t" r="r" b="b"/>
              <a:pathLst>
                <a:path w="15050" h="14621" extrusionOk="0">
                  <a:moveTo>
                    <a:pt x="4894" y="1286"/>
                  </a:moveTo>
                  <a:lnTo>
                    <a:pt x="7108" y="2512"/>
                  </a:lnTo>
                  <a:lnTo>
                    <a:pt x="7108" y="6310"/>
                  </a:lnTo>
                  <a:lnTo>
                    <a:pt x="4263" y="3560"/>
                  </a:lnTo>
                  <a:lnTo>
                    <a:pt x="4894" y="1286"/>
                  </a:lnTo>
                  <a:close/>
                  <a:moveTo>
                    <a:pt x="10049" y="1238"/>
                  </a:moveTo>
                  <a:lnTo>
                    <a:pt x="10704" y="3632"/>
                  </a:lnTo>
                  <a:lnTo>
                    <a:pt x="7942" y="6310"/>
                  </a:lnTo>
                  <a:lnTo>
                    <a:pt x="7942" y="2417"/>
                  </a:lnTo>
                  <a:lnTo>
                    <a:pt x="7954" y="2417"/>
                  </a:lnTo>
                  <a:lnTo>
                    <a:pt x="10049" y="1238"/>
                  </a:lnTo>
                  <a:close/>
                  <a:moveTo>
                    <a:pt x="3751" y="4215"/>
                  </a:moveTo>
                  <a:lnTo>
                    <a:pt x="6525" y="6894"/>
                  </a:lnTo>
                  <a:lnTo>
                    <a:pt x="2501" y="6894"/>
                  </a:lnTo>
                  <a:lnTo>
                    <a:pt x="1286" y="4858"/>
                  </a:lnTo>
                  <a:lnTo>
                    <a:pt x="3751" y="4215"/>
                  </a:lnTo>
                  <a:close/>
                  <a:moveTo>
                    <a:pt x="11395" y="4132"/>
                  </a:moveTo>
                  <a:lnTo>
                    <a:pt x="13728" y="4739"/>
                  </a:lnTo>
                  <a:lnTo>
                    <a:pt x="12454" y="6894"/>
                  </a:lnTo>
                  <a:lnTo>
                    <a:pt x="8537" y="6894"/>
                  </a:lnTo>
                  <a:lnTo>
                    <a:pt x="11395" y="4132"/>
                  </a:lnTo>
                  <a:close/>
                  <a:moveTo>
                    <a:pt x="12549" y="7715"/>
                  </a:moveTo>
                  <a:lnTo>
                    <a:pt x="13776" y="9751"/>
                  </a:lnTo>
                  <a:lnTo>
                    <a:pt x="11299" y="10394"/>
                  </a:lnTo>
                  <a:lnTo>
                    <a:pt x="8537" y="7715"/>
                  </a:lnTo>
                  <a:close/>
                  <a:moveTo>
                    <a:pt x="6525" y="7715"/>
                  </a:moveTo>
                  <a:lnTo>
                    <a:pt x="3667" y="10466"/>
                  </a:lnTo>
                  <a:lnTo>
                    <a:pt x="1334" y="9859"/>
                  </a:lnTo>
                  <a:lnTo>
                    <a:pt x="2608" y="7715"/>
                  </a:lnTo>
                  <a:close/>
                  <a:moveTo>
                    <a:pt x="7954" y="8299"/>
                  </a:moveTo>
                  <a:lnTo>
                    <a:pt x="10799" y="11049"/>
                  </a:lnTo>
                  <a:lnTo>
                    <a:pt x="10168" y="13323"/>
                  </a:lnTo>
                  <a:lnTo>
                    <a:pt x="7954" y="12085"/>
                  </a:lnTo>
                  <a:lnTo>
                    <a:pt x="7954" y="8299"/>
                  </a:lnTo>
                  <a:close/>
                  <a:moveTo>
                    <a:pt x="7120" y="8299"/>
                  </a:moveTo>
                  <a:lnTo>
                    <a:pt x="7120" y="12192"/>
                  </a:lnTo>
                  <a:lnTo>
                    <a:pt x="7108" y="12192"/>
                  </a:lnTo>
                  <a:lnTo>
                    <a:pt x="5013"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8" y="4132"/>
                  </a:lnTo>
                  <a:lnTo>
                    <a:pt x="0" y="4346"/>
                  </a:lnTo>
                  <a:lnTo>
                    <a:pt x="441" y="5084"/>
                  </a:lnTo>
                  <a:lnTo>
                    <a:pt x="1822" y="7406"/>
                  </a:lnTo>
                  <a:lnTo>
                    <a:pt x="477"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11"/>
            <p:cNvSpPr/>
            <p:nvPr/>
          </p:nvSpPr>
          <p:spPr>
            <a:xfrm>
              <a:off x="4380600" y="3769350"/>
              <a:ext cx="376250" cy="365250"/>
            </a:xfrm>
            <a:custGeom>
              <a:avLst/>
              <a:gdLst/>
              <a:ahLst/>
              <a:cxnLst/>
              <a:rect l="l" t="t" r="r" b="b"/>
              <a:pathLst>
                <a:path w="15050" h="14610" extrusionOk="0">
                  <a:moveTo>
                    <a:pt x="4894" y="1274"/>
                  </a:moveTo>
                  <a:lnTo>
                    <a:pt x="7108" y="2512"/>
                  </a:lnTo>
                  <a:lnTo>
                    <a:pt x="7108" y="6311"/>
                  </a:lnTo>
                  <a:lnTo>
                    <a:pt x="4263" y="3560"/>
                  </a:lnTo>
                  <a:lnTo>
                    <a:pt x="4894"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86" y="4846"/>
                  </a:lnTo>
                  <a:lnTo>
                    <a:pt x="3751" y="4215"/>
                  </a:lnTo>
                  <a:close/>
                  <a:moveTo>
                    <a:pt x="11395" y="4132"/>
                  </a:moveTo>
                  <a:lnTo>
                    <a:pt x="13728" y="4751"/>
                  </a:lnTo>
                  <a:lnTo>
                    <a:pt x="12454" y="6894"/>
                  </a:lnTo>
                  <a:lnTo>
                    <a:pt x="8537" y="6894"/>
                  </a:lnTo>
                  <a:lnTo>
                    <a:pt x="11395" y="4132"/>
                  </a:lnTo>
                  <a:close/>
                  <a:moveTo>
                    <a:pt x="12549" y="7704"/>
                  </a:moveTo>
                  <a:lnTo>
                    <a:pt x="13776" y="9751"/>
                  </a:lnTo>
                  <a:lnTo>
                    <a:pt x="11299" y="10382"/>
                  </a:lnTo>
                  <a:lnTo>
                    <a:pt x="8537" y="7704"/>
                  </a:lnTo>
                  <a:close/>
                  <a:moveTo>
                    <a:pt x="6525" y="7704"/>
                  </a:moveTo>
                  <a:lnTo>
                    <a:pt x="3667" y="10466"/>
                  </a:lnTo>
                  <a:lnTo>
                    <a:pt x="1334" y="9847"/>
                  </a:lnTo>
                  <a:lnTo>
                    <a:pt x="2608" y="7704"/>
                  </a:lnTo>
                  <a:close/>
                  <a:moveTo>
                    <a:pt x="7954" y="8287"/>
                  </a:moveTo>
                  <a:lnTo>
                    <a:pt x="10799" y="11037"/>
                  </a:lnTo>
                  <a:lnTo>
                    <a:pt x="10168" y="13323"/>
                  </a:lnTo>
                  <a:lnTo>
                    <a:pt x="7954" y="12085"/>
                  </a:lnTo>
                  <a:lnTo>
                    <a:pt x="7954" y="8287"/>
                  </a:lnTo>
                  <a:close/>
                  <a:moveTo>
                    <a:pt x="7120" y="8287"/>
                  </a:moveTo>
                  <a:lnTo>
                    <a:pt x="7120" y="12192"/>
                  </a:lnTo>
                  <a:lnTo>
                    <a:pt x="7108" y="12192"/>
                  </a:lnTo>
                  <a:lnTo>
                    <a:pt x="5013"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8" y="4120"/>
                  </a:lnTo>
                  <a:lnTo>
                    <a:pt x="0" y="4346"/>
                  </a:lnTo>
                  <a:lnTo>
                    <a:pt x="441" y="5072"/>
                  </a:lnTo>
                  <a:lnTo>
                    <a:pt x="1822" y="7394"/>
                  </a:lnTo>
                  <a:lnTo>
                    <a:pt x="477"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11"/>
            <p:cNvSpPr/>
            <p:nvPr/>
          </p:nvSpPr>
          <p:spPr>
            <a:xfrm>
              <a:off x="4380300" y="3403825"/>
              <a:ext cx="376550" cy="365550"/>
            </a:xfrm>
            <a:custGeom>
              <a:avLst/>
              <a:gdLst/>
              <a:ahLst/>
              <a:cxnLst/>
              <a:rect l="l" t="t" r="r" b="b"/>
              <a:pathLst>
                <a:path w="15062" h="14622" extrusionOk="0">
                  <a:moveTo>
                    <a:pt x="4906" y="1286"/>
                  </a:moveTo>
                  <a:lnTo>
                    <a:pt x="7120" y="2525"/>
                  </a:lnTo>
                  <a:lnTo>
                    <a:pt x="7120" y="6311"/>
                  </a:lnTo>
                  <a:lnTo>
                    <a:pt x="4275" y="3560"/>
                  </a:lnTo>
                  <a:lnTo>
                    <a:pt x="4906" y="1286"/>
                  </a:lnTo>
                  <a:close/>
                  <a:moveTo>
                    <a:pt x="10061" y="1239"/>
                  </a:moveTo>
                  <a:lnTo>
                    <a:pt x="10716" y="3632"/>
                  </a:lnTo>
                  <a:lnTo>
                    <a:pt x="7954" y="6311"/>
                  </a:lnTo>
                  <a:lnTo>
                    <a:pt x="7954" y="2417"/>
                  </a:lnTo>
                  <a:lnTo>
                    <a:pt x="7966" y="2417"/>
                  </a:lnTo>
                  <a:lnTo>
                    <a:pt x="10061" y="1239"/>
                  </a:lnTo>
                  <a:close/>
                  <a:moveTo>
                    <a:pt x="3763" y="4215"/>
                  </a:moveTo>
                  <a:lnTo>
                    <a:pt x="6537" y="6894"/>
                  </a:lnTo>
                  <a:lnTo>
                    <a:pt x="2513" y="6894"/>
                  </a:lnTo>
                  <a:lnTo>
                    <a:pt x="1310" y="4858"/>
                  </a:lnTo>
                  <a:lnTo>
                    <a:pt x="3763" y="4215"/>
                  </a:lnTo>
                  <a:close/>
                  <a:moveTo>
                    <a:pt x="11407" y="4144"/>
                  </a:moveTo>
                  <a:lnTo>
                    <a:pt x="13740" y="4751"/>
                  </a:lnTo>
                  <a:lnTo>
                    <a:pt x="12466" y="6894"/>
                  </a:lnTo>
                  <a:lnTo>
                    <a:pt x="8549" y="6894"/>
                  </a:lnTo>
                  <a:lnTo>
                    <a:pt x="11407" y="4144"/>
                  </a:lnTo>
                  <a:close/>
                  <a:moveTo>
                    <a:pt x="12561" y="7716"/>
                  </a:moveTo>
                  <a:lnTo>
                    <a:pt x="13788" y="9752"/>
                  </a:lnTo>
                  <a:lnTo>
                    <a:pt x="11311" y="10395"/>
                  </a:lnTo>
                  <a:lnTo>
                    <a:pt x="8549" y="7716"/>
                  </a:lnTo>
                  <a:close/>
                  <a:moveTo>
                    <a:pt x="6537" y="7728"/>
                  </a:moveTo>
                  <a:lnTo>
                    <a:pt x="3679" y="10478"/>
                  </a:lnTo>
                  <a:lnTo>
                    <a:pt x="1346" y="9871"/>
                  </a:lnTo>
                  <a:lnTo>
                    <a:pt x="2620" y="7728"/>
                  </a:lnTo>
                  <a:close/>
                  <a:moveTo>
                    <a:pt x="7966" y="8299"/>
                  </a:moveTo>
                  <a:lnTo>
                    <a:pt x="10811" y="11049"/>
                  </a:lnTo>
                  <a:lnTo>
                    <a:pt x="10180" y="13323"/>
                  </a:lnTo>
                  <a:lnTo>
                    <a:pt x="7966" y="12085"/>
                  </a:lnTo>
                  <a:lnTo>
                    <a:pt x="7966" y="8299"/>
                  </a:lnTo>
                  <a:close/>
                  <a:moveTo>
                    <a:pt x="7132" y="8299"/>
                  </a:moveTo>
                  <a:lnTo>
                    <a:pt x="7132" y="12192"/>
                  </a:lnTo>
                  <a:lnTo>
                    <a:pt x="7120" y="12192"/>
                  </a:lnTo>
                  <a:lnTo>
                    <a:pt x="5025" y="13371"/>
                  </a:lnTo>
                  <a:lnTo>
                    <a:pt x="4358" y="10978"/>
                  </a:lnTo>
                  <a:lnTo>
                    <a:pt x="7132" y="8299"/>
                  </a:lnTo>
                  <a:close/>
                  <a:moveTo>
                    <a:pt x="10597" y="0"/>
                  </a:moveTo>
                  <a:lnTo>
                    <a:pt x="9835" y="417"/>
                  </a:lnTo>
                  <a:lnTo>
                    <a:pt x="7442" y="1763"/>
                  </a:lnTo>
                  <a:lnTo>
                    <a:pt x="5132" y="465"/>
                  </a:lnTo>
                  <a:lnTo>
                    <a:pt x="4382" y="48"/>
                  </a:lnTo>
                  <a:lnTo>
                    <a:pt x="4156" y="870"/>
                  </a:lnTo>
                  <a:lnTo>
                    <a:pt x="3441" y="3453"/>
                  </a:lnTo>
                  <a:lnTo>
                    <a:pt x="858" y="4132"/>
                  </a:lnTo>
                  <a:lnTo>
                    <a:pt x="0" y="4346"/>
                  </a:lnTo>
                  <a:lnTo>
                    <a:pt x="453" y="5084"/>
                  </a:lnTo>
                  <a:lnTo>
                    <a:pt x="1834" y="7406"/>
                  </a:lnTo>
                  <a:lnTo>
                    <a:pt x="489" y="9644"/>
                  </a:lnTo>
                  <a:lnTo>
                    <a:pt x="60" y="10383"/>
                  </a:lnTo>
                  <a:lnTo>
                    <a:pt x="905" y="10597"/>
                  </a:lnTo>
                  <a:lnTo>
                    <a:pt x="3572" y="11299"/>
                  </a:lnTo>
                  <a:lnTo>
                    <a:pt x="4263" y="13800"/>
                  </a:lnTo>
                  <a:lnTo>
                    <a:pt x="4477" y="14621"/>
                  </a:lnTo>
                  <a:lnTo>
                    <a:pt x="5239" y="14205"/>
                  </a:lnTo>
                  <a:lnTo>
                    <a:pt x="7632" y="12859"/>
                  </a:lnTo>
                  <a:lnTo>
                    <a:pt x="9942" y="14157"/>
                  </a:lnTo>
                  <a:lnTo>
                    <a:pt x="10704" y="14574"/>
                  </a:lnTo>
                  <a:lnTo>
                    <a:pt x="10930" y="13752"/>
                  </a:lnTo>
                  <a:lnTo>
                    <a:pt x="11645" y="11168"/>
                  </a:lnTo>
                  <a:lnTo>
                    <a:pt x="14216" y="10502"/>
                  </a:lnTo>
                  <a:lnTo>
                    <a:pt x="15062" y="10275"/>
                  </a:lnTo>
                  <a:lnTo>
                    <a:pt x="14633" y="9549"/>
                  </a:lnTo>
                  <a:lnTo>
                    <a:pt x="13252" y="7227"/>
                  </a:lnTo>
                  <a:lnTo>
                    <a:pt x="14586" y="4977"/>
                  </a:lnTo>
                  <a:lnTo>
                    <a:pt x="15014" y="4251"/>
                  </a:lnTo>
                  <a:lnTo>
                    <a:pt x="14169" y="4025"/>
                  </a:lnTo>
                  <a:lnTo>
                    <a:pt x="11502" y="3322"/>
                  </a:lnTo>
                  <a:lnTo>
                    <a:pt x="10823" y="822"/>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11"/>
            <p:cNvSpPr/>
            <p:nvPr/>
          </p:nvSpPr>
          <p:spPr>
            <a:xfrm>
              <a:off x="4380900" y="1211600"/>
              <a:ext cx="375950" cy="365525"/>
            </a:xfrm>
            <a:custGeom>
              <a:avLst/>
              <a:gdLst/>
              <a:ahLst/>
              <a:cxnLst/>
              <a:rect l="l" t="t" r="r" b="b"/>
              <a:pathLst>
                <a:path w="15038" h="14621" extrusionOk="0">
                  <a:moveTo>
                    <a:pt x="4882" y="1298"/>
                  </a:moveTo>
                  <a:lnTo>
                    <a:pt x="7096" y="2536"/>
                  </a:lnTo>
                  <a:lnTo>
                    <a:pt x="7096" y="6334"/>
                  </a:lnTo>
                  <a:lnTo>
                    <a:pt x="4251" y="3572"/>
                  </a:lnTo>
                  <a:lnTo>
                    <a:pt x="4882" y="1298"/>
                  </a:lnTo>
                  <a:close/>
                  <a:moveTo>
                    <a:pt x="10037" y="1250"/>
                  </a:moveTo>
                  <a:lnTo>
                    <a:pt x="10692" y="3655"/>
                  </a:lnTo>
                  <a:lnTo>
                    <a:pt x="7930" y="6334"/>
                  </a:lnTo>
                  <a:lnTo>
                    <a:pt x="7930" y="2429"/>
                  </a:lnTo>
                  <a:lnTo>
                    <a:pt x="7942" y="2429"/>
                  </a:lnTo>
                  <a:lnTo>
                    <a:pt x="10037" y="1250"/>
                  </a:lnTo>
                  <a:close/>
                  <a:moveTo>
                    <a:pt x="3739" y="4227"/>
                  </a:moveTo>
                  <a:lnTo>
                    <a:pt x="6513" y="6906"/>
                  </a:lnTo>
                  <a:lnTo>
                    <a:pt x="2489" y="6906"/>
                  </a:lnTo>
                  <a:lnTo>
                    <a:pt x="1274" y="4870"/>
                  </a:lnTo>
                  <a:lnTo>
                    <a:pt x="3739" y="4227"/>
                  </a:lnTo>
                  <a:close/>
                  <a:moveTo>
                    <a:pt x="11383" y="4155"/>
                  </a:moveTo>
                  <a:lnTo>
                    <a:pt x="13716" y="4763"/>
                  </a:lnTo>
                  <a:lnTo>
                    <a:pt x="12442" y="6906"/>
                  </a:lnTo>
                  <a:lnTo>
                    <a:pt x="8525" y="6906"/>
                  </a:lnTo>
                  <a:lnTo>
                    <a:pt x="11383" y="4155"/>
                  </a:lnTo>
                  <a:close/>
                  <a:moveTo>
                    <a:pt x="12561" y="7727"/>
                  </a:moveTo>
                  <a:lnTo>
                    <a:pt x="13776" y="9763"/>
                  </a:lnTo>
                  <a:lnTo>
                    <a:pt x="11311" y="10406"/>
                  </a:lnTo>
                  <a:lnTo>
                    <a:pt x="8537" y="7727"/>
                  </a:lnTo>
                  <a:close/>
                  <a:moveTo>
                    <a:pt x="6513" y="7739"/>
                  </a:moveTo>
                  <a:lnTo>
                    <a:pt x="3655" y="10501"/>
                  </a:lnTo>
                  <a:lnTo>
                    <a:pt x="1322" y="9882"/>
                  </a:lnTo>
                  <a:lnTo>
                    <a:pt x="2596" y="7739"/>
                  </a:lnTo>
                  <a:close/>
                  <a:moveTo>
                    <a:pt x="7942" y="8311"/>
                  </a:moveTo>
                  <a:lnTo>
                    <a:pt x="10787" y="11061"/>
                  </a:lnTo>
                  <a:lnTo>
                    <a:pt x="10156" y="13335"/>
                  </a:lnTo>
                  <a:lnTo>
                    <a:pt x="7942" y="12097"/>
                  </a:lnTo>
                  <a:lnTo>
                    <a:pt x="7942" y="8311"/>
                  </a:lnTo>
                  <a:close/>
                  <a:moveTo>
                    <a:pt x="7096" y="8311"/>
                  </a:moveTo>
                  <a:lnTo>
                    <a:pt x="7096" y="12204"/>
                  </a:lnTo>
                  <a:lnTo>
                    <a:pt x="5001" y="13383"/>
                  </a:lnTo>
                  <a:lnTo>
                    <a:pt x="4322" y="10989"/>
                  </a:lnTo>
                  <a:lnTo>
                    <a:pt x="7096" y="8311"/>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82"/>
                  </a:lnTo>
                  <a:lnTo>
                    <a:pt x="893" y="10597"/>
                  </a:lnTo>
                  <a:lnTo>
                    <a:pt x="3548" y="11299"/>
                  </a:lnTo>
                  <a:lnTo>
                    <a:pt x="4239" y="13799"/>
                  </a:lnTo>
                  <a:lnTo>
                    <a:pt x="4465" y="14621"/>
                  </a:lnTo>
                  <a:lnTo>
                    <a:pt x="5215" y="14204"/>
                  </a:lnTo>
                  <a:lnTo>
                    <a:pt x="7620" y="12859"/>
                  </a:lnTo>
                  <a:lnTo>
                    <a:pt x="9918" y="14157"/>
                  </a:lnTo>
                  <a:lnTo>
                    <a:pt x="10680" y="14573"/>
                  </a:lnTo>
                  <a:lnTo>
                    <a:pt x="10906" y="13752"/>
                  </a:lnTo>
                  <a:lnTo>
                    <a:pt x="11621" y="11168"/>
                  </a:lnTo>
                  <a:lnTo>
                    <a:pt x="14192" y="10489"/>
                  </a:lnTo>
                  <a:lnTo>
                    <a:pt x="15038" y="10275"/>
                  </a:lnTo>
                  <a:lnTo>
                    <a:pt x="14609" y="9537"/>
                  </a:lnTo>
                  <a:lnTo>
                    <a:pt x="13228" y="7227"/>
                  </a:lnTo>
                  <a:lnTo>
                    <a:pt x="14562" y="4977"/>
                  </a:lnTo>
                  <a:lnTo>
                    <a:pt x="15002" y="4251"/>
                  </a:lnTo>
                  <a:lnTo>
                    <a:pt x="14145" y="4024"/>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11"/>
            <p:cNvSpPr/>
            <p:nvPr/>
          </p:nvSpPr>
          <p:spPr>
            <a:xfrm>
              <a:off x="4380600" y="4499800"/>
              <a:ext cx="376250" cy="365250"/>
            </a:xfrm>
            <a:custGeom>
              <a:avLst/>
              <a:gdLst/>
              <a:ahLst/>
              <a:cxnLst/>
              <a:rect l="l" t="t" r="r" b="b"/>
              <a:pathLst>
                <a:path w="15050" h="14610" extrusionOk="0">
                  <a:moveTo>
                    <a:pt x="4894" y="1286"/>
                  </a:moveTo>
                  <a:lnTo>
                    <a:pt x="7108" y="2524"/>
                  </a:lnTo>
                  <a:lnTo>
                    <a:pt x="7108" y="6322"/>
                  </a:lnTo>
                  <a:lnTo>
                    <a:pt x="4263" y="3572"/>
                  </a:lnTo>
                  <a:lnTo>
                    <a:pt x="4894"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54" y="6882"/>
                  </a:lnTo>
                  <a:lnTo>
                    <a:pt x="8537" y="6882"/>
                  </a:lnTo>
                  <a:lnTo>
                    <a:pt x="11395" y="4132"/>
                  </a:lnTo>
                  <a:close/>
                  <a:moveTo>
                    <a:pt x="12573" y="7715"/>
                  </a:moveTo>
                  <a:lnTo>
                    <a:pt x="13788" y="9763"/>
                  </a:lnTo>
                  <a:lnTo>
                    <a:pt x="11323" y="10394"/>
                  </a:lnTo>
                  <a:lnTo>
                    <a:pt x="8549"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13"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8" y="4120"/>
                  </a:lnTo>
                  <a:lnTo>
                    <a:pt x="0" y="4334"/>
                  </a:lnTo>
                  <a:lnTo>
                    <a:pt x="441" y="5072"/>
                  </a:lnTo>
                  <a:lnTo>
                    <a:pt x="1822" y="7394"/>
                  </a:lnTo>
                  <a:lnTo>
                    <a:pt x="477"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11"/>
            <p:cNvSpPr/>
            <p:nvPr/>
          </p:nvSpPr>
          <p:spPr>
            <a:xfrm>
              <a:off x="7027350"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38" y="1251"/>
                  </a:moveTo>
                  <a:lnTo>
                    <a:pt x="10704" y="3656"/>
                  </a:lnTo>
                  <a:lnTo>
                    <a:pt x="7930" y="6335"/>
                  </a:lnTo>
                  <a:lnTo>
                    <a:pt x="7930" y="2429"/>
                  </a:lnTo>
                  <a:lnTo>
                    <a:pt x="7942" y="2429"/>
                  </a:lnTo>
                  <a:lnTo>
                    <a:pt x="10038"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57" y="13324"/>
                  </a:lnTo>
                  <a:lnTo>
                    <a:pt x="7942" y="12085"/>
                  </a:lnTo>
                  <a:lnTo>
                    <a:pt x="7942" y="8299"/>
                  </a:lnTo>
                  <a:close/>
                  <a:moveTo>
                    <a:pt x="7133" y="8287"/>
                  </a:moveTo>
                  <a:lnTo>
                    <a:pt x="7133" y="12193"/>
                  </a:lnTo>
                  <a:lnTo>
                    <a:pt x="7109" y="12193"/>
                  </a:lnTo>
                  <a:lnTo>
                    <a:pt x="5013" y="13371"/>
                  </a:lnTo>
                  <a:lnTo>
                    <a:pt x="4358" y="10966"/>
                  </a:lnTo>
                  <a:lnTo>
                    <a:pt x="7133" y="8287"/>
                  </a:lnTo>
                  <a:close/>
                  <a:moveTo>
                    <a:pt x="10573"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38" y="10276"/>
                  </a:lnTo>
                  <a:lnTo>
                    <a:pt x="14610" y="9549"/>
                  </a:lnTo>
                  <a:lnTo>
                    <a:pt x="13229" y="7228"/>
                  </a:lnTo>
                  <a:lnTo>
                    <a:pt x="14562" y="4977"/>
                  </a:lnTo>
                  <a:lnTo>
                    <a:pt x="15003"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11"/>
            <p:cNvSpPr/>
            <p:nvPr/>
          </p:nvSpPr>
          <p:spPr>
            <a:xfrm>
              <a:off x="7027350"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38" y="1251"/>
                  </a:moveTo>
                  <a:lnTo>
                    <a:pt x="10704" y="3644"/>
                  </a:lnTo>
                  <a:lnTo>
                    <a:pt x="7930" y="6323"/>
                  </a:lnTo>
                  <a:lnTo>
                    <a:pt x="7930" y="2430"/>
                  </a:lnTo>
                  <a:lnTo>
                    <a:pt x="7942" y="2430"/>
                  </a:lnTo>
                  <a:lnTo>
                    <a:pt x="10038"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7" y="4013"/>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11"/>
            <p:cNvSpPr/>
            <p:nvPr/>
          </p:nvSpPr>
          <p:spPr>
            <a:xfrm>
              <a:off x="7027350"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38" y="1251"/>
                  </a:moveTo>
                  <a:lnTo>
                    <a:pt x="10704" y="3656"/>
                  </a:lnTo>
                  <a:lnTo>
                    <a:pt x="7930" y="6335"/>
                  </a:lnTo>
                  <a:lnTo>
                    <a:pt x="7930" y="2430"/>
                  </a:lnTo>
                  <a:lnTo>
                    <a:pt x="7942" y="2430"/>
                  </a:lnTo>
                  <a:lnTo>
                    <a:pt x="10038"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6" y="14622"/>
                  </a:lnTo>
                  <a:lnTo>
                    <a:pt x="5228" y="14205"/>
                  </a:lnTo>
                  <a:lnTo>
                    <a:pt x="7621" y="12860"/>
                  </a:lnTo>
                  <a:lnTo>
                    <a:pt x="9930"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7" y="4025"/>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11"/>
            <p:cNvSpPr/>
            <p:nvPr/>
          </p:nvSpPr>
          <p:spPr>
            <a:xfrm>
              <a:off x="7027350" y="846375"/>
              <a:ext cx="376275" cy="365250"/>
            </a:xfrm>
            <a:custGeom>
              <a:avLst/>
              <a:gdLst/>
              <a:ahLst/>
              <a:cxnLst/>
              <a:rect l="l" t="t" r="r" b="b"/>
              <a:pathLst>
                <a:path w="15051" h="14610" extrusionOk="0">
                  <a:moveTo>
                    <a:pt x="10038" y="1250"/>
                  </a:moveTo>
                  <a:lnTo>
                    <a:pt x="10704" y="3643"/>
                  </a:lnTo>
                  <a:lnTo>
                    <a:pt x="7930" y="6322"/>
                  </a:lnTo>
                  <a:lnTo>
                    <a:pt x="7930" y="2429"/>
                  </a:lnTo>
                  <a:lnTo>
                    <a:pt x="7942" y="2429"/>
                  </a:lnTo>
                  <a:lnTo>
                    <a:pt x="10038"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85"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6" y="14609"/>
                  </a:lnTo>
                  <a:lnTo>
                    <a:pt x="5228" y="14192"/>
                  </a:lnTo>
                  <a:lnTo>
                    <a:pt x="7621" y="12859"/>
                  </a:lnTo>
                  <a:lnTo>
                    <a:pt x="9930"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7" y="4012"/>
                  </a:lnTo>
                  <a:lnTo>
                    <a:pt x="11490" y="3322"/>
                  </a:lnTo>
                  <a:lnTo>
                    <a:pt x="10800"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11"/>
            <p:cNvSpPr/>
            <p:nvPr/>
          </p:nvSpPr>
          <p:spPr>
            <a:xfrm>
              <a:off x="7027350"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38" y="1250"/>
                  </a:moveTo>
                  <a:lnTo>
                    <a:pt x="10704" y="3655"/>
                  </a:lnTo>
                  <a:lnTo>
                    <a:pt x="7930" y="6334"/>
                  </a:lnTo>
                  <a:lnTo>
                    <a:pt x="7930" y="2429"/>
                  </a:lnTo>
                  <a:lnTo>
                    <a:pt x="7942" y="2429"/>
                  </a:lnTo>
                  <a:lnTo>
                    <a:pt x="10038"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489"/>
                  </a:lnTo>
                  <a:lnTo>
                    <a:pt x="15050" y="10275"/>
                  </a:lnTo>
                  <a:lnTo>
                    <a:pt x="14610" y="9537"/>
                  </a:lnTo>
                  <a:lnTo>
                    <a:pt x="13229"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11"/>
            <p:cNvSpPr/>
            <p:nvPr/>
          </p:nvSpPr>
          <p:spPr>
            <a:xfrm>
              <a:off x="7027350"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38" y="1251"/>
                  </a:moveTo>
                  <a:lnTo>
                    <a:pt x="10704" y="3644"/>
                  </a:lnTo>
                  <a:lnTo>
                    <a:pt x="7930" y="6323"/>
                  </a:lnTo>
                  <a:lnTo>
                    <a:pt x="7930" y="2430"/>
                  </a:lnTo>
                  <a:lnTo>
                    <a:pt x="7942" y="2430"/>
                  </a:lnTo>
                  <a:lnTo>
                    <a:pt x="10038"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6" y="14610"/>
                  </a:lnTo>
                  <a:lnTo>
                    <a:pt x="5228" y="14193"/>
                  </a:lnTo>
                  <a:lnTo>
                    <a:pt x="7621" y="12860"/>
                  </a:lnTo>
                  <a:lnTo>
                    <a:pt x="9930"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11"/>
            <p:cNvSpPr/>
            <p:nvPr/>
          </p:nvSpPr>
          <p:spPr>
            <a:xfrm>
              <a:off x="70273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38" y="1239"/>
                  </a:moveTo>
                  <a:lnTo>
                    <a:pt x="10704" y="3632"/>
                  </a:lnTo>
                  <a:lnTo>
                    <a:pt x="7930" y="6311"/>
                  </a:lnTo>
                  <a:lnTo>
                    <a:pt x="7930" y="2417"/>
                  </a:lnTo>
                  <a:lnTo>
                    <a:pt x="7942" y="2417"/>
                  </a:lnTo>
                  <a:lnTo>
                    <a:pt x="10038" y="1239"/>
                  </a:lnTo>
                  <a:close/>
                  <a:moveTo>
                    <a:pt x="3751" y="4215"/>
                  </a:moveTo>
                  <a:lnTo>
                    <a:pt x="6513" y="6894"/>
                  </a:lnTo>
                  <a:lnTo>
                    <a:pt x="2501" y="6894"/>
                  </a:lnTo>
                  <a:lnTo>
                    <a:pt x="1298"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9" y="7227"/>
                  </a:lnTo>
                  <a:lnTo>
                    <a:pt x="14562" y="4977"/>
                  </a:lnTo>
                  <a:lnTo>
                    <a:pt x="15003"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11"/>
            <p:cNvSpPr/>
            <p:nvPr/>
          </p:nvSpPr>
          <p:spPr>
            <a:xfrm>
              <a:off x="6648150"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25"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2" y="10502"/>
                  </a:lnTo>
                  <a:lnTo>
                    <a:pt x="15050" y="10275"/>
                  </a:lnTo>
                  <a:lnTo>
                    <a:pt x="14609" y="9549"/>
                  </a:lnTo>
                  <a:lnTo>
                    <a:pt x="13228" y="7227"/>
                  </a:lnTo>
                  <a:lnTo>
                    <a:pt x="14573"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11"/>
            <p:cNvSpPr/>
            <p:nvPr/>
          </p:nvSpPr>
          <p:spPr>
            <a:xfrm>
              <a:off x="6268925" y="3038600"/>
              <a:ext cx="376275" cy="365250"/>
            </a:xfrm>
            <a:custGeom>
              <a:avLst/>
              <a:gdLst/>
              <a:ahLst/>
              <a:cxnLst/>
              <a:rect l="l" t="t" r="r" b="b"/>
              <a:pathLst>
                <a:path w="15051" h="14610" extrusionOk="0">
                  <a:moveTo>
                    <a:pt x="10049" y="1239"/>
                  </a:moveTo>
                  <a:lnTo>
                    <a:pt x="10704" y="3632"/>
                  </a:lnTo>
                  <a:lnTo>
                    <a:pt x="7942" y="6311"/>
                  </a:lnTo>
                  <a:lnTo>
                    <a:pt x="7942" y="2405"/>
                  </a:lnTo>
                  <a:lnTo>
                    <a:pt x="7954" y="2405"/>
                  </a:lnTo>
                  <a:lnTo>
                    <a:pt x="10049" y="1239"/>
                  </a:lnTo>
                  <a:close/>
                  <a:moveTo>
                    <a:pt x="4906" y="1298"/>
                  </a:moveTo>
                  <a:lnTo>
                    <a:pt x="7120" y="2525"/>
                  </a:lnTo>
                  <a:lnTo>
                    <a:pt x="7120" y="6323"/>
                  </a:lnTo>
                  <a:lnTo>
                    <a:pt x="4275" y="3572"/>
                  </a:lnTo>
                  <a:lnTo>
                    <a:pt x="4906" y="1298"/>
                  </a:lnTo>
                  <a:close/>
                  <a:moveTo>
                    <a:pt x="3751" y="4215"/>
                  </a:moveTo>
                  <a:lnTo>
                    <a:pt x="6525" y="6894"/>
                  </a:lnTo>
                  <a:lnTo>
                    <a:pt x="2501" y="6894"/>
                  </a:lnTo>
                  <a:lnTo>
                    <a:pt x="1286" y="4846"/>
                  </a:lnTo>
                  <a:lnTo>
                    <a:pt x="3751" y="4215"/>
                  </a:lnTo>
                  <a:close/>
                  <a:moveTo>
                    <a:pt x="11395" y="4132"/>
                  </a:moveTo>
                  <a:lnTo>
                    <a:pt x="13728" y="4751"/>
                  </a:lnTo>
                  <a:lnTo>
                    <a:pt x="12443" y="6894"/>
                  </a:lnTo>
                  <a:lnTo>
                    <a:pt x="8537" y="6894"/>
                  </a:lnTo>
                  <a:lnTo>
                    <a:pt x="11395" y="4132"/>
                  </a:lnTo>
                  <a:close/>
                  <a:moveTo>
                    <a:pt x="12562" y="7704"/>
                  </a:moveTo>
                  <a:lnTo>
                    <a:pt x="13788" y="9752"/>
                  </a:lnTo>
                  <a:lnTo>
                    <a:pt x="11311" y="10383"/>
                  </a:lnTo>
                  <a:lnTo>
                    <a:pt x="8549" y="7704"/>
                  </a:lnTo>
                  <a:close/>
                  <a:moveTo>
                    <a:pt x="6537" y="7704"/>
                  </a:moveTo>
                  <a:lnTo>
                    <a:pt x="3680" y="10478"/>
                  </a:lnTo>
                  <a:lnTo>
                    <a:pt x="1346" y="9871"/>
                  </a:lnTo>
                  <a:lnTo>
                    <a:pt x="2620" y="7704"/>
                  </a:lnTo>
                  <a:close/>
                  <a:moveTo>
                    <a:pt x="7954" y="8287"/>
                  </a:moveTo>
                  <a:lnTo>
                    <a:pt x="10800" y="11038"/>
                  </a:lnTo>
                  <a:lnTo>
                    <a:pt x="10168" y="13324"/>
                  </a:lnTo>
                  <a:lnTo>
                    <a:pt x="7954" y="12085"/>
                  </a:lnTo>
                  <a:lnTo>
                    <a:pt x="7954" y="8287"/>
                  </a:lnTo>
                  <a:close/>
                  <a:moveTo>
                    <a:pt x="7132" y="8287"/>
                  </a:moveTo>
                  <a:lnTo>
                    <a:pt x="7132" y="12192"/>
                  </a:lnTo>
                  <a:lnTo>
                    <a:pt x="7120" y="12192"/>
                  </a:lnTo>
                  <a:lnTo>
                    <a:pt x="5025" y="13359"/>
                  </a:lnTo>
                  <a:lnTo>
                    <a:pt x="4370" y="10966"/>
                  </a:lnTo>
                  <a:lnTo>
                    <a:pt x="7132"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11"/>
            <p:cNvSpPr/>
            <p:nvPr/>
          </p:nvSpPr>
          <p:spPr>
            <a:xfrm>
              <a:off x="6268925"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34" y="9859"/>
                  </a:lnTo>
                  <a:lnTo>
                    <a:pt x="2608" y="7704"/>
                  </a:lnTo>
                  <a:close/>
                  <a:moveTo>
                    <a:pt x="7954" y="8300"/>
                  </a:moveTo>
                  <a:lnTo>
                    <a:pt x="10800"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11"/>
            <p:cNvSpPr/>
            <p:nvPr/>
          </p:nvSpPr>
          <p:spPr>
            <a:xfrm>
              <a:off x="6268925"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49" y="1239"/>
                  </a:moveTo>
                  <a:lnTo>
                    <a:pt x="10704" y="3632"/>
                  </a:lnTo>
                  <a:lnTo>
                    <a:pt x="7942" y="6311"/>
                  </a:lnTo>
                  <a:lnTo>
                    <a:pt x="7942" y="2417"/>
                  </a:lnTo>
                  <a:lnTo>
                    <a:pt x="7954" y="2417"/>
                  </a:lnTo>
                  <a:lnTo>
                    <a:pt x="10049" y="1239"/>
                  </a:lnTo>
                  <a:close/>
                  <a:moveTo>
                    <a:pt x="3751" y="4215"/>
                  </a:moveTo>
                  <a:lnTo>
                    <a:pt x="6525" y="6894"/>
                  </a:lnTo>
                  <a:lnTo>
                    <a:pt x="2501" y="6894"/>
                  </a:lnTo>
                  <a:lnTo>
                    <a:pt x="1298" y="4858"/>
                  </a:lnTo>
                  <a:lnTo>
                    <a:pt x="3751" y="4215"/>
                  </a:lnTo>
                  <a:close/>
                  <a:moveTo>
                    <a:pt x="11395" y="4144"/>
                  </a:moveTo>
                  <a:lnTo>
                    <a:pt x="13728" y="4751"/>
                  </a:lnTo>
                  <a:lnTo>
                    <a:pt x="12443" y="6894"/>
                  </a:lnTo>
                  <a:lnTo>
                    <a:pt x="8537" y="6894"/>
                  </a:lnTo>
                  <a:lnTo>
                    <a:pt x="11395" y="4144"/>
                  </a:lnTo>
                  <a:close/>
                  <a:moveTo>
                    <a:pt x="12550" y="7716"/>
                  </a:moveTo>
                  <a:lnTo>
                    <a:pt x="13776" y="9752"/>
                  </a:lnTo>
                  <a:lnTo>
                    <a:pt x="11300" y="10395"/>
                  </a:lnTo>
                  <a:lnTo>
                    <a:pt x="8537" y="7716"/>
                  </a:lnTo>
                  <a:close/>
                  <a:moveTo>
                    <a:pt x="6525" y="7728"/>
                  </a:moveTo>
                  <a:lnTo>
                    <a:pt x="3668" y="10478"/>
                  </a:lnTo>
                  <a:lnTo>
                    <a:pt x="1334" y="9871"/>
                  </a:lnTo>
                  <a:lnTo>
                    <a:pt x="2608" y="7728"/>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3"/>
                  </a:lnTo>
                  <a:lnTo>
                    <a:pt x="5120" y="465"/>
                  </a:lnTo>
                  <a:lnTo>
                    <a:pt x="4358" y="48"/>
                  </a:lnTo>
                  <a:lnTo>
                    <a:pt x="4144" y="870"/>
                  </a:lnTo>
                  <a:lnTo>
                    <a:pt x="3430" y="3453"/>
                  </a:lnTo>
                  <a:lnTo>
                    <a:pt x="858" y="4132"/>
                  </a:lnTo>
                  <a:lnTo>
                    <a:pt x="1" y="4346"/>
                  </a:lnTo>
                  <a:lnTo>
                    <a:pt x="441" y="5084"/>
                  </a:lnTo>
                  <a:lnTo>
                    <a:pt x="1822" y="7406"/>
                  </a:lnTo>
                  <a:lnTo>
                    <a:pt x="477" y="9644"/>
                  </a:lnTo>
                  <a:lnTo>
                    <a:pt x="48" y="10383"/>
                  </a:lnTo>
                  <a:lnTo>
                    <a:pt x="894" y="10597"/>
                  </a:lnTo>
                  <a:lnTo>
                    <a:pt x="3561" y="11299"/>
                  </a:lnTo>
                  <a:lnTo>
                    <a:pt x="4251" y="13800"/>
                  </a:lnTo>
                  <a:lnTo>
                    <a:pt x="4465" y="14621"/>
                  </a:lnTo>
                  <a:lnTo>
                    <a:pt x="5227" y="14205"/>
                  </a:lnTo>
                  <a:lnTo>
                    <a:pt x="7621" y="12859"/>
                  </a:lnTo>
                  <a:lnTo>
                    <a:pt x="9930" y="14157"/>
                  </a:lnTo>
                  <a:lnTo>
                    <a:pt x="10692" y="14574"/>
                  </a:lnTo>
                  <a:lnTo>
                    <a:pt x="10907" y="13752"/>
                  </a:lnTo>
                  <a:lnTo>
                    <a:pt x="11621" y="11168"/>
                  </a:lnTo>
                  <a:lnTo>
                    <a:pt x="14205" y="10502"/>
                  </a:lnTo>
                  <a:lnTo>
                    <a:pt x="15050" y="10275"/>
                  </a:lnTo>
                  <a:lnTo>
                    <a:pt x="14621" y="9549"/>
                  </a:lnTo>
                  <a:lnTo>
                    <a:pt x="13228" y="7227"/>
                  </a:lnTo>
                  <a:lnTo>
                    <a:pt x="14574"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11"/>
            <p:cNvSpPr/>
            <p:nvPr/>
          </p:nvSpPr>
          <p:spPr>
            <a:xfrm>
              <a:off x="6268925"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76" y="9763"/>
                  </a:lnTo>
                  <a:lnTo>
                    <a:pt x="11311" y="10406"/>
                  </a:lnTo>
                  <a:lnTo>
                    <a:pt x="8549" y="7727"/>
                  </a:lnTo>
                  <a:close/>
                  <a:moveTo>
                    <a:pt x="6525" y="7739"/>
                  </a:moveTo>
                  <a:lnTo>
                    <a:pt x="3668" y="10501"/>
                  </a:lnTo>
                  <a:lnTo>
                    <a:pt x="1334" y="9882"/>
                  </a:lnTo>
                  <a:lnTo>
                    <a:pt x="2608" y="7739"/>
                  </a:lnTo>
                  <a:close/>
                  <a:moveTo>
                    <a:pt x="7954" y="8311"/>
                  </a:moveTo>
                  <a:lnTo>
                    <a:pt x="10800"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11"/>
            <p:cNvSpPr/>
            <p:nvPr/>
          </p:nvSpPr>
          <p:spPr>
            <a:xfrm>
              <a:off x="6268925" y="4134575"/>
              <a:ext cx="376275" cy="365525"/>
            </a:xfrm>
            <a:custGeom>
              <a:avLst/>
              <a:gdLst/>
              <a:ahLst/>
              <a:cxnLst/>
              <a:rect l="l" t="t" r="r" b="b"/>
              <a:pathLst>
                <a:path w="15051" h="14621" extrusionOk="0">
                  <a:moveTo>
                    <a:pt x="4906" y="1286"/>
                  </a:moveTo>
                  <a:lnTo>
                    <a:pt x="7120" y="2512"/>
                  </a:lnTo>
                  <a:lnTo>
                    <a:pt x="7120" y="6310"/>
                  </a:lnTo>
                  <a:lnTo>
                    <a:pt x="4275" y="3560"/>
                  </a:lnTo>
                  <a:lnTo>
                    <a:pt x="4906" y="1286"/>
                  </a:lnTo>
                  <a:close/>
                  <a:moveTo>
                    <a:pt x="10049" y="1238"/>
                  </a:moveTo>
                  <a:lnTo>
                    <a:pt x="10704" y="3632"/>
                  </a:lnTo>
                  <a:lnTo>
                    <a:pt x="7942" y="6310"/>
                  </a:lnTo>
                  <a:lnTo>
                    <a:pt x="7942" y="2417"/>
                  </a:lnTo>
                  <a:lnTo>
                    <a:pt x="7954" y="2417"/>
                  </a:lnTo>
                  <a:lnTo>
                    <a:pt x="10049" y="1238"/>
                  </a:lnTo>
                  <a:close/>
                  <a:moveTo>
                    <a:pt x="11395" y="4132"/>
                  </a:moveTo>
                  <a:lnTo>
                    <a:pt x="13728" y="4739"/>
                  </a:lnTo>
                  <a:lnTo>
                    <a:pt x="12443" y="6882"/>
                  </a:lnTo>
                  <a:lnTo>
                    <a:pt x="8537" y="6882"/>
                  </a:lnTo>
                  <a:lnTo>
                    <a:pt x="11395" y="4132"/>
                  </a:lnTo>
                  <a:close/>
                  <a:moveTo>
                    <a:pt x="3751" y="4215"/>
                  </a:moveTo>
                  <a:lnTo>
                    <a:pt x="6525" y="6894"/>
                  </a:lnTo>
                  <a:lnTo>
                    <a:pt x="2501" y="6894"/>
                  </a:lnTo>
                  <a:lnTo>
                    <a:pt x="1286" y="4858"/>
                  </a:lnTo>
                  <a:lnTo>
                    <a:pt x="3751" y="4215"/>
                  </a:lnTo>
                  <a:close/>
                  <a:moveTo>
                    <a:pt x="12562" y="7715"/>
                  </a:moveTo>
                  <a:lnTo>
                    <a:pt x="13788" y="9751"/>
                  </a:lnTo>
                  <a:lnTo>
                    <a:pt x="11311" y="10394"/>
                  </a:lnTo>
                  <a:lnTo>
                    <a:pt x="8549" y="7715"/>
                  </a:lnTo>
                  <a:close/>
                  <a:moveTo>
                    <a:pt x="6525" y="7715"/>
                  </a:moveTo>
                  <a:lnTo>
                    <a:pt x="3668" y="10466"/>
                  </a:lnTo>
                  <a:lnTo>
                    <a:pt x="1334" y="9859"/>
                  </a:lnTo>
                  <a:lnTo>
                    <a:pt x="2608" y="7715"/>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2"/>
                  </a:lnTo>
                  <a:lnTo>
                    <a:pt x="5120" y="465"/>
                  </a:lnTo>
                  <a:lnTo>
                    <a:pt x="4358" y="48"/>
                  </a:lnTo>
                  <a:lnTo>
                    <a:pt x="4144" y="869"/>
                  </a:lnTo>
                  <a:lnTo>
                    <a:pt x="3430" y="3453"/>
                  </a:lnTo>
                  <a:lnTo>
                    <a:pt x="858" y="4132"/>
                  </a:lnTo>
                  <a:lnTo>
                    <a:pt x="1" y="4346"/>
                  </a:lnTo>
                  <a:lnTo>
                    <a:pt x="441" y="5084"/>
                  </a:lnTo>
                  <a:lnTo>
                    <a:pt x="1822" y="7406"/>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07" y="13752"/>
                  </a:lnTo>
                  <a:lnTo>
                    <a:pt x="11621" y="11168"/>
                  </a:lnTo>
                  <a:lnTo>
                    <a:pt x="14205" y="10501"/>
                  </a:lnTo>
                  <a:lnTo>
                    <a:pt x="15050" y="10275"/>
                  </a:lnTo>
                  <a:lnTo>
                    <a:pt x="14621" y="9549"/>
                  </a:lnTo>
                  <a:lnTo>
                    <a:pt x="13228"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11"/>
            <p:cNvSpPr/>
            <p:nvPr/>
          </p:nvSpPr>
          <p:spPr>
            <a:xfrm>
              <a:off x="6268925"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98" y="4846"/>
                  </a:lnTo>
                  <a:lnTo>
                    <a:pt x="3751" y="4215"/>
                  </a:lnTo>
                  <a:close/>
                  <a:moveTo>
                    <a:pt x="11395" y="4132"/>
                  </a:moveTo>
                  <a:lnTo>
                    <a:pt x="13728" y="4751"/>
                  </a:lnTo>
                  <a:lnTo>
                    <a:pt x="12443" y="6894"/>
                  </a:lnTo>
                  <a:lnTo>
                    <a:pt x="8537" y="6894"/>
                  </a:lnTo>
                  <a:lnTo>
                    <a:pt x="11395" y="4132"/>
                  </a:lnTo>
                  <a:close/>
                  <a:moveTo>
                    <a:pt x="12562" y="7704"/>
                  </a:moveTo>
                  <a:lnTo>
                    <a:pt x="13788" y="9751"/>
                  </a:lnTo>
                  <a:lnTo>
                    <a:pt x="11311" y="10382"/>
                  </a:lnTo>
                  <a:lnTo>
                    <a:pt x="8549" y="7704"/>
                  </a:lnTo>
                  <a:close/>
                  <a:moveTo>
                    <a:pt x="6525" y="7704"/>
                  </a:moveTo>
                  <a:lnTo>
                    <a:pt x="3668" y="10466"/>
                  </a:lnTo>
                  <a:lnTo>
                    <a:pt x="1334" y="9847"/>
                  </a:lnTo>
                  <a:lnTo>
                    <a:pt x="2608" y="7704"/>
                  </a:lnTo>
                  <a:close/>
                  <a:moveTo>
                    <a:pt x="7954" y="8287"/>
                  </a:moveTo>
                  <a:lnTo>
                    <a:pt x="10800" y="11037"/>
                  </a:lnTo>
                  <a:lnTo>
                    <a:pt x="10168" y="13323"/>
                  </a:lnTo>
                  <a:lnTo>
                    <a:pt x="7954" y="12085"/>
                  </a:lnTo>
                  <a:lnTo>
                    <a:pt x="7954" y="8287"/>
                  </a:lnTo>
                  <a:close/>
                  <a:moveTo>
                    <a:pt x="7120" y="8287"/>
                  </a:moveTo>
                  <a:lnTo>
                    <a:pt x="7120" y="12192"/>
                  </a:lnTo>
                  <a:lnTo>
                    <a:pt x="7109"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2"/>
                  </a:lnTo>
                  <a:lnTo>
                    <a:pt x="7621" y="12859"/>
                  </a:lnTo>
                  <a:lnTo>
                    <a:pt x="9930" y="14157"/>
                  </a:lnTo>
                  <a:lnTo>
                    <a:pt x="10692" y="14573"/>
                  </a:lnTo>
                  <a:lnTo>
                    <a:pt x="10907" y="13752"/>
                  </a:lnTo>
                  <a:lnTo>
                    <a:pt x="11621" y="11156"/>
                  </a:lnTo>
                  <a:lnTo>
                    <a:pt x="14205" y="10490"/>
                  </a:lnTo>
                  <a:lnTo>
                    <a:pt x="15050" y="10263"/>
                  </a:lnTo>
                  <a:lnTo>
                    <a:pt x="14621" y="9537"/>
                  </a:lnTo>
                  <a:lnTo>
                    <a:pt x="13228" y="7215"/>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9" name="Google Shape;559;p11"/>
            <p:cNvSpPr/>
            <p:nvPr/>
          </p:nvSpPr>
          <p:spPr>
            <a:xfrm>
              <a:off x="6648150" y="2307850"/>
              <a:ext cx="376250" cy="365250"/>
            </a:xfrm>
            <a:custGeom>
              <a:avLst/>
              <a:gdLst/>
              <a:ahLst/>
              <a:cxnLst/>
              <a:rect l="l" t="t" r="r" b="b"/>
              <a:pathLst>
                <a:path w="15050" h="14610" extrusionOk="0">
                  <a:moveTo>
                    <a:pt x="4894" y="1298"/>
                  </a:moveTo>
                  <a:lnTo>
                    <a:pt x="7120" y="2525"/>
                  </a:lnTo>
                  <a:lnTo>
                    <a:pt x="7120" y="6323"/>
                  </a:lnTo>
                  <a:lnTo>
                    <a:pt x="4274" y="3573"/>
                  </a:lnTo>
                  <a:lnTo>
                    <a:pt x="4894"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25"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37" y="7728"/>
                  </a:moveTo>
                  <a:lnTo>
                    <a:pt x="3679" y="10478"/>
                  </a:lnTo>
                  <a:lnTo>
                    <a:pt x="1346" y="9871"/>
                  </a:lnTo>
                  <a:lnTo>
                    <a:pt x="2619" y="7728"/>
                  </a:lnTo>
                  <a:close/>
                  <a:moveTo>
                    <a:pt x="7942" y="8299"/>
                  </a:moveTo>
                  <a:lnTo>
                    <a:pt x="10787" y="11062"/>
                  </a:lnTo>
                  <a:lnTo>
                    <a:pt x="10168" y="13336"/>
                  </a:lnTo>
                  <a:lnTo>
                    <a:pt x="7942" y="12097"/>
                  </a:lnTo>
                  <a:lnTo>
                    <a:pt x="7942" y="8299"/>
                  </a:lnTo>
                  <a:close/>
                  <a:moveTo>
                    <a:pt x="7132" y="8299"/>
                  </a:moveTo>
                  <a:lnTo>
                    <a:pt x="7132" y="12205"/>
                  </a:lnTo>
                  <a:lnTo>
                    <a:pt x="7120" y="12205"/>
                  </a:lnTo>
                  <a:lnTo>
                    <a:pt x="5013" y="13383"/>
                  </a:lnTo>
                  <a:lnTo>
                    <a:pt x="4358" y="10978"/>
                  </a:lnTo>
                  <a:lnTo>
                    <a:pt x="7132" y="8299"/>
                  </a:lnTo>
                  <a:close/>
                  <a:moveTo>
                    <a:pt x="10585" y="1"/>
                  </a:moveTo>
                  <a:lnTo>
                    <a:pt x="9823" y="417"/>
                  </a:lnTo>
                  <a:lnTo>
                    <a:pt x="7430" y="1751"/>
                  </a:lnTo>
                  <a:lnTo>
                    <a:pt x="5120" y="465"/>
                  </a:lnTo>
                  <a:lnTo>
                    <a:pt x="4358" y="48"/>
                  </a:lnTo>
                  <a:lnTo>
                    <a:pt x="4143" y="858"/>
                  </a:lnTo>
                  <a:lnTo>
                    <a:pt x="3429" y="3453"/>
                  </a:lnTo>
                  <a:lnTo>
                    <a:pt x="845"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204"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11"/>
            <p:cNvSpPr/>
            <p:nvPr/>
          </p:nvSpPr>
          <p:spPr>
            <a:xfrm>
              <a:off x="6648150"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25" y="6906"/>
                  </a:lnTo>
                  <a:lnTo>
                    <a:pt x="11382" y="4156"/>
                  </a:lnTo>
                  <a:close/>
                  <a:moveTo>
                    <a:pt x="12561" y="7728"/>
                  </a:moveTo>
                  <a:lnTo>
                    <a:pt x="13788" y="9764"/>
                  </a:lnTo>
                  <a:lnTo>
                    <a:pt x="11311" y="10407"/>
                  </a:lnTo>
                  <a:lnTo>
                    <a:pt x="8549" y="7728"/>
                  </a:lnTo>
                  <a:close/>
                  <a:moveTo>
                    <a:pt x="6525" y="7704"/>
                  </a:moveTo>
                  <a:lnTo>
                    <a:pt x="3667" y="10478"/>
                  </a:lnTo>
                  <a:lnTo>
                    <a:pt x="1322" y="9859"/>
                  </a:lnTo>
                  <a:lnTo>
                    <a:pt x="2608" y="7704"/>
                  </a:lnTo>
                  <a:close/>
                  <a:moveTo>
                    <a:pt x="7942" y="8300"/>
                  </a:moveTo>
                  <a:lnTo>
                    <a:pt x="10787" y="11050"/>
                  </a:lnTo>
                  <a:lnTo>
                    <a:pt x="10168" y="13336"/>
                  </a:lnTo>
                  <a:lnTo>
                    <a:pt x="7942" y="12098"/>
                  </a:lnTo>
                  <a:lnTo>
                    <a:pt x="7942"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43" y="858"/>
                  </a:lnTo>
                  <a:lnTo>
                    <a:pt x="3429" y="3454"/>
                  </a:lnTo>
                  <a:lnTo>
                    <a:pt x="845"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204"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11"/>
            <p:cNvSpPr/>
            <p:nvPr/>
          </p:nvSpPr>
          <p:spPr>
            <a:xfrm>
              <a:off x="6648450" y="846675"/>
              <a:ext cx="376250" cy="365525"/>
            </a:xfrm>
            <a:custGeom>
              <a:avLst/>
              <a:gdLst/>
              <a:ahLst/>
              <a:cxnLst/>
              <a:rect l="l" t="t" r="r" b="b"/>
              <a:pathLst>
                <a:path w="15050" h="14621" extrusionOk="0">
                  <a:moveTo>
                    <a:pt x="10037" y="1238"/>
                  </a:moveTo>
                  <a:lnTo>
                    <a:pt x="10692" y="3631"/>
                  </a:lnTo>
                  <a:lnTo>
                    <a:pt x="7918" y="6310"/>
                  </a:lnTo>
                  <a:lnTo>
                    <a:pt x="7918" y="2417"/>
                  </a:lnTo>
                  <a:lnTo>
                    <a:pt x="7941" y="2417"/>
                  </a:lnTo>
                  <a:lnTo>
                    <a:pt x="10037" y="1238"/>
                  </a:lnTo>
                  <a:close/>
                  <a:moveTo>
                    <a:pt x="4870" y="1298"/>
                  </a:moveTo>
                  <a:lnTo>
                    <a:pt x="7084" y="2536"/>
                  </a:lnTo>
                  <a:lnTo>
                    <a:pt x="7084" y="6322"/>
                  </a:lnTo>
                  <a:lnTo>
                    <a:pt x="4251" y="3572"/>
                  </a:lnTo>
                  <a:lnTo>
                    <a:pt x="4870" y="1298"/>
                  </a:lnTo>
                  <a:close/>
                  <a:moveTo>
                    <a:pt x="3739" y="4215"/>
                  </a:moveTo>
                  <a:lnTo>
                    <a:pt x="6513" y="6894"/>
                  </a:lnTo>
                  <a:lnTo>
                    <a:pt x="2488" y="6894"/>
                  </a:lnTo>
                  <a:lnTo>
                    <a:pt x="1274" y="4858"/>
                  </a:lnTo>
                  <a:lnTo>
                    <a:pt x="3739" y="4215"/>
                  </a:lnTo>
                  <a:close/>
                  <a:moveTo>
                    <a:pt x="11359" y="4131"/>
                  </a:moveTo>
                  <a:lnTo>
                    <a:pt x="13692" y="4751"/>
                  </a:lnTo>
                  <a:lnTo>
                    <a:pt x="12430" y="6894"/>
                  </a:lnTo>
                  <a:lnTo>
                    <a:pt x="8513" y="6894"/>
                  </a:lnTo>
                  <a:lnTo>
                    <a:pt x="11359" y="4131"/>
                  </a:lnTo>
                  <a:close/>
                  <a:moveTo>
                    <a:pt x="12549" y="7715"/>
                  </a:moveTo>
                  <a:lnTo>
                    <a:pt x="13776" y="9751"/>
                  </a:lnTo>
                  <a:lnTo>
                    <a:pt x="11299" y="10394"/>
                  </a:lnTo>
                  <a:lnTo>
                    <a:pt x="8537" y="7715"/>
                  </a:lnTo>
                  <a:close/>
                  <a:moveTo>
                    <a:pt x="6513" y="7727"/>
                  </a:moveTo>
                  <a:lnTo>
                    <a:pt x="3655" y="10477"/>
                  </a:lnTo>
                  <a:lnTo>
                    <a:pt x="1310" y="9870"/>
                  </a:lnTo>
                  <a:lnTo>
                    <a:pt x="2596" y="7727"/>
                  </a:lnTo>
                  <a:close/>
                  <a:moveTo>
                    <a:pt x="7930" y="8287"/>
                  </a:moveTo>
                  <a:lnTo>
                    <a:pt x="10775" y="11049"/>
                  </a:lnTo>
                  <a:lnTo>
                    <a:pt x="10156" y="13323"/>
                  </a:lnTo>
                  <a:lnTo>
                    <a:pt x="7930" y="12085"/>
                  </a:lnTo>
                  <a:lnTo>
                    <a:pt x="7930" y="8287"/>
                  </a:lnTo>
                  <a:close/>
                  <a:moveTo>
                    <a:pt x="7108" y="8287"/>
                  </a:moveTo>
                  <a:lnTo>
                    <a:pt x="7108" y="12192"/>
                  </a:lnTo>
                  <a:lnTo>
                    <a:pt x="7084" y="12192"/>
                  </a:lnTo>
                  <a:lnTo>
                    <a:pt x="4989" y="13371"/>
                  </a:lnTo>
                  <a:lnTo>
                    <a:pt x="4334" y="10966"/>
                  </a:lnTo>
                  <a:lnTo>
                    <a:pt x="7108"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2" y="11168"/>
                  </a:lnTo>
                  <a:lnTo>
                    <a:pt x="14204" y="10489"/>
                  </a:lnTo>
                  <a:lnTo>
                    <a:pt x="15050" y="10275"/>
                  </a:lnTo>
                  <a:lnTo>
                    <a:pt x="14621" y="9537"/>
                  </a:lnTo>
                  <a:lnTo>
                    <a:pt x="13240" y="7215"/>
                  </a:lnTo>
                  <a:lnTo>
                    <a:pt x="14573" y="4965"/>
                  </a:lnTo>
                  <a:lnTo>
                    <a:pt x="14990" y="4227"/>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11"/>
            <p:cNvSpPr/>
            <p:nvPr/>
          </p:nvSpPr>
          <p:spPr>
            <a:xfrm>
              <a:off x="6648150"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16" y="3656"/>
                  </a:lnTo>
                  <a:lnTo>
                    <a:pt x="7953" y="6335"/>
                  </a:lnTo>
                  <a:lnTo>
                    <a:pt x="7953" y="2430"/>
                  </a:lnTo>
                  <a:lnTo>
                    <a:pt x="10049" y="1251"/>
                  </a:lnTo>
                  <a:close/>
                  <a:moveTo>
                    <a:pt x="11382" y="4144"/>
                  </a:moveTo>
                  <a:lnTo>
                    <a:pt x="13728" y="4751"/>
                  </a:lnTo>
                  <a:lnTo>
                    <a:pt x="12442" y="6895"/>
                  </a:lnTo>
                  <a:lnTo>
                    <a:pt x="8525"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42" y="8311"/>
                  </a:moveTo>
                  <a:lnTo>
                    <a:pt x="10787" y="11062"/>
                  </a:lnTo>
                  <a:lnTo>
                    <a:pt x="10168" y="13336"/>
                  </a:lnTo>
                  <a:lnTo>
                    <a:pt x="7942" y="12109"/>
                  </a:lnTo>
                  <a:lnTo>
                    <a:pt x="7942"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43" y="870"/>
                  </a:lnTo>
                  <a:lnTo>
                    <a:pt x="3429" y="3454"/>
                  </a:lnTo>
                  <a:lnTo>
                    <a:pt x="845"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204"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11"/>
            <p:cNvSpPr/>
            <p:nvPr/>
          </p:nvSpPr>
          <p:spPr>
            <a:xfrm>
              <a:off x="70273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38" y="1238"/>
                  </a:moveTo>
                  <a:lnTo>
                    <a:pt x="10704" y="3632"/>
                  </a:lnTo>
                  <a:lnTo>
                    <a:pt x="7930" y="6311"/>
                  </a:lnTo>
                  <a:lnTo>
                    <a:pt x="7930" y="2405"/>
                  </a:lnTo>
                  <a:lnTo>
                    <a:pt x="7942" y="2405"/>
                  </a:lnTo>
                  <a:lnTo>
                    <a:pt x="10038"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56" y="10466"/>
                  </a:lnTo>
                  <a:lnTo>
                    <a:pt x="1322" y="9847"/>
                  </a:lnTo>
                  <a:lnTo>
                    <a:pt x="2596"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38" y="10263"/>
                  </a:lnTo>
                  <a:lnTo>
                    <a:pt x="14610" y="9537"/>
                  </a:lnTo>
                  <a:lnTo>
                    <a:pt x="13229" y="7215"/>
                  </a:lnTo>
                  <a:lnTo>
                    <a:pt x="14562" y="4965"/>
                  </a:lnTo>
                  <a:lnTo>
                    <a:pt x="15003"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11"/>
            <p:cNvSpPr/>
            <p:nvPr/>
          </p:nvSpPr>
          <p:spPr>
            <a:xfrm>
              <a:off x="6648150"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25"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46" y="9859"/>
                  </a:lnTo>
                  <a:lnTo>
                    <a:pt x="2608" y="7716"/>
                  </a:lnTo>
                  <a:close/>
                  <a:moveTo>
                    <a:pt x="7953" y="8299"/>
                  </a:moveTo>
                  <a:lnTo>
                    <a:pt x="10787" y="11050"/>
                  </a:lnTo>
                  <a:lnTo>
                    <a:pt x="10168" y="13324"/>
                  </a:lnTo>
                  <a:lnTo>
                    <a:pt x="7942" y="12085"/>
                  </a:lnTo>
                  <a:lnTo>
                    <a:pt x="7942"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2" y="10502"/>
                  </a:lnTo>
                  <a:lnTo>
                    <a:pt x="15050" y="10276"/>
                  </a:lnTo>
                  <a:lnTo>
                    <a:pt x="14609" y="9549"/>
                  </a:lnTo>
                  <a:lnTo>
                    <a:pt x="13228" y="7228"/>
                  </a:lnTo>
                  <a:lnTo>
                    <a:pt x="14573"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11"/>
            <p:cNvSpPr/>
            <p:nvPr/>
          </p:nvSpPr>
          <p:spPr>
            <a:xfrm>
              <a:off x="7027350" y="4134575"/>
              <a:ext cx="375975" cy="365525"/>
            </a:xfrm>
            <a:custGeom>
              <a:avLst/>
              <a:gdLst/>
              <a:ahLst/>
              <a:cxnLst/>
              <a:rect l="l" t="t" r="r" b="b"/>
              <a:pathLst>
                <a:path w="15039" h="14621" extrusionOk="0">
                  <a:moveTo>
                    <a:pt x="4894" y="1286"/>
                  </a:moveTo>
                  <a:lnTo>
                    <a:pt x="7109" y="2512"/>
                  </a:lnTo>
                  <a:lnTo>
                    <a:pt x="7109" y="6310"/>
                  </a:lnTo>
                  <a:lnTo>
                    <a:pt x="4275" y="3560"/>
                  </a:lnTo>
                  <a:lnTo>
                    <a:pt x="4894" y="1286"/>
                  </a:lnTo>
                  <a:close/>
                  <a:moveTo>
                    <a:pt x="10038" y="1238"/>
                  </a:moveTo>
                  <a:lnTo>
                    <a:pt x="10704" y="3632"/>
                  </a:lnTo>
                  <a:lnTo>
                    <a:pt x="7930" y="6310"/>
                  </a:lnTo>
                  <a:lnTo>
                    <a:pt x="7930" y="2417"/>
                  </a:lnTo>
                  <a:lnTo>
                    <a:pt x="7942" y="2417"/>
                  </a:lnTo>
                  <a:lnTo>
                    <a:pt x="10038" y="1238"/>
                  </a:lnTo>
                  <a:close/>
                  <a:moveTo>
                    <a:pt x="11383" y="4132"/>
                  </a:moveTo>
                  <a:lnTo>
                    <a:pt x="13717" y="4739"/>
                  </a:lnTo>
                  <a:lnTo>
                    <a:pt x="12443" y="6882"/>
                  </a:lnTo>
                  <a:lnTo>
                    <a:pt x="8526" y="6882"/>
                  </a:lnTo>
                  <a:lnTo>
                    <a:pt x="11383" y="4132"/>
                  </a:lnTo>
                  <a:close/>
                  <a:moveTo>
                    <a:pt x="3751" y="4215"/>
                  </a:moveTo>
                  <a:lnTo>
                    <a:pt x="6513" y="6894"/>
                  </a:lnTo>
                  <a:lnTo>
                    <a:pt x="2501" y="6894"/>
                  </a:lnTo>
                  <a:lnTo>
                    <a:pt x="1298" y="4858"/>
                  </a:lnTo>
                  <a:lnTo>
                    <a:pt x="3751" y="4215"/>
                  </a:lnTo>
                  <a:close/>
                  <a:moveTo>
                    <a:pt x="12562" y="7715"/>
                  </a:moveTo>
                  <a:lnTo>
                    <a:pt x="13776" y="9751"/>
                  </a:lnTo>
                  <a:lnTo>
                    <a:pt x="11312" y="10394"/>
                  </a:lnTo>
                  <a:lnTo>
                    <a:pt x="8537"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38" y="10275"/>
                  </a:lnTo>
                  <a:lnTo>
                    <a:pt x="14610" y="9549"/>
                  </a:lnTo>
                  <a:lnTo>
                    <a:pt x="13229" y="7227"/>
                  </a:lnTo>
                  <a:lnTo>
                    <a:pt x="14562" y="4977"/>
                  </a:lnTo>
                  <a:lnTo>
                    <a:pt x="15003"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11"/>
            <p:cNvSpPr/>
            <p:nvPr/>
          </p:nvSpPr>
          <p:spPr>
            <a:xfrm>
              <a:off x="7027350"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38" y="1250"/>
                  </a:moveTo>
                  <a:lnTo>
                    <a:pt x="10704" y="3643"/>
                  </a:lnTo>
                  <a:lnTo>
                    <a:pt x="7930" y="6322"/>
                  </a:lnTo>
                  <a:lnTo>
                    <a:pt x="7930" y="2417"/>
                  </a:lnTo>
                  <a:lnTo>
                    <a:pt x="7942" y="2417"/>
                  </a:lnTo>
                  <a:lnTo>
                    <a:pt x="10038"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30"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38" y="10263"/>
                  </a:lnTo>
                  <a:lnTo>
                    <a:pt x="14610" y="9537"/>
                  </a:lnTo>
                  <a:lnTo>
                    <a:pt x="13229" y="7215"/>
                  </a:lnTo>
                  <a:lnTo>
                    <a:pt x="14562" y="4965"/>
                  </a:lnTo>
                  <a:lnTo>
                    <a:pt x="15003"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11"/>
            <p:cNvSpPr/>
            <p:nvPr/>
          </p:nvSpPr>
          <p:spPr>
            <a:xfrm>
              <a:off x="7027350" y="3038600"/>
              <a:ext cx="376275" cy="365250"/>
            </a:xfrm>
            <a:custGeom>
              <a:avLst/>
              <a:gdLst/>
              <a:ahLst/>
              <a:cxnLst/>
              <a:rect l="l" t="t" r="r" b="b"/>
              <a:pathLst>
                <a:path w="15051" h="14610" extrusionOk="0">
                  <a:moveTo>
                    <a:pt x="10038" y="1239"/>
                  </a:moveTo>
                  <a:lnTo>
                    <a:pt x="10704" y="3632"/>
                  </a:lnTo>
                  <a:lnTo>
                    <a:pt x="7930" y="6311"/>
                  </a:lnTo>
                  <a:lnTo>
                    <a:pt x="7930" y="2405"/>
                  </a:lnTo>
                  <a:lnTo>
                    <a:pt x="7942" y="2405"/>
                  </a:lnTo>
                  <a:lnTo>
                    <a:pt x="10038"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11"/>
            <p:cNvSpPr/>
            <p:nvPr/>
          </p:nvSpPr>
          <p:spPr>
            <a:xfrm>
              <a:off x="6648150"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98"/>
                  </a:moveTo>
                  <a:lnTo>
                    <a:pt x="7120" y="2525"/>
                  </a:lnTo>
                  <a:lnTo>
                    <a:pt x="7120" y="6323"/>
                  </a:lnTo>
                  <a:lnTo>
                    <a:pt x="4274" y="3572"/>
                  </a:lnTo>
                  <a:lnTo>
                    <a:pt x="4894" y="1298"/>
                  </a:lnTo>
                  <a:close/>
                  <a:moveTo>
                    <a:pt x="3751" y="4215"/>
                  </a:moveTo>
                  <a:lnTo>
                    <a:pt x="6525" y="6894"/>
                  </a:lnTo>
                  <a:lnTo>
                    <a:pt x="2500" y="6894"/>
                  </a:lnTo>
                  <a:lnTo>
                    <a:pt x="1286" y="4846"/>
                  </a:lnTo>
                  <a:lnTo>
                    <a:pt x="3751" y="4215"/>
                  </a:lnTo>
                  <a:close/>
                  <a:moveTo>
                    <a:pt x="11382" y="4132"/>
                  </a:moveTo>
                  <a:lnTo>
                    <a:pt x="13728" y="4751"/>
                  </a:lnTo>
                  <a:lnTo>
                    <a:pt x="12442" y="6894"/>
                  </a:lnTo>
                  <a:lnTo>
                    <a:pt x="8525" y="6894"/>
                  </a:lnTo>
                  <a:lnTo>
                    <a:pt x="11382" y="4132"/>
                  </a:lnTo>
                  <a:close/>
                  <a:moveTo>
                    <a:pt x="12561" y="7704"/>
                  </a:moveTo>
                  <a:lnTo>
                    <a:pt x="13764" y="9752"/>
                  </a:lnTo>
                  <a:lnTo>
                    <a:pt x="11311" y="10383"/>
                  </a:lnTo>
                  <a:lnTo>
                    <a:pt x="8549" y="7704"/>
                  </a:lnTo>
                  <a:close/>
                  <a:moveTo>
                    <a:pt x="6537" y="7704"/>
                  </a:moveTo>
                  <a:lnTo>
                    <a:pt x="3679" y="10478"/>
                  </a:lnTo>
                  <a:lnTo>
                    <a:pt x="1346" y="9871"/>
                  </a:lnTo>
                  <a:lnTo>
                    <a:pt x="2619" y="7704"/>
                  </a:lnTo>
                  <a:close/>
                  <a:moveTo>
                    <a:pt x="7942" y="8287"/>
                  </a:moveTo>
                  <a:lnTo>
                    <a:pt x="10787" y="11038"/>
                  </a:lnTo>
                  <a:lnTo>
                    <a:pt x="10168" y="13324"/>
                  </a:lnTo>
                  <a:lnTo>
                    <a:pt x="7942" y="12085"/>
                  </a:lnTo>
                  <a:lnTo>
                    <a:pt x="7942"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43" y="858"/>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204"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11"/>
            <p:cNvSpPr/>
            <p:nvPr/>
          </p:nvSpPr>
          <p:spPr>
            <a:xfrm>
              <a:off x="6268925" y="846675"/>
              <a:ext cx="376275" cy="365525"/>
            </a:xfrm>
            <a:custGeom>
              <a:avLst/>
              <a:gdLst/>
              <a:ahLst/>
              <a:cxnLst/>
              <a:rect l="l" t="t" r="r" b="b"/>
              <a:pathLst>
                <a:path w="15051"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13" y="7727"/>
                  </a:moveTo>
                  <a:lnTo>
                    <a:pt x="3668" y="10477"/>
                  </a:lnTo>
                  <a:lnTo>
                    <a:pt x="1310" y="9870"/>
                  </a:lnTo>
                  <a:lnTo>
                    <a:pt x="2596" y="7727"/>
                  </a:lnTo>
                  <a:close/>
                  <a:moveTo>
                    <a:pt x="7954" y="8287"/>
                  </a:moveTo>
                  <a:lnTo>
                    <a:pt x="10800"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11"/>
            <p:cNvSpPr/>
            <p:nvPr/>
          </p:nvSpPr>
          <p:spPr>
            <a:xfrm>
              <a:off x="6648150"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25" y="6906"/>
                  </a:lnTo>
                  <a:lnTo>
                    <a:pt x="11382" y="4155"/>
                  </a:lnTo>
                  <a:close/>
                  <a:moveTo>
                    <a:pt x="12561" y="7727"/>
                  </a:moveTo>
                  <a:lnTo>
                    <a:pt x="13788" y="9763"/>
                  </a:lnTo>
                  <a:lnTo>
                    <a:pt x="11311" y="10406"/>
                  </a:lnTo>
                  <a:lnTo>
                    <a:pt x="8549" y="7727"/>
                  </a:lnTo>
                  <a:close/>
                  <a:moveTo>
                    <a:pt x="6525" y="7739"/>
                  </a:moveTo>
                  <a:lnTo>
                    <a:pt x="3667" y="10501"/>
                  </a:lnTo>
                  <a:lnTo>
                    <a:pt x="1322" y="9882"/>
                  </a:lnTo>
                  <a:lnTo>
                    <a:pt x="2608" y="7739"/>
                  </a:lnTo>
                  <a:close/>
                  <a:moveTo>
                    <a:pt x="7942" y="8311"/>
                  </a:moveTo>
                  <a:lnTo>
                    <a:pt x="10787" y="11061"/>
                  </a:lnTo>
                  <a:lnTo>
                    <a:pt x="10168" y="13335"/>
                  </a:lnTo>
                  <a:lnTo>
                    <a:pt x="7942" y="12097"/>
                  </a:lnTo>
                  <a:lnTo>
                    <a:pt x="7942"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43" y="869"/>
                  </a:lnTo>
                  <a:lnTo>
                    <a:pt x="3429" y="3453"/>
                  </a:lnTo>
                  <a:lnTo>
                    <a:pt x="845"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11"/>
            <p:cNvSpPr/>
            <p:nvPr/>
          </p:nvSpPr>
          <p:spPr>
            <a:xfrm>
              <a:off x="6268925" y="1942325"/>
              <a:ext cx="376275" cy="365550"/>
            </a:xfrm>
            <a:custGeom>
              <a:avLst/>
              <a:gdLst/>
              <a:ahLst/>
              <a:cxnLst/>
              <a:rect l="l" t="t" r="r" b="b"/>
              <a:pathLst>
                <a:path w="15051" h="14622" extrusionOk="0">
                  <a:moveTo>
                    <a:pt x="4906" y="1299"/>
                  </a:moveTo>
                  <a:lnTo>
                    <a:pt x="7120" y="2537"/>
                  </a:lnTo>
                  <a:lnTo>
                    <a:pt x="7120" y="6335"/>
                  </a:lnTo>
                  <a:lnTo>
                    <a:pt x="4275" y="3573"/>
                  </a:lnTo>
                  <a:lnTo>
                    <a:pt x="4906"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34" y="9871"/>
                  </a:lnTo>
                  <a:lnTo>
                    <a:pt x="2608" y="7728"/>
                  </a:lnTo>
                  <a:close/>
                  <a:moveTo>
                    <a:pt x="7954" y="8311"/>
                  </a:moveTo>
                  <a:lnTo>
                    <a:pt x="10800" y="11062"/>
                  </a:lnTo>
                  <a:lnTo>
                    <a:pt x="10168" y="13336"/>
                  </a:lnTo>
                  <a:lnTo>
                    <a:pt x="7954" y="12109"/>
                  </a:lnTo>
                  <a:lnTo>
                    <a:pt x="7954" y="8311"/>
                  </a:lnTo>
                  <a:close/>
                  <a:moveTo>
                    <a:pt x="7132" y="8311"/>
                  </a:moveTo>
                  <a:lnTo>
                    <a:pt x="7132" y="12205"/>
                  </a:lnTo>
                  <a:lnTo>
                    <a:pt x="7120" y="12205"/>
                  </a:lnTo>
                  <a:lnTo>
                    <a:pt x="5025" y="13383"/>
                  </a:lnTo>
                  <a:lnTo>
                    <a:pt x="4370" y="10990"/>
                  </a:lnTo>
                  <a:lnTo>
                    <a:pt x="7132"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11"/>
            <p:cNvSpPr/>
            <p:nvPr/>
          </p:nvSpPr>
          <p:spPr>
            <a:xfrm>
              <a:off x="6268925" y="2307850"/>
              <a:ext cx="376275" cy="365250"/>
            </a:xfrm>
            <a:custGeom>
              <a:avLst/>
              <a:gdLst/>
              <a:ahLst/>
              <a:cxnLst/>
              <a:rect l="l" t="t" r="r" b="b"/>
              <a:pathLst>
                <a:path w="15051"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37" y="7728"/>
                  </a:moveTo>
                  <a:lnTo>
                    <a:pt x="3680" y="10478"/>
                  </a:lnTo>
                  <a:lnTo>
                    <a:pt x="1346" y="9871"/>
                  </a:lnTo>
                  <a:lnTo>
                    <a:pt x="2620" y="7728"/>
                  </a:lnTo>
                  <a:close/>
                  <a:moveTo>
                    <a:pt x="7954" y="8299"/>
                  </a:moveTo>
                  <a:lnTo>
                    <a:pt x="10800"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11"/>
            <p:cNvSpPr/>
            <p:nvPr/>
          </p:nvSpPr>
          <p:spPr>
            <a:xfrm>
              <a:off x="6268925" y="2673075"/>
              <a:ext cx="376275" cy="365550"/>
            </a:xfrm>
            <a:custGeom>
              <a:avLst/>
              <a:gdLst/>
              <a:ahLst/>
              <a:cxnLst/>
              <a:rect l="l" t="t" r="r" b="b"/>
              <a:pathLst>
                <a:path w="15051"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800"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4" y="10597"/>
                  </a:lnTo>
                  <a:lnTo>
                    <a:pt x="3561" y="11300"/>
                  </a:lnTo>
                  <a:lnTo>
                    <a:pt x="4251" y="13800"/>
                  </a:lnTo>
                  <a:lnTo>
                    <a:pt x="4465" y="14621"/>
                  </a:lnTo>
                  <a:lnTo>
                    <a:pt x="5227" y="14205"/>
                  </a:lnTo>
                  <a:lnTo>
                    <a:pt x="7621" y="12859"/>
                  </a:lnTo>
                  <a:lnTo>
                    <a:pt x="9930" y="14157"/>
                  </a:lnTo>
                  <a:lnTo>
                    <a:pt x="10692" y="14574"/>
                  </a:lnTo>
                  <a:lnTo>
                    <a:pt x="10907" y="13752"/>
                  </a:lnTo>
                  <a:lnTo>
                    <a:pt x="11621" y="11169"/>
                  </a:lnTo>
                  <a:lnTo>
                    <a:pt x="14205" y="10502"/>
                  </a:lnTo>
                  <a:lnTo>
                    <a:pt x="15050" y="10276"/>
                  </a:lnTo>
                  <a:lnTo>
                    <a:pt x="14621" y="9549"/>
                  </a:lnTo>
                  <a:lnTo>
                    <a:pt x="13228" y="7228"/>
                  </a:lnTo>
                  <a:lnTo>
                    <a:pt x="14574"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11"/>
            <p:cNvSpPr/>
            <p:nvPr/>
          </p:nvSpPr>
          <p:spPr>
            <a:xfrm>
              <a:off x="6648150"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25"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42" y="12085"/>
                  </a:lnTo>
                  <a:lnTo>
                    <a:pt x="7942"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2" y="10490"/>
                  </a:lnTo>
                  <a:lnTo>
                    <a:pt x="15050" y="10263"/>
                  </a:lnTo>
                  <a:lnTo>
                    <a:pt x="14609" y="9537"/>
                  </a:lnTo>
                  <a:lnTo>
                    <a:pt x="13228" y="7215"/>
                  </a:lnTo>
                  <a:lnTo>
                    <a:pt x="14573"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11"/>
            <p:cNvSpPr/>
            <p:nvPr/>
          </p:nvSpPr>
          <p:spPr>
            <a:xfrm>
              <a:off x="6648150" y="4134575"/>
              <a:ext cx="376250" cy="365525"/>
            </a:xfrm>
            <a:custGeom>
              <a:avLst/>
              <a:gdLst/>
              <a:ahLst/>
              <a:cxnLst/>
              <a:rect l="l" t="t" r="r" b="b"/>
              <a:pathLst>
                <a:path w="15050" h="14621" extrusionOk="0">
                  <a:moveTo>
                    <a:pt x="4894" y="1286"/>
                  </a:moveTo>
                  <a:lnTo>
                    <a:pt x="7120" y="2512"/>
                  </a:lnTo>
                  <a:lnTo>
                    <a:pt x="7120" y="6310"/>
                  </a:lnTo>
                  <a:lnTo>
                    <a:pt x="4274" y="3560"/>
                  </a:lnTo>
                  <a:lnTo>
                    <a:pt x="4894"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25"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2" y="10501"/>
                  </a:lnTo>
                  <a:lnTo>
                    <a:pt x="15050" y="10275"/>
                  </a:lnTo>
                  <a:lnTo>
                    <a:pt x="14609" y="9549"/>
                  </a:lnTo>
                  <a:lnTo>
                    <a:pt x="13228" y="7227"/>
                  </a:lnTo>
                  <a:lnTo>
                    <a:pt x="14573"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11"/>
            <p:cNvSpPr/>
            <p:nvPr/>
          </p:nvSpPr>
          <p:spPr>
            <a:xfrm>
              <a:off x="6648150"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86" y="4846"/>
                  </a:lnTo>
                  <a:lnTo>
                    <a:pt x="3751" y="4203"/>
                  </a:lnTo>
                  <a:close/>
                  <a:moveTo>
                    <a:pt x="11382" y="4132"/>
                  </a:moveTo>
                  <a:lnTo>
                    <a:pt x="13728" y="4739"/>
                  </a:lnTo>
                  <a:lnTo>
                    <a:pt x="12442" y="6882"/>
                  </a:lnTo>
                  <a:lnTo>
                    <a:pt x="8525"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42" y="12085"/>
                  </a:lnTo>
                  <a:lnTo>
                    <a:pt x="7942"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53"/>
                  </a:lnTo>
                  <a:lnTo>
                    <a:pt x="4358" y="36"/>
                  </a:lnTo>
                  <a:lnTo>
                    <a:pt x="4143" y="857"/>
                  </a:lnTo>
                  <a:lnTo>
                    <a:pt x="3429" y="3441"/>
                  </a:lnTo>
                  <a:lnTo>
                    <a:pt x="845" y="4120"/>
                  </a:lnTo>
                  <a:lnTo>
                    <a:pt x="0" y="4334"/>
                  </a:lnTo>
                  <a:lnTo>
                    <a:pt x="429" y="5072"/>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80" y="14561"/>
                  </a:lnTo>
                  <a:lnTo>
                    <a:pt x="10906" y="13752"/>
                  </a:lnTo>
                  <a:lnTo>
                    <a:pt x="11621" y="11156"/>
                  </a:lnTo>
                  <a:lnTo>
                    <a:pt x="14192" y="10489"/>
                  </a:lnTo>
                  <a:lnTo>
                    <a:pt x="15050" y="10263"/>
                  </a:lnTo>
                  <a:lnTo>
                    <a:pt x="14609" y="9537"/>
                  </a:lnTo>
                  <a:lnTo>
                    <a:pt x="13228" y="7215"/>
                  </a:lnTo>
                  <a:lnTo>
                    <a:pt x="14573" y="4965"/>
                  </a:lnTo>
                  <a:lnTo>
                    <a:pt x="15002" y="4239"/>
                  </a:lnTo>
                  <a:lnTo>
                    <a:pt x="14157" y="4012"/>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11"/>
            <p:cNvSpPr/>
            <p:nvPr/>
          </p:nvSpPr>
          <p:spPr>
            <a:xfrm>
              <a:off x="6268925" y="4499800"/>
              <a:ext cx="376275" cy="365250"/>
            </a:xfrm>
            <a:custGeom>
              <a:avLst/>
              <a:gdLst/>
              <a:ahLst/>
              <a:cxnLst/>
              <a:rect l="l" t="t" r="r" b="b"/>
              <a:pathLst>
                <a:path w="15051" h="14610" extrusionOk="0">
                  <a:moveTo>
                    <a:pt x="4906" y="1286"/>
                  </a:moveTo>
                  <a:lnTo>
                    <a:pt x="7120" y="2524"/>
                  </a:lnTo>
                  <a:lnTo>
                    <a:pt x="7120" y="6322"/>
                  </a:lnTo>
                  <a:lnTo>
                    <a:pt x="4275" y="3572"/>
                  </a:lnTo>
                  <a:lnTo>
                    <a:pt x="4906"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43" y="6882"/>
                  </a:lnTo>
                  <a:lnTo>
                    <a:pt x="8537" y="6882"/>
                  </a:lnTo>
                  <a:lnTo>
                    <a:pt x="11395" y="4132"/>
                  </a:lnTo>
                  <a:close/>
                  <a:moveTo>
                    <a:pt x="12562" y="7715"/>
                  </a:moveTo>
                  <a:lnTo>
                    <a:pt x="13788" y="9763"/>
                  </a:lnTo>
                  <a:lnTo>
                    <a:pt x="11311" y="10394"/>
                  </a:lnTo>
                  <a:lnTo>
                    <a:pt x="8549" y="7715"/>
                  </a:lnTo>
                  <a:close/>
                  <a:moveTo>
                    <a:pt x="6513" y="7715"/>
                  </a:moveTo>
                  <a:lnTo>
                    <a:pt x="3668" y="10478"/>
                  </a:lnTo>
                  <a:lnTo>
                    <a:pt x="1310" y="9858"/>
                  </a:lnTo>
                  <a:lnTo>
                    <a:pt x="2596" y="7715"/>
                  </a:lnTo>
                  <a:close/>
                  <a:moveTo>
                    <a:pt x="7954" y="8287"/>
                  </a:moveTo>
                  <a:lnTo>
                    <a:pt x="10800" y="11037"/>
                  </a:lnTo>
                  <a:lnTo>
                    <a:pt x="10168" y="13311"/>
                  </a:lnTo>
                  <a:lnTo>
                    <a:pt x="7954" y="12085"/>
                  </a:lnTo>
                  <a:lnTo>
                    <a:pt x="7954" y="8287"/>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41" y="5072"/>
                  </a:lnTo>
                  <a:lnTo>
                    <a:pt x="1822" y="7394"/>
                  </a:lnTo>
                  <a:lnTo>
                    <a:pt x="477" y="9632"/>
                  </a:lnTo>
                  <a:lnTo>
                    <a:pt x="48" y="10370"/>
                  </a:lnTo>
                  <a:lnTo>
                    <a:pt x="894" y="10597"/>
                  </a:lnTo>
                  <a:lnTo>
                    <a:pt x="3561" y="11287"/>
                  </a:lnTo>
                  <a:lnTo>
                    <a:pt x="4251" y="13788"/>
                  </a:lnTo>
                  <a:lnTo>
                    <a:pt x="4465" y="14609"/>
                  </a:lnTo>
                  <a:lnTo>
                    <a:pt x="5227" y="14192"/>
                  </a:lnTo>
                  <a:lnTo>
                    <a:pt x="7621" y="12859"/>
                  </a:lnTo>
                  <a:lnTo>
                    <a:pt x="9930" y="14145"/>
                  </a:lnTo>
                  <a:lnTo>
                    <a:pt x="10692" y="14561"/>
                  </a:lnTo>
                  <a:lnTo>
                    <a:pt x="10907" y="13752"/>
                  </a:lnTo>
                  <a:lnTo>
                    <a:pt x="11621" y="11156"/>
                  </a:lnTo>
                  <a:lnTo>
                    <a:pt x="14205" y="10489"/>
                  </a:lnTo>
                  <a:lnTo>
                    <a:pt x="15050" y="10263"/>
                  </a:lnTo>
                  <a:lnTo>
                    <a:pt x="14621" y="9537"/>
                  </a:lnTo>
                  <a:lnTo>
                    <a:pt x="13228"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11"/>
            <p:cNvSpPr/>
            <p:nvPr/>
          </p:nvSpPr>
          <p:spPr>
            <a:xfrm>
              <a:off x="975100" y="2673075"/>
              <a:ext cx="376275" cy="365550"/>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05" y="3656"/>
                  </a:lnTo>
                  <a:lnTo>
                    <a:pt x="7942" y="6335"/>
                  </a:lnTo>
                  <a:lnTo>
                    <a:pt x="7942" y="2429"/>
                  </a:lnTo>
                  <a:lnTo>
                    <a:pt x="7954" y="2429"/>
                  </a:lnTo>
                  <a:lnTo>
                    <a:pt x="10050" y="1251"/>
                  </a:lnTo>
                  <a:close/>
                  <a:moveTo>
                    <a:pt x="11395" y="4144"/>
                  </a:moveTo>
                  <a:lnTo>
                    <a:pt x="13729" y="4751"/>
                  </a:lnTo>
                  <a:lnTo>
                    <a:pt x="12443" y="6894"/>
                  </a:lnTo>
                  <a:lnTo>
                    <a:pt x="8526" y="6894"/>
                  </a:lnTo>
                  <a:lnTo>
                    <a:pt x="11395" y="4144"/>
                  </a:lnTo>
                  <a:close/>
                  <a:moveTo>
                    <a:pt x="3751" y="4227"/>
                  </a:moveTo>
                  <a:lnTo>
                    <a:pt x="6526" y="6906"/>
                  </a:lnTo>
                  <a:lnTo>
                    <a:pt x="2501" y="6906"/>
                  </a:lnTo>
                  <a:lnTo>
                    <a:pt x="1287" y="4870"/>
                  </a:lnTo>
                  <a:lnTo>
                    <a:pt x="3751" y="4227"/>
                  </a:lnTo>
                  <a:close/>
                  <a:moveTo>
                    <a:pt x="12562" y="7728"/>
                  </a:moveTo>
                  <a:lnTo>
                    <a:pt x="13788" y="9764"/>
                  </a:lnTo>
                  <a:lnTo>
                    <a:pt x="11312" y="10407"/>
                  </a:lnTo>
                  <a:lnTo>
                    <a:pt x="8550" y="7728"/>
                  </a:lnTo>
                  <a:close/>
                  <a:moveTo>
                    <a:pt x="6526" y="7716"/>
                  </a:moveTo>
                  <a:lnTo>
                    <a:pt x="3680" y="10466"/>
                  </a:lnTo>
                  <a:lnTo>
                    <a:pt x="1346" y="9859"/>
                  </a:lnTo>
                  <a:lnTo>
                    <a:pt x="2608" y="7716"/>
                  </a:lnTo>
                  <a:close/>
                  <a:moveTo>
                    <a:pt x="7954" y="8299"/>
                  </a:moveTo>
                  <a:lnTo>
                    <a:pt x="10800" y="11050"/>
                  </a:lnTo>
                  <a:lnTo>
                    <a:pt x="10169" y="13324"/>
                  </a:lnTo>
                  <a:lnTo>
                    <a:pt x="7954" y="12085"/>
                  </a:lnTo>
                  <a:lnTo>
                    <a:pt x="7954" y="8299"/>
                  </a:lnTo>
                  <a:close/>
                  <a:moveTo>
                    <a:pt x="7133" y="8287"/>
                  </a:moveTo>
                  <a:lnTo>
                    <a:pt x="7133" y="12193"/>
                  </a:lnTo>
                  <a:lnTo>
                    <a:pt x="7121" y="12193"/>
                  </a:lnTo>
                  <a:lnTo>
                    <a:pt x="5025" y="13371"/>
                  </a:lnTo>
                  <a:lnTo>
                    <a:pt x="4370" y="10966"/>
                  </a:lnTo>
                  <a:lnTo>
                    <a:pt x="7133" y="8287"/>
                  </a:lnTo>
                  <a:close/>
                  <a:moveTo>
                    <a:pt x="10586" y="1"/>
                  </a:moveTo>
                  <a:lnTo>
                    <a:pt x="9824" y="417"/>
                  </a:lnTo>
                  <a:lnTo>
                    <a:pt x="7430" y="1763"/>
                  </a:lnTo>
                  <a:lnTo>
                    <a:pt x="5121" y="465"/>
                  </a:lnTo>
                  <a:lnTo>
                    <a:pt x="4359" y="48"/>
                  </a:lnTo>
                  <a:lnTo>
                    <a:pt x="4144" y="870"/>
                  </a:lnTo>
                  <a:lnTo>
                    <a:pt x="3430" y="3453"/>
                  </a:lnTo>
                  <a:lnTo>
                    <a:pt x="846" y="4132"/>
                  </a:lnTo>
                  <a:lnTo>
                    <a:pt x="1" y="4346"/>
                  </a:lnTo>
                  <a:lnTo>
                    <a:pt x="430" y="5085"/>
                  </a:lnTo>
                  <a:lnTo>
                    <a:pt x="1823" y="7406"/>
                  </a:lnTo>
                  <a:lnTo>
                    <a:pt x="477" y="9645"/>
                  </a:lnTo>
                  <a:lnTo>
                    <a:pt x="49"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33" y="11169"/>
                  </a:lnTo>
                  <a:lnTo>
                    <a:pt x="14205" y="10502"/>
                  </a:lnTo>
                  <a:lnTo>
                    <a:pt x="15050" y="10276"/>
                  </a:lnTo>
                  <a:lnTo>
                    <a:pt x="14622" y="9549"/>
                  </a:lnTo>
                  <a:lnTo>
                    <a:pt x="13241" y="7228"/>
                  </a:lnTo>
                  <a:lnTo>
                    <a:pt x="14574" y="4977"/>
                  </a:lnTo>
                  <a:lnTo>
                    <a:pt x="15003" y="4251"/>
                  </a:lnTo>
                  <a:lnTo>
                    <a:pt x="14157" y="4025"/>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11"/>
            <p:cNvSpPr/>
            <p:nvPr/>
          </p:nvSpPr>
          <p:spPr>
            <a:xfrm>
              <a:off x="975700" y="2307850"/>
              <a:ext cx="375975" cy="365250"/>
            </a:xfrm>
            <a:custGeom>
              <a:avLst/>
              <a:gdLst/>
              <a:ahLst/>
              <a:cxnLst/>
              <a:rect l="l" t="t" r="r" b="b"/>
              <a:pathLst>
                <a:path w="15039" h="14610" extrusionOk="0">
                  <a:moveTo>
                    <a:pt x="4882" y="1298"/>
                  </a:moveTo>
                  <a:lnTo>
                    <a:pt x="7097" y="2525"/>
                  </a:lnTo>
                  <a:lnTo>
                    <a:pt x="7097" y="6323"/>
                  </a:lnTo>
                  <a:lnTo>
                    <a:pt x="4251" y="3573"/>
                  </a:lnTo>
                  <a:lnTo>
                    <a:pt x="4882" y="1298"/>
                  </a:lnTo>
                  <a:close/>
                  <a:moveTo>
                    <a:pt x="10026" y="1251"/>
                  </a:moveTo>
                  <a:lnTo>
                    <a:pt x="10681" y="3644"/>
                  </a:lnTo>
                  <a:lnTo>
                    <a:pt x="7918" y="6323"/>
                  </a:lnTo>
                  <a:lnTo>
                    <a:pt x="7918" y="2430"/>
                  </a:lnTo>
                  <a:lnTo>
                    <a:pt x="7930" y="2430"/>
                  </a:lnTo>
                  <a:lnTo>
                    <a:pt x="10026" y="1251"/>
                  </a:lnTo>
                  <a:close/>
                  <a:moveTo>
                    <a:pt x="11371" y="4132"/>
                  </a:moveTo>
                  <a:lnTo>
                    <a:pt x="13705" y="4751"/>
                  </a:lnTo>
                  <a:lnTo>
                    <a:pt x="12419" y="6894"/>
                  </a:lnTo>
                  <a:lnTo>
                    <a:pt x="8502" y="6894"/>
                  </a:lnTo>
                  <a:lnTo>
                    <a:pt x="11371" y="4132"/>
                  </a:lnTo>
                  <a:close/>
                  <a:moveTo>
                    <a:pt x="3727" y="4227"/>
                  </a:moveTo>
                  <a:lnTo>
                    <a:pt x="6502" y="6906"/>
                  </a:lnTo>
                  <a:lnTo>
                    <a:pt x="2477" y="6906"/>
                  </a:lnTo>
                  <a:lnTo>
                    <a:pt x="1263" y="4870"/>
                  </a:lnTo>
                  <a:lnTo>
                    <a:pt x="3727" y="4227"/>
                  </a:lnTo>
                  <a:close/>
                  <a:moveTo>
                    <a:pt x="12538" y="7728"/>
                  </a:moveTo>
                  <a:lnTo>
                    <a:pt x="13752" y="9764"/>
                  </a:lnTo>
                  <a:lnTo>
                    <a:pt x="11288" y="10407"/>
                  </a:lnTo>
                  <a:lnTo>
                    <a:pt x="8526" y="7728"/>
                  </a:lnTo>
                  <a:close/>
                  <a:moveTo>
                    <a:pt x="6502" y="7728"/>
                  </a:moveTo>
                  <a:lnTo>
                    <a:pt x="3656" y="10478"/>
                  </a:lnTo>
                  <a:lnTo>
                    <a:pt x="1310" y="9871"/>
                  </a:lnTo>
                  <a:lnTo>
                    <a:pt x="2584" y="7728"/>
                  </a:lnTo>
                  <a:close/>
                  <a:moveTo>
                    <a:pt x="7930" y="8299"/>
                  </a:moveTo>
                  <a:lnTo>
                    <a:pt x="10764" y="11062"/>
                  </a:lnTo>
                  <a:lnTo>
                    <a:pt x="10145" y="13336"/>
                  </a:lnTo>
                  <a:lnTo>
                    <a:pt x="7930" y="12097"/>
                  </a:lnTo>
                  <a:lnTo>
                    <a:pt x="7930" y="8299"/>
                  </a:lnTo>
                  <a:close/>
                  <a:moveTo>
                    <a:pt x="7109" y="8299"/>
                  </a:moveTo>
                  <a:lnTo>
                    <a:pt x="7109" y="12205"/>
                  </a:lnTo>
                  <a:lnTo>
                    <a:pt x="7097" y="12205"/>
                  </a:lnTo>
                  <a:lnTo>
                    <a:pt x="5001" y="13383"/>
                  </a:lnTo>
                  <a:lnTo>
                    <a:pt x="4346" y="10978"/>
                  </a:lnTo>
                  <a:lnTo>
                    <a:pt x="7109" y="8299"/>
                  </a:lnTo>
                  <a:close/>
                  <a:moveTo>
                    <a:pt x="10573" y="1"/>
                  </a:moveTo>
                  <a:lnTo>
                    <a:pt x="9823" y="417"/>
                  </a:lnTo>
                  <a:lnTo>
                    <a:pt x="7418" y="1751"/>
                  </a:lnTo>
                  <a:lnTo>
                    <a:pt x="5120" y="465"/>
                  </a:lnTo>
                  <a:lnTo>
                    <a:pt x="4358" y="48"/>
                  </a:lnTo>
                  <a:lnTo>
                    <a:pt x="4132" y="858"/>
                  </a:lnTo>
                  <a:lnTo>
                    <a:pt x="3418" y="3453"/>
                  </a:lnTo>
                  <a:lnTo>
                    <a:pt x="846" y="4120"/>
                  </a:lnTo>
                  <a:lnTo>
                    <a:pt x="1" y="4346"/>
                  </a:lnTo>
                  <a:lnTo>
                    <a:pt x="429" y="5073"/>
                  </a:lnTo>
                  <a:lnTo>
                    <a:pt x="1810" y="7394"/>
                  </a:lnTo>
                  <a:lnTo>
                    <a:pt x="477" y="9645"/>
                  </a:lnTo>
                  <a:lnTo>
                    <a:pt x="36" y="10371"/>
                  </a:lnTo>
                  <a:lnTo>
                    <a:pt x="894" y="10597"/>
                  </a:lnTo>
                  <a:lnTo>
                    <a:pt x="3549" y="11300"/>
                  </a:lnTo>
                  <a:lnTo>
                    <a:pt x="4239" y="13800"/>
                  </a:lnTo>
                  <a:lnTo>
                    <a:pt x="4466" y="14610"/>
                  </a:lnTo>
                  <a:lnTo>
                    <a:pt x="5216" y="14193"/>
                  </a:lnTo>
                  <a:lnTo>
                    <a:pt x="7609" y="12859"/>
                  </a:lnTo>
                  <a:lnTo>
                    <a:pt x="9919" y="14145"/>
                  </a:lnTo>
                  <a:lnTo>
                    <a:pt x="10681" y="14574"/>
                  </a:lnTo>
                  <a:lnTo>
                    <a:pt x="10907" y="13752"/>
                  </a:lnTo>
                  <a:lnTo>
                    <a:pt x="11621" y="11157"/>
                  </a:lnTo>
                  <a:lnTo>
                    <a:pt x="14193" y="10490"/>
                  </a:lnTo>
                  <a:lnTo>
                    <a:pt x="15038" y="10264"/>
                  </a:lnTo>
                  <a:lnTo>
                    <a:pt x="14610" y="9538"/>
                  </a:lnTo>
                  <a:lnTo>
                    <a:pt x="13229" y="7216"/>
                  </a:lnTo>
                  <a:lnTo>
                    <a:pt x="14562" y="4966"/>
                  </a:lnTo>
                  <a:lnTo>
                    <a:pt x="15003" y="4239"/>
                  </a:lnTo>
                  <a:lnTo>
                    <a:pt x="14145" y="4013"/>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11"/>
            <p:cNvSpPr/>
            <p:nvPr/>
          </p:nvSpPr>
          <p:spPr>
            <a:xfrm>
              <a:off x="975100" y="1942325"/>
              <a:ext cx="376275" cy="365550"/>
            </a:xfrm>
            <a:custGeom>
              <a:avLst/>
              <a:gdLst/>
              <a:ahLst/>
              <a:cxnLst/>
              <a:rect l="l" t="t" r="r" b="b"/>
              <a:pathLst>
                <a:path w="15051" h="14622" extrusionOk="0">
                  <a:moveTo>
                    <a:pt x="4906" y="1299"/>
                  </a:moveTo>
                  <a:lnTo>
                    <a:pt x="7121" y="2537"/>
                  </a:lnTo>
                  <a:lnTo>
                    <a:pt x="7121" y="6335"/>
                  </a:lnTo>
                  <a:lnTo>
                    <a:pt x="4275" y="3573"/>
                  </a:lnTo>
                  <a:lnTo>
                    <a:pt x="4906"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26" y="6895"/>
                  </a:lnTo>
                  <a:lnTo>
                    <a:pt x="11395" y="4144"/>
                  </a:lnTo>
                  <a:close/>
                  <a:moveTo>
                    <a:pt x="3751" y="4228"/>
                  </a:moveTo>
                  <a:lnTo>
                    <a:pt x="6526" y="6906"/>
                  </a:lnTo>
                  <a:lnTo>
                    <a:pt x="2501" y="6906"/>
                  </a:lnTo>
                  <a:lnTo>
                    <a:pt x="1287" y="4870"/>
                  </a:lnTo>
                  <a:lnTo>
                    <a:pt x="3751" y="4228"/>
                  </a:lnTo>
                  <a:close/>
                  <a:moveTo>
                    <a:pt x="12562" y="7728"/>
                  </a:moveTo>
                  <a:lnTo>
                    <a:pt x="13788" y="9764"/>
                  </a:lnTo>
                  <a:lnTo>
                    <a:pt x="11312" y="10407"/>
                  </a:lnTo>
                  <a:lnTo>
                    <a:pt x="8550" y="7728"/>
                  </a:lnTo>
                  <a:close/>
                  <a:moveTo>
                    <a:pt x="6537" y="7728"/>
                  </a:moveTo>
                  <a:lnTo>
                    <a:pt x="3680" y="10478"/>
                  </a:lnTo>
                  <a:lnTo>
                    <a:pt x="1346" y="9871"/>
                  </a:lnTo>
                  <a:lnTo>
                    <a:pt x="2620" y="7728"/>
                  </a:lnTo>
                  <a:close/>
                  <a:moveTo>
                    <a:pt x="7954" y="8311"/>
                  </a:moveTo>
                  <a:lnTo>
                    <a:pt x="10788" y="11062"/>
                  </a:lnTo>
                  <a:lnTo>
                    <a:pt x="10169" y="13336"/>
                  </a:lnTo>
                  <a:lnTo>
                    <a:pt x="7954" y="12109"/>
                  </a:lnTo>
                  <a:lnTo>
                    <a:pt x="7954" y="8311"/>
                  </a:lnTo>
                  <a:close/>
                  <a:moveTo>
                    <a:pt x="7133" y="8311"/>
                  </a:moveTo>
                  <a:lnTo>
                    <a:pt x="7133" y="12205"/>
                  </a:lnTo>
                  <a:lnTo>
                    <a:pt x="7121" y="12205"/>
                  </a:lnTo>
                  <a:lnTo>
                    <a:pt x="5025" y="13383"/>
                  </a:lnTo>
                  <a:lnTo>
                    <a:pt x="4370" y="10990"/>
                  </a:lnTo>
                  <a:lnTo>
                    <a:pt x="7133" y="8311"/>
                  </a:lnTo>
                  <a:close/>
                  <a:moveTo>
                    <a:pt x="10586" y="1"/>
                  </a:moveTo>
                  <a:lnTo>
                    <a:pt x="9824" y="418"/>
                  </a:lnTo>
                  <a:lnTo>
                    <a:pt x="7430" y="1763"/>
                  </a:lnTo>
                  <a:lnTo>
                    <a:pt x="5121" y="465"/>
                  </a:lnTo>
                  <a:lnTo>
                    <a:pt x="4359" y="48"/>
                  </a:lnTo>
                  <a:lnTo>
                    <a:pt x="4144" y="870"/>
                  </a:lnTo>
                  <a:lnTo>
                    <a:pt x="3430" y="3454"/>
                  </a:lnTo>
                  <a:lnTo>
                    <a:pt x="846" y="4132"/>
                  </a:lnTo>
                  <a:lnTo>
                    <a:pt x="1" y="4347"/>
                  </a:lnTo>
                  <a:lnTo>
                    <a:pt x="430" y="5085"/>
                  </a:lnTo>
                  <a:lnTo>
                    <a:pt x="1823"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93" y="14574"/>
                  </a:lnTo>
                  <a:lnTo>
                    <a:pt x="10907"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11"/>
            <p:cNvSpPr/>
            <p:nvPr/>
          </p:nvSpPr>
          <p:spPr>
            <a:xfrm>
              <a:off x="975100" y="846675"/>
              <a:ext cx="376275" cy="365525"/>
            </a:xfrm>
            <a:custGeom>
              <a:avLst/>
              <a:gdLst/>
              <a:ahLst/>
              <a:cxnLst/>
              <a:rect l="l" t="t" r="r" b="b"/>
              <a:pathLst>
                <a:path w="15051" h="14621" extrusionOk="0">
                  <a:moveTo>
                    <a:pt x="10050" y="1238"/>
                  </a:moveTo>
                  <a:lnTo>
                    <a:pt x="10705" y="3631"/>
                  </a:lnTo>
                  <a:lnTo>
                    <a:pt x="7942" y="6310"/>
                  </a:lnTo>
                  <a:lnTo>
                    <a:pt x="7942" y="2417"/>
                  </a:lnTo>
                  <a:lnTo>
                    <a:pt x="7954" y="2417"/>
                  </a:lnTo>
                  <a:lnTo>
                    <a:pt x="10050" y="1238"/>
                  </a:lnTo>
                  <a:close/>
                  <a:moveTo>
                    <a:pt x="4906" y="1286"/>
                  </a:moveTo>
                  <a:lnTo>
                    <a:pt x="7121" y="2512"/>
                  </a:lnTo>
                  <a:lnTo>
                    <a:pt x="7121" y="6322"/>
                  </a:lnTo>
                  <a:lnTo>
                    <a:pt x="4275" y="3572"/>
                  </a:lnTo>
                  <a:lnTo>
                    <a:pt x="4906" y="1286"/>
                  </a:lnTo>
                  <a:close/>
                  <a:moveTo>
                    <a:pt x="3751" y="4215"/>
                  </a:moveTo>
                  <a:lnTo>
                    <a:pt x="6526" y="6894"/>
                  </a:lnTo>
                  <a:lnTo>
                    <a:pt x="2501" y="6894"/>
                  </a:lnTo>
                  <a:lnTo>
                    <a:pt x="1287" y="4858"/>
                  </a:lnTo>
                  <a:lnTo>
                    <a:pt x="3751" y="4215"/>
                  </a:lnTo>
                  <a:close/>
                  <a:moveTo>
                    <a:pt x="11395" y="4131"/>
                  </a:moveTo>
                  <a:lnTo>
                    <a:pt x="13729" y="4751"/>
                  </a:lnTo>
                  <a:lnTo>
                    <a:pt x="12467" y="6894"/>
                  </a:lnTo>
                  <a:lnTo>
                    <a:pt x="8550" y="6894"/>
                  </a:lnTo>
                  <a:lnTo>
                    <a:pt x="11395" y="4131"/>
                  </a:lnTo>
                  <a:close/>
                  <a:moveTo>
                    <a:pt x="12562" y="7715"/>
                  </a:moveTo>
                  <a:lnTo>
                    <a:pt x="13788" y="9751"/>
                  </a:lnTo>
                  <a:lnTo>
                    <a:pt x="11312" y="10394"/>
                  </a:lnTo>
                  <a:lnTo>
                    <a:pt x="8550" y="7715"/>
                  </a:lnTo>
                  <a:close/>
                  <a:moveTo>
                    <a:pt x="6526" y="7727"/>
                  </a:moveTo>
                  <a:lnTo>
                    <a:pt x="3680" y="10477"/>
                  </a:lnTo>
                  <a:lnTo>
                    <a:pt x="1334" y="9870"/>
                  </a:lnTo>
                  <a:lnTo>
                    <a:pt x="2608" y="7727"/>
                  </a:lnTo>
                  <a:close/>
                  <a:moveTo>
                    <a:pt x="7954" y="8287"/>
                  </a:moveTo>
                  <a:lnTo>
                    <a:pt x="10788" y="11049"/>
                  </a:lnTo>
                  <a:lnTo>
                    <a:pt x="10169" y="13323"/>
                  </a:lnTo>
                  <a:lnTo>
                    <a:pt x="7954" y="12085"/>
                  </a:lnTo>
                  <a:lnTo>
                    <a:pt x="7954" y="8287"/>
                  </a:lnTo>
                  <a:close/>
                  <a:moveTo>
                    <a:pt x="7133" y="8287"/>
                  </a:moveTo>
                  <a:lnTo>
                    <a:pt x="7133" y="12192"/>
                  </a:lnTo>
                  <a:lnTo>
                    <a:pt x="7121" y="12192"/>
                  </a:lnTo>
                  <a:lnTo>
                    <a:pt x="5025" y="13371"/>
                  </a:lnTo>
                  <a:lnTo>
                    <a:pt x="4370" y="10966"/>
                  </a:lnTo>
                  <a:lnTo>
                    <a:pt x="7133" y="8287"/>
                  </a:lnTo>
                  <a:close/>
                  <a:moveTo>
                    <a:pt x="10586" y="0"/>
                  </a:moveTo>
                  <a:lnTo>
                    <a:pt x="9824" y="417"/>
                  </a:lnTo>
                  <a:lnTo>
                    <a:pt x="7430" y="1762"/>
                  </a:lnTo>
                  <a:lnTo>
                    <a:pt x="5121" y="464"/>
                  </a:lnTo>
                  <a:lnTo>
                    <a:pt x="4359" y="48"/>
                  </a:lnTo>
                  <a:lnTo>
                    <a:pt x="4144" y="869"/>
                  </a:lnTo>
                  <a:lnTo>
                    <a:pt x="3430" y="3453"/>
                  </a:lnTo>
                  <a:lnTo>
                    <a:pt x="846" y="4120"/>
                  </a:lnTo>
                  <a:lnTo>
                    <a:pt x="1" y="4346"/>
                  </a:lnTo>
                  <a:lnTo>
                    <a:pt x="430" y="5072"/>
                  </a:lnTo>
                  <a:lnTo>
                    <a:pt x="1823" y="7394"/>
                  </a:lnTo>
                  <a:lnTo>
                    <a:pt x="477" y="9644"/>
                  </a:lnTo>
                  <a:lnTo>
                    <a:pt x="49" y="10370"/>
                  </a:lnTo>
                  <a:lnTo>
                    <a:pt x="894" y="10597"/>
                  </a:lnTo>
                  <a:lnTo>
                    <a:pt x="3561" y="11299"/>
                  </a:lnTo>
                  <a:lnTo>
                    <a:pt x="4240" y="13799"/>
                  </a:lnTo>
                  <a:lnTo>
                    <a:pt x="4466" y="14621"/>
                  </a:lnTo>
                  <a:lnTo>
                    <a:pt x="5228" y="14204"/>
                  </a:lnTo>
                  <a:lnTo>
                    <a:pt x="7621" y="12859"/>
                  </a:lnTo>
                  <a:lnTo>
                    <a:pt x="9931" y="14157"/>
                  </a:lnTo>
                  <a:lnTo>
                    <a:pt x="10693" y="14573"/>
                  </a:lnTo>
                  <a:lnTo>
                    <a:pt x="10907" y="13752"/>
                  </a:lnTo>
                  <a:lnTo>
                    <a:pt x="11633" y="11168"/>
                  </a:lnTo>
                  <a:lnTo>
                    <a:pt x="14205" y="10489"/>
                  </a:lnTo>
                  <a:lnTo>
                    <a:pt x="15050" y="10275"/>
                  </a:lnTo>
                  <a:lnTo>
                    <a:pt x="14622" y="9537"/>
                  </a:lnTo>
                  <a:lnTo>
                    <a:pt x="13241" y="7215"/>
                  </a:lnTo>
                  <a:lnTo>
                    <a:pt x="14574" y="4977"/>
                  </a:lnTo>
                  <a:lnTo>
                    <a:pt x="15003" y="4227"/>
                  </a:lnTo>
                  <a:lnTo>
                    <a:pt x="14157" y="4000"/>
                  </a:lnTo>
                  <a:lnTo>
                    <a:pt x="11490" y="3310"/>
                  </a:lnTo>
                  <a:lnTo>
                    <a:pt x="10812" y="798"/>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11"/>
            <p:cNvSpPr/>
            <p:nvPr/>
          </p:nvSpPr>
          <p:spPr>
            <a:xfrm>
              <a:off x="975100" y="1211600"/>
              <a:ext cx="376275" cy="365525"/>
            </a:xfrm>
            <a:custGeom>
              <a:avLst/>
              <a:gdLst/>
              <a:ahLst/>
              <a:cxnLst/>
              <a:rect l="l" t="t" r="r" b="b"/>
              <a:pathLst>
                <a:path w="15051" h="14621" extrusionOk="0">
                  <a:moveTo>
                    <a:pt x="4906" y="1298"/>
                  </a:moveTo>
                  <a:lnTo>
                    <a:pt x="7121" y="2536"/>
                  </a:lnTo>
                  <a:lnTo>
                    <a:pt x="7121" y="6334"/>
                  </a:lnTo>
                  <a:lnTo>
                    <a:pt x="4275" y="3572"/>
                  </a:lnTo>
                  <a:lnTo>
                    <a:pt x="4906" y="1298"/>
                  </a:lnTo>
                  <a:close/>
                  <a:moveTo>
                    <a:pt x="10050" y="1250"/>
                  </a:moveTo>
                  <a:lnTo>
                    <a:pt x="10705" y="3655"/>
                  </a:lnTo>
                  <a:lnTo>
                    <a:pt x="7942" y="6334"/>
                  </a:lnTo>
                  <a:lnTo>
                    <a:pt x="7942" y="2429"/>
                  </a:lnTo>
                  <a:lnTo>
                    <a:pt x="7954" y="2429"/>
                  </a:lnTo>
                  <a:lnTo>
                    <a:pt x="10050" y="1250"/>
                  </a:lnTo>
                  <a:close/>
                  <a:moveTo>
                    <a:pt x="3751" y="4227"/>
                  </a:moveTo>
                  <a:lnTo>
                    <a:pt x="6526" y="6906"/>
                  </a:lnTo>
                  <a:lnTo>
                    <a:pt x="2501" y="6906"/>
                  </a:lnTo>
                  <a:lnTo>
                    <a:pt x="1287" y="4870"/>
                  </a:lnTo>
                  <a:lnTo>
                    <a:pt x="3751" y="4227"/>
                  </a:lnTo>
                  <a:close/>
                  <a:moveTo>
                    <a:pt x="11395" y="4155"/>
                  </a:moveTo>
                  <a:lnTo>
                    <a:pt x="13729" y="4763"/>
                  </a:lnTo>
                  <a:lnTo>
                    <a:pt x="12443" y="6906"/>
                  </a:lnTo>
                  <a:lnTo>
                    <a:pt x="8526" y="6906"/>
                  </a:lnTo>
                  <a:lnTo>
                    <a:pt x="11395" y="4155"/>
                  </a:lnTo>
                  <a:close/>
                  <a:moveTo>
                    <a:pt x="12562" y="7727"/>
                  </a:moveTo>
                  <a:lnTo>
                    <a:pt x="13788" y="9763"/>
                  </a:lnTo>
                  <a:lnTo>
                    <a:pt x="11312" y="10406"/>
                  </a:lnTo>
                  <a:lnTo>
                    <a:pt x="8550" y="7727"/>
                  </a:lnTo>
                  <a:close/>
                  <a:moveTo>
                    <a:pt x="6537" y="7739"/>
                  </a:moveTo>
                  <a:lnTo>
                    <a:pt x="3680" y="10501"/>
                  </a:lnTo>
                  <a:lnTo>
                    <a:pt x="1346" y="9882"/>
                  </a:lnTo>
                  <a:lnTo>
                    <a:pt x="2620" y="7739"/>
                  </a:lnTo>
                  <a:close/>
                  <a:moveTo>
                    <a:pt x="7954" y="8311"/>
                  </a:moveTo>
                  <a:lnTo>
                    <a:pt x="10788" y="11061"/>
                  </a:lnTo>
                  <a:lnTo>
                    <a:pt x="10169" y="13335"/>
                  </a:lnTo>
                  <a:lnTo>
                    <a:pt x="7954" y="12097"/>
                  </a:lnTo>
                  <a:lnTo>
                    <a:pt x="7954" y="8311"/>
                  </a:lnTo>
                  <a:close/>
                  <a:moveTo>
                    <a:pt x="7133" y="8311"/>
                  </a:moveTo>
                  <a:lnTo>
                    <a:pt x="7133" y="12204"/>
                  </a:lnTo>
                  <a:lnTo>
                    <a:pt x="7121" y="12204"/>
                  </a:lnTo>
                  <a:lnTo>
                    <a:pt x="5025" y="13383"/>
                  </a:lnTo>
                  <a:lnTo>
                    <a:pt x="4370" y="10989"/>
                  </a:lnTo>
                  <a:lnTo>
                    <a:pt x="7133" y="8311"/>
                  </a:lnTo>
                  <a:close/>
                  <a:moveTo>
                    <a:pt x="10586" y="0"/>
                  </a:moveTo>
                  <a:lnTo>
                    <a:pt x="9824" y="417"/>
                  </a:lnTo>
                  <a:lnTo>
                    <a:pt x="7430" y="1762"/>
                  </a:lnTo>
                  <a:lnTo>
                    <a:pt x="5121" y="464"/>
                  </a:lnTo>
                  <a:lnTo>
                    <a:pt x="4359" y="48"/>
                  </a:lnTo>
                  <a:lnTo>
                    <a:pt x="4144" y="869"/>
                  </a:lnTo>
                  <a:lnTo>
                    <a:pt x="3430" y="3453"/>
                  </a:lnTo>
                  <a:lnTo>
                    <a:pt x="846" y="4120"/>
                  </a:lnTo>
                  <a:lnTo>
                    <a:pt x="1" y="4346"/>
                  </a:lnTo>
                  <a:lnTo>
                    <a:pt x="430" y="5072"/>
                  </a:lnTo>
                  <a:lnTo>
                    <a:pt x="1823"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93" y="14573"/>
                  </a:lnTo>
                  <a:lnTo>
                    <a:pt x="10907" y="13752"/>
                  </a:lnTo>
                  <a:lnTo>
                    <a:pt x="11633" y="11168"/>
                  </a:lnTo>
                  <a:lnTo>
                    <a:pt x="14205" y="10489"/>
                  </a:lnTo>
                  <a:lnTo>
                    <a:pt x="15050" y="10275"/>
                  </a:lnTo>
                  <a:lnTo>
                    <a:pt x="14622" y="9537"/>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11"/>
            <p:cNvSpPr/>
            <p:nvPr/>
          </p:nvSpPr>
          <p:spPr>
            <a:xfrm>
              <a:off x="975100" y="1577100"/>
              <a:ext cx="376275" cy="365250"/>
            </a:xfrm>
            <a:custGeom>
              <a:avLst/>
              <a:gdLst/>
              <a:ahLst/>
              <a:cxnLst/>
              <a:rect l="l" t="t" r="r" b="b"/>
              <a:pathLst>
                <a:path w="15051" h="14610" extrusionOk="0">
                  <a:moveTo>
                    <a:pt x="4906" y="1299"/>
                  </a:moveTo>
                  <a:lnTo>
                    <a:pt x="7121" y="2525"/>
                  </a:lnTo>
                  <a:lnTo>
                    <a:pt x="7121" y="6323"/>
                  </a:lnTo>
                  <a:lnTo>
                    <a:pt x="4275" y="3573"/>
                  </a:lnTo>
                  <a:lnTo>
                    <a:pt x="4906" y="1299"/>
                  </a:lnTo>
                  <a:close/>
                  <a:moveTo>
                    <a:pt x="10050" y="1251"/>
                  </a:moveTo>
                  <a:lnTo>
                    <a:pt x="10705" y="3644"/>
                  </a:lnTo>
                  <a:lnTo>
                    <a:pt x="7942" y="6323"/>
                  </a:lnTo>
                  <a:lnTo>
                    <a:pt x="7942" y="2430"/>
                  </a:lnTo>
                  <a:lnTo>
                    <a:pt x="7954" y="2430"/>
                  </a:lnTo>
                  <a:lnTo>
                    <a:pt x="10050" y="1251"/>
                  </a:lnTo>
                  <a:close/>
                  <a:moveTo>
                    <a:pt x="3751" y="4228"/>
                  </a:moveTo>
                  <a:lnTo>
                    <a:pt x="6526" y="6906"/>
                  </a:lnTo>
                  <a:lnTo>
                    <a:pt x="2501" y="6906"/>
                  </a:lnTo>
                  <a:lnTo>
                    <a:pt x="1287" y="4871"/>
                  </a:lnTo>
                  <a:lnTo>
                    <a:pt x="3751" y="4228"/>
                  </a:lnTo>
                  <a:close/>
                  <a:moveTo>
                    <a:pt x="11395" y="4156"/>
                  </a:moveTo>
                  <a:lnTo>
                    <a:pt x="13729" y="4763"/>
                  </a:lnTo>
                  <a:lnTo>
                    <a:pt x="12443" y="6906"/>
                  </a:lnTo>
                  <a:lnTo>
                    <a:pt x="8526" y="6906"/>
                  </a:lnTo>
                  <a:lnTo>
                    <a:pt x="11395" y="4156"/>
                  </a:lnTo>
                  <a:close/>
                  <a:moveTo>
                    <a:pt x="12562" y="7728"/>
                  </a:moveTo>
                  <a:lnTo>
                    <a:pt x="13776" y="9764"/>
                  </a:lnTo>
                  <a:lnTo>
                    <a:pt x="11312" y="10407"/>
                  </a:lnTo>
                  <a:lnTo>
                    <a:pt x="8550" y="7728"/>
                  </a:lnTo>
                  <a:close/>
                  <a:moveTo>
                    <a:pt x="6537" y="7704"/>
                  </a:moveTo>
                  <a:lnTo>
                    <a:pt x="3680" y="10478"/>
                  </a:lnTo>
                  <a:lnTo>
                    <a:pt x="1346" y="9859"/>
                  </a:lnTo>
                  <a:lnTo>
                    <a:pt x="2620" y="7704"/>
                  </a:lnTo>
                  <a:close/>
                  <a:moveTo>
                    <a:pt x="7954" y="8300"/>
                  </a:moveTo>
                  <a:lnTo>
                    <a:pt x="10788" y="11050"/>
                  </a:lnTo>
                  <a:lnTo>
                    <a:pt x="10169" y="13336"/>
                  </a:lnTo>
                  <a:lnTo>
                    <a:pt x="7954" y="12098"/>
                  </a:lnTo>
                  <a:lnTo>
                    <a:pt x="7954" y="8300"/>
                  </a:lnTo>
                  <a:close/>
                  <a:moveTo>
                    <a:pt x="7133" y="8300"/>
                  </a:moveTo>
                  <a:lnTo>
                    <a:pt x="7133" y="12205"/>
                  </a:lnTo>
                  <a:lnTo>
                    <a:pt x="7121" y="12205"/>
                  </a:lnTo>
                  <a:lnTo>
                    <a:pt x="5025" y="13383"/>
                  </a:lnTo>
                  <a:lnTo>
                    <a:pt x="4370" y="10978"/>
                  </a:lnTo>
                  <a:lnTo>
                    <a:pt x="7133" y="8300"/>
                  </a:lnTo>
                  <a:close/>
                  <a:moveTo>
                    <a:pt x="10586" y="1"/>
                  </a:moveTo>
                  <a:lnTo>
                    <a:pt x="9824" y="418"/>
                  </a:lnTo>
                  <a:lnTo>
                    <a:pt x="7430" y="1751"/>
                  </a:lnTo>
                  <a:lnTo>
                    <a:pt x="5121" y="465"/>
                  </a:lnTo>
                  <a:lnTo>
                    <a:pt x="4359" y="49"/>
                  </a:lnTo>
                  <a:lnTo>
                    <a:pt x="4144" y="858"/>
                  </a:lnTo>
                  <a:lnTo>
                    <a:pt x="3430" y="3454"/>
                  </a:lnTo>
                  <a:lnTo>
                    <a:pt x="846" y="4120"/>
                  </a:lnTo>
                  <a:lnTo>
                    <a:pt x="1" y="4347"/>
                  </a:lnTo>
                  <a:lnTo>
                    <a:pt x="430" y="5073"/>
                  </a:lnTo>
                  <a:lnTo>
                    <a:pt x="1823"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93" y="14574"/>
                  </a:lnTo>
                  <a:lnTo>
                    <a:pt x="10907" y="13753"/>
                  </a:lnTo>
                  <a:lnTo>
                    <a:pt x="11633" y="11157"/>
                  </a:lnTo>
                  <a:lnTo>
                    <a:pt x="14205" y="10490"/>
                  </a:lnTo>
                  <a:lnTo>
                    <a:pt x="15050" y="10264"/>
                  </a:lnTo>
                  <a:lnTo>
                    <a:pt x="14622" y="9538"/>
                  </a:lnTo>
                  <a:lnTo>
                    <a:pt x="13241" y="7216"/>
                  </a:lnTo>
                  <a:lnTo>
                    <a:pt x="14574" y="4966"/>
                  </a:lnTo>
                  <a:lnTo>
                    <a:pt x="15003" y="4239"/>
                  </a:lnTo>
                  <a:lnTo>
                    <a:pt x="14157" y="4013"/>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11"/>
            <p:cNvSpPr/>
            <p:nvPr/>
          </p:nvSpPr>
          <p:spPr>
            <a:xfrm>
              <a:off x="975100" y="3403825"/>
              <a:ext cx="376275" cy="365550"/>
            </a:xfrm>
            <a:custGeom>
              <a:avLst/>
              <a:gdLst/>
              <a:ahLst/>
              <a:cxnLst/>
              <a:rect l="l" t="t" r="r" b="b"/>
              <a:pathLst>
                <a:path w="15051" h="14622" extrusionOk="0">
                  <a:moveTo>
                    <a:pt x="4906" y="1286"/>
                  </a:moveTo>
                  <a:lnTo>
                    <a:pt x="7121" y="2525"/>
                  </a:lnTo>
                  <a:lnTo>
                    <a:pt x="7121" y="6311"/>
                  </a:lnTo>
                  <a:lnTo>
                    <a:pt x="4275" y="3560"/>
                  </a:lnTo>
                  <a:lnTo>
                    <a:pt x="4906" y="1286"/>
                  </a:lnTo>
                  <a:close/>
                  <a:moveTo>
                    <a:pt x="10050" y="1239"/>
                  </a:moveTo>
                  <a:lnTo>
                    <a:pt x="10705" y="3632"/>
                  </a:lnTo>
                  <a:lnTo>
                    <a:pt x="7942" y="6311"/>
                  </a:lnTo>
                  <a:lnTo>
                    <a:pt x="7942" y="2417"/>
                  </a:lnTo>
                  <a:lnTo>
                    <a:pt x="7954" y="2417"/>
                  </a:lnTo>
                  <a:lnTo>
                    <a:pt x="10050" y="1239"/>
                  </a:lnTo>
                  <a:close/>
                  <a:moveTo>
                    <a:pt x="3751" y="4215"/>
                  </a:moveTo>
                  <a:lnTo>
                    <a:pt x="6526" y="6894"/>
                  </a:lnTo>
                  <a:lnTo>
                    <a:pt x="2501" y="6894"/>
                  </a:lnTo>
                  <a:lnTo>
                    <a:pt x="1299" y="4858"/>
                  </a:lnTo>
                  <a:lnTo>
                    <a:pt x="3751" y="4215"/>
                  </a:lnTo>
                  <a:close/>
                  <a:moveTo>
                    <a:pt x="11395" y="4144"/>
                  </a:moveTo>
                  <a:lnTo>
                    <a:pt x="13729" y="4751"/>
                  </a:lnTo>
                  <a:lnTo>
                    <a:pt x="12443" y="6894"/>
                  </a:lnTo>
                  <a:lnTo>
                    <a:pt x="8526" y="6894"/>
                  </a:lnTo>
                  <a:lnTo>
                    <a:pt x="11395" y="4144"/>
                  </a:lnTo>
                  <a:close/>
                  <a:moveTo>
                    <a:pt x="12562" y="7716"/>
                  </a:moveTo>
                  <a:lnTo>
                    <a:pt x="13788" y="9752"/>
                  </a:lnTo>
                  <a:lnTo>
                    <a:pt x="11312" y="10395"/>
                  </a:lnTo>
                  <a:lnTo>
                    <a:pt x="8550" y="7716"/>
                  </a:lnTo>
                  <a:close/>
                  <a:moveTo>
                    <a:pt x="6526"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46" y="4132"/>
                  </a:lnTo>
                  <a:lnTo>
                    <a:pt x="1" y="4346"/>
                  </a:lnTo>
                  <a:lnTo>
                    <a:pt x="441" y="5084"/>
                  </a:lnTo>
                  <a:lnTo>
                    <a:pt x="1823" y="7406"/>
                  </a:lnTo>
                  <a:lnTo>
                    <a:pt x="477" y="9644"/>
                  </a:lnTo>
                  <a:lnTo>
                    <a:pt x="49"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33" y="11168"/>
                  </a:lnTo>
                  <a:lnTo>
                    <a:pt x="14205" y="10502"/>
                  </a:lnTo>
                  <a:lnTo>
                    <a:pt x="15050" y="10275"/>
                  </a:lnTo>
                  <a:lnTo>
                    <a:pt x="14622" y="9549"/>
                  </a:lnTo>
                  <a:lnTo>
                    <a:pt x="13241" y="7227"/>
                  </a:lnTo>
                  <a:lnTo>
                    <a:pt x="14574" y="4977"/>
                  </a:lnTo>
                  <a:lnTo>
                    <a:pt x="15003" y="4251"/>
                  </a:lnTo>
                  <a:lnTo>
                    <a:pt x="14157" y="4025"/>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11"/>
            <p:cNvSpPr/>
            <p:nvPr/>
          </p:nvSpPr>
          <p:spPr>
            <a:xfrm>
              <a:off x="596200" y="3403825"/>
              <a:ext cx="375950" cy="365550"/>
            </a:xfrm>
            <a:custGeom>
              <a:avLst/>
              <a:gdLst/>
              <a:ahLst/>
              <a:cxnLst/>
              <a:rect l="l" t="t" r="r" b="b"/>
              <a:pathLst>
                <a:path w="15038" h="14622" extrusionOk="0">
                  <a:moveTo>
                    <a:pt x="4894" y="1286"/>
                  </a:moveTo>
                  <a:lnTo>
                    <a:pt x="7108" y="2525"/>
                  </a:lnTo>
                  <a:lnTo>
                    <a:pt x="7108" y="6311"/>
                  </a:lnTo>
                  <a:lnTo>
                    <a:pt x="4263" y="3560"/>
                  </a:lnTo>
                  <a:lnTo>
                    <a:pt x="4894" y="1286"/>
                  </a:lnTo>
                  <a:close/>
                  <a:moveTo>
                    <a:pt x="10037" y="1239"/>
                  </a:moveTo>
                  <a:lnTo>
                    <a:pt x="10692" y="3632"/>
                  </a:lnTo>
                  <a:lnTo>
                    <a:pt x="7930" y="6311"/>
                  </a:lnTo>
                  <a:lnTo>
                    <a:pt x="7930" y="2417"/>
                  </a:lnTo>
                  <a:lnTo>
                    <a:pt x="7942" y="2417"/>
                  </a:lnTo>
                  <a:lnTo>
                    <a:pt x="10037" y="1239"/>
                  </a:lnTo>
                  <a:close/>
                  <a:moveTo>
                    <a:pt x="3751" y="4215"/>
                  </a:moveTo>
                  <a:lnTo>
                    <a:pt x="6513" y="6894"/>
                  </a:lnTo>
                  <a:lnTo>
                    <a:pt x="2501" y="6894"/>
                  </a:lnTo>
                  <a:lnTo>
                    <a:pt x="1274" y="4858"/>
                  </a:lnTo>
                  <a:lnTo>
                    <a:pt x="3751" y="4215"/>
                  </a:lnTo>
                  <a:close/>
                  <a:moveTo>
                    <a:pt x="11383" y="4144"/>
                  </a:moveTo>
                  <a:lnTo>
                    <a:pt x="13716" y="4751"/>
                  </a:lnTo>
                  <a:lnTo>
                    <a:pt x="12442" y="6894"/>
                  </a:lnTo>
                  <a:lnTo>
                    <a:pt x="8525" y="6894"/>
                  </a:lnTo>
                  <a:lnTo>
                    <a:pt x="11383" y="4144"/>
                  </a:lnTo>
                  <a:close/>
                  <a:moveTo>
                    <a:pt x="12561" y="7716"/>
                  </a:moveTo>
                  <a:lnTo>
                    <a:pt x="13776" y="9752"/>
                  </a:lnTo>
                  <a:lnTo>
                    <a:pt x="11311" y="10395"/>
                  </a:lnTo>
                  <a:lnTo>
                    <a:pt x="8537" y="7716"/>
                  </a:lnTo>
                  <a:close/>
                  <a:moveTo>
                    <a:pt x="6513" y="7728"/>
                  </a:moveTo>
                  <a:lnTo>
                    <a:pt x="3655" y="10478"/>
                  </a:lnTo>
                  <a:lnTo>
                    <a:pt x="1322" y="9871"/>
                  </a:lnTo>
                  <a:lnTo>
                    <a:pt x="2596" y="7728"/>
                  </a:lnTo>
                  <a:close/>
                  <a:moveTo>
                    <a:pt x="7942" y="8299"/>
                  </a:moveTo>
                  <a:lnTo>
                    <a:pt x="10787" y="11049"/>
                  </a:lnTo>
                  <a:lnTo>
                    <a:pt x="10156" y="13323"/>
                  </a:lnTo>
                  <a:lnTo>
                    <a:pt x="7942" y="12085"/>
                  </a:lnTo>
                  <a:lnTo>
                    <a:pt x="7942" y="8299"/>
                  </a:lnTo>
                  <a:close/>
                  <a:moveTo>
                    <a:pt x="7108" y="8299"/>
                  </a:moveTo>
                  <a:lnTo>
                    <a:pt x="7108" y="12192"/>
                  </a:lnTo>
                  <a:lnTo>
                    <a:pt x="7096" y="12192"/>
                  </a:lnTo>
                  <a:lnTo>
                    <a:pt x="5001" y="13371"/>
                  </a:lnTo>
                  <a:lnTo>
                    <a:pt x="4346" y="10978"/>
                  </a:lnTo>
                  <a:lnTo>
                    <a:pt x="7108" y="8299"/>
                  </a:lnTo>
                  <a:close/>
                  <a:moveTo>
                    <a:pt x="10573" y="0"/>
                  </a:moveTo>
                  <a:lnTo>
                    <a:pt x="9811" y="417"/>
                  </a:lnTo>
                  <a:lnTo>
                    <a:pt x="7418" y="1763"/>
                  </a:lnTo>
                  <a:lnTo>
                    <a:pt x="5120" y="465"/>
                  </a:lnTo>
                  <a:lnTo>
                    <a:pt x="4358" y="48"/>
                  </a:lnTo>
                  <a:lnTo>
                    <a:pt x="4132" y="870"/>
                  </a:lnTo>
                  <a:lnTo>
                    <a:pt x="3417" y="3453"/>
                  </a:lnTo>
                  <a:lnTo>
                    <a:pt x="846" y="4132"/>
                  </a:lnTo>
                  <a:lnTo>
                    <a:pt x="0" y="4346"/>
                  </a:lnTo>
                  <a:lnTo>
                    <a:pt x="429" y="5084"/>
                  </a:lnTo>
                  <a:lnTo>
                    <a:pt x="1810" y="7406"/>
                  </a:lnTo>
                  <a:lnTo>
                    <a:pt x="476" y="9644"/>
                  </a:lnTo>
                  <a:lnTo>
                    <a:pt x="36" y="10383"/>
                  </a:lnTo>
                  <a:lnTo>
                    <a:pt x="881" y="10597"/>
                  </a:lnTo>
                  <a:lnTo>
                    <a:pt x="3548" y="11299"/>
                  </a:lnTo>
                  <a:lnTo>
                    <a:pt x="4239" y="13800"/>
                  </a:lnTo>
                  <a:lnTo>
                    <a:pt x="4453" y="14621"/>
                  </a:lnTo>
                  <a:lnTo>
                    <a:pt x="5215" y="14205"/>
                  </a:lnTo>
                  <a:lnTo>
                    <a:pt x="7608" y="12859"/>
                  </a:lnTo>
                  <a:lnTo>
                    <a:pt x="9918" y="14157"/>
                  </a:lnTo>
                  <a:lnTo>
                    <a:pt x="10680" y="14574"/>
                  </a:lnTo>
                  <a:lnTo>
                    <a:pt x="10906" y="13752"/>
                  </a:lnTo>
                  <a:lnTo>
                    <a:pt x="11621" y="11168"/>
                  </a:lnTo>
                  <a:lnTo>
                    <a:pt x="14192" y="10502"/>
                  </a:lnTo>
                  <a:lnTo>
                    <a:pt x="15038" y="10275"/>
                  </a:lnTo>
                  <a:lnTo>
                    <a:pt x="14609" y="9549"/>
                  </a:lnTo>
                  <a:lnTo>
                    <a:pt x="13228" y="7227"/>
                  </a:lnTo>
                  <a:lnTo>
                    <a:pt x="14562" y="4977"/>
                  </a:lnTo>
                  <a:lnTo>
                    <a:pt x="14990" y="4251"/>
                  </a:lnTo>
                  <a:lnTo>
                    <a:pt x="14145" y="4025"/>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11"/>
            <p:cNvSpPr/>
            <p:nvPr/>
          </p:nvSpPr>
          <p:spPr>
            <a:xfrm>
              <a:off x="216975" y="3038600"/>
              <a:ext cx="376275" cy="365250"/>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74"/>
                  </a:moveTo>
                  <a:lnTo>
                    <a:pt x="7109" y="2513"/>
                  </a:lnTo>
                  <a:lnTo>
                    <a:pt x="7109" y="6323"/>
                  </a:lnTo>
                  <a:lnTo>
                    <a:pt x="4275" y="3560"/>
                  </a:lnTo>
                  <a:lnTo>
                    <a:pt x="4894" y="1274"/>
                  </a:lnTo>
                  <a:close/>
                  <a:moveTo>
                    <a:pt x="3751" y="4215"/>
                  </a:moveTo>
                  <a:lnTo>
                    <a:pt x="6513" y="6894"/>
                  </a:lnTo>
                  <a:lnTo>
                    <a:pt x="2501"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97" y="0"/>
                  </a:moveTo>
                  <a:lnTo>
                    <a:pt x="9835" y="417"/>
                  </a:lnTo>
                  <a:lnTo>
                    <a:pt x="7442" y="1751"/>
                  </a:lnTo>
                  <a:lnTo>
                    <a:pt x="5132" y="453"/>
                  </a:lnTo>
                  <a:lnTo>
                    <a:pt x="4370" y="48"/>
                  </a:lnTo>
                  <a:lnTo>
                    <a:pt x="4144" y="858"/>
                  </a:lnTo>
                  <a:lnTo>
                    <a:pt x="3430"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33" y="9537"/>
                  </a:lnTo>
                  <a:lnTo>
                    <a:pt x="13240" y="7216"/>
                  </a:lnTo>
                  <a:lnTo>
                    <a:pt x="14586" y="4965"/>
                  </a:lnTo>
                  <a:lnTo>
                    <a:pt x="15014" y="4239"/>
                  </a:lnTo>
                  <a:lnTo>
                    <a:pt x="14169" y="4013"/>
                  </a:lnTo>
                  <a:lnTo>
                    <a:pt x="11502" y="3322"/>
                  </a:lnTo>
                  <a:lnTo>
                    <a:pt x="10823" y="822"/>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11"/>
            <p:cNvSpPr/>
            <p:nvPr/>
          </p:nvSpPr>
          <p:spPr>
            <a:xfrm>
              <a:off x="216975" y="1577100"/>
              <a:ext cx="376275" cy="365550"/>
            </a:xfrm>
            <a:custGeom>
              <a:avLst/>
              <a:gdLst/>
              <a:ahLst/>
              <a:cxnLst/>
              <a:rect l="l" t="t" r="r" b="b"/>
              <a:pathLst>
                <a:path w="15051" h="14622" extrusionOk="0">
                  <a:moveTo>
                    <a:pt x="4894" y="1299"/>
                  </a:moveTo>
                  <a:lnTo>
                    <a:pt x="7109" y="2525"/>
                  </a:lnTo>
                  <a:lnTo>
                    <a:pt x="7109" y="6323"/>
                  </a:lnTo>
                  <a:lnTo>
                    <a:pt x="4275" y="3573"/>
                  </a:lnTo>
                  <a:lnTo>
                    <a:pt x="4894"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55" y="6906"/>
                  </a:lnTo>
                  <a:lnTo>
                    <a:pt x="8537" y="6906"/>
                  </a:lnTo>
                  <a:lnTo>
                    <a:pt x="11383" y="4156"/>
                  </a:lnTo>
                  <a:close/>
                  <a:moveTo>
                    <a:pt x="12562" y="7728"/>
                  </a:moveTo>
                  <a:lnTo>
                    <a:pt x="13776" y="9764"/>
                  </a:lnTo>
                  <a:lnTo>
                    <a:pt x="11312" y="10407"/>
                  </a:lnTo>
                  <a:lnTo>
                    <a:pt x="8537" y="7728"/>
                  </a:lnTo>
                  <a:close/>
                  <a:moveTo>
                    <a:pt x="6537" y="7704"/>
                  </a:moveTo>
                  <a:lnTo>
                    <a:pt x="3680" y="10478"/>
                  </a:lnTo>
                  <a:lnTo>
                    <a:pt x="1334" y="9859"/>
                  </a:lnTo>
                  <a:lnTo>
                    <a:pt x="2620" y="7704"/>
                  </a:lnTo>
                  <a:close/>
                  <a:moveTo>
                    <a:pt x="7942" y="8300"/>
                  </a:moveTo>
                  <a:lnTo>
                    <a:pt x="10788" y="11050"/>
                  </a:lnTo>
                  <a:lnTo>
                    <a:pt x="10169" y="13336"/>
                  </a:lnTo>
                  <a:lnTo>
                    <a:pt x="7942" y="12098"/>
                  </a:lnTo>
                  <a:lnTo>
                    <a:pt x="7942" y="8300"/>
                  </a:lnTo>
                  <a:close/>
                  <a:moveTo>
                    <a:pt x="7133" y="8300"/>
                  </a:moveTo>
                  <a:lnTo>
                    <a:pt x="7133" y="12205"/>
                  </a:lnTo>
                  <a:lnTo>
                    <a:pt x="7109" y="12205"/>
                  </a:lnTo>
                  <a:lnTo>
                    <a:pt x="5013" y="13383"/>
                  </a:lnTo>
                  <a:lnTo>
                    <a:pt x="4358" y="10978"/>
                  </a:lnTo>
                  <a:lnTo>
                    <a:pt x="7133" y="8300"/>
                  </a:lnTo>
                  <a:close/>
                  <a:moveTo>
                    <a:pt x="10585" y="1"/>
                  </a:moveTo>
                  <a:lnTo>
                    <a:pt x="9823" y="418"/>
                  </a:lnTo>
                  <a:lnTo>
                    <a:pt x="7430" y="1751"/>
                  </a:lnTo>
                  <a:lnTo>
                    <a:pt x="5120" y="465"/>
                  </a:lnTo>
                  <a:lnTo>
                    <a:pt x="4358" y="49"/>
                  </a:lnTo>
                  <a:lnTo>
                    <a:pt x="4132" y="858"/>
                  </a:lnTo>
                  <a:lnTo>
                    <a:pt x="3418" y="3454"/>
                  </a:lnTo>
                  <a:lnTo>
                    <a:pt x="846" y="4132"/>
                  </a:lnTo>
                  <a:lnTo>
                    <a:pt x="1" y="4359"/>
                  </a:lnTo>
                  <a:lnTo>
                    <a:pt x="429" y="5085"/>
                  </a:lnTo>
                  <a:lnTo>
                    <a:pt x="1810" y="7407"/>
                  </a:lnTo>
                  <a:lnTo>
                    <a:pt x="477" y="9657"/>
                  </a:lnTo>
                  <a:lnTo>
                    <a:pt x="36" y="10383"/>
                  </a:lnTo>
                  <a:lnTo>
                    <a:pt x="894" y="10609"/>
                  </a:lnTo>
                  <a:lnTo>
                    <a:pt x="3561" y="11312"/>
                  </a:lnTo>
                  <a:lnTo>
                    <a:pt x="4239" y="13812"/>
                  </a:lnTo>
                  <a:lnTo>
                    <a:pt x="4466" y="14622"/>
                  </a:lnTo>
                  <a:lnTo>
                    <a:pt x="5228" y="14205"/>
                  </a:lnTo>
                  <a:lnTo>
                    <a:pt x="7621" y="12872"/>
                  </a:lnTo>
                  <a:lnTo>
                    <a:pt x="9930" y="14169"/>
                  </a:lnTo>
                  <a:lnTo>
                    <a:pt x="10681" y="14586"/>
                  </a:lnTo>
                  <a:lnTo>
                    <a:pt x="10907" y="13764"/>
                  </a:lnTo>
                  <a:lnTo>
                    <a:pt x="11621" y="11169"/>
                  </a:lnTo>
                  <a:lnTo>
                    <a:pt x="14193" y="10502"/>
                  </a:lnTo>
                  <a:lnTo>
                    <a:pt x="15050" y="10276"/>
                  </a:lnTo>
                  <a:lnTo>
                    <a:pt x="14610" y="9550"/>
                  </a:lnTo>
                  <a:lnTo>
                    <a:pt x="13229"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11"/>
            <p:cNvSpPr/>
            <p:nvPr/>
          </p:nvSpPr>
          <p:spPr>
            <a:xfrm>
              <a:off x="216975" y="3403825"/>
              <a:ext cx="376275" cy="365550"/>
            </a:xfrm>
            <a:custGeom>
              <a:avLst/>
              <a:gdLst/>
              <a:ahLst/>
              <a:cxnLst/>
              <a:rect l="l" t="t" r="r" b="b"/>
              <a:pathLst>
                <a:path w="15051" h="14622" extrusionOk="0">
                  <a:moveTo>
                    <a:pt x="4894" y="1286"/>
                  </a:moveTo>
                  <a:lnTo>
                    <a:pt x="7109" y="2525"/>
                  </a:lnTo>
                  <a:lnTo>
                    <a:pt x="7109" y="6311"/>
                  </a:lnTo>
                  <a:lnTo>
                    <a:pt x="4275" y="3560"/>
                  </a:lnTo>
                  <a:lnTo>
                    <a:pt x="4894" y="1286"/>
                  </a:lnTo>
                  <a:close/>
                  <a:moveTo>
                    <a:pt x="10050" y="1239"/>
                  </a:moveTo>
                  <a:lnTo>
                    <a:pt x="10704" y="3632"/>
                  </a:lnTo>
                  <a:lnTo>
                    <a:pt x="7930" y="6311"/>
                  </a:lnTo>
                  <a:lnTo>
                    <a:pt x="7930" y="2417"/>
                  </a:lnTo>
                  <a:lnTo>
                    <a:pt x="7942" y="2417"/>
                  </a:lnTo>
                  <a:lnTo>
                    <a:pt x="10050" y="1239"/>
                  </a:lnTo>
                  <a:close/>
                  <a:moveTo>
                    <a:pt x="3751" y="4215"/>
                  </a:moveTo>
                  <a:lnTo>
                    <a:pt x="6513" y="6894"/>
                  </a:lnTo>
                  <a:lnTo>
                    <a:pt x="2489" y="6894"/>
                  </a:lnTo>
                  <a:lnTo>
                    <a:pt x="1275" y="4858"/>
                  </a:lnTo>
                  <a:lnTo>
                    <a:pt x="3751" y="4215"/>
                  </a:lnTo>
                  <a:close/>
                  <a:moveTo>
                    <a:pt x="11383" y="4144"/>
                  </a:moveTo>
                  <a:lnTo>
                    <a:pt x="13717" y="4751"/>
                  </a:lnTo>
                  <a:lnTo>
                    <a:pt x="12455" y="6894"/>
                  </a:lnTo>
                  <a:lnTo>
                    <a:pt x="8537" y="6894"/>
                  </a:lnTo>
                  <a:lnTo>
                    <a:pt x="11383" y="4144"/>
                  </a:lnTo>
                  <a:close/>
                  <a:moveTo>
                    <a:pt x="12562" y="7716"/>
                  </a:moveTo>
                  <a:lnTo>
                    <a:pt x="13776" y="9752"/>
                  </a:lnTo>
                  <a:lnTo>
                    <a:pt x="11312" y="10395"/>
                  </a:lnTo>
                  <a:lnTo>
                    <a:pt x="8537" y="7716"/>
                  </a:lnTo>
                  <a:close/>
                  <a:moveTo>
                    <a:pt x="6501" y="7728"/>
                  </a:moveTo>
                  <a:lnTo>
                    <a:pt x="3656" y="10478"/>
                  </a:lnTo>
                  <a:lnTo>
                    <a:pt x="1322" y="9871"/>
                  </a:lnTo>
                  <a:lnTo>
                    <a:pt x="2608" y="7728"/>
                  </a:lnTo>
                  <a:close/>
                  <a:moveTo>
                    <a:pt x="7942" y="8299"/>
                  </a:moveTo>
                  <a:lnTo>
                    <a:pt x="10788" y="11049"/>
                  </a:lnTo>
                  <a:lnTo>
                    <a:pt x="10169" y="13323"/>
                  </a:lnTo>
                  <a:lnTo>
                    <a:pt x="7942" y="12085"/>
                  </a:lnTo>
                  <a:lnTo>
                    <a:pt x="7942" y="8299"/>
                  </a:lnTo>
                  <a:close/>
                  <a:moveTo>
                    <a:pt x="7097" y="8299"/>
                  </a:moveTo>
                  <a:lnTo>
                    <a:pt x="7097" y="12192"/>
                  </a:lnTo>
                  <a:lnTo>
                    <a:pt x="5001" y="13371"/>
                  </a:lnTo>
                  <a:lnTo>
                    <a:pt x="4346" y="10978"/>
                  </a:lnTo>
                  <a:lnTo>
                    <a:pt x="7097" y="8299"/>
                  </a:lnTo>
                  <a:close/>
                  <a:moveTo>
                    <a:pt x="10585" y="0"/>
                  </a:moveTo>
                  <a:lnTo>
                    <a:pt x="9823" y="417"/>
                  </a:lnTo>
                  <a:lnTo>
                    <a:pt x="7430"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28" y="14205"/>
                  </a:lnTo>
                  <a:lnTo>
                    <a:pt x="7621" y="12859"/>
                  </a:lnTo>
                  <a:lnTo>
                    <a:pt x="9930" y="14157"/>
                  </a:lnTo>
                  <a:lnTo>
                    <a:pt x="10681" y="14574"/>
                  </a:lnTo>
                  <a:lnTo>
                    <a:pt x="10907" y="13752"/>
                  </a:lnTo>
                  <a:lnTo>
                    <a:pt x="11621" y="11168"/>
                  </a:lnTo>
                  <a:lnTo>
                    <a:pt x="14193" y="10502"/>
                  </a:lnTo>
                  <a:lnTo>
                    <a:pt x="15050" y="10275"/>
                  </a:lnTo>
                  <a:lnTo>
                    <a:pt x="14610" y="9549"/>
                  </a:lnTo>
                  <a:lnTo>
                    <a:pt x="13229" y="7227"/>
                  </a:lnTo>
                  <a:lnTo>
                    <a:pt x="14562" y="4977"/>
                  </a:lnTo>
                  <a:lnTo>
                    <a:pt x="15003" y="4251"/>
                  </a:lnTo>
                  <a:lnTo>
                    <a:pt x="14157" y="4025"/>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11"/>
            <p:cNvSpPr/>
            <p:nvPr/>
          </p:nvSpPr>
          <p:spPr>
            <a:xfrm>
              <a:off x="216975" y="1211600"/>
              <a:ext cx="376275" cy="365825"/>
            </a:xfrm>
            <a:custGeom>
              <a:avLst/>
              <a:gdLst/>
              <a:ahLst/>
              <a:cxnLst/>
              <a:rect l="l" t="t" r="r" b="b"/>
              <a:pathLst>
                <a:path w="15051" h="14633" extrusionOk="0">
                  <a:moveTo>
                    <a:pt x="4894" y="1298"/>
                  </a:moveTo>
                  <a:lnTo>
                    <a:pt x="7109" y="2536"/>
                  </a:lnTo>
                  <a:lnTo>
                    <a:pt x="7109" y="6334"/>
                  </a:lnTo>
                  <a:lnTo>
                    <a:pt x="4275" y="3572"/>
                  </a:lnTo>
                  <a:lnTo>
                    <a:pt x="4894" y="1298"/>
                  </a:lnTo>
                  <a:close/>
                  <a:moveTo>
                    <a:pt x="10050" y="1250"/>
                  </a:moveTo>
                  <a:lnTo>
                    <a:pt x="10704" y="3655"/>
                  </a:lnTo>
                  <a:lnTo>
                    <a:pt x="7930" y="6334"/>
                  </a:lnTo>
                  <a:lnTo>
                    <a:pt x="7930" y="2429"/>
                  </a:lnTo>
                  <a:lnTo>
                    <a:pt x="7942" y="2429"/>
                  </a:lnTo>
                  <a:lnTo>
                    <a:pt x="10050" y="1250"/>
                  </a:lnTo>
                  <a:close/>
                  <a:moveTo>
                    <a:pt x="3751" y="4227"/>
                  </a:moveTo>
                  <a:lnTo>
                    <a:pt x="6513" y="6906"/>
                  </a:lnTo>
                  <a:lnTo>
                    <a:pt x="2489" y="6906"/>
                  </a:lnTo>
                  <a:lnTo>
                    <a:pt x="1275" y="4870"/>
                  </a:lnTo>
                  <a:lnTo>
                    <a:pt x="3751" y="4227"/>
                  </a:lnTo>
                  <a:close/>
                  <a:moveTo>
                    <a:pt x="11383" y="4155"/>
                  </a:moveTo>
                  <a:lnTo>
                    <a:pt x="13717" y="4763"/>
                  </a:lnTo>
                  <a:lnTo>
                    <a:pt x="12455" y="6906"/>
                  </a:lnTo>
                  <a:lnTo>
                    <a:pt x="8537" y="6906"/>
                  </a:lnTo>
                  <a:lnTo>
                    <a:pt x="11383" y="4155"/>
                  </a:lnTo>
                  <a:close/>
                  <a:moveTo>
                    <a:pt x="12562" y="7727"/>
                  </a:moveTo>
                  <a:lnTo>
                    <a:pt x="13764" y="9763"/>
                  </a:lnTo>
                  <a:lnTo>
                    <a:pt x="11312" y="10406"/>
                  </a:lnTo>
                  <a:lnTo>
                    <a:pt x="8537" y="7727"/>
                  </a:lnTo>
                  <a:close/>
                  <a:moveTo>
                    <a:pt x="6537" y="7739"/>
                  </a:moveTo>
                  <a:lnTo>
                    <a:pt x="3680" y="10501"/>
                  </a:lnTo>
                  <a:lnTo>
                    <a:pt x="1334" y="9882"/>
                  </a:lnTo>
                  <a:lnTo>
                    <a:pt x="2620" y="7739"/>
                  </a:lnTo>
                  <a:close/>
                  <a:moveTo>
                    <a:pt x="7942" y="8311"/>
                  </a:moveTo>
                  <a:lnTo>
                    <a:pt x="10788" y="11061"/>
                  </a:lnTo>
                  <a:lnTo>
                    <a:pt x="10169" y="13335"/>
                  </a:lnTo>
                  <a:lnTo>
                    <a:pt x="7942" y="12097"/>
                  </a:lnTo>
                  <a:lnTo>
                    <a:pt x="7942" y="8311"/>
                  </a:lnTo>
                  <a:close/>
                  <a:moveTo>
                    <a:pt x="7109" y="8311"/>
                  </a:moveTo>
                  <a:lnTo>
                    <a:pt x="7109"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43"/>
                  </a:lnTo>
                  <a:lnTo>
                    <a:pt x="1" y="4370"/>
                  </a:lnTo>
                  <a:lnTo>
                    <a:pt x="429" y="5096"/>
                  </a:lnTo>
                  <a:lnTo>
                    <a:pt x="1810" y="7418"/>
                  </a:lnTo>
                  <a:lnTo>
                    <a:pt x="477" y="9668"/>
                  </a:lnTo>
                  <a:lnTo>
                    <a:pt x="36" y="10394"/>
                  </a:lnTo>
                  <a:lnTo>
                    <a:pt x="894" y="10620"/>
                  </a:lnTo>
                  <a:lnTo>
                    <a:pt x="3561" y="11311"/>
                  </a:lnTo>
                  <a:lnTo>
                    <a:pt x="4239" y="13811"/>
                  </a:lnTo>
                  <a:lnTo>
                    <a:pt x="4466" y="14633"/>
                  </a:lnTo>
                  <a:lnTo>
                    <a:pt x="5228" y="14216"/>
                  </a:lnTo>
                  <a:lnTo>
                    <a:pt x="7621" y="12883"/>
                  </a:lnTo>
                  <a:lnTo>
                    <a:pt x="9930" y="14168"/>
                  </a:lnTo>
                  <a:lnTo>
                    <a:pt x="10681" y="14585"/>
                  </a:lnTo>
                  <a:lnTo>
                    <a:pt x="10907" y="13776"/>
                  </a:lnTo>
                  <a:lnTo>
                    <a:pt x="11621" y="11180"/>
                  </a:lnTo>
                  <a:lnTo>
                    <a:pt x="14193" y="10513"/>
                  </a:lnTo>
                  <a:lnTo>
                    <a:pt x="15050" y="10287"/>
                  </a:lnTo>
                  <a:lnTo>
                    <a:pt x="14610" y="9561"/>
                  </a:lnTo>
                  <a:lnTo>
                    <a:pt x="13229"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11"/>
            <p:cNvSpPr/>
            <p:nvPr/>
          </p:nvSpPr>
          <p:spPr>
            <a:xfrm>
              <a:off x="216975" y="4134575"/>
              <a:ext cx="376275" cy="365525"/>
            </a:xfrm>
            <a:custGeom>
              <a:avLst/>
              <a:gdLst/>
              <a:ahLst/>
              <a:cxnLst/>
              <a:rect l="l" t="t" r="r" b="b"/>
              <a:pathLst>
                <a:path w="15051" h="14621" extrusionOk="0">
                  <a:moveTo>
                    <a:pt x="4894" y="1286"/>
                  </a:moveTo>
                  <a:lnTo>
                    <a:pt x="7109" y="2512"/>
                  </a:lnTo>
                  <a:lnTo>
                    <a:pt x="7109" y="6310"/>
                  </a:lnTo>
                  <a:lnTo>
                    <a:pt x="4275" y="3560"/>
                  </a:lnTo>
                  <a:lnTo>
                    <a:pt x="4894" y="1286"/>
                  </a:lnTo>
                  <a:close/>
                  <a:moveTo>
                    <a:pt x="10050" y="1238"/>
                  </a:moveTo>
                  <a:lnTo>
                    <a:pt x="10704" y="3632"/>
                  </a:lnTo>
                  <a:lnTo>
                    <a:pt x="7930" y="6310"/>
                  </a:lnTo>
                  <a:lnTo>
                    <a:pt x="7930" y="2417"/>
                  </a:lnTo>
                  <a:lnTo>
                    <a:pt x="7942" y="2417"/>
                  </a:lnTo>
                  <a:lnTo>
                    <a:pt x="10050" y="1238"/>
                  </a:lnTo>
                  <a:close/>
                  <a:moveTo>
                    <a:pt x="3751" y="4215"/>
                  </a:moveTo>
                  <a:lnTo>
                    <a:pt x="6513" y="6894"/>
                  </a:lnTo>
                  <a:lnTo>
                    <a:pt x="2489" y="6894"/>
                  </a:lnTo>
                  <a:lnTo>
                    <a:pt x="1263" y="4858"/>
                  </a:lnTo>
                  <a:lnTo>
                    <a:pt x="3751" y="4215"/>
                  </a:lnTo>
                  <a:close/>
                  <a:moveTo>
                    <a:pt x="11383" y="4132"/>
                  </a:moveTo>
                  <a:lnTo>
                    <a:pt x="13717" y="4739"/>
                  </a:lnTo>
                  <a:lnTo>
                    <a:pt x="12455" y="6894"/>
                  </a:lnTo>
                  <a:lnTo>
                    <a:pt x="8537" y="6894"/>
                  </a:lnTo>
                  <a:lnTo>
                    <a:pt x="11383" y="4132"/>
                  </a:lnTo>
                  <a:close/>
                  <a:moveTo>
                    <a:pt x="12562" y="7715"/>
                  </a:moveTo>
                  <a:lnTo>
                    <a:pt x="13776" y="9751"/>
                  </a:lnTo>
                  <a:lnTo>
                    <a:pt x="11312" y="10394"/>
                  </a:lnTo>
                  <a:lnTo>
                    <a:pt x="8537" y="7715"/>
                  </a:lnTo>
                  <a:close/>
                  <a:moveTo>
                    <a:pt x="6537" y="7715"/>
                  </a:moveTo>
                  <a:lnTo>
                    <a:pt x="3680" y="10466"/>
                  </a:lnTo>
                  <a:lnTo>
                    <a:pt x="1334" y="9859"/>
                  </a:lnTo>
                  <a:lnTo>
                    <a:pt x="2620" y="7715"/>
                  </a:lnTo>
                  <a:close/>
                  <a:moveTo>
                    <a:pt x="7942" y="8299"/>
                  </a:moveTo>
                  <a:lnTo>
                    <a:pt x="10788" y="11049"/>
                  </a:lnTo>
                  <a:lnTo>
                    <a:pt x="10169" y="13323"/>
                  </a:lnTo>
                  <a:lnTo>
                    <a:pt x="7942" y="12085"/>
                  </a:lnTo>
                  <a:lnTo>
                    <a:pt x="7942" y="8299"/>
                  </a:lnTo>
                  <a:close/>
                  <a:moveTo>
                    <a:pt x="7133" y="8299"/>
                  </a:moveTo>
                  <a:lnTo>
                    <a:pt x="7133" y="12192"/>
                  </a:lnTo>
                  <a:lnTo>
                    <a:pt x="7109" y="12192"/>
                  </a:lnTo>
                  <a:lnTo>
                    <a:pt x="5013" y="13371"/>
                  </a:lnTo>
                  <a:lnTo>
                    <a:pt x="4358" y="10978"/>
                  </a:lnTo>
                  <a:lnTo>
                    <a:pt x="7133" y="8299"/>
                  </a:lnTo>
                  <a:close/>
                  <a:moveTo>
                    <a:pt x="10585"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50" y="10275"/>
                  </a:lnTo>
                  <a:lnTo>
                    <a:pt x="14610" y="9549"/>
                  </a:lnTo>
                  <a:lnTo>
                    <a:pt x="13229" y="7227"/>
                  </a:lnTo>
                  <a:lnTo>
                    <a:pt x="14562"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11"/>
            <p:cNvSpPr/>
            <p:nvPr/>
          </p:nvSpPr>
          <p:spPr>
            <a:xfrm>
              <a:off x="216975" y="3769350"/>
              <a:ext cx="376275" cy="365250"/>
            </a:xfrm>
            <a:custGeom>
              <a:avLst/>
              <a:gdLst/>
              <a:ahLst/>
              <a:cxnLst/>
              <a:rect l="l" t="t" r="r" b="b"/>
              <a:pathLst>
                <a:path w="15051" h="14610" extrusionOk="0">
                  <a:moveTo>
                    <a:pt x="4894" y="1274"/>
                  </a:moveTo>
                  <a:lnTo>
                    <a:pt x="7109" y="2512"/>
                  </a:lnTo>
                  <a:lnTo>
                    <a:pt x="7109" y="6311"/>
                  </a:lnTo>
                  <a:lnTo>
                    <a:pt x="4275" y="3560"/>
                  </a:lnTo>
                  <a:lnTo>
                    <a:pt x="4894" y="1274"/>
                  </a:lnTo>
                  <a:close/>
                  <a:moveTo>
                    <a:pt x="10050" y="1238"/>
                  </a:moveTo>
                  <a:lnTo>
                    <a:pt x="10704" y="3632"/>
                  </a:lnTo>
                  <a:lnTo>
                    <a:pt x="7930" y="6311"/>
                  </a:lnTo>
                  <a:lnTo>
                    <a:pt x="7930" y="2405"/>
                  </a:lnTo>
                  <a:lnTo>
                    <a:pt x="7942" y="2405"/>
                  </a:lnTo>
                  <a:lnTo>
                    <a:pt x="10050" y="1238"/>
                  </a:lnTo>
                  <a:close/>
                  <a:moveTo>
                    <a:pt x="3751" y="4215"/>
                  </a:moveTo>
                  <a:lnTo>
                    <a:pt x="6513" y="6894"/>
                  </a:lnTo>
                  <a:lnTo>
                    <a:pt x="2489"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1"/>
                  </a:lnTo>
                  <a:lnTo>
                    <a:pt x="11312" y="10382"/>
                  </a:lnTo>
                  <a:lnTo>
                    <a:pt x="8537" y="7704"/>
                  </a:lnTo>
                  <a:close/>
                  <a:moveTo>
                    <a:pt x="6537" y="7704"/>
                  </a:moveTo>
                  <a:lnTo>
                    <a:pt x="3680" y="10466"/>
                  </a:lnTo>
                  <a:lnTo>
                    <a:pt x="1334" y="9847"/>
                  </a:lnTo>
                  <a:lnTo>
                    <a:pt x="2620"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85"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50" y="10263"/>
                  </a:lnTo>
                  <a:lnTo>
                    <a:pt x="14610" y="9537"/>
                  </a:lnTo>
                  <a:lnTo>
                    <a:pt x="13229" y="7215"/>
                  </a:lnTo>
                  <a:lnTo>
                    <a:pt x="14562"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11"/>
            <p:cNvSpPr/>
            <p:nvPr/>
          </p:nvSpPr>
          <p:spPr>
            <a:xfrm>
              <a:off x="596500" y="2307850"/>
              <a:ext cx="376250" cy="365250"/>
            </a:xfrm>
            <a:custGeom>
              <a:avLst/>
              <a:gdLst/>
              <a:ahLst/>
              <a:cxnLst/>
              <a:rect l="l" t="t" r="r" b="b"/>
              <a:pathLst>
                <a:path w="15050" h="14610" extrusionOk="0">
                  <a:moveTo>
                    <a:pt x="4882" y="1298"/>
                  </a:moveTo>
                  <a:lnTo>
                    <a:pt x="7096" y="2525"/>
                  </a:lnTo>
                  <a:lnTo>
                    <a:pt x="7096" y="6323"/>
                  </a:lnTo>
                  <a:lnTo>
                    <a:pt x="4251" y="3573"/>
                  </a:lnTo>
                  <a:lnTo>
                    <a:pt x="4882" y="1298"/>
                  </a:lnTo>
                  <a:close/>
                  <a:moveTo>
                    <a:pt x="10025" y="1251"/>
                  </a:moveTo>
                  <a:lnTo>
                    <a:pt x="10680" y="3644"/>
                  </a:lnTo>
                  <a:lnTo>
                    <a:pt x="7918" y="6323"/>
                  </a:lnTo>
                  <a:lnTo>
                    <a:pt x="7918" y="2430"/>
                  </a:lnTo>
                  <a:lnTo>
                    <a:pt x="7930" y="2430"/>
                  </a:lnTo>
                  <a:lnTo>
                    <a:pt x="10025" y="1251"/>
                  </a:lnTo>
                  <a:close/>
                  <a:moveTo>
                    <a:pt x="11371" y="4132"/>
                  </a:moveTo>
                  <a:lnTo>
                    <a:pt x="13704" y="4751"/>
                  </a:lnTo>
                  <a:lnTo>
                    <a:pt x="12430" y="6894"/>
                  </a:lnTo>
                  <a:lnTo>
                    <a:pt x="8513" y="6894"/>
                  </a:lnTo>
                  <a:lnTo>
                    <a:pt x="11371" y="4132"/>
                  </a:lnTo>
                  <a:close/>
                  <a:moveTo>
                    <a:pt x="3739" y="4227"/>
                  </a:moveTo>
                  <a:lnTo>
                    <a:pt x="6501" y="6906"/>
                  </a:lnTo>
                  <a:lnTo>
                    <a:pt x="2489" y="6906"/>
                  </a:lnTo>
                  <a:lnTo>
                    <a:pt x="1262" y="4870"/>
                  </a:lnTo>
                  <a:lnTo>
                    <a:pt x="3739" y="4227"/>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299"/>
                  </a:moveTo>
                  <a:lnTo>
                    <a:pt x="10775"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2" y="10490"/>
                  </a:lnTo>
                  <a:lnTo>
                    <a:pt x="15050" y="10264"/>
                  </a:lnTo>
                  <a:lnTo>
                    <a:pt x="14609" y="9538"/>
                  </a:lnTo>
                  <a:lnTo>
                    <a:pt x="13228" y="7216"/>
                  </a:lnTo>
                  <a:lnTo>
                    <a:pt x="14573" y="4966"/>
                  </a:lnTo>
                  <a:lnTo>
                    <a:pt x="15002" y="4239"/>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11"/>
            <p:cNvSpPr/>
            <p:nvPr/>
          </p:nvSpPr>
          <p:spPr>
            <a:xfrm>
              <a:off x="596200" y="1577100"/>
              <a:ext cx="375950" cy="365250"/>
            </a:xfrm>
            <a:custGeom>
              <a:avLst/>
              <a:gdLst/>
              <a:ahLst/>
              <a:cxnLst/>
              <a:rect l="l" t="t" r="r" b="b"/>
              <a:pathLst>
                <a:path w="15038" h="14610" extrusionOk="0">
                  <a:moveTo>
                    <a:pt x="4894" y="1299"/>
                  </a:moveTo>
                  <a:lnTo>
                    <a:pt x="7108" y="2525"/>
                  </a:lnTo>
                  <a:lnTo>
                    <a:pt x="7108" y="6323"/>
                  </a:lnTo>
                  <a:lnTo>
                    <a:pt x="4263" y="3573"/>
                  </a:lnTo>
                  <a:lnTo>
                    <a:pt x="4894" y="1299"/>
                  </a:lnTo>
                  <a:close/>
                  <a:moveTo>
                    <a:pt x="10037" y="1251"/>
                  </a:moveTo>
                  <a:lnTo>
                    <a:pt x="10692" y="3644"/>
                  </a:lnTo>
                  <a:lnTo>
                    <a:pt x="7930" y="6323"/>
                  </a:lnTo>
                  <a:lnTo>
                    <a:pt x="7930" y="2430"/>
                  </a:lnTo>
                  <a:lnTo>
                    <a:pt x="7942" y="2430"/>
                  </a:lnTo>
                  <a:lnTo>
                    <a:pt x="10037" y="1251"/>
                  </a:lnTo>
                  <a:close/>
                  <a:moveTo>
                    <a:pt x="3751" y="4228"/>
                  </a:moveTo>
                  <a:lnTo>
                    <a:pt x="6513" y="6906"/>
                  </a:lnTo>
                  <a:lnTo>
                    <a:pt x="2501" y="6906"/>
                  </a:lnTo>
                  <a:lnTo>
                    <a:pt x="1274" y="4871"/>
                  </a:lnTo>
                  <a:lnTo>
                    <a:pt x="3751"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67" y="10478"/>
                  </a:lnTo>
                  <a:lnTo>
                    <a:pt x="1334" y="9859"/>
                  </a:lnTo>
                  <a:lnTo>
                    <a:pt x="2620" y="7704"/>
                  </a:lnTo>
                  <a:close/>
                  <a:moveTo>
                    <a:pt x="7942" y="8300"/>
                  </a:moveTo>
                  <a:lnTo>
                    <a:pt x="10787" y="11050"/>
                  </a:lnTo>
                  <a:lnTo>
                    <a:pt x="10156" y="13336"/>
                  </a:lnTo>
                  <a:lnTo>
                    <a:pt x="7942" y="12098"/>
                  </a:lnTo>
                  <a:lnTo>
                    <a:pt x="7942" y="8300"/>
                  </a:lnTo>
                  <a:close/>
                  <a:moveTo>
                    <a:pt x="7120" y="8300"/>
                  </a:moveTo>
                  <a:lnTo>
                    <a:pt x="7120" y="12205"/>
                  </a:lnTo>
                  <a:lnTo>
                    <a:pt x="7108" y="12205"/>
                  </a:lnTo>
                  <a:lnTo>
                    <a:pt x="5013" y="13383"/>
                  </a:lnTo>
                  <a:lnTo>
                    <a:pt x="4358" y="10978"/>
                  </a:lnTo>
                  <a:lnTo>
                    <a:pt x="7120"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90"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11"/>
            <p:cNvSpPr/>
            <p:nvPr/>
          </p:nvSpPr>
          <p:spPr>
            <a:xfrm>
              <a:off x="596200" y="846675"/>
              <a:ext cx="376550" cy="365525"/>
            </a:xfrm>
            <a:custGeom>
              <a:avLst/>
              <a:gdLst/>
              <a:ahLst/>
              <a:cxnLst/>
              <a:rect l="l" t="t" r="r" b="b"/>
              <a:pathLst>
                <a:path w="15062" h="14621" extrusionOk="0">
                  <a:moveTo>
                    <a:pt x="10037" y="1238"/>
                  </a:moveTo>
                  <a:lnTo>
                    <a:pt x="10692" y="3631"/>
                  </a:lnTo>
                  <a:lnTo>
                    <a:pt x="7930" y="6310"/>
                  </a:lnTo>
                  <a:lnTo>
                    <a:pt x="7930" y="2417"/>
                  </a:lnTo>
                  <a:lnTo>
                    <a:pt x="7942" y="2417"/>
                  </a:lnTo>
                  <a:lnTo>
                    <a:pt x="10037" y="1238"/>
                  </a:lnTo>
                  <a:close/>
                  <a:moveTo>
                    <a:pt x="4894" y="1298"/>
                  </a:moveTo>
                  <a:lnTo>
                    <a:pt x="7108" y="2536"/>
                  </a:lnTo>
                  <a:lnTo>
                    <a:pt x="7108" y="6322"/>
                  </a:lnTo>
                  <a:lnTo>
                    <a:pt x="4263" y="3572"/>
                  </a:lnTo>
                  <a:lnTo>
                    <a:pt x="4894" y="1298"/>
                  </a:lnTo>
                  <a:close/>
                  <a:moveTo>
                    <a:pt x="3751" y="4215"/>
                  </a:moveTo>
                  <a:lnTo>
                    <a:pt x="6513" y="6894"/>
                  </a:lnTo>
                  <a:lnTo>
                    <a:pt x="2501" y="6894"/>
                  </a:lnTo>
                  <a:lnTo>
                    <a:pt x="1274" y="4858"/>
                  </a:lnTo>
                  <a:lnTo>
                    <a:pt x="3751" y="4215"/>
                  </a:lnTo>
                  <a:close/>
                  <a:moveTo>
                    <a:pt x="11383" y="4131"/>
                  </a:moveTo>
                  <a:lnTo>
                    <a:pt x="13716" y="4751"/>
                  </a:lnTo>
                  <a:lnTo>
                    <a:pt x="12454" y="6894"/>
                  </a:lnTo>
                  <a:lnTo>
                    <a:pt x="8537" y="6894"/>
                  </a:lnTo>
                  <a:lnTo>
                    <a:pt x="11383" y="4131"/>
                  </a:lnTo>
                  <a:close/>
                  <a:moveTo>
                    <a:pt x="12561" y="7715"/>
                  </a:moveTo>
                  <a:lnTo>
                    <a:pt x="13776" y="9751"/>
                  </a:lnTo>
                  <a:lnTo>
                    <a:pt x="11311" y="10394"/>
                  </a:lnTo>
                  <a:lnTo>
                    <a:pt x="8537" y="7715"/>
                  </a:lnTo>
                  <a:close/>
                  <a:moveTo>
                    <a:pt x="6513" y="7727"/>
                  </a:moveTo>
                  <a:lnTo>
                    <a:pt x="3667" y="10477"/>
                  </a:lnTo>
                  <a:lnTo>
                    <a:pt x="1334" y="9870"/>
                  </a:lnTo>
                  <a:lnTo>
                    <a:pt x="2620" y="7727"/>
                  </a:lnTo>
                  <a:close/>
                  <a:moveTo>
                    <a:pt x="7942" y="8287"/>
                  </a:moveTo>
                  <a:lnTo>
                    <a:pt x="10787" y="11049"/>
                  </a:lnTo>
                  <a:lnTo>
                    <a:pt x="10156" y="13323"/>
                  </a:lnTo>
                  <a:lnTo>
                    <a:pt x="7942" y="12085"/>
                  </a:lnTo>
                  <a:lnTo>
                    <a:pt x="7942" y="8287"/>
                  </a:lnTo>
                  <a:close/>
                  <a:moveTo>
                    <a:pt x="7120" y="8287"/>
                  </a:moveTo>
                  <a:lnTo>
                    <a:pt x="7120" y="12192"/>
                  </a:lnTo>
                  <a:lnTo>
                    <a:pt x="7108" y="12192"/>
                  </a:lnTo>
                  <a:lnTo>
                    <a:pt x="5013" y="13371"/>
                  </a:lnTo>
                  <a:lnTo>
                    <a:pt x="4358" y="10966"/>
                  </a:lnTo>
                  <a:lnTo>
                    <a:pt x="7120" y="8287"/>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70"/>
                  </a:lnTo>
                  <a:lnTo>
                    <a:pt x="893" y="10597"/>
                  </a:lnTo>
                  <a:lnTo>
                    <a:pt x="3548" y="11299"/>
                  </a:lnTo>
                  <a:lnTo>
                    <a:pt x="4239" y="13799"/>
                  </a:lnTo>
                  <a:lnTo>
                    <a:pt x="4453" y="14621"/>
                  </a:lnTo>
                  <a:lnTo>
                    <a:pt x="5215" y="14204"/>
                  </a:lnTo>
                  <a:lnTo>
                    <a:pt x="7608" y="12859"/>
                  </a:lnTo>
                  <a:lnTo>
                    <a:pt x="9942" y="14145"/>
                  </a:lnTo>
                  <a:lnTo>
                    <a:pt x="10692" y="14561"/>
                  </a:lnTo>
                  <a:lnTo>
                    <a:pt x="10918" y="13740"/>
                  </a:lnTo>
                  <a:lnTo>
                    <a:pt x="11633" y="11144"/>
                  </a:lnTo>
                  <a:lnTo>
                    <a:pt x="14204" y="10477"/>
                  </a:lnTo>
                  <a:lnTo>
                    <a:pt x="15062" y="10251"/>
                  </a:lnTo>
                  <a:lnTo>
                    <a:pt x="14621" y="9525"/>
                  </a:lnTo>
                  <a:lnTo>
                    <a:pt x="13240" y="7203"/>
                  </a:lnTo>
                  <a:lnTo>
                    <a:pt x="14585" y="4953"/>
                  </a:lnTo>
                  <a:lnTo>
                    <a:pt x="15002" y="4227"/>
                  </a:lnTo>
                  <a:lnTo>
                    <a:pt x="14145" y="4000"/>
                  </a:lnTo>
                  <a:lnTo>
                    <a:pt x="11490" y="3310"/>
                  </a:lnTo>
                  <a:lnTo>
                    <a:pt x="10799" y="798"/>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11"/>
            <p:cNvSpPr/>
            <p:nvPr/>
          </p:nvSpPr>
          <p:spPr>
            <a:xfrm>
              <a:off x="596500" y="1942325"/>
              <a:ext cx="376250" cy="365550"/>
            </a:xfrm>
            <a:custGeom>
              <a:avLst/>
              <a:gdLst/>
              <a:ahLst/>
              <a:cxnLst/>
              <a:rect l="l" t="t" r="r" b="b"/>
              <a:pathLst>
                <a:path w="15050" h="14622" extrusionOk="0">
                  <a:moveTo>
                    <a:pt x="4882" y="1299"/>
                  </a:moveTo>
                  <a:lnTo>
                    <a:pt x="7096" y="2537"/>
                  </a:lnTo>
                  <a:lnTo>
                    <a:pt x="7096" y="6335"/>
                  </a:lnTo>
                  <a:lnTo>
                    <a:pt x="4251" y="3573"/>
                  </a:lnTo>
                  <a:lnTo>
                    <a:pt x="4882" y="1299"/>
                  </a:lnTo>
                  <a:close/>
                  <a:moveTo>
                    <a:pt x="10025" y="1251"/>
                  </a:moveTo>
                  <a:lnTo>
                    <a:pt x="10704" y="3656"/>
                  </a:lnTo>
                  <a:lnTo>
                    <a:pt x="7930" y="6335"/>
                  </a:lnTo>
                  <a:lnTo>
                    <a:pt x="7930" y="2430"/>
                  </a:lnTo>
                  <a:lnTo>
                    <a:pt x="10025" y="1251"/>
                  </a:lnTo>
                  <a:close/>
                  <a:moveTo>
                    <a:pt x="11371" y="4144"/>
                  </a:moveTo>
                  <a:lnTo>
                    <a:pt x="13704" y="4751"/>
                  </a:lnTo>
                  <a:lnTo>
                    <a:pt x="12430" y="6895"/>
                  </a:lnTo>
                  <a:lnTo>
                    <a:pt x="8513" y="6895"/>
                  </a:lnTo>
                  <a:lnTo>
                    <a:pt x="11371" y="4144"/>
                  </a:lnTo>
                  <a:close/>
                  <a:moveTo>
                    <a:pt x="3739" y="4228"/>
                  </a:moveTo>
                  <a:lnTo>
                    <a:pt x="6501" y="6906"/>
                  </a:lnTo>
                  <a:lnTo>
                    <a:pt x="2489" y="6906"/>
                  </a:lnTo>
                  <a:lnTo>
                    <a:pt x="1262" y="4870"/>
                  </a:lnTo>
                  <a:lnTo>
                    <a:pt x="3739" y="4228"/>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311"/>
                  </a:moveTo>
                  <a:lnTo>
                    <a:pt x="10775"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80" y="14574"/>
                  </a:lnTo>
                  <a:lnTo>
                    <a:pt x="10906" y="13753"/>
                  </a:lnTo>
                  <a:lnTo>
                    <a:pt x="11621" y="11169"/>
                  </a:lnTo>
                  <a:lnTo>
                    <a:pt x="14192" y="10502"/>
                  </a:lnTo>
                  <a:lnTo>
                    <a:pt x="15050" y="10276"/>
                  </a:lnTo>
                  <a:lnTo>
                    <a:pt x="14609" y="9550"/>
                  </a:lnTo>
                  <a:lnTo>
                    <a:pt x="13228" y="7228"/>
                  </a:lnTo>
                  <a:lnTo>
                    <a:pt x="14573"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11"/>
            <p:cNvSpPr/>
            <p:nvPr/>
          </p:nvSpPr>
          <p:spPr>
            <a:xfrm>
              <a:off x="975100" y="3769350"/>
              <a:ext cx="376275" cy="365250"/>
            </a:xfrm>
            <a:custGeom>
              <a:avLst/>
              <a:gdLst/>
              <a:ahLst/>
              <a:cxnLst/>
              <a:rect l="l" t="t" r="r" b="b"/>
              <a:pathLst>
                <a:path w="15051" h="14610" extrusionOk="0">
                  <a:moveTo>
                    <a:pt x="4906" y="1274"/>
                  </a:moveTo>
                  <a:lnTo>
                    <a:pt x="7121" y="2512"/>
                  </a:lnTo>
                  <a:lnTo>
                    <a:pt x="7121" y="6311"/>
                  </a:lnTo>
                  <a:lnTo>
                    <a:pt x="4275" y="3560"/>
                  </a:lnTo>
                  <a:lnTo>
                    <a:pt x="4906" y="1274"/>
                  </a:lnTo>
                  <a:close/>
                  <a:moveTo>
                    <a:pt x="10050" y="1238"/>
                  </a:moveTo>
                  <a:lnTo>
                    <a:pt x="10705" y="3632"/>
                  </a:lnTo>
                  <a:lnTo>
                    <a:pt x="7942" y="6311"/>
                  </a:lnTo>
                  <a:lnTo>
                    <a:pt x="7942" y="2405"/>
                  </a:lnTo>
                  <a:lnTo>
                    <a:pt x="7954" y="2405"/>
                  </a:lnTo>
                  <a:lnTo>
                    <a:pt x="10050" y="1238"/>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1"/>
                  </a:lnTo>
                  <a:lnTo>
                    <a:pt x="11312" y="10382"/>
                  </a:lnTo>
                  <a:lnTo>
                    <a:pt x="8550" y="7704"/>
                  </a:lnTo>
                  <a:close/>
                  <a:moveTo>
                    <a:pt x="6526"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2"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33" y="11156"/>
                  </a:lnTo>
                  <a:lnTo>
                    <a:pt x="14205" y="10490"/>
                  </a:lnTo>
                  <a:lnTo>
                    <a:pt x="15050" y="10263"/>
                  </a:lnTo>
                  <a:lnTo>
                    <a:pt x="14622" y="9537"/>
                  </a:lnTo>
                  <a:lnTo>
                    <a:pt x="13241" y="7215"/>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11"/>
            <p:cNvSpPr/>
            <p:nvPr/>
          </p:nvSpPr>
          <p:spPr>
            <a:xfrm>
              <a:off x="596200" y="2673075"/>
              <a:ext cx="375950" cy="365550"/>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51" y="4227"/>
                  </a:moveTo>
                  <a:lnTo>
                    <a:pt x="6513" y="6906"/>
                  </a:lnTo>
                  <a:lnTo>
                    <a:pt x="2501" y="6906"/>
                  </a:lnTo>
                  <a:lnTo>
                    <a:pt x="1274" y="4870"/>
                  </a:lnTo>
                  <a:lnTo>
                    <a:pt x="3751"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20" y="8287"/>
                  </a:moveTo>
                  <a:lnTo>
                    <a:pt x="7120" y="12193"/>
                  </a:lnTo>
                  <a:lnTo>
                    <a:pt x="7108" y="12193"/>
                  </a:lnTo>
                  <a:lnTo>
                    <a:pt x="5013" y="13371"/>
                  </a:lnTo>
                  <a:lnTo>
                    <a:pt x="4358" y="10966"/>
                  </a:lnTo>
                  <a:lnTo>
                    <a:pt x="7120"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53"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11"/>
            <p:cNvSpPr/>
            <p:nvPr/>
          </p:nvSpPr>
          <p:spPr>
            <a:xfrm>
              <a:off x="975100" y="4134575"/>
              <a:ext cx="376275" cy="365525"/>
            </a:xfrm>
            <a:custGeom>
              <a:avLst/>
              <a:gdLst/>
              <a:ahLst/>
              <a:cxnLst/>
              <a:rect l="l" t="t" r="r" b="b"/>
              <a:pathLst>
                <a:path w="15051" h="14621" extrusionOk="0">
                  <a:moveTo>
                    <a:pt x="4906" y="1286"/>
                  </a:moveTo>
                  <a:lnTo>
                    <a:pt x="7121" y="2512"/>
                  </a:lnTo>
                  <a:lnTo>
                    <a:pt x="7121" y="6310"/>
                  </a:lnTo>
                  <a:lnTo>
                    <a:pt x="4275" y="3560"/>
                  </a:lnTo>
                  <a:lnTo>
                    <a:pt x="4906"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26" y="6882"/>
                  </a:lnTo>
                  <a:lnTo>
                    <a:pt x="11395" y="4132"/>
                  </a:lnTo>
                  <a:close/>
                  <a:moveTo>
                    <a:pt x="3751" y="4215"/>
                  </a:moveTo>
                  <a:lnTo>
                    <a:pt x="6526" y="6894"/>
                  </a:lnTo>
                  <a:lnTo>
                    <a:pt x="2501" y="6894"/>
                  </a:lnTo>
                  <a:lnTo>
                    <a:pt x="1299" y="4858"/>
                  </a:lnTo>
                  <a:lnTo>
                    <a:pt x="3751" y="4215"/>
                  </a:lnTo>
                  <a:close/>
                  <a:moveTo>
                    <a:pt x="12562" y="7715"/>
                  </a:moveTo>
                  <a:lnTo>
                    <a:pt x="13788" y="9751"/>
                  </a:lnTo>
                  <a:lnTo>
                    <a:pt x="11312" y="10394"/>
                  </a:lnTo>
                  <a:lnTo>
                    <a:pt x="8550" y="7715"/>
                  </a:lnTo>
                  <a:close/>
                  <a:moveTo>
                    <a:pt x="6537" y="7715"/>
                  </a:moveTo>
                  <a:lnTo>
                    <a:pt x="3680" y="10466"/>
                  </a:lnTo>
                  <a:lnTo>
                    <a:pt x="1346" y="9859"/>
                  </a:lnTo>
                  <a:lnTo>
                    <a:pt x="2620"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46" y="4132"/>
                  </a:lnTo>
                  <a:lnTo>
                    <a:pt x="1" y="4346"/>
                  </a:lnTo>
                  <a:lnTo>
                    <a:pt x="430" y="5084"/>
                  </a:lnTo>
                  <a:lnTo>
                    <a:pt x="1823" y="7406"/>
                  </a:lnTo>
                  <a:lnTo>
                    <a:pt x="477" y="9644"/>
                  </a:lnTo>
                  <a:lnTo>
                    <a:pt x="49"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33" y="11168"/>
                  </a:lnTo>
                  <a:lnTo>
                    <a:pt x="14205" y="10501"/>
                  </a:lnTo>
                  <a:lnTo>
                    <a:pt x="15050" y="10275"/>
                  </a:lnTo>
                  <a:lnTo>
                    <a:pt x="14622" y="9549"/>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11"/>
            <p:cNvSpPr/>
            <p:nvPr/>
          </p:nvSpPr>
          <p:spPr>
            <a:xfrm>
              <a:off x="975100" y="4499800"/>
              <a:ext cx="376275" cy="365250"/>
            </a:xfrm>
            <a:custGeom>
              <a:avLst/>
              <a:gdLst/>
              <a:ahLst/>
              <a:cxnLst/>
              <a:rect l="l" t="t" r="r" b="b"/>
              <a:pathLst>
                <a:path w="15051" h="14610" extrusionOk="0">
                  <a:moveTo>
                    <a:pt x="4906" y="1286"/>
                  </a:moveTo>
                  <a:lnTo>
                    <a:pt x="7121" y="2524"/>
                  </a:lnTo>
                  <a:lnTo>
                    <a:pt x="7121" y="6322"/>
                  </a:lnTo>
                  <a:lnTo>
                    <a:pt x="4275" y="3572"/>
                  </a:lnTo>
                  <a:lnTo>
                    <a:pt x="4906" y="1286"/>
                  </a:lnTo>
                  <a:close/>
                  <a:moveTo>
                    <a:pt x="10050" y="1250"/>
                  </a:moveTo>
                  <a:lnTo>
                    <a:pt x="10705" y="3643"/>
                  </a:lnTo>
                  <a:lnTo>
                    <a:pt x="7942" y="6322"/>
                  </a:lnTo>
                  <a:lnTo>
                    <a:pt x="7942" y="2417"/>
                  </a:lnTo>
                  <a:lnTo>
                    <a:pt x="7954" y="2417"/>
                  </a:lnTo>
                  <a:lnTo>
                    <a:pt x="10050" y="1250"/>
                  </a:lnTo>
                  <a:close/>
                  <a:moveTo>
                    <a:pt x="3751" y="4203"/>
                  </a:moveTo>
                  <a:lnTo>
                    <a:pt x="6526" y="6882"/>
                  </a:lnTo>
                  <a:lnTo>
                    <a:pt x="2501" y="6882"/>
                  </a:lnTo>
                  <a:lnTo>
                    <a:pt x="1287" y="4846"/>
                  </a:lnTo>
                  <a:lnTo>
                    <a:pt x="3751" y="4203"/>
                  </a:lnTo>
                  <a:close/>
                  <a:moveTo>
                    <a:pt x="11395" y="4132"/>
                  </a:moveTo>
                  <a:lnTo>
                    <a:pt x="13729" y="4739"/>
                  </a:lnTo>
                  <a:lnTo>
                    <a:pt x="12443" y="6882"/>
                  </a:lnTo>
                  <a:lnTo>
                    <a:pt x="8526" y="6882"/>
                  </a:lnTo>
                  <a:lnTo>
                    <a:pt x="11395" y="4132"/>
                  </a:lnTo>
                  <a:close/>
                  <a:moveTo>
                    <a:pt x="12562" y="7715"/>
                  </a:moveTo>
                  <a:lnTo>
                    <a:pt x="13788" y="9763"/>
                  </a:lnTo>
                  <a:lnTo>
                    <a:pt x="11312" y="10394"/>
                  </a:lnTo>
                  <a:lnTo>
                    <a:pt x="8550" y="7715"/>
                  </a:lnTo>
                  <a:close/>
                  <a:moveTo>
                    <a:pt x="6537" y="7715"/>
                  </a:moveTo>
                  <a:lnTo>
                    <a:pt x="3680" y="10478"/>
                  </a:lnTo>
                  <a:lnTo>
                    <a:pt x="1346" y="9858"/>
                  </a:lnTo>
                  <a:lnTo>
                    <a:pt x="2620" y="7715"/>
                  </a:lnTo>
                  <a:close/>
                  <a:moveTo>
                    <a:pt x="7954" y="8287"/>
                  </a:moveTo>
                  <a:lnTo>
                    <a:pt x="10800" y="11037"/>
                  </a:lnTo>
                  <a:lnTo>
                    <a:pt x="10169" y="13311"/>
                  </a:lnTo>
                  <a:lnTo>
                    <a:pt x="7954" y="12085"/>
                  </a:lnTo>
                  <a:lnTo>
                    <a:pt x="7954" y="8287"/>
                  </a:lnTo>
                  <a:close/>
                  <a:moveTo>
                    <a:pt x="7133" y="8299"/>
                  </a:moveTo>
                  <a:lnTo>
                    <a:pt x="7133" y="12204"/>
                  </a:lnTo>
                  <a:lnTo>
                    <a:pt x="7121" y="12204"/>
                  </a:lnTo>
                  <a:lnTo>
                    <a:pt x="5025" y="13371"/>
                  </a:lnTo>
                  <a:lnTo>
                    <a:pt x="4370" y="10978"/>
                  </a:lnTo>
                  <a:lnTo>
                    <a:pt x="7133" y="8299"/>
                  </a:lnTo>
                  <a:close/>
                  <a:moveTo>
                    <a:pt x="10586" y="0"/>
                  </a:moveTo>
                  <a:lnTo>
                    <a:pt x="9824" y="405"/>
                  </a:lnTo>
                  <a:lnTo>
                    <a:pt x="7430" y="1750"/>
                  </a:lnTo>
                  <a:lnTo>
                    <a:pt x="5121" y="453"/>
                  </a:lnTo>
                  <a:lnTo>
                    <a:pt x="4359" y="36"/>
                  </a:lnTo>
                  <a:lnTo>
                    <a:pt x="4144" y="857"/>
                  </a:lnTo>
                  <a:lnTo>
                    <a:pt x="3430" y="3441"/>
                  </a:lnTo>
                  <a:lnTo>
                    <a:pt x="846" y="4120"/>
                  </a:lnTo>
                  <a:lnTo>
                    <a:pt x="1" y="4334"/>
                  </a:lnTo>
                  <a:lnTo>
                    <a:pt x="430" y="5072"/>
                  </a:lnTo>
                  <a:lnTo>
                    <a:pt x="1823" y="7394"/>
                  </a:lnTo>
                  <a:lnTo>
                    <a:pt x="477" y="9632"/>
                  </a:lnTo>
                  <a:lnTo>
                    <a:pt x="49"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33" y="11156"/>
                  </a:lnTo>
                  <a:lnTo>
                    <a:pt x="14205" y="10489"/>
                  </a:lnTo>
                  <a:lnTo>
                    <a:pt x="15050" y="10263"/>
                  </a:lnTo>
                  <a:lnTo>
                    <a:pt x="14622" y="9537"/>
                  </a:lnTo>
                  <a:lnTo>
                    <a:pt x="13241" y="7215"/>
                  </a:lnTo>
                  <a:lnTo>
                    <a:pt x="14574" y="4965"/>
                  </a:lnTo>
                  <a:lnTo>
                    <a:pt x="15003" y="4239"/>
                  </a:lnTo>
                  <a:lnTo>
                    <a:pt x="14157" y="4012"/>
                  </a:lnTo>
                  <a:lnTo>
                    <a:pt x="11490" y="3310"/>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11"/>
            <p:cNvSpPr/>
            <p:nvPr/>
          </p:nvSpPr>
          <p:spPr>
            <a:xfrm>
              <a:off x="975100" y="3038600"/>
              <a:ext cx="376275" cy="365250"/>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74"/>
                  </a:moveTo>
                  <a:lnTo>
                    <a:pt x="7121" y="2513"/>
                  </a:lnTo>
                  <a:lnTo>
                    <a:pt x="7121" y="6323"/>
                  </a:lnTo>
                  <a:lnTo>
                    <a:pt x="4275" y="3560"/>
                  </a:lnTo>
                  <a:lnTo>
                    <a:pt x="4906" y="1274"/>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2"/>
                  </a:lnTo>
                  <a:lnTo>
                    <a:pt x="11312" y="10383"/>
                  </a:lnTo>
                  <a:lnTo>
                    <a:pt x="8550" y="7704"/>
                  </a:lnTo>
                  <a:close/>
                  <a:moveTo>
                    <a:pt x="6537" y="7704"/>
                  </a:moveTo>
                  <a:lnTo>
                    <a:pt x="3680" y="10478"/>
                  </a:lnTo>
                  <a:lnTo>
                    <a:pt x="1346" y="9871"/>
                  </a:lnTo>
                  <a:lnTo>
                    <a:pt x="2620"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70" y="10966"/>
                  </a:lnTo>
                  <a:lnTo>
                    <a:pt x="7133" y="8287"/>
                  </a:lnTo>
                  <a:close/>
                  <a:moveTo>
                    <a:pt x="10586" y="0"/>
                  </a:moveTo>
                  <a:lnTo>
                    <a:pt x="9824" y="417"/>
                  </a:lnTo>
                  <a:lnTo>
                    <a:pt x="7430" y="1751"/>
                  </a:lnTo>
                  <a:lnTo>
                    <a:pt x="5121" y="453"/>
                  </a:lnTo>
                  <a:lnTo>
                    <a:pt x="4359" y="48"/>
                  </a:lnTo>
                  <a:lnTo>
                    <a:pt x="4144" y="858"/>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3"/>
                  </a:lnTo>
                  <a:lnTo>
                    <a:pt x="7621" y="12859"/>
                  </a:lnTo>
                  <a:lnTo>
                    <a:pt x="9931" y="14157"/>
                  </a:lnTo>
                  <a:lnTo>
                    <a:pt x="10693" y="14574"/>
                  </a:lnTo>
                  <a:lnTo>
                    <a:pt x="10907"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11"/>
            <p:cNvSpPr/>
            <p:nvPr/>
          </p:nvSpPr>
          <p:spPr>
            <a:xfrm>
              <a:off x="596200" y="3038600"/>
              <a:ext cx="375950" cy="365250"/>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94" y="1274"/>
                  </a:moveTo>
                  <a:lnTo>
                    <a:pt x="7108" y="2513"/>
                  </a:lnTo>
                  <a:lnTo>
                    <a:pt x="7108" y="6323"/>
                  </a:lnTo>
                  <a:lnTo>
                    <a:pt x="4263" y="3560"/>
                  </a:lnTo>
                  <a:lnTo>
                    <a:pt x="4894"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61" y="7704"/>
                  </a:moveTo>
                  <a:lnTo>
                    <a:pt x="13764" y="9752"/>
                  </a:lnTo>
                  <a:lnTo>
                    <a:pt x="11311" y="10383"/>
                  </a:lnTo>
                  <a:lnTo>
                    <a:pt x="8537" y="7704"/>
                  </a:lnTo>
                  <a:close/>
                  <a:moveTo>
                    <a:pt x="6513" y="7704"/>
                  </a:moveTo>
                  <a:lnTo>
                    <a:pt x="3667" y="10478"/>
                  </a:lnTo>
                  <a:lnTo>
                    <a:pt x="1334" y="9871"/>
                  </a:lnTo>
                  <a:lnTo>
                    <a:pt x="2620"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11"/>
            <p:cNvSpPr/>
            <p:nvPr/>
          </p:nvSpPr>
          <p:spPr>
            <a:xfrm>
              <a:off x="216975" y="846675"/>
              <a:ext cx="376575" cy="365525"/>
            </a:xfrm>
            <a:custGeom>
              <a:avLst/>
              <a:gdLst/>
              <a:ahLst/>
              <a:cxnLst/>
              <a:rect l="l" t="t" r="r" b="b"/>
              <a:pathLst>
                <a:path w="15063" h="14621" extrusionOk="0">
                  <a:moveTo>
                    <a:pt x="10050" y="1238"/>
                  </a:moveTo>
                  <a:lnTo>
                    <a:pt x="10704" y="3631"/>
                  </a:lnTo>
                  <a:lnTo>
                    <a:pt x="7930" y="6310"/>
                  </a:lnTo>
                  <a:lnTo>
                    <a:pt x="7930" y="2417"/>
                  </a:lnTo>
                  <a:lnTo>
                    <a:pt x="7942" y="2417"/>
                  </a:lnTo>
                  <a:lnTo>
                    <a:pt x="10050" y="1238"/>
                  </a:lnTo>
                  <a:close/>
                  <a:moveTo>
                    <a:pt x="4894" y="1274"/>
                  </a:moveTo>
                  <a:lnTo>
                    <a:pt x="7109" y="2536"/>
                  </a:lnTo>
                  <a:lnTo>
                    <a:pt x="7109" y="6322"/>
                  </a:lnTo>
                  <a:lnTo>
                    <a:pt x="4275" y="3560"/>
                  </a:lnTo>
                  <a:lnTo>
                    <a:pt x="4894" y="1274"/>
                  </a:lnTo>
                  <a:close/>
                  <a:moveTo>
                    <a:pt x="3751" y="4215"/>
                  </a:moveTo>
                  <a:lnTo>
                    <a:pt x="6513" y="6894"/>
                  </a:lnTo>
                  <a:lnTo>
                    <a:pt x="2489" y="6894"/>
                  </a:lnTo>
                  <a:lnTo>
                    <a:pt x="1275" y="4858"/>
                  </a:lnTo>
                  <a:lnTo>
                    <a:pt x="3751" y="4215"/>
                  </a:lnTo>
                  <a:close/>
                  <a:moveTo>
                    <a:pt x="11383" y="4131"/>
                  </a:moveTo>
                  <a:lnTo>
                    <a:pt x="13717" y="4751"/>
                  </a:lnTo>
                  <a:lnTo>
                    <a:pt x="12455" y="6894"/>
                  </a:lnTo>
                  <a:lnTo>
                    <a:pt x="8537" y="6894"/>
                  </a:lnTo>
                  <a:lnTo>
                    <a:pt x="11383" y="4131"/>
                  </a:lnTo>
                  <a:close/>
                  <a:moveTo>
                    <a:pt x="12562" y="7715"/>
                  </a:moveTo>
                  <a:lnTo>
                    <a:pt x="13776" y="9751"/>
                  </a:lnTo>
                  <a:lnTo>
                    <a:pt x="11312" y="10394"/>
                  </a:lnTo>
                  <a:lnTo>
                    <a:pt x="8537" y="7715"/>
                  </a:lnTo>
                  <a:close/>
                  <a:moveTo>
                    <a:pt x="6513" y="7727"/>
                  </a:moveTo>
                  <a:lnTo>
                    <a:pt x="3680" y="10477"/>
                  </a:lnTo>
                  <a:lnTo>
                    <a:pt x="1322" y="9870"/>
                  </a:lnTo>
                  <a:lnTo>
                    <a:pt x="2608" y="7727"/>
                  </a:lnTo>
                  <a:close/>
                  <a:moveTo>
                    <a:pt x="7942" y="8287"/>
                  </a:moveTo>
                  <a:lnTo>
                    <a:pt x="10788" y="11049"/>
                  </a:lnTo>
                  <a:lnTo>
                    <a:pt x="10169" y="13323"/>
                  </a:lnTo>
                  <a:lnTo>
                    <a:pt x="7942" y="12085"/>
                  </a:lnTo>
                  <a:lnTo>
                    <a:pt x="7942" y="8287"/>
                  </a:lnTo>
                  <a:close/>
                  <a:moveTo>
                    <a:pt x="7133" y="8287"/>
                  </a:moveTo>
                  <a:lnTo>
                    <a:pt x="7133" y="12192"/>
                  </a:lnTo>
                  <a:lnTo>
                    <a:pt x="7109" y="12192"/>
                  </a:lnTo>
                  <a:lnTo>
                    <a:pt x="5013" y="13371"/>
                  </a:lnTo>
                  <a:lnTo>
                    <a:pt x="4358" y="10966"/>
                  </a:lnTo>
                  <a:lnTo>
                    <a:pt x="7133" y="8287"/>
                  </a:lnTo>
                  <a:close/>
                  <a:moveTo>
                    <a:pt x="10585" y="0"/>
                  </a:moveTo>
                  <a:lnTo>
                    <a:pt x="9823" y="417"/>
                  </a:lnTo>
                  <a:lnTo>
                    <a:pt x="7430" y="1762"/>
                  </a:lnTo>
                  <a:lnTo>
                    <a:pt x="5120" y="476"/>
                  </a:lnTo>
                  <a:lnTo>
                    <a:pt x="4358" y="60"/>
                  </a:lnTo>
                  <a:lnTo>
                    <a:pt x="4132" y="881"/>
                  </a:lnTo>
                  <a:lnTo>
                    <a:pt x="3418" y="3465"/>
                  </a:lnTo>
                  <a:lnTo>
                    <a:pt x="846" y="4120"/>
                  </a:lnTo>
                  <a:lnTo>
                    <a:pt x="1" y="4346"/>
                  </a:lnTo>
                  <a:lnTo>
                    <a:pt x="429" y="5072"/>
                  </a:lnTo>
                  <a:lnTo>
                    <a:pt x="1810" y="7394"/>
                  </a:lnTo>
                  <a:lnTo>
                    <a:pt x="477" y="9644"/>
                  </a:lnTo>
                  <a:lnTo>
                    <a:pt x="36" y="10370"/>
                  </a:lnTo>
                  <a:lnTo>
                    <a:pt x="894" y="10597"/>
                  </a:lnTo>
                  <a:lnTo>
                    <a:pt x="3561" y="11299"/>
                  </a:lnTo>
                  <a:lnTo>
                    <a:pt x="4239" y="13799"/>
                  </a:lnTo>
                  <a:lnTo>
                    <a:pt x="4466" y="14621"/>
                  </a:lnTo>
                  <a:lnTo>
                    <a:pt x="5228" y="14204"/>
                  </a:lnTo>
                  <a:lnTo>
                    <a:pt x="7621" y="12859"/>
                  </a:lnTo>
                  <a:lnTo>
                    <a:pt x="9942" y="14145"/>
                  </a:lnTo>
                  <a:lnTo>
                    <a:pt x="10704" y="14561"/>
                  </a:lnTo>
                  <a:lnTo>
                    <a:pt x="10919" y="13740"/>
                  </a:lnTo>
                  <a:lnTo>
                    <a:pt x="11633" y="11168"/>
                  </a:lnTo>
                  <a:lnTo>
                    <a:pt x="14217" y="10489"/>
                  </a:lnTo>
                  <a:lnTo>
                    <a:pt x="15062" y="10275"/>
                  </a:lnTo>
                  <a:lnTo>
                    <a:pt x="14633" y="9537"/>
                  </a:lnTo>
                  <a:lnTo>
                    <a:pt x="13240" y="7215"/>
                  </a:lnTo>
                  <a:lnTo>
                    <a:pt x="14586" y="4965"/>
                  </a:lnTo>
                  <a:lnTo>
                    <a:pt x="15003" y="4227"/>
                  </a:lnTo>
                  <a:lnTo>
                    <a:pt x="14169" y="4024"/>
                  </a:lnTo>
                  <a:lnTo>
                    <a:pt x="11502"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3" name="Google Shape;603;p11"/>
            <p:cNvSpPr/>
            <p:nvPr/>
          </p:nvSpPr>
          <p:spPr>
            <a:xfrm>
              <a:off x="596200" y="1211600"/>
              <a:ext cx="375950" cy="365825"/>
            </a:xfrm>
            <a:custGeom>
              <a:avLst/>
              <a:gdLst/>
              <a:ahLst/>
              <a:cxnLst/>
              <a:rect l="l" t="t" r="r" b="b"/>
              <a:pathLst>
                <a:path w="15038" h="14633" extrusionOk="0">
                  <a:moveTo>
                    <a:pt x="4894" y="1298"/>
                  </a:moveTo>
                  <a:lnTo>
                    <a:pt x="7108" y="2536"/>
                  </a:lnTo>
                  <a:lnTo>
                    <a:pt x="7108" y="6334"/>
                  </a:lnTo>
                  <a:lnTo>
                    <a:pt x="4263" y="3572"/>
                  </a:lnTo>
                  <a:lnTo>
                    <a:pt x="4894" y="1298"/>
                  </a:lnTo>
                  <a:close/>
                  <a:moveTo>
                    <a:pt x="10037" y="1250"/>
                  </a:moveTo>
                  <a:lnTo>
                    <a:pt x="10692" y="3655"/>
                  </a:lnTo>
                  <a:lnTo>
                    <a:pt x="7930" y="6334"/>
                  </a:lnTo>
                  <a:lnTo>
                    <a:pt x="7930" y="2429"/>
                  </a:lnTo>
                  <a:lnTo>
                    <a:pt x="7942" y="2429"/>
                  </a:lnTo>
                  <a:lnTo>
                    <a:pt x="10037" y="1250"/>
                  </a:lnTo>
                  <a:close/>
                  <a:moveTo>
                    <a:pt x="3751" y="4227"/>
                  </a:moveTo>
                  <a:lnTo>
                    <a:pt x="6513" y="6906"/>
                  </a:lnTo>
                  <a:lnTo>
                    <a:pt x="2501" y="6906"/>
                  </a:lnTo>
                  <a:lnTo>
                    <a:pt x="1274" y="4870"/>
                  </a:lnTo>
                  <a:lnTo>
                    <a:pt x="3751" y="4227"/>
                  </a:lnTo>
                  <a:close/>
                  <a:moveTo>
                    <a:pt x="11383" y="4155"/>
                  </a:moveTo>
                  <a:lnTo>
                    <a:pt x="13716" y="4763"/>
                  </a:lnTo>
                  <a:lnTo>
                    <a:pt x="12442" y="6906"/>
                  </a:lnTo>
                  <a:lnTo>
                    <a:pt x="8525" y="6906"/>
                  </a:lnTo>
                  <a:lnTo>
                    <a:pt x="11383" y="4155"/>
                  </a:lnTo>
                  <a:close/>
                  <a:moveTo>
                    <a:pt x="12561" y="7727"/>
                  </a:moveTo>
                  <a:lnTo>
                    <a:pt x="13776" y="9763"/>
                  </a:lnTo>
                  <a:lnTo>
                    <a:pt x="11311" y="10406"/>
                  </a:lnTo>
                  <a:lnTo>
                    <a:pt x="8537" y="7727"/>
                  </a:lnTo>
                  <a:close/>
                  <a:moveTo>
                    <a:pt x="6513" y="7739"/>
                  </a:moveTo>
                  <a:lnTo>
                    <a:pt x="3667" y="10501"/>
                  </a:lnTo>
                  <a:lnTo>
                    <a:pt x="1334" y="9882"/>
                  </a:lnTo>
                  <a:lnTo>
                    <a:pt x="2620" y="7739"/>
                  </a:lnTo>
                  <a:close/>
                  <a:moveTo>
                    <a:pt x="7942" y="8311"/>
                  </a:moveTo>
                  <a:lnTo>
                    <a:pt x="10787" y="11061"/>
                  </a:lnTo>
                  <a:lnTo>
                    <a:pt x="10156" y="13335"/>
                  </a:lnTo>
                  <a:lnTo>
                    <a:pt x="7942" y="12097"/>
                  </a:lnTo>
                  <a:lnTo>
                    <a:pt x="7942" y="8311"/>
                  </a:lnTo>
                  <a:close/>
                  <a:moveTo>
                    <a:pt x="7120" y="8311"/>
                  </a:moveTo>
                  <a:lnTo>
                    <a:pt x="7120" y="12204"/>
                  </a:lnTo>
                  <a:lnTo>
                    <a:pt x="7108" y="12204"/>
                  </a:lnTo>
                  <a:lnTo>
                    <a:pt x="5013" y="13383"/>
                  </a:lnTo>
                  <a:lnTo>
                    <a:pt x="4358" y="10989"/>
                  </a:lnTo>
                  <a:lnTo>
                    <a:pt x="7120" y="8311"/>
                  </a:lnTo>
                  <a:close/>
                  <a:moveTo>
                    <a:pt x="10573" y="0"/>
                  </a:moveTo>
                  <a:lnTo>
                    <a:pt x="9823" y="417"/>
                  </a:lnTo>
                  <a:lnTo>
                    <a:pt x="7418" y="1762"/>
                  </a:lnTo>
                  <a:lnTo>
                    <a:pt x="5120" y="464"/>
                  </a:lnTo>
                  <a:lnTo>
                    <a:pt x="4358" y="48"/>
                  </a:lnTo>
                  <a:lnTo>
                    <a:pt x="4132" y="881"/>
                  </a:lnTo>
                  <a:lnTo>
                    <a:pt x="3417" y="3477"/>
                  </a:lnTo>
                  <a:lnTo>
                    <a:pt x="846" y="4143"/>
                  </a:lnTo>
                  <a:lnTo>
                    <a:pt x="0" y="4370"/>
                  </a:lnTo>
                  <a:lnTo>
                    <a:pt x="429" y="5096"/>
                  </a:lnTo>
                  <a:lnTo>
                    <a:pt x="1810" y="7418"/>
                  </a:lnTo>
                  <a:lnTo>
                    <a:pt x="476" y="9668"/>
                  </a:lnTo>
                  <a:lnTo>
                    <a:pt x="36" y="10394"/>
                  </a:lnTo>
                  <a:lnTo>
                    <a:pt x="893" y="10620"/>
                  </a:lnTo>
                  <a:lnTo>
                    <a:pt x="3548" y="11311"/>
                  </a:lnTo>
                  <a:lnTo>
                    <a:pt x="4239" y="13811"/>
                  </a:lnTo>
                  <a:lnTo>
                    <a:pt x="4453" y="14633"/>
                  </a:lnTo>
                  <a:lnTo>
                    <a:pt x="5215" y="14216"/>
                  </a:lnTo>
                  <a:lnTo>
                    <a:pt x="7608" y="12883"/>
                  </a:lnTo>
                  <a:lnTo>
                    <a:pt x="9918" y="14168"/>
                  </a:lnTo>
                  <a:lnTo>
                    <a:pt x="10680" y="14585"/>
                  </a:lnTo>
                  <a:lnTo>
                    <a:pt x="10906" y="13776"/>
                  </a:lnTo>
                  <a:lnTo>
                    <a:pt x="11621" y="11180"/>
                  </a:lnTo>
                  <a:lnTo>
                    <a:pt x="14192" y="10513"/>
                  </a:lnTo>
                  <a:lnTo>
                    <a:pt x="15038" y="10287"/>
                  </a:lnTo>
                  <a:lnTo>
                    <a:pt x="14609" y="9561"/>
                  </a:lnTo>
                  <a:lnTo>
                    <a:pt x="13228" y="7227"/>
                  </a:lnTo>
                  <a:lnTo>
                    <a:pt x="14562" y="4977"/>
                  </a:lnTo>
                  <a:lnTo>
                    <a:pt x="15002" y="4251"/>
                  </a:lnTo>
                  <a:lnTo>
                    <a:pt x="14145" y="4024"/>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11"/>
            <p:cNvSpPr/>
            <p:nvPr/>
          </p:nvSpPr>
          <p:spPr>
            <a:xfrm>
              <a:off x="216975" y="1942325"/>
              <a:ext cx="376275" cy="365850"/>
            </a:xfrm>
            <a:custGeom>
              <a:avLst/>
              <a:gdLst/>
              <a:ahLst/>
              <a:cxnLst/>
              <a:rect l="l" t="t" r="r" b="b"/>
              <a:pathLst>
                <a:path w="15051" h="14634" extrusionOk="0">
                  <a:moveTo>
                    <a:pt x="4894" y="1299"/>
                  </a:moveTo>
                  <a:lnTo>
                    <a:pt x="7109" y="2537"/>
                  </a:lnTo>
                  <a:lnTo>
                    <a:pt x="7109" y="6335"/>
                  </a:lnTo>
                  <a:lnTo>
                    <a:pt x="4275" y="3573"/>
                  </a:lnTo>
                  <a:lnTo>
                    <a:pt x="4894" y="1299"/>
                  </a:lnTo>
                  <a:close/>
                  <a:moveTo>
                    <a:pt x="10050" y="1251"/>
                  </a:moveTo>
                  <a:lnTo>
                    <a:pt x="10704" y="3656"/>
                  </a:lnTo>
                  <a:lnTo>
                    <a:pt x="7930" y="6335"/>
                  </a:lnTo>
                  <a:lnTo>
                    <a:pt x="7930" y="2430"/>
                  </a:lnTo>
                  <a:lnTo>
                    <a:pt x="7942" y="2430"/>
                  </a:lnTo>
                  <a:lnTo>
                    <a:pt x="10050" y="1251"/>
                  </a:lnTo>
                  <a:close/>
                  <a:moveTo>
                    <a:pt x="3751" y="4228"/>
                  </a:moveTo>
                  <a:lnTo>
                    <a:pt x="6513" y="6906"/>
                  </a:lnTo>
                  <a:lnTo>
                    <a:pt x="2501" y="6906"/>
                  </a:lnTo>
                  <a:lnTo>
                    <a:pt x="1275" y="4870"/>
                  </a:lnTo>
                  <a:lnTo>
                    <a:pt x="3751" y="4228"/>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37" y="7728"/>
                  </a:moveTo>
                  <a:lnTo>
                    <a:pt x="3680" y="10478"/>
                  </a:lnTo>
                  <a:lnTo>
                    <a:pt x="1334" y="9871"/>
                  </a:lnTo>
                  <a:lnTo>
                    <a:pt x="2620" y="7728"/>
                  </a:lnTo>
                  <a:close/>
                  <a:moveTo>
                    <a:pt x="7942" y="8311"/>
                  </a:moveTo>
                  <a:lnTo>
                    <a:pt x="10788" y="11062"/>
                  </a:lnTo>
                  <a:lnTo>
                    <a:pt x="10169" y="13336"/>
                  </a:lnTo>
                  <a:lnTo>
                    <a:pt x="7942" y="12109"/>
                  </a:lnTo>
                  <a:lnTo>
                    <a:pt x="7942" y="8311"/>
                  </a:lnTo>
                  <a:close/>
                  <a:moveTo>
                    <a:pt x="7133" y="8311"/>
                  </a:moveTo>
                  <a:lnTo>
                    <a:pt x="7133" y="12205"/>
                  </a:lnTo>
                  <a:lnTo>
                    <a:pt x="7109" y="12205"/>
                  </a:lnTo>
                  <a:lnTo>
                    <a:pt x="5013" y="13383"/>
                  </a:lnTo>
                  <a:lnTo>
                    <a:pt x="4358" y="10990"/>
                  </a:lnTo>
                  <a:lnTo>
                    <a:pt x="7133" y="8311"/>
                  </a:lnTo>
                  <a:close/>
                  <a:moveTo>
                    <a:pt x="10585" y="1"/>
                  </a:moveTo>
                  <a:lnTo>
                    <a:pt x="9823" y="418"/>
                  </a:lnTo>
                  <a:lnTo>
                    <a:pt x="7430" y="1763"/>
                  </a:lnTo>
                  <a:lnTo>
                    <a:pt x="5120" y="465"/>
                  </a:lnTo>
                  <a:lnTo>
                    <a:pt x="4358" y="48"/>
                  </a:lnTo>
                  <a:lnTo>
                    <a:pt x="4132" y="870"/>
                  </a:lnTo>
                  <a:lnTo>
                    <a:pt x="3418" y="3454"/>
                  </a:lnTo>
                  <a:lnTo>
                    <a:pt x="846" y="4144"/>
                  </a:lnTo>
                  <a:lnTo>
                    <a:pt x="1" y="4370"/>
                  </a:lnTo>
                  <a:lnTo>
                    <a:pt x="429" y="5097"/>
                  </a:lnTo>
                  <a:lnTo>
                    <a:pt x="1810" y="7418"/>
                  </a:lnTo>
                  <a:lnTo>
                    <a:pt x="477" y="9669"/>
                  </a:lnTo>
                  <a:lnTo>
                    <a:pt x="36" y="10395"/>
                  </a:lnTo>
                  <a:lnTo>
                    <a:pt x="894" y="10621"/>
                  </a:lnTo>
                  <a:lnTo>
                    <a:pt x="3561" y="11312"/>
                  </a:lnTo>
                  <a:lnTo>
                    <a:pt x="4239" y="13812"/>
                  </a:lnTo>
                  <a:lnTo>
                    <a:pt x="4466" y="14634"/>
                  </a:lnTo>
                  <a:lnTo>
                    <a:pt x="5228" y="14217"/>
                  </a:lnTo>
                  <a:lnTo>
                    <a:pt x="7621" y="12883"/>
                  </a:lnTo>
                  <a:lnTo>
                    <a:pt x="9930" y="14169"/>
                  </a:lnTo>
                  <a:lnTo>
                    <a:pt x="10681" y="14586"/>
                  </a:lnTo>
                  <a:lnTo>
                    <a:pt x="10907" y="13776"/>
                  </a:lnTo>
                  <a:lnTo>
                    <a:pt x="11621" y="11181"/>
                  </a:lnTo>
                  <a:lnTo>
                    <a:pt x="14193" y="10514"/>
                  </a:lnTo>
                  <a:lnTo>
                    <a:pt x="15050" y="10288"/>
                  </a:lnTo>
                  <a:lnTo>
                    <a:pt x="14610" y="9562"/>
                  </a:lnTo>
                  <a:lnTo>
                    <a:pt x="13240" y="7228"/>
                  </a:lnTo>
                  <a:lnTo>
                    <a:pt x="14586" y="4978"/>
                  </a:lnTo>
                  <a:lnTo>
                    <a:pt x="15014" y="4251"/>
                  </a:lnTo>
                  <a:lnTo>
                    <a:pt x="14169" y="4025"/>
                  </a:lnTo>
                  <a:lnTo>
                    <a:pt x="11502"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11"/>
            <p:cNvSpPr/>
            <p:nvPr/>
          </p:nvSpPr>
          <p:spPr>
            <a:xfrm>
              <a:off x="216975" y="2307850"/>
              <a:ext cx="376275" cy="365250"/>
            </a:xfrm>
            <a:custGeom>
              <a:avLst/>
              <a:gdLst/>
              <a:ahLst/>
              <a:cxnLst/>
              <a:rect l="l" t="t" r="r" b="b"/>
              <a:pathLst>
                <a:path w="15051" h="14610" extrusionOk="0">
                  <a:moveTo>
                    <a:pt x="4894" y="1275"/>
                  </a:moveTo>
                  <a:lnTo>
                    <a:pt x="7109" y="2513"/>
                  </a:lnTo>
                  <a:lnTo>
                    <a:pt x="7109" y="6323"/>
                  </a:lnTo>
                  <a:lnTo>
                    <a:pt x="4275" y="3561"/>
                  </a:lnTo>
                  <a:lnTo>
                    <a:pt x="4894" y="1275"/>
                  </a:lnTo>
                  <a:close/>
                  <a:moveTo>
                    <a:pt x="10050" y="1251"/>
                  </a:moveTo>
                  <a:lnTo>
                    <a:pt x="10704" y="3644"/>
                  </a:lnTo>
                  <a:lnTo>
                    <a:pt x="7930" y="6323"/>
                  </a:lnTo>
                  <a:lnTo>
                    <a:pt x="7930" y="2430"/>
                  </a:lnTo>
                  <a:lnTo>
                    <a:pt x="7942" y="2430"/>
                  </a:lnTo>
                  <a:lnTo>
                    <a:pt x="10050" y="1251"/>
                  </a:lnTo>
                  <a:close/>
                  <a:moveTo>
                    <a:pt x="3751" y="4227"/>
                  </a:moveTo>
                  <a:lnTo>
                    <a:pt x="6513" y="6906"/>
                  </a:lnTo>
                  <a:lnTo>
                    <a:pt x="2501" y="6906"/>
                  </a:lnTo>
                  <a:lnTo>
                    <a:pt x="1275" y="4870"/>
                  </a:lnTo>
                  <a:lnTo>
                    <a:pt x="3751" y="4227"/>
                  </a:lnTo>
                  <a:close/>
                  <a:moveTo>
                    <a:pt x="11383" y="4132"/>
                  </a:moveTo>
                  <a:lnTo>
                    <a:pt x="13717" y="4751"/>
                  </a:lnTo>
                  <a:lnTo>
                    <a:pt x="12455" y="6906"/>
                  </a:lnTo>
                  <a:lnTo>
                    <a:pt x="8537" y="6906"/>
                  </a:lnTo>
                  <a:lnTo>
                    <a:pt x="11383" y="4132"/>
                  </a:lnTo>
                  <a:close/>
                  <a:moveTo>
                    <a:pt x="12562" y="7728"/>
                  </a:moveTo>
                  <a:lnTo>
                    <a:pt x="13776" y="9764"/>
                  </a:lnTo>
                  <a:lnTo>
                    <a:pt x="11312" y="10407"/>
                  </a:lnTo>
                  <a:lnTo>
                    <a:pt x="8537" y="7728"/>
                  </a:lnTo>
                  <a:close/>
                  <a:moveTo>
                    <a:pt x="6513" y="7728"/>
                  </a:moveTo>
                  <a:lnTo>
                    <a:pt x="3680" y="10478"/>
                  </a:lnTo>
                  <a:lnTo>
                    <a:pt x="1322" y="9871"/>
                  </a:lnTo>
                  <a:lnTo>
                    <a:pt x="2608" y="7728"/>
                  </a:lnTo>
                  <a:close/>
                  <a:moveTo>
                    <a:pt x="7942" y="8299"/>
                  </a:moveTo>
                  <a:lnTo>
                    <a:pt x="10788" y="11062"/>
                  </a:lnTo>
                  <a:lnTo>
                    <a:pt x="10169" y="13336"/>
                  </a:lnTo>
                  <a:lnTo>
                    <a:pt x="7942" y="12097"/>
                  </a:lnTo>
                  <a:lnTo>
                    <a:pt x="7942" y="8299"/>
                  </a:lnTo>
                  <a:close/>
                  <a:moveTo>
                    <a:pt x="7133" y="8299"/>
                  </a:moveTo>
                  <a:lnTo>
                    <a:pt x="7133" y="12205"/>
                  </a:lnTo>
                  <a:lnTo>
                    <a:pt x="7109" y="12205"/>
                  </a:lnTo>
                  <a:lnTo>
                    <a:pt x="5013" y="13383"/>
                  </a:lnTo>
                  <a:lnTo>
                    <a:pt x="4358" y="10978"/>
                  </a:lnTo>
                  <a:lnTo>
                    <a:pt x="7133" y="8299"/>
                  </a:lnTo>
                  <a:close/>
                  <a:moveTo>
                    <a:pt x="10597" y="1"/>
                  </a:moveTo>
                  <a:lnTo>
                    <a:pt x="9835" y="417"/>
                  </a:lnTo>
                  <a:lnTo>
                    <a:pt x="7442" y="1751"/>
                  </a:lnTo>
                  <a:lnTo>
                    <a:pt x="5132" y="465"/>
                  </a:lnTo>
                  <a:lnTo>
                    <a:pt x="4370" y="48"/>
                  </a:lnTo>
                  <a:lnTo>
                    <a:pt x="4144" y="858"/>
                  </a:lnTo>
                  <a:lnTo>
                    <a:pt x="3430" y="3453"/>
                  </a:lnTo>
                  <a:lnTo>
                    <a:pt x="846" y="4120"/>
                  </a:lnTo>
                  <a:lnTo>
                    <a:pt x="1" y="4346"/>
                  </a:lnTo>
                  <a:lnTo>
                    <a:pt x="429" y="5073"/>
                  </a:lnTo>
                  <a:lnTo>
                    <a:pt x="1810" y="7394"/>
                  </a:lnTo>
                  <a:lnTo>
                    <a:pt x="477" y="9645"/>
                  </a:lnTo>
                  <a:lnTo>
                    <a:pt x="36"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40" y="7216"/>
                  </a:lnTo>
                  <a:lnTo>
                    <a:pt x="14586" y="4966"/>
                  </a:lnTo>
                  <a:lnTo>
                    <a:pt x="15014" y="4239"/>
                  </a:lnTo>
                  <a:lnTo>
                    <a:pt x="14169" y="4013"/>
                  </a:lnTo>
                  <a:lnTo>
                    <a:pt x="11502" y="3322"/>
                  </a:lnTo>
                  <a:lnTo>
                    <a:pt x="10823" y="822"/>
                  </a:lnTo>
                  <a:lnTo>
                    <a:pt x="1059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11"/>
            <p:cNvSpPr/>
            <p:nvPr/>
          </p:nvSpPr>
          <p:spPr>
            <a:xfrm>
              <a:off x="216975" y="2673075"/>
              <a:ext cx="376275" cy="365550"/>
            </a:xfrm>
            <a:custGeom>
              <a:avLst/>
              <a:gdLst/>
              <a:ahLst/>
              <a:cxnLst/>
              <a:rect l="l" t="t" r="r" b="b"/>
              <a:pathLst>
                <a:path w="15051"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3751" y="4227"/>
                  </a:moveTo>
                  <a:lnTo>
                    <a:pt x="6513" y="6906"/>
                  </a:lnTo>
                  <a:lnTo>
                    <a:pt x="2501" y="6906"/>
                  </a:lnTo>
                  <a:lnTo>
                    <a:pt x="1275" y="4870"/>
                  </a:lnTo>
                  <a:lnTo>
                    <a:pt x="3751" y="4227"/>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13" y="7716"/>
                  </a:moveTo>
                  <a:lnTo>
                    <a:pt x="3680" y="10478"/>
                  </a:lnTo>
                  <a:lnTo>
                    <a:pt x="1334" y="9871"/>
                  </a:lnTo>
                  <a:lnTo>
                    <a:pt x="2608" y="7716"/>
                  </a:lnTo>
                  <a:close/>
                  <a:moveTo>
                    <a:pt x="7942" y="8299"/>
                  </a:moveTo>
                  <a:lnTo>
                    <a:pt x="10788" y="11050"/>
                  </a:lnTo>
                  <a:lnTo>
                    <a:pt x="10169" y="13324"/>
                  </a:lnTo>
                  <a:lnTo>
                    <a:pt x="7942" y="12085"/>
                  </a:lnTo>
                  <a:lnTo>
                    <a:pt x="7942" y="8299"/>
                  </a:lnTo>
                  <a:close/>
                  <a:moveTo>
                    <a:pt x="7133" y="8311"/>
                  </a:moveTo>
                  <a:lnTo>
                    <a:pt x="7133" y="12193"/>
                  </a:lnTo>
                  <a:lnTo>
                    <a:pt x="7109" y="12193"/>
                  </a:lnTo>
                  <a:lnTo>
                    <a:pt x="5013" y="13383"/>
                  </a:lnTo>
                  <a:lnTo>
                    <a:pt x="4358" y="10990"/>
                  </a:lnTo>
                  <a:lnTo>
                    <a:pt x="7133" y="8311"/>
                  </a:lnTo>
                  <a:close/>
                  <a:moveTo>
                    <a:pt x="10585"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50" y="10276"/>
                  </a:lnTo>
                  <a:lnTo>
                    <a:pt x="14610" y="9549"/>
                  </a:lnTo>
                  <a:lnTo>
                    <a:pt x="13229" y="7228"/>
                  </a:lnTo>
                  <a:lnTo>
                    <a:pt x="14562" y="4977"/>
                  </a:lnTo>
                  <a:lnTo>
                    <a:pt x="15003" y="4251"/>
                  </a:lnTo>
                  <a:lnTo>
                    <a:pt x="14157" y="4025"/>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11"/>
            <p:cNvSpPr/>
            <p:nvPr/>
          </p:nvSpPr>
          <p:spPr>
            <a:xfrm>
              <a:off x="596200" y="3769350"/>
              <a:ext cx="375950" cy="365250"/>
            </a:xfrm>
            <a:custGeom>
              <a:avLst/>
              <a:gdLst/>
              <a:ahLst/>
              <a:cxnLst/>
              <a:rect l="l" t="t" r="r" b="b"/>
              <a:pathLst>
                <a:path w="15038" h="14610" extrusionOk="0">
                  <a:moveTo>
                    <a:pt x="4894" y="1274"/>
                  </a:moveTo>
                  <a:lnTo>
                    <a:pt x="7108" y="2512"/>
                  </a:lnTo>
                  <a:lnTo>
                    <a:pt x="7108" y="6311"/>
                  </a:lnTo>
                  <a:lnTo>
                    <a:pt x="4263" y="3560"/>
                  </a:lnTo>
                  <a:lnTo>
                    <a:pt x="4894" y="1274"/>
                  </a:lnTo>
                  <a:close/>
                  <a:moveTo>
                    <a:pt x="10037" y="1238"/>
                  </a:moveTo>
                  <a:lnTo>
                    <a:pt x="10692" y="3632"/>
                  </a:lnTo>
                  <a:lnTo>
                    <a:pt x="7930" y="6311"/>
                  </a:lnTo>
                  <a:lnTo>
                    <a:pt x="7930" y="2405"/>
                  </a:lnTo>
                  <a:lnTo>
                    <a:pt x="7942" y="2405"/>
                  </a:lnTo>
                  <a:lnTo>
                    <a:pt x="10037" y="1238"/>
                  </a:lnTo>
                  <a:close/>
                  <a:moveTo>
                    <a:pt x="3751" y="4215"/>
                  </a:moveTo>
                  <a:lnTo>
                    <a:pt x="6513" y="6894"/>
                  </a:lnTo>
                  <a:lnTo>
                    <a:pt x="2501" y="6894"/>
                  </a:lnTo>
                  <a:lnTo>
                    <a:pt x="1286" y="4846"/>
                  </a:lnTo>
                  <a:lnTo>
                    <a:pt x="3751" y="4215"/>
                  </a:lnTo>
                  <a:close/>
                  <a:moveTo>
                    <a:pt x="11383" y="4132"/>
                  </a:moveTo>
                  <a:lnTo>
                    <a:pt x="13716" y="4751"/>
                  </a:lnTo>
                  <a:lnTo>
                    <a:pt x="12442" y="6894"/>
                  </a:lnTo>
                  <a:lnTo>
                    <a:pt x="8525" y="6894"/>
                  </a:lnTo>
                  <a:lnTo>
                    <a:pt x="11383" y="4132"/>
                  </a:lnTo>
                  <a:close/>
                  <a:moveTo>
                    <a:pt x="12561" y="7704"/>
                  </a:moveTo>
                  <a:lnTo>
                    <a:pt x="13776" y="9751"/>
                  </a:lnTo>
                  <a:lnTo>
                    <a:pt x="11311" y="10382"/>
                  </a:lnTo>
                  <a:lnTo>
                    <a:pt x="8537" y="7704"/>
                  </a:lnTo>
                  <a:close/>
                  <a:moveTo>
                    <a:pt x="6513" y="7704"/>
                  </a:moveTo>
                  <a:lnTo>
                    <a:pt x="3655" y="10466"/>
                  </a:lnTo>
                  <a:lnTo>
                    <a:pt x="1322" y="9847"/>
                  </a:lnTo>
                  <a:lnTo>
                    <a:pt x="2596" y="7704"/>
                  </a:lnTo>
                  <a:close/>
                  <a:moveTo>
                    <a:pt x="7942" y="8287"/>
                  </a:moveTo>
                  <a:lnTo>
                    <a:pt x="10787" y="11037"/>
                  </a:lnTo>
                  <a:lnTo>
                    <a:pt x="10156" y="13323"/>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11" y="417"/>
                  </a:lnTo>
                  <a:lnTo>
                    <a:pt x="7418" y="1750"/>
                  </a:lnTo>
                  <a:lnTo>
                    <a:pt x="5120" y="465"/>
                  </a:lnTo>
                  <a:lnTo>
                    <a:pt x="4358" y="48"/>
                  </a:lnTo>
                  <a:lnTo>
                    <a:pt x="4132" y="857"/>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53" y="14609"/>
                  </a:lnTo>
                  <a:lnTo>
                    <a:pt x="5215" y="14192"/>
                  </a:lnTo>
                  <a:lnTo>
                    <a:pt x="7608" y="12859"/>
                  </a:lnTo>
                  <a:lnTo>
                    <a:pt x="9918" y="14157"/>
                  </a:lnTo>
                  <a:lnTo>
                    <a:pt x="10680" y="14573"/>
                  </a:lnTo>
                  <a:lnTo>
                    <a:pt x="10906" y="13752"/>
                  </a:lnTo>
                  <a:lnTo>
                    <a:pt x="11621" y="11156"/>
                  </a:lnTo>
                  <a:lnTo>
                    <a:pt x="14192" y="10490"/>
                  </a:lnTo>
                  <a:lnTo>
                    <a:pt x="15038" y="10263"/>
                  </a:lnTo>
                  <a:lnTo>
                    <a:pt x="14609" y="9537"/>
                  </a:lnTo>
                  <a:lnTo>
                    <a:pt x="13228" y="7215"/>
                  </a:lnTo>
                  <a:lnTo>
                    <a:pt x="14562" y="4965"/>
                  </a:lnTo>
                  <a:lnTo>
                    <a:pt x="14990" y="4239"/>
                  </a:lnTo>
                  <a:lnTo>
                    <a:pt x="14145" y="4013"/>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11"/>
            <p:cNvSpPr/>
            <p:nvPr/>
          </p:nvSpPr>
          <p:spPr>
            <a:xfrm>
              <a:off x="596200" y="4134575"/>
              <a:ext cx="375950" cy="365525"/>
            </a:xfrm>
            <a:custGeom>
              <a:avLst/>
              <a:gdLst/>
              <a:ahLst/>
              <a:cxnLst/>
              <a:rect l="l" t="t" r="r" b="b"/>
              <a:pathLst>
                <a:path w="15038" h="14621" extrusionOk="0">
                  <a:moveTo>
                    <a:pt x="4894" y="1286"/>
                  </a:moveTo>
                  <a:lnTo>
                    <a:pt x="7108" y="2512"/>
                  </a:lnTo>
                  <a:lnTo>
                    <a:pt x="7108" y="6310"/>
                  </a:lnTo>
                  <a:lnTo>
                    <a:pt x="4263" y="3560"/>
                  </a:lnTo>
                  <a:lnTo>
                    <a:pt x="4894" y="1286"/>
                  </a:lnTo>
                  <a:close/>
                  <a:moveTo>
                    <a:pt x="10037" y="1238"/>
                  </a:moveTo>
                  <a:lnTo>
                    <a:pt x="10692" y="3632"/>
                  </a:lnTo>
                  <a:lnTo>
                    <a:pt x="7930" y="6310"/>
                  </a:lnTo>
                  <a:lnTo>
                    <a:pt x="7930" y="2417"/>
                  </a:lnTo>
                  <a:lnTo>
                    <a:pt x="7942" y="2417"/>
                  </a:lnTo>
                  <a:lnTo>
                    <a:pt x="10037" y="1238"/>
                  </a:lnTo>
                  <a:close/>
                  <a:moveTo>
                    <a:pt x="11383" y="4132"/>
                  </a:moveTo>
                  <a:lnTo>
                    <a:pt x="13716" y="4739"/>
                  </a:lnTo>
                  <a:lnTo>
                    <a:pt x="12442" y="6882"/>
                  </a:lnTo>
                  <a:lnTo>
                    <a:pt x="8525" y="6882"/>
                  </a:lnTo>
                  <a:lnTo>
                    <a:pt x="11383" y="4132"/>
                  </a:lnTo>
                  <a:close/>
                  <a:moveTo>
                    <a:pt x="3751" y="4215"/>
                  </a:moveTo>
                  <a:lnTo>
                    <a:pt x="6513" y="6894"/>
                  </a:lnTo>
                  <a:lnTo>
                    <a:pt x="2501" y="6894"/>
                  </a:lnTo>
                  <a:lnTo>
                    <a:pt x="1274" y="4858"/>
                  </a:lnTo>
                  <a:lnTo>
                    <a:pt x="3751" y="4215"/>
                  </a:lnTo>
                  <a:close/>
                  <a:moveTo>
                    <a:pt x="12561" y="7715"/>
                  </a:moveTo>
                  <a:lnTo>
                    <a:pt x="13776" y="9751"/>
                  </a:lnTo>
                  <a:lnTo>
                    <a:pt x="11311" y="10394"/>
                  </a:lnTo>
                  <a:lnTo>
                    <a:pt x="8537" y="7715"/>
                  </a:lnTo>
                  <a:close/>
                  <a:moveTo>
                    <a:pt x="6513" y="7715"/>
                  </a:moveTo>
                  <a:lnTo>
                    <a:pt x="3667" y="10466"/>
                  </a:lnTo>
                  <a:lnTo>
                    <a:pt x="1334" y="9859"/>
                  </a:lnTo>
                  <a:lnTo>
                    <a:pt x="2620" y="7715"/>
                  </a:lnTo>
                  <a:close/>
                  <a:moveTo>
                    <a:pt x="7942" y="8299"/>
                  </a:moveTo>
                  <a:lnTo>
                    <a:pt x="10787" y="11049"/>
                  </a:lnTo>
                  <a:lnTo>
                    <a:pt x="10156" y="13323"/>
                  </a:lnTo>
                  <a:lnTo>
                    <a:pt x="7942" y="12085"/>
                  </a:lnTo>
                  <a:lnTo>
                    <a:pt x="7942" y="8299"/>
                  </a:lnTo>
                  <a:close/>
                  <a:moveTo>
                    <a:pt x="7120" y="8299"/>
                  </a:moveTo>
                  <a:lnTo>
                    <a:pt x="7120" y="12192"/>
                  </a:lnTo>
                  <a:lnTo>
                    <a:pt x="7108" y="12192"/>
                  </a:lnTo>
                  <a:lnTo>
                    <a:pt x="5013" y="13371"/>
                  </a:lnTo>
                  <a:lnTo>
                    <a:pt x="4358" y="10978"/>
                  </a:lnTo>
                  <a:lnTo>
                    <a:pt x="7120" y="8299"/>
                  </a:lnTo>
                  <a:close/>
                  <a:moveTo>
                    <a:pt x="10573" y="0"/>
                  </a:moveTo>
                  <a:lnTo>
                    <a:pt x="9811" y="417"/>
                  </a:lnTo>
                  <a:lnTo>
                    <a:pt x="7418" y="1762"/>
                  </a:lnTo>
                  <a:lnTo>
                    <a:pt x="5120" y="465"/>
                  </a:lnTo>
                  <a:lnTo>
                    <a:pt x="4358" y="48"/>
                  </a:lnTo>
                  <a:lnTo>
                    <a:pt x="4132" y="869"/>
                  </a:lnTo>
                  <a:lnTo>
                    <a:pt x="3417" y="3453"/>
                  </a:lnTo>
                  <a:lnTo>
                    <a:pt x="846" y="4132"/>
                  </a:lnTo>
                  <a:lnTo>
                    <a:pt x="0" y="4346"/>
                  </a:lnTo>
                  <a:lnTo>
                    <a:pt x="429" y="5084"/>
                  </a:lnTo>
                  <a:lnTo>
                    <a:pt x="1810" y="7406"/>
                  </a:lnTo>
                  <a:lnTo>
                    <a:pt x="476" y="9644"/>
                  </a:lnTo>
                  <a:lnTo>
                    <a:pt x="36" y="10382"/>
                  </a:lnTo>
                  <a:lnTo>
                    <a:pt x="893" y="10597"/>
                  </a:lnTo>
                  <a:lnTo>
                    <a:pt x="3548" y="11299"/>
                  </a:lnTo>
                  <a:lnTo>
                    <a:pt x="4239" y="13799"/>
                  </a:lnTo>
                  <a:lnTo>
                    <a:pt x="4453" y="14621"/>
                  </a:lnTo>
                  <a:lnTo>
                    <a:pt x="5215" y="14204"/>
                  </a:lnTo>
                  <a:lnTo>
                    <a:pt x="7608" y="12859"/>
                  </a:lnTo>
                  <a:lnTo>
                    <a:pt x="9918" y="14157"/>
                  </a:lnTo>
                  <a:lnTo>
                    <a:pt x="10680" y="14573"/>
                  </a:lnTo>
                  <a:lnTo>
                    <a:pt x="10906" y="13752"/>
                  </a:lnTo>
                  <a:lnTo>
                    <a:pt x="11621" y="11168"/>
                  </a:lnTo>
                  <a:lnTo>
                    <a:pt x="14192" y="10501"/>
                  </a:lnTo>
                  <a:lnTo>
                    <a:pt x="15038" y="10275"/>
                  </a:lnTo>
                  <a:lnTo>
                    <a:pt x="14609" y="9549"/>
                  </a:lnTo>
                  <a:lnTo>
                    <a:pt x="13228" y="7227"/>
                  </a:lnTo>
                  <a:lnTo>
                    <a:pt x="14562" y="4977"/>
                  </a:lnTo>
                  <a:lnTo>
                    <a:pt x="14990" y="4251"/>
                  </a:lnTo>
                  <a:lnTo>
                    <a:pt x="14145" y="4024"/>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11"/>
            <p:cNvSpPr/>
            <p:nvPr/>
          </p:nvSpPr>
          <p:spPr>
            <a:xfrm>
              <a:off x="596200" y="4499800"/>
              <a:ext cx="375950" cy="365250"/>
            </a:xfrm>
            <a:custGeom>
              <a:avLst/>
              <a:gdLst/>
              <a:ahLst/>
              <a:cxnLst/>
              <a:rect l="l" t="t" r="r" b="b"/>
              <a:pathLst>
                <a:path w="15038" h="14610" extrusionOk="0">
                  <a:moveTo>
                    <a:pt x="4894" y="1286"/>
                  </a:moveTo>
                  <a:lnTo>
                    <a:pt x="7108" y="2524"/>
                  </a:lnTo>
                  <a:lnTo>
                    <a:pt x="7108" y="6322"/>
                  </a:lnTo>
                  <a:lnTo>
                    <a:pt x="4263" y="3572"/>
                  </a:lnTo>
                  <a:lnTo>
                    <a:pt x="4894" y="1286"/>
                  </a:lnTo>
                  <a:close/>
                  <a:moveTo>
                    <a:pt x="10037" y="1250"/>
                  </a:moveTo>
                  <a:lnTo>
                    <a:pt x="10692" y="3643"/>
                  </a:lnTo>
                  <a:lnTo>
                    <a:pt x="7930" y="6322"/>
                  </a:lnTo>
                  <a:lnTo>
                    <a:pt x="7930" y="2417"/>
                  </a:lnTo>
                  <a:lnTo>
                    <a:pt x="7942" y="2417"/>
                  </a:lnTo>
                  <a:lnTo>
                    <a:pt x="10037" y="1250"/>
                  </a:lnTo>
                  <a:close/>
                  <a:moveTo>
                    <a:pt x="3751" y="4203"/>
                  </a:moveTo>
                  <a:lnTo>
                    <a:pt x="6513" y="6882"/>
                  </a:lnTo>
                  <a:lnTo>
                    <a:pt x="2501" y="6882"/>
                  </a:lnTo>
                  <a:lnTo>
                    <a:pt x="1274" y="4846"/>
                  </a:lnTo>
                  <a:lnTo>
                    <a:pt x="3751" y="4203"/>
                  </a:lnTo>
                  <a:close/>
                  <a:moveTo>
                    <a:pt x="11383" y="4132"/>
                  </a:moveTo>
                  <a:lnTo>
                    <a:pt x="13716" y="4739"/>
                  </a:lnTo>
                  <a:lnTo>
                    <a:pt x="12442" y="6882"/>
                  </a:lnTo>
                  <a:lnTo>
                    <a:pt x="8525" y="6882"/>
                  </a:lnTo>
                  <a:lnTo>
                    <a:pt x="11383" y="4132"/>
                  </a:lnTo>
                  <a:close/>
                  <a:moveTo>
                    <a:pt x="12561" y="7715"/>
                  </a:moveTo>
                  <a:lnTo>
                    <a:pt x="13776" y="9763"/>
                  </a:lnTo>
                  <a:lnTo>
                    <a:pt x="11311" y="10394"/>
                  </a:lnTo>
                  <a:lnTo>
                    <a:pt x="8537" y="7715"/>
                  </a:lnTo>
                  <a:close/>
                  <a:moveTo>
                    <a:pt x="6513" y="7715"/>
                  </a:moveTo>
                  <a:lnTo>
                    <a:pt x="3667" y="10478"/>
                  </a:lnTo>
                  <a:lnTo>
                    <a:pt x="1334" y="9858"/>
                  </a:lnTo>
                  <a:lnTo>
                    <a:pt x="2620" y="7715"/>
                  </a:lnTo>
                  <a:close/>
                  <a:moveTo>
                    <a:pt x="7942" y="8287"/>
                  </a:moveTo>
                  <a:lnTo>
                    <a:pt x="10787" y="11037"/>
                  </a:lnTo>
                  <a:lnTo>
                    <a:pt x="10156" y="13311"/>
                  </a:lnTo>
                  <a:lnTo>
                    <a:pt x="7942" y="12085"/>
                  </a:lnTo>
                  <a:lnTo>
                    <a:pt x="7942" y="8287"/>
                  </a:lnTo>
                  <a:close/>
                  <a:moveTo>
                    <a:pt x="7120" y="8299"/>
                  </a:moveTo>
                  <a:lnTo>
                    <a:pt x="7120" y="12204"/>
                  </a:lnTo>
                  <a:lnTo>
                    <a:pt x="7108" y="12204"/>
                  </a:lnTo>
                  <a:lnTo>
                    <a:pt x="5013" y="13371"/>
                  </a:lnTo>
                  <a:lnTo>
                    <a:pt x="4358" y="10978"/>
                  </a:lnTo>
                  <a:lnTo>
                    <a:pt x="7120" y="8299"/>
                  </a:lnTo>
                  <a:close/>
                  <a:moveTo>
                    <a:pt x="10573" y="0"/>
                  </a:moveTo>
                  <a:lnTo>
                    <a:pt x="9811" y="405"/>
                  </a:lnTo>
                  <a:lnTo>
                    <a:pt x="7418" y="1750"/>
                  </a:lnTo>
                  <a:lnTo>
                    <a:pt x="5120" y="453"/>
                  </a:lnTo>
                  <a:lnTo>
                    <a:pt x="4358" y="36"/>
                  </a:lnTo>
                  <a:lnTo>
                    <a:pt x="4132" y="857"/>
                  </a:lnTo>
                  <a:lnTo>
                    <a:pt x="3417" y="3441"/>
                  </a:lnTo>
                  <a:lnTo>
                    <a:pt x="846" y="4120"/>
                  </a:lnTo>
                  <a:lnTo>
                    <a:pt x="0" y="4334"/>
                  </a:lnTo>
                  <a:lnTo>
                    <a:pt x="429" y="5072"/>
                  </a:lnTo>
                  <a:lnTo>
                    <a:pt x="1810" y="7394"/>
                  </a:lnTo>
                  <a:lnTo>
                    <a:pt x="476" y="9632"/>
                  </a:lnTo>
                  <a:lnTo>
                    <a:pt x="36" y="10370"/>
                  </a:lnTo>
                  <a:lnTo>
                    <a:pt x="893" y="10597"/>
                  </a:lnTo>
                  <a:lnTo>
                    <a:pt x="3548" y="11287"/>
                  </a:lnTo>
                  <a:lnTo>
                    <a:pt x="4239" y="13788"/>
                  </a:lnTo>
                  <a:lnTo>
                    <a:pt x="4453" y="14609"/>
                  </a:lnTo>
                  <a:lnTo>
                    <a:pt x="5215" y="14192"/>
                  </a:lnTo>
                  <a:lnTo>
                    <a:pt x="7608" y="12859"/>
                  </a:lnTo>
                  <a:lnTo>
                    <a:pt x="9918" y="14145"/>
                  </a:lnTo>
                  <a:lnTo>
                    <a:pt x="10680" y="14561"/>
                  </a:lnTo>
                  <a:lnTo>
                    <a:pt x="10906" y="13752"/>
                  </a:lnTo>
                  <a:lnTo>
                    <a:pt x="11621" y="11156"/>
                  </a:lnTo>
                  <a:lnTo>
                    <a:pt x="14192" y="10489"/>
                  </a:lnTo>
                  <a:lnTo>
                    <a:pt x="15038" y="10263"/>
                  </a:lnTo>
                  <a:lnTo>
                    <a:pt x="14609" y="9537"/>
                  </a:lnTo>
                  <a:lnTo>
                    <a:pt x="13228" y="7215"/>
                  </a:lnTo>
                  <a:lnTo>
                    <a:pt x="14562" y="4965"/>
                  </a:lnTo>
                  <a:lnTo>
                    <a:pt x="14990" y="4239"/>
                  </a:lnTo>
                  <a:lnTo>
                    <a:pt x="14145" y="4012"/>
                  </a:lnTo>
                  <a:lnTo>
                    <a:pt x="11478" y="3310"/>
                  </a:lnTo>
                  <a:lnTo>
                    <a:pt x="10799"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11"/>
            <p:cNvSpPr/>
            <p:nvPr/>
          </p:nvSpPr>
          <p:spPr>
            <a:xfrm>
              <a:off x="216975" y="4499800"/>
              <a:ext cx="376275" cy="365250"/>
            </a:xfrm>
            <a:custGeom>
              <a:avLst/>
              <a:gdLst/>
              <a:ahLst/>
              <a:cxnLst/>
              <a:rect l="l" t="t" r="r" b="b"/>
              <a:pathLst>
                <a:path w="15051" h="14610" extrusionOk="0">
                  <a:moveTo>
                    <a:pt x="4894" y="1286"/>
                  </a:moveTo>
                  <a:lnTo>
                    <a:pt x="7109" y="2524"/>
                  </a:lnTo>
                  <a:lnTo>
                    <a:pt x="7109" y="6322"/>
                  </a:lnTo>
                  <a:lnTo>
                    <a:pt x="4275" y="3548"/>
                  </a:lnTo>
                  <a:lnTo>
                    <a:pt x="4894" y="1286"/>
                  </a:lnTo>
                  <a:close/>
                  <a:moveTo>
                    <a:pt x="10050" y="1250"/>
                  </a:moveTo>
                  <a:lnTo>
                    <a:pt x="10704" y="3643"/>
                  </a:lnTo>
                  <a:lnTo>
                    <a:pt x="7930" y="6322"/>
                  </a:lnTo>
                  <a:lnTo>
                    <a:pt x="7930" y="2417"/>
                  </a:lnTo>
                  <a:lnTo>
                    <a:pt x="7942" y="2417"/>
                  </a:lnTo>
                  <a:lnTo>
                    <a:pt x="10050" y="1250"/>
                  </a:lnTo>
                  <a:close/>
                  <a:moveTo>
                    <a:pt x="3751" y="4203"/>
                  </a:moveTo>
                  <a:lnTo>
                    <a:pt x="6513" y="6882"/>
                  </a:lnTo>
                  <a:lnTo>
                    <a:pt x="2489" y="6882"/>
                  </a:lnTo>
                  <a:lnTo>
                    <a:pt x="1263" y="4846"/>
                  </a:lnTo>
                  <a:lnTo>
                    <a:pt x="3751" y="4203"/>
                  </a:lnTo>
                  <a:close/>
                  <a:moveTo>
                    <a:pt x="11383" y="4132"/>
                  </a:moveTo>
                  <a:lnTo>
                    <a:pt x="13717" y="4739"/>
                  </a:lnTo>
                  <a:lnTo>
                    <a:pt x="12443" y="6882"/>
                  </a:lnTo>
                  <a:lnTo>
                    <a:pt x="8537" y="6882"/>
                  </a:lnTo>
                  <a:lnTo>
                    <a:pt x="11383" y="4132"/>
                  </a:lnTo>
                  <a:close/>
                  <a:moveTo>
                    <a:pt x="12562" y="7715"/>
                  </a:moveTo>
                  <a:lnTo>
                    <a:pt x="13776" y="9763"/>
                  </a:lnTo>
                  <a:lnTo>
                    <a:pt x="11312" y="10394"/>
                  </a:lnTo>
                  <a:lnTo>
                    <a:pt x="8537" y="7715"/>
                  </a:lnTo>
                  <a:close/>
                  <a:moveTo>
                    <a:pt x="6513" y="7715"/>
                  </a:moveTo>
                  <a:lnTo>
                    <a:pt x="3680" y="10478"/>
                  </a:lnTo>
                  <a:lnTo>
                    <a:pt x="1322" y="9858"/>
                  </a:lnTo>
                  <a:lnTo>
                    <a:pt x="2608" y="7715"/>
                  </a:lnTo>
                  <a:close/>
                  <a:moveTo>
                    <a:pt x="7942" y="8287"/>
                  </a:moveTo>
                  <a:lnTo>
                    <a:pt x="10788" y="11037"/>
                  </a:lnTo>
                  <a:lnTo>
                    <a:pt x="10169" y="13311"/>
                  </a:lnTo>
                  <a:lnTo>
                    <a:pt x="7942" y="12085"/>
                  </a:lnTo>
                  <a:lnTo>
                    <a:pt x="7942" y="8287"/>
                  </a:lnTo>
                  <a:close/>
                  <a:moveTo>
                    <a:pt x="7133" y="8299"/>
                  </a:moveTo>
                  <a:lnTo>
                    <a:pt x="7133" y="12204"/>
                  </a:lnTo>
                  <a:lnTo>
                    <a:pt x="7109" y="12204"/>
                  </a:lnTo>
                  <a:lnTo>
                    <a:pt x="5013" y="13371"/>
                  </a:lnTo>
                  <a:lnTo>
                    <a:pt x="4358" y="10978"/>
                  </a:lnTo>
                  <a:lnTo>
                    <a:pt x="7133" y="8299"/>
                  </a:lnTo>
                  <a:close/>
                  <a:moveTo>
                    <a:pt x="10585" y="0"/>
                  </a:moveTo>
                  <a:lnTo>
                    <a:pt x="9823" y="405"/>
                  </a:lnTo>
                  <a:lnTo>
                    <a:pt x="7430" y="1750"/>
                  </a:lnTo>
                  <a:lnTo>
                    <a:pt x="5120" y="476"/>
                  </a:lnTo>
                  <a:lnTo>
                    <a:pt x="4358" y="60"/>
                  </a:lnTo>
                  <a:lnTo>
                    <a:pt x="4132" y="869"/>
                  </a:lnTo>
                  <a:lnTo>
                    <a:pt x="3418" y="3465"/>
                  </a:lnTo>
                  <a:lnTo>
                    <a:pt x="846" y="4120"/>
                  </a:lnTo>
                  <a:lnTo>
                    <a:pt x="1" y="4346"/>
                  </a:lnTo>
                  <a:lnTo>
                    <a:pt x="429" y="5072"/>
                  </a:lnTo>
                  <a:lnTo>
                    <a:pt x="1810" y="7394"/>
                  </a:lnTo>
                  <a:lnTo>
                    <a:pt x="477" y="9632"/>
                  </a:lnTo>
                  <a:lnTo>
                    <a:pt x="36"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50" y="10263"/>
                  </a:lnTo>
                  <a:lnTo>
                    <a:pt x="14610" y="9537"/>
                  </a:lnTo>
                  <a:lnTo>
                    <a:pt x="13229" y="7215"/>
                  </a:lnTo>
                  <a:lnTo>
                    <a:pt x="14562" y="4965"/>
                  </a:lnTo>
                  <a:lnTo>
                    <a:pt x="15003" y="4239"/>
                  </a:lnTo>
                  <a:lnTo>
                    <a:pt x="14157" y="4012"/>
                  </a:lnTo>
                  <a:lnTo>
                    <a:pt x="11490" y="3310"/>
                  </a:lnTo>
                  <a:lnTo>
                    <a:pt x="10800"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11" name="Google Shape;611;p11"/>
          <p:cNvSpPr txBox="1">
            <a:spLocks noGrp="1"/>
          </p:cNvSpPr>
          <p:nvPr>
            <p:ph type="title" hasCustomPrompt="1"/>
          </p:nvPr>
        </p:nvSpPr>
        <p:spPr>
          <a:xfrm>
            <a:off x="1712000" y="2077967"/>
            <a:ext cx="8768000" cy="201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12800"/>
            </a:lvl1pPr>
            <a:lvl2pPr lvl="1" algn="ctr" rtl="0">
              <a:spcBef>
                <a:spcPts val="0"/>
              </a:spcBef>
              <a:spcAft>
                <a:spcPts val="0"/>
              </a:spcAft>
              <a:buSzPts val="9600"/>
              <a:buNone/>
              <a:defRPr sz="12800"/>
            </a:lvl2pPr>
            <a:lvl3pPr lvl="2" algn="ctr" rtl="0">
              <a:spcBef>
                <a:spcPts val="0"/>
              </a:spcBef>
              <a:spcAft>
                <a:spcPts val="0"/>
              </a:spcAft>
              <a:buSzPts val="9600"/>
              <a:buNone/>
              <a:defRPr sz="12800"/>
            </a:lvl3pPr>
            <a:lvl4pPr lvl="3" algn="ctr" rtl="0">
              <a:spcBef>
                <a:spcPts val="0"/>
              </a:spcBef>
              <a:spcAft>
                <a:spcPts val="0"/>
              </a:spcAft>
              <a:buSzPts val="9600"/>
              <a:buNone/>
              <a:defRPr sz="12800"/>
            </a:lvl4pPr>
            <a:lvl5pPr lvl="4" algn="ctr" rtl="0">
              <a:spcBef>
                <a:spcPts val="0"/>
              </a:spcBef>
              <a:spcAft>
                <a:spcPts val="0"/>
              </a:spcAft>
              <a:buSzPts val="9600"/>
              <a:buNone/>
              <a:defRPr sz="12800"/>
            </a:lvl5pPr>
            <a:lvl6pPr lvl="5" algn="ctr" rtl="0">
              <a:spcBef>
                <a:spcPts val="0"/>
              </a:spcBef>
              <a:spcAft>
                <a:spcPts val="0"/>
              </a:spcAft>
              <a:buSzPts val="9600"/>
              <a:buNone/>
              <a:defRPr sz="12800"/>
            </a:lvl6pPr>
            <a:lvl7pPr lvl="6" algn="ctr" rtl="0">
              <a:spcBef>
                <a:spcPts val="0"/>
              </a:spcBef>
              <a:spcAft>
                <a:spcPts val="0"/>
              </a:spcAft>
              <a:buSzPts val="9600"/>
              <a:buNone/>
              <a:defRPr sz="12800"/>
            </a:lvl7pPr>
            <a:lvl8pPr lvl="7" algn="ctr" rtl="0">
              <a:spcBef>
                <a:spcPts val="0"/>
              </a:spcBef>
              <a:spcAft>
                <a:spcPts val="0"/>
              </a:spcAft>
              <a:buSzPts val="9600"/>
              <a:buNone/>
              <a:defRPr sz="12800"/>
            </a:lvl8pPr>
            <a:lvl9pPr lvl="8" algn="ctr" rtl="0">
              <a:spcBef>
                <a:spcPts val="0"/>
              </a:spcBef>
              <a:spcAft>
                <a:spcPts val="0"/>
              </a:spcAft>
              <a:buSzPts val="9600"/>
              <a:buNone/>
              <a:defRPr sz="12800"/>
            </a:lvl9pPr>
          </a:lstStyle>
          <a:p>
            <a:r>
              <a:t>xx%</a:t>
            </a:r>
          </a:p>
        </p:txBody>
      </p:sp>
      <p:sp>
        <p:nvSpPr>
          <p:cNvPr id="612" name="Google Shape;612;p11"/>
          <p:cNvSpPr txBox="1">
            <a:spLocks noGrp="1"/>
          </p:cNvSpPr>
          <p:nvPr>
            <p:ph type="subTitle" idx="1"/>
          </p:nvPr>
        </p:nvSpPr>
        <p:spPr>
          <a:xfrm>
            <a:off x="1712000" y="4092833"/>
            <a:ext cx="87680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600"/>
              <a:buNone/>
              <a:defRPr sz="2133">
                <a:solidFill>
                  <a:schemeClr val="dk1"/>
                </a:solidFill>
              </a:defRPr>
            </a:lvl1pPr>
            <a:lvl2pPr lvl="1" algn="ctr" rtl="0">
              <a:lnSpc>
                <a:spcPct val="100000"/>
              </a:lnSpc>
              <a:spcBef>
                <a:spcPts val="0"/>
              </a:spcBef>
              <a:spcAft>
                <a:spcPts val="0"/>
              </a:spcAft>
              <a:buClr>
                <a:schemeClr val="dk1"/>
              </a:buClr>
              <a:buSzPts val="1600"/>
              <a:buNone/>
              <a:defRPr sz="2133">
                <a:solidFill>
                  <a:schemeClr val="dk1"/>
                </a:solidFill>
              </a:defRPr>
            </a:lvl2pPr>
            <a:lvl3pPr lvl="2" algn="ctr" rtl="0">
              <a:lnSpc>
                <a:spcPct val="100000"/>
              </a:lnSpc>
              <a:spcBef>
                <a:spcPts val="0"/>
              </a:spcBef>
              <a:spcAft>
                <a:spcPts val="0"/>
              </a:spcAft>
              <a:buClr>
                <a:schemeClr val="dk1"/>
              </a:buClr>
              <a:buSzPts val="1600"/>
              <a:buNone/>
              <a:defRPr sz="2133">
                <a:solidFill>
                  <a:schemeClr val="dk1"/>
                </a:solidFill>
              </a:defRPr>
            </a:lvl3pPr>
            <a:lvl4pPr lvl="3" algn="ctr" rtl="0">
              <a:lnSpc>
                <a:spcPct val="100000"/>
              </a:lnSpc>
              <a:spcBef>
                <a:spcPts val="0"/>
              </a:spcBef>
              <a:spcAft>
                <a:spcPts val="0"/>
              </a:spcAft>
              <a:buClr>
                <a:schemeClr val="dk1"/>
              </a:buClr>
              <a:buSzPts val="1600"/>
              <a:buNone/>
              <a:defRPr sz="2133">
                <a:solidFill>
                  <a:schemeClr val="dk1"/>
                </a:solidFill>
              </a:defRPr>
            </a:lvl4pPr>
            <a:lvl5pPr lvl="4" algn="ctr" rtl="0">
              <a:lnSpc>
                <a:spcPct val="100000"/>
              </a:lnSpc>
              <a:spcBef>
                <a:spcPts val="0"/>
              </a:spcBef>
              <a:spcAft>
                <a:spcPts val="0"/>
              </a:spcAft>
              <a:buClr>
                <a:schemeClr val="dk1"/>
              </a:buClr>
              <a:buSzPts val="1600"/>
              <a:buNone/>
              <a:defRPr sz="2133">
                <a:solidFill>
                  <a:schemeClr val="dk1"/>
                </a:solidFill>
              </a:defRPr>
            </a:lvl5pPr>
            <a:lvl6pPr lvl="5" algn="ctr" rtl="0">
              <a:lnSpc>
                <a:spcPct val="100000"/>
              </a:lnSpc>
              <a:spcBef>
                <a:spcPts val="0"/>
              </a:spcBef>
              <a:spcAft>
                <a:spcPts val="0"/>
              </a:spcAft>
              <a:buClr>
                <a:schemeClr val="dk1"/>
              </a:buClr>
              <a:buSzPts val="1600"/>
              <a:buNone/>
              <a:defRPr sz="2133">
                <a:solidFill>
                  <a:schemeClr val="dk1"/>
                </a:solidFill>
              </a:defRPr>
            </a:lvl6pPr>
            <a:lvl7pPr lvl="6" algn="ctr" rtl="0">
              <a:lnSpc>
                <a:spcPct val="100000"/>
              </a:lnSpc>
              <a:spcBef>
                <a:spcPts val="0"/>
              </a:spcBef>
              <a:spcAft>
                <a:spcPts val="0"/>
              </a:spcAft>
              <a:buClr>
                <a:schemeClr val="dk1"/>
              </a:buClr>
              <a:buSzPts val="1600"/>
              <a:buNone/>
              <a:defRPr sz="2133">
                <a:solidFill>
                  <a:schemeClr val="dk1"/>
                </a:solidFill>
              </a:defRPr>
            </a:lvl7pPr>
            <a:lvl8pPr lvl="7" algn="ctr" rtl="0">
              <a:lnSpc>
                <a:spcPct val="100000"/>
              </a:lnSpc>
              <a:spcBef>
                <a:spcPts val="0"/>
              </a:spcBef>
              <a:spcAft>
                <a:spcPts val="0"/>
              </a:spcAft>
              <a:buClr>
                <a:schemeClr val="dk1"/>
              </a:buClr>
              <a:buSzPts val="1600"/>
              <a:buNone/>
              <a:defRPr sz="2133">
                <a:solidFill>
                  <a:schemeClr val="dk1"/>
                </a:solidFill>
              </a:defRPr>
            </a:lvl8pPr>
            <a:lvl9pPr lvl="8" algn="ctr" rtl="0">
              <a:lnSpc>
                <a:spcPct val="100000"/>
              </a:lnSpc>
              <a:spcBef>
                <a:spcPts val="0"/>
              </a:spcBef>
              <a:spcAft>
                <a:spcPts val="0"/>
              </a:spcAft>
              <a:buClr>
                <a:schemeClr val="dk1"/>
              </a:buClr>
              <a:buSzPts val="1600"/>
              <a:buNone/>
              <a:defRPr sz="2133">
                <a:solidFill>
                  <a:schemeClr val="dk1"/>
                </a:solidFill>
              </a:defRPr>
            </a:lvl9pPr>
          </a:lstStyle>
          <a:p>
            <a:endParaRPr/>
          </a:p>
        </p:txBody>
      </p:sp>
    </p:spTree>
    <p:extLst>
      <p:ext uri="{BB962C8B-B14F-4D97-AF65-F5344CB8AC3E}">
        <p14:creationId xmlns:p14="http://schemas.microsoft.com/office/powerpoint/2010/main" val="898866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13"/>
        <p:cNvGrpSpPr/>
        <p:nvPr/>
      </p:nvGrpSpPr>
      <p:grpSpPr>
        <a:xfrm>
          <a:off x="0" y="0"/>
          <a:ext cx="0" cy="0"/>
          <a:chOff x="0" y="0"/>
          <a:chExt cx="0" cy="0"/>
        </a:xfrm>
      </p:grpSpPr>
    </p:spTree>
    <p:extLst>
      <p:ext uri="{BB962C8B-B14F-4D97-AF65-F5344CB8AC3E}">
        <p14:creationId xmlns:p14="http://schemas.microsoft.com/office/powerpoint/2010/main" val="16456759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gradFill>
          <a:gsLst>
            <a:gs pos="0">
              <a:schemeClr val="accent3"/>
            </a:gs>
            <a:gs pos="100000">
              <a:schemeClr val="accent4"/>
            </a:gs>
          </a:gsLst>
          <a:lin ang="5400012" scaled="0"/>
        </a:gradFill>
        <a:effectLst/>
      </p:bgPr>
    </p:bg>
    <p:spTree>
      <p:nvGrpSpPr>
        <p:cNvPr id="1" name="Shape 614"/>
        <p:cNvGrpSpPr/>
        <p:nvPr/>
      </p:nvGrpSpPr>
      <p:grpSpPr>
        <a:xfrm>
          <a:off x="0" y="0"/>
          <a:ext cx="0" cy="0"/>
          <a:chOff x="0" y="0"/>
          <a:chExt cx="0" cy="0"/>
        </a:xfrm>
      </p:grpSpPr>
      <p:grpSp>
        <p:nvGrpSpPr>
          <p:cNvPr id="615" name="Google Shape;615;p13"/>
          <p:cNvGrpSpPr/>
          <p:nvPr/>
        </p:nvGrpSpPr>
        <p:grpSpPr>
          <a:xfrm>
            <a:off x="14" y="20016"/>
            <a:ext cx="12192391" cy="6818283"/>
            <a:chOff x="216975" y="846375"/>
            <a:chExt cx="7186650" cy="4018950"/>
          </a:xfrm>
        </p:grpSpPr>
        <p:sp>
          <p:nvSpPr>
            <p:cNvPr id="616" name="Google Shape;616;p13"/>
            <p:cNvSpPr/>
            <p:nvPr/>
          </p:nvSpPr>
          <p:spPr>
            <a:xfrm>
              <a:off x="2488100" y="1577100"/>
              <a:ext cx="376250" cy="365250"/>
            </a:xfrm>
            <a:custGeom>
              <a:avLst/>
              <a:gdLst/>
              <a:ahLst/>
              <a:cxnLst/>
              <a:rect l="l" t="t" r="r" b="b"/>
              <a:pathLst>
                <a:path w="15050" h="14610" extrusionOk="0">
                  <a:moveTo>
                    <a:pt x="4882" y="1299"/>
                  </a:moveTo>
                  <a:lnTo>
                    <a:pt x="7096" y="2525"/>
                  </a:lnTo>
                  <a:lnTo>
                    <a:pt x="7096" y="6323"/>
                  </a:lnTo>
                  <a:lnTo>
                    <a:pt x="4251" y="3573"/>
                  </a:lnTo>
                  <a:lnTo>
                    <a:pt x="4882" y="1299"/>
                  </a:lnTo>
                  <a:close/>
                  <a:moveTo>
                    <a:pt x="10049" y="1251"/>
                  </a:moveTo>
                  <a:lnTo>
                    <a:pt x="10704" y="3644"/>
                  </a:lnTo>
                  <a:lnTo>
                    <a:pt x="7930" y="6323"/>
                  </a:lnTo>
                  <a:lnTo>
                    <a:pt x="7930" y="2430"/>
                  </a:lnTo>
                  <a:lnTo>
                    <a:pt x="7942" y="2430"/>
                  </a:lnTo>
                  <a:lnTo>
                    <a:pt x="10049" y="1251"/>
                  </a:lnTo>
                  <a:close/>
                  <a:moveTo>
                    <a:pt x="3739" y="4228"/>
                  </a:moveTo>
                  <a:lnTo>
                    <a:pt x="6501" y="6906"/>
                  </a:lnTo>
                  <a:lnTo>
                    <a:pt x="2489" y="6906"/>
                  </a:lnTo>
                  <a:lnTo>
                    <a:pt x="1262" y="4871"/>
                  </a:lnTo>
                  <a:lnTo>
                    <a:pt x="3739" y="4228"/>
                  </a:lnTo>
                  <a:close/>
                  <a:moveTo>
                    <a:pt x="11383" y="4156"/>
                  </a:moveTo>
                  <a:lnTo>
                    <a:pt x="13716" y="4763"/>
                  </a:lnTo>
                  <a:lnTo>
                    <a:pt x="12442" y="6906"/>
                  </a:lnTo>
                  <a:lnTo>
                    <a:pt x="8525" y="6906"/>
                  </a:lnTo>
                  <a:lnTo>
                    <a:pt x="11383" y="4156"/>
                  </a:lnTo>
                  <a:close/>
                  <a:moveTo>
                    <a:pt x="12550" y="7728"/>
                  </a:moveTo>
                  <a:lnTo>
                    <a:pt x="13752" y="9764"/>
                  </a:lnTo>
                  <a:lnTo>
                    <a:pt x="11299" y="10407"/>
                  </a:lnTo>
                  <a:lnTo>
                    <a:pt x="8525" y="7728"/>
                  </a:lnTo>
                  <a:close/>
                  <a:moveTo>
                    <a:pt x="6513" y="7704"/>
                  </a:moveTo>
                  <a:lnTo>
                    <a:pt x="3656" y="10478"/>
                  </a:lnTo>
                  <a:lnTo>
                    <a:pt x="1322" y="9859"/>
                  </a:lnTo>
                  <a:lnTo>
                    <a:pt x="2596" y="7704"/>
                  </a:lnTo>
                  <a:close/>
                  <a:moveTo>
                    <a:pt x="7930" y="8300"/>
                  </a:moveTo>
                  <a:lnTo>
                    <a:pt x="10776" y="11050"/>
                  </a:lnTo>
                  <a:lnTo>
                    <a:pt x="10144" y="13336"/>
                  </a:lnTo>
                  <a:lnTo>
                    <a:pt x="7930" y="12098"/>
                  </a:lnTo>
                  <a:lnTo>
                    <a:pt x="7930" y="8300"/>
                  </a:lnTo>
                  <a:close/>
                  <a:moveTo>
                    <a:pt x="7108" y="8300"/>
                  </a:moveTo>
                  <a:lnTo>
                    <a:pt x="7108" y="12205"/>
                  </a:lnTo>
                  <a:lnTo>
                    <a:pt x="7096" y="12205"/>
                  </a:lnTo>
                  <a:lnTo>
                    <a:pt x="5001" y="13383"/>
                  </a:lnTo>
                  <a:lnTo>
                    <a:pt x="4346" y="10978"/>
                  </a:lnTo>
                  <a:lnTo>
                    <a:pt x="7108" y="8300"/>
                  </a:lnTo>
                  <a:close/>
                  <a:moveTo>
                    <a:pt x="10585"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7" y="9645"/>
                  </a:lnTo>
                  <a:lnTo>
                    <a:pt x="36" y="10371"/>
                  </a:lnTo>
                  <a:lnTo>
                    <a:pt x="893" y="10597"/>
                  </a:lnTo>
                  <a:lnTo>
                    <a:pt x="3548" y="11300"/>
                  </a:lnTo>
                  <a:lnTo>
                    <a:pt x="4239" y="13800"/>
                  </a:lnTo>
                  <a:lnTo>
                    <a:pt x="4465" y="14610"/>
                  </a:lnTo>
                  <a:lnTo>
                    <a:pt x="5215" y="14193"/>
                  </a:lnTo>
                  <a:lnTo>
                    <a:pt x="7620" y="12860"/>
                  </a:lnTo>
                  <a:lnTo>
                    <a:pt x="9930" y="14145"/>
                  </a:lnTo>
                  <a:lnTo>
                    <a:pt x="10680" y="14574"/>
                  </a:lnTo>
                  <a:lnTo>
                    <a:pt x="10906" y="13753"/>
                  </a:lnTo>
                  <a:lnTo>
                    <a:pt x="11621" y="11157"/>
                  </a:lnTo>
                  <a:lnTo>
                    <a:pt x="14193" y="10490"/>
                  </a:lnTo>
                  <a:lnTo>
                    <a:pt x="15050" y="10264"/>
                  </a:lnTo>
                  <a:lnTo>
                    <a:pt x="14609" y="9538"/>
                  </a:lnTo>
                  <a:lnTo>
                    <a:pt x="13228" y="7216"/>
                  </a:lnTo>
                  <a:lnTo>
                    <a:pt x="14574" y="4966"/>
                  </a:lnTo>
                  <a:lnTo>
                    <a:pt x="15002" y="4239"/>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13"/>
            <p:cNvSpPr/>
            <p:nvPr/>
          </p:nvSpPr>
          <p:spPr>
            <a:xfrm>
              <a:off x="3243250" y="3038600"/>
              <a:ext cx="376250" cy="365250"/>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906" y="1274"/>
                  </a:moveTo>
                  <a:lnTo>
                    <a:pt x="7120" y="2513"/>
                  </a:lnTo>
                  <a:lnTo>
                    <a:pt x="7120" y="6323"/>
                  </a:lnTo>
                  <a:lnTo>
                    <a:pt x="4275" y="3560"/>
                  </a:lnTo>
                  <a:lnTo>
                    <a:pt x="4906" y="1274"/>
                  </a:lnTo>
                  <a:close/>
                  <a:moveTo>
                    <a:pt x="3751" y="4215"/>
                  </a:moveTo>
                  <a:lnTo>
                    <a:pt x="6525" y="6894"/>
                  </a:lnTo>
                  <a:lnTo>
                    <a:pt x="2501" y="6894"/>
                  </a:lnTo>
                  <a:lnTo>
                    <a:pt x="1286" y="4846"/>
                  </a:lnTo>
                  <a:lnTo>
                    <a:pt x="3751" y="4215"/>
                  </a:lnTo>
                  <a:close/>
                  <a:moveTo>
                    <a:pt x="11395" y="4132"/>
                  </a:moveTo>
                  <a:lnTo>
                    <a:pt x="13740" y="4751"/>
                  </a:lnTo>
                  <a:lnTo>
                    <a:pt x="12466" y="6894"/>
                  </a:lnTo>
                  <a:lnTo>
                    <a:pt x="8549" y="6894"/>
                  </a:lnTo>
                  <a:lnTo>
                    <a:pt x="11395" y="4132"/>
                  </a:lnTo>
                  <a:close/>
                  <a:moveTo>
                    <a:pt x="12562" y="7704"/>
                  </a:moveTo>
                  <a:lnTo>
                    <a:pt x="13776" y="9752"/>
                  </a:lnTo>
                  <a:lnTo>
                    <a:pt x="11311" y="10383"/>
                  </a:lnTo>
                  <a:lnTo>
                    <a:pt x="8549" y="7704"/>
                  </a:lnTo>
                  <a:close/>
                  <a:moveTo>
                    <a:pt x="6537" y="7704"/>
                  </a:moveTo>
                  <a:lnTo>
                    <a:pt x="3680" y="10478"/>
                  </a:lnTo>
                  <a:lnTo>
                    <a:pt x="1346" y="9871"/>
                  </a:lnTo>
                  <a:lnTo>
                    <a:pt x="2620" y="7704"/>
                  </a:lnTo>
                  <a:close/>
                  <a:moveTo>
                    <a:pt x="7954" y="8287"/>
                  </a:moveTo>
                  <a:lnTo>
                    <a:pt x="10799" y="11038"/>
                  </a:lnTo>
                  <a:lnTo>
                    <a:pt x="10168" y="13324"/>
                  </a:lnTo>
                  <a:lnTo>
                    <a:pt x="7954" y="12085"/>
                  </a:lnTo>
                  <a:lnTo>
                    <a:pt x="7954" y="8287"/>
                  </a:lnTo>
                  <a:close/>
                  <a:moveTo>
                    <a:pt x="7120" y="8287"/>
                  </a:moveTo>
                  <a:lnTo>
                    <a:pt x="7120" y="12192"/>
                  </a:lnTo>
                  <a:lnTo>
                    <a:pt x="5025" y="13359"/>
                  </a:lnTo>
                  <a:lnTo>
                    <a:pt x="4346" y="10966"/>
                  </a:lnTo>
                  <a:lnTo>
                    <a:pt x="7120" y="8287"/>
                  </a:lnTo>
                  <a:close/>
                  <a:moveTo>
                    <a:pt x="10585" y="0"/>
                  </a:moveTo>
                  <a:lnTo>
                    <a:pt x="9823" y="417"/>
                  </a:lnTo>
                  <a:lnTo>
                    <a:pt x="7430" y="1751"/>
                  </a:lnTo>
                  <a:lnTo>
                    <a:pt x="5120" y="453"/>
                  </a:lnTo>
                  <a:lnTo>
                    <a:pt x="4358" y="48"/>
                  </a:lnTo>
                  <a:lnTo>
                    <a:pt x="4144" y="858"/>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13"/>
            <p:cNvSpPr/>
            <p:nvPr/>
          </p:nvSpPr>
          <p:spPr>
            <a:xfrm>
              <a:off x="2488100" y="3769350"/>
              <a:ext cx="376250" cy="365250"/>
            </a:xfrm>
            <a:custGeom>
              <a:avLst/>
              <a:gdLst/>
              <a:ahLst/>
              <a:cxnLst/>
              <a:rect l="l" t="t" r="r" b="b"/>
              <a:pathLst>
                <a:path w="15050" h="14610" extrusionOk="0">
                  <a:moveTo>
                    <a:pt x="4882" y="1274"/>
                  </a:moveTo>
                  <a:lnTo>
                    <a:pt x="7096" y="2512"/>
                  </a:lnTo>
                  <a:lnTo>
                    <a:pt x="7096" y="6311"/>
                  </a:lnTo>
                  <a:lnTo>
                    <a:pt x="4251" y="3560"/>
                  </a:lnTo>
                  <a:lnTo>
                    <a:pt x="4882" y="1274"/>
                  </a:lnTo>
                  <a:close/>
                  <a:moveTo>
                    <a:pt x="10025" y="1238"/>
                  </a:moveTo>
                  <a:lnTo>
                    <a:pt x="10680" y="3632"/>
                  </a:lnTo>
                  <a:lnTo>
                    <a:pt x="7918" y="6311"/>
                  </a:lnTo>
                  <a:lnTo>
                    <a:pt x="7918" y="2405"/>
                  </a:lnTo>
                  <a:lnTo>
                    <a:pt x="7930" y="2405"/>
                  </a:lnTo>
                  <a:lnTo>
                    <a:pt x="10025" y="1238"/>
                  </a:lnTo>
                  <a:close/>
                  <a:moveTo>
                    <a:pt x="3727" y="4215"/>
                  </a:moveTo>
                  <a:lnTo>
                    <a:pt x="6501" y="6894"/>
                  </a:lnTo>
                  <a:lnTo>
                    <a:pt x="2489" y="6894"/>
                  </a:lnTo>
                  <a:lnTo>
                    <a:pt x="1262" y="4846"/>
                  </a:lnTo>
                  <a:lnTo>
                    <a:pt x="3727" y="4215"/>
                  </a:lnTo>
                  <a:close/>
                  <a:moveTo>
                    <a:pt x="11371" y="4132"/>
                  </a:moveTo>
                  <a:lnTo>
                    <a:pt x="13704" y="4751"/>
                  </a:lnTo>
                  <a:lnTo>
                    <a:pt x="12430" y="6894"/>
                  </a:lnTo>
                  <a:lnTo>
                    <a:pt x="8525" y="6894"/>
                  </a:lnTo>
                  <a:lnTo>
                    <a:pt x="11371" y="4132"/>
                  </a:lnTo>
                  <a:close/>
                  <a:moveTo>
                    <a:pt x="12550" y="7704"/>
                  </a:moveTo>
                  <a:lnTo>
                    <a:pt x="13764" y="9751"/>
                  </a:lnTo>
                  <a:lnTo>
                    <a:pt x="11299" y="10382"/>
                  </a:lnTo>
                  <a:lnTo>
                    <a:pt x="8525" y="7704"/>
                  </a:lnTo>
                  <a:close/>
                  <a:moveTo>
                    <a:pt x="6513" y="7704"/>
                  </a:moveTo>
                  <a:lnTo>
                    <a:pt x="3656" y="10466"/>
                  </a:lnTo>
                  <a:lnTo>
                    <a:pt x="1322" y="9847"/>
                  </a:lnTo>
                  <a:lnTo>
                    <a:pt x="2596" y="7704"/>
                  </a:lnTo>
                  <a:close/>
                  <a:moveTo>
                    <a:pt x="7930" y="8287"/>
                  </a:moveTo>
                  <a:lnTo>
                    <a:pt x="10776" y="11037"/>
                  </a:lnTo>
                  <a:lnTo>
                    <a:pt x="10144" y="13323"/>
                  </a:lnTo>
                  <a:lnTo>
                    <a:pt x="7930" y="12085"/>
                  </a:lnTo>
                  <a:lnTo>
                    <a:pt x="7930" y="8287"/>
                  </a:lnTo>
                  <a:close/>
                  <a:moveTo>
                    <a:pt x="7108" y="8287"/>
                  </a:moveTo>
                  <a:lnTo>
                    <a:pt x="7108" y="12192"/>
                  </a:lnTo>
                  <a:lnTo>
                    <a:pt x="7096" y="12192"/>
                  </a:lnTo>
                  <a:lnTo>
                    <a:pt x="5001" y="13359"/>
                  </a:lnTo>
                  <a:lnTo>
                    <a:pt x="4346" y="10966"/>
                  </a:lnTo>
                  <a:lnTo>
                    <a:pt x="7108" y="8287"/>
                  </a:lnTo>
                  <a:close/>
                  <a:moveTo>
                    <a:pt x="10585" y="0"/>
                  </a:moveTo>
                  <a:lnTo>
                    <a:pt x="9823" y="417"/>
                  </a:lnTo>
                  <a:lnTo>
                    <a:pt x="7430" y="1750"/>
                  </a:lnTo>
                  <a:lnTo>
                    <a:pt x="5120" y="465"/>
                  </a:lnTo>
                  <a:lnTo>
                    <a:pt x="4358" y="48"/>
                  </a:lnTo>
                  <a:lnTo>
                    <a:pt x="4132" y="857"/>
                  </a:lnTo>
                  <a:lnTo>
                    <a:pt x="3417"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13"/>
            <p:cNvSpPr/>
            <p:nvPr/>
          </p:nvSpPr>
          <p:spPr>
            <a:xfrm>
              <a:off x="2488100" y="1942325"/>
              <a:ext cx="376250" cy="365550"/>
            </a:xfrm>
            <a:custGeom>
              <a:avLst/>
              <a:gdLst/>
              <a:ahLst/>
              <a:cxnLst/>
              <a:rect l="l" t="t" r="r" b="b"/>
              <a:pathLst>
                <a:path w="15050" h="14622" extrusionOk="0">
                  <a:moveTo>
                    <a:pt x="4882" y="1299"/>
                  </a:moveTo>
                  <a:lnTo>
                    <a:pt x="7096" y="2537"/>
                  </a:lnTo>
                  <a:lnTo>
                    <a:pt x="7096" y="6335"/>
                  </a:lnTo>
                  <a:lnTo>
                    <a:pt x="4251" y="3573"/>
                  </a:lnTo>
                  <a:lnTo>
                    <a:pt x="4882" y="1299"/>
                  </a:lnTo>
                  <a:close/>
                  <a:moveTo>
                    <a:pt x="10049" y="1251"/>
                  </a:moveTo>
                  <a:lnTo>
                    <a:pt x="10704" y="3656"/>
                  </a:lnTo>
                  <a:lnTo>
                    <a:pt x="7930" y="6335"/>
                  </a:lnTo>
                  <a:lnTo>
                    <a:pt x="7930" y="2430"/>
                  </a:lnTo>
                  <a:lnTo>
                    <a:pt x="7942" y="2430"/>
                  </a:lnTo>
                  <a:lnTo>
                    <a:pt x="10049" y="1251"/>
                  </a:lnTo>
                  <a:close/>
                  <a:moveTo>
                    <a:pt x="11383" y="4144"/>
                  </a:moveTo>
                  <a:lnTo>
                    <a:pt x="13716" y="4751"/>
                  </a:lnTo>
                  <a:lnTo>
                    <a:pt x="12442" y="6895"/>
                  </a:lnTo>
                  <a:lnTo>
                    <a:pt x="8525" y="6895"/>
                  </a:lnTo>
                  <a:lnTo>
                    <a:pt x="11383" y="4144"/>
                  </a:lnTo>
                  <a:close/>
                  <a:moveTo>
                    <a:pt x="3739" y="4228"/>
                  </a:moveTo>
                  <a:lnTo>
                    <a:pt x="6501" y="6906"/>
                  </a:lnTo>
                  <a:lnTo>
                    <a:pt x="2489" y="6906"/>
                  </a:lnTo>
                  <a:lnTo>
                    <a:pt x="1262" y="4870"/>
                  </a:lnTo>
                  <a:lnTo>
                    <a:pt x="3739" y="4228"/>
                  </a:lnTo>
                  <a:close/>
                  <a:moveTo>
                    <a:pt x="12550" y="7728"/>
                  </a:moveTo>
                  <a:lnTo>
                    <a:pt x="13764" y="9764"/>
                  </a:lnTo>
                  <a:lnTo>
                    <a:pt x="11299" y="10407"/>
                  </a:lnTo>
                  <a:lnTo>
                    <a:pt x="8525" y="7728"/>
                  </a:lnTo>
                  <a:close/>
                  <a:moveTo>
                    <a:pt x="6513" y="7728"/>
                  </a:moveTo>
                  <a:lnTo>
                    <a:pt x="3656" y="10478"/>
                  </a:lnTo>
                  <a:lnTo>
                    <a:pt x="1322" y="9871"/>
                  </a:lnTo>
                  <a:lnTo>
                    <a:pt x="2596" y="7728"/>
                  </a:lnTo>
                  <a:close/>
                  <a:moveTo>
                    <a:pt x="7930" y="8311"/>
                  </a:moveTo>
                  <a:lnTo>
                    <a:pt x="10776"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18" y="1763"/>
                  </a:lnTo>
                  <a:lnTo>
                    <a:pt x="5120" y="465"/>
                  </a:lnTo>
                  <a:lnTo>
                    <a:pt x="4358" y="48"/>
                  </a:lnTo>
                  <a:lnTo>
                    <a:pt x="4132" y="870"/>
                  </a:lnTo>
                  <a:lnTo>
                    <a:pt x="3417" y="3454"/>
                  </a:lnTo>
                  <a:lnTo>
                    <a:pt x="846" y="4132"/>
                  </a:lnTo>
                  <a:lnTo>
                    <a:pt x="0" y="4347"/>
                  </a:lnTo>
                  <a:lnTo>
                    <a:pt x="429" y="5085"/>
                  </a:lnTo>
                  <a:lnTo>
                    <a:pt x="1810" y="7406"/>
                  </a:lnTo>
                  <a:lnTo>
                    <a:pt x="477" y="9645"/>
                  </a:lnTo>
                  <a:lnTo>
                    <a:pt x="36" y="10383"/>
                  </a:lnTo>
                  <a:lnTo>
                    <a:pt x="893" y="10597"/>
                  </a:lnTo>
                  <a:lnTo>
                    <a:pt x="3548" y="11300"/>
                  </a:lnTo>
                  <a:lnTo>
                    <a:pt x="4239" y="13800"/>
                  </a:lnTo>
                  <a:lnTo>
                    <a:pt x="4465" y="14622"/>
                  </a:lnTo>
                  <a:lnTo>
                    <a:pt x="5215" y="14205"/>
                  </a:lnTo>
                  <a:lnTo>
                    <a:pt x="7620" y="12860"/>
                  </a:lnTo>
                  <a:lnTo>
                    <a:pt x="9930" y="14157"/>
                  </a:lnTo>
                  <a:lnTo>
                    <a:pt x="10680" y="14574"/>
                  </a:lnTo>
                  <a:lnTo>
                    <a:pt x="10906" y="13753"/>
                  </a:lnTo>
                  <a:lnTo>
                    <a:pt x="11621" y="11169"/>
                  </a:lnTo>
                  <a:lnTo>
                    <a:pt x="14193" y="10502"/>
                  </a:lnTo>
                  <a:lnTo>
                    <a:pt x="15050" y="10276"/>
                  </a:lnTo>
                  <a:lnTo>
                    <a:pt x="14609" y="9550"/>
                  </a:lnTo>
                  <a:lnTo>
                    <a:pt x="13228" y="7228"/>
                  </a:lnTo>
                  <a:lnTo>
                    <a:pt x="14574"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13"/>
            <p:cNvSpPr/>
            <p:nvPr/>
          </p:nvSpPr>
          <p:spPr>
            <a:xfrm>
              <a:off x="2488100" y="3403825"/>
              <a:ext cx="376250" cy="365550"/>
            </a:xfrm>
            <a:custGeom>
              <a:avLst/>
              <a:gdLst/>
              <a:ahLst/>
              <a:cxnLst/>
              <a:rect l="l" t="t" r="r" b="b"/>
              <a:pathLst>
                <a:path w="15050" h="14622" extrusionOk="0">
                  <a:moveTo>
                    <a:pt x="4882" y="1286"/>
                  </a:moveTo>
                  <a:lnTo>
                    <a:pt x="7096" y="2525"/>
                  </a:lnTo>
                  <a:lnTo>
                    <a:pt x="7096" y="6311"/>
                  </a:lnTo>
                  <a:lnTo>
                    <a:pt x="4251" y="3560"/>
                  </a:lnTo>
                  <a:lnTo>
                    <a:pt x="4882" y="1286"/>
                  </a:lnTo>
                  <a:close/>
                  <a:moveTo>
                    <a:pt x="10025" y="1239"/>
                  </a:moveTo>
                  <a:lnTo>
                    <a:pt x="10680" y="3632"/>
                  </a:lnTo>
                  <a:lnTo>
                    <a:pt x="7918" y="6311"/>
                  </a:lnTo>
                  <a:lnTo>
                    <a:pt x="7918" y="2417"/>
                  </a:lnTo>
                  <a:lnTo>
                    <a:pt x="7930" y="2417"/>
                  </a:lnTo>
                  <a:lnTo>
                    <a:pt x="10025" y="1239"/>
                  </a:lnTo>
                  <a:close/>
                  <a:moveTo>
                    <a:pt x="3727" y="4215"/>
                  </a:moveTo>
                  <a:lnTo>
                    <a:pt x="6501" y="6894"/>
                  </a:lnTo>
                  <a:lnTo>
                    <a:pt x="2489" y="6894"/>
                  </a:lnTo>
                  <a:lnTo>
                    <a:pt x="1262" y="4858"/>
                  </a:lnTo>
                  <a:lnTo>
                    <a:pt x="3727" y="4215"/>
                  </a:lnTo>
                  <a:close/>
                  <a:moveTo>
                    <a:pt x="11371" y="4144"/>
                  </a:moveTo>
                  <a:lnTo>
                    <a:pt x="13704" y="4751"/>
                  </a:lnTo>
                  <a:lnTo>
                    <a:pt x="12430" y="6894"/>
                  </a:lnTo>
                  <a:lnTo>
                    <a:pt x="8525" y="6894"/>
                  </a:lnTo>
                  <a:lnTo>
                    <a:pt x="11371" y="4144"/>
                  </a:lnTo>
                  <a:close/>
                  <a:moveTo>
                    <a:pt x="12550" y="7716"/>
                  </a:moveTo>
                  <a:lnTo>
                    <a:pt x="13764" y="9752"/>
                  </a:lnTo>
                  <a:lnTo>
                    <a:pt x="11299" y="10395"/>
                  </a:lnTo>
                  <a:lnTo>
                    <a:pt x="8525" y="7716"/>
                  </a:lnTo>
                  <a:close/>
                  <a:moveTo>
                    <a:pt x="6513" y="7728"/>
                  </a:moveTo>
                  <a:lnTo>
                    <a:pt x="3656" y="10478"/>
                  </a:lnTo>
                  <a:lnTo>
                    <a:pt x="1322" y="9871"/>
                  </a:lnTo>
                  <a:lnTo>
                    <a:pt x="2596" y="7728"/>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3"/>
                  </a:lnTo>
                  <a:lnTo>
                    <a:pt x="5120" y="465"/>
                  </a:lnTo>
                  <a:lnTo>
                    <a:pt x="4358" y="48"/>
                  </a:lnTo>
                  <a:lnTo>
                    <a:pt x="4132" y="870"/>
                  </a:lnTo>
                  <a:lnTo>
                    <a:pt x="3417" y="3453"/>
                  </a:lnTo>
                  <a:lnTo>
                    <a:pt x="846" y="4132"/>
                  </a:lnTo>
                  <a:lnTo>
                    <a:pt x="0" y="4346"/>
                  </a:lnTo>
                  <a:lnTo>
                    <a:pt x="429" y="5084"/>
                  </a:lnTo>
                  <a:lnTo>
                    <a:pt x="1810"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13"/>
            <p:cNvSpPr/>
            <p:nvPr/>
          </p:nvSpPr>
          <p:spPr>
            <a:xfrm>
              <a:off x="2488100" y="846675"/>
              <a:ext cx="376250" cy="365525"/>
            </a:xfrm>
            <a:custGeom>
              <a:avLst/>
              <a:gdLst/>
              <a:ahLst/>
              <a:cxnLst/>
              <a:rect l="l" t="t" r="r" b="b"/>
              <a:pathLst>
                <a:path w="15050" h="14621" extrusionOk="0">
                  <a:moveTo>
                    <a:pt x="10025" y="1238"/>
                  </a:moveTo>
                  <a:lnTo>
                    <a:pt x="10680" y="3631"/>
                  </a:lnTo>
                  <a:lnTo>
                    <a:pt x="7918" y="6310"/>
                  </a:lnTo>
                  <a:lnTo>
                    <a:pt x="7918" y="2417"/>
                  </a:lnTo>
                  <a:lnTo>
                    <a:pt x="7930" y="2417"/>
                  </a:lnTo>
                  <a:lnTo>
                    <a:pt x="10025" y="1238"/>
                  </a:lnTo>
                  <a:close/>
                  <a:moveTo>
                    <a:pt x="4882" y="1298"/>
                  </a:moveTo>
                  <a:lnTo>
                    <a:pt x="7096" y="2536"/>
                  </a:lnTo>
                  <a:lnTo>
                    <a:pt x="7096" y="6322"/>
                  </a:lnTo>
                  <a:lnTo>
                    <a:pt x="4251" y="3572"/>
                  </a:lnTo>
                  <a:lnTo>
                    <a:pt x="4882" y="1298"/>
                  </a:lnTo>
                  <a:close/>
                  <a:moveTo>
                    <a:pt x="3739" y="4215"/>
                  </a:moveTo>
                  <a:lnTo>
                    <a:pt x="6501" y="6894"/>
                  </a:lnTo>
                  <a:lnTo>
                    <a:pt x="2489" y="6894"/>
                  </a:lnTo>
                  <a:lnTo>
                    <a:pt x="1262" y="4858"/>
                  </a:lnTo>
                  <a:lnTo>
                    <a:pt x="3739" y="4215"/>
                  </a:lnTo>
                  <a:close/>
                  <a:moveTo>
                    <a:pt x="11371" y="4131"/>
                  </a:moveTo>
                  <a:lnTo>
                    <a:pt x="13704" y="4751"/>
                  </a:lnTo>
                  <a:lnTo>
                    <a:pt x="12442" y="6894"/>
                  </a:lnTo>
                  <a:lnTo>
                    <a:pt x="8525" y="6894"/>
                  </a:lnTo>
                  <a:lnTo>
                    <a:pt x="11371" y="4131"/>
                  </a:lnTo>
                  <a:close/>
                  <a:moveTo>
                    <a:pt x="12550" y="7715"/>
                  </a:moveTo>
                  <a:lnTo>
                    <a:pt x="13764" y="9751"/>
                  </a:lnTo>
                  <a:lnTo>
                    <a:pt x="11299" y="10394"/>
                  </a:lnTo>
                  <a:lnTo>
                    <a:pt x="8525" y="7715"/>
                  </a:lnTo>
                  <a:close/>
                  <a:moveTo>
                    <a:pt x="6513" y="7727"/>
                  </a:moveTo>
                  <a:lnTo>
                    <a:pt x="3656" y="10477"/>
                  </a:lnTo>
                  <a:lnTo>
                    <a:pt x="1322" y="9870"/>
                  </a:lnTo>
                  <a:lnTo>
                    <a:pt x="2596" y="7727"/>
                  </a:lnTo>
                  <a:close/>
                  <a:moveTo>
                    <a:pt x="7930" y="8287"/>
                  </a:moveTo>
                  <a:lnTo>
                    <a:pt x="10776" y="11049"/>
                  </a:lnTo>
                  <a:lnTo>
                    <a:pt x="10144" y="13323"/>
                  </a:lnTo>
                  <a:lnTo>
                    <a:pt x="7930" y="12085"/>
                  </a:lnTo>
                  <a:lnTo>
                    <a:pt x="7930" y="8287"/>
                  </a:lnTo>
                  <a:close/>
                  <a:moveTo>
                    <a:pt x="7108" y="8287"/>
                  </a:moveTo>
                  <a:lnTo>
                    <a:pt x="7108" y="12192"/>
                  </a:lnTo>
                  <a:lnTo>
                    <a:pt x="7096" y="12192"/>
                  </a:lnTo>
                  <a:lnTo>
                    <a:pt x="5001" y="13371"/>
                  </a:lnTo>
                  <a:lnTo>
                    <a:pt x="4346" y="10966"/>
                  </a:lnTo>
                  <a:lnTo>
                    <a:pt x="7108" y="8287"/>
                  </a:lnTo>
                  <a:close/>
                  <a:moveTo>
                    <a:pt x="10561" y="0"/>
                  </a:moveTo>
                  <a:lnTo>
                    <a:pt x="9811" y="417"/>
                  </a:lnTo>
                  <a:lnTo>
                    <a:pt x="7406" y="1762"/>
                  </a:lnTo>
                  <a:lnTo>
                    <a:pt x="5108" y="476"/>
                  </a:lnTo>
                  <a:lnTo>
                    <a:pt x="4358" y="48"/>
                  </a:lnTo>
                  <a:lnTo>
                    <a:pt x="4132" y="869"/>
                  </a:lnTo>
                  <a:lnTo>
                    <a:pt x="3417"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489"/>
                  </a:lnTo>
                  <a:lnTo>
                    <a:pt x="15050" y="10275"/>
                  </a:lnTo>
                  <a:lnTo>
                    <a:pt x="14609" y="9537"/>
                  </a:lnTo>
                  <a:lnTo>
                    <a:pt x="13228" y="7215"/>
                  </a:lnTo>
                  <a:lnTo>
                    <a:pt x="14574" y="4965"/>
                  </a:lnTo>
                  <a:lnTo>
                    <a:pt x="15002" y="4227"/>
                  </a:lnTo>
                  <a:lnTo>
                    <a:pt x="14157" y="4000"/>
                  </a:lnTo>
                  <a:lnTo>
                    <a:pt x="11490" y="3310"/>
                  </a:lnTo>
                  <a:lnTo>
                    <a:pt x="10799" y="798"/>
                  </a:lnTo>
                  <a:lnTo>
                    <a:pt x="10561"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13"/>
            <p:cNvSpPr/>
            <p:nvPr/>
          </p:nvSpPr>
          <p:spPr>
            <a:xfrm>
              <a:off x="2488100" y="2307850"/>
              <a:ext cx="376250" cy="365250"/>
            </a:xfrm>
            <a:custGeom>
              <a:avLst/>
              <a:gdLst/>
              <a:ahLst/>
              <a:cxnLst/>
              <a:rect l="l" t="t" r="r" b="b"/>
              <a:pathLst>
                <a:path w="15050" h="14610" extrusionOk="0">
                  <a:moveTo>
                    <a:pt x="4882" y="1298"/>
                  </a:moveTo>
                  <a:lnTo>
                    <a:pt x="7096" y="2525"/>
                  </a:lnTo>
                  <a:lnTo>
                    <a:pt x="7096" y="6323"/>
                  </a:lnTo>
                  <a:lnTo>
                    <a:pt x="4251" y="3573"/>
                  </a:lnTo>
                  <a:lnTo>
                    <a:pt x="4882" y="1298"/>
                  </a:lnTo>
                  <a:close/>
                  <a:moveTo>
                    <a:pt x="10049" y="1251"/>
                  </a:moveTo>
                  <a:lnTo>
                    <a:pt x="10704" y="3644"/>
                  </a:lnTo>
                  <a:lnTo>
                    <a:pt x="7930" y="6323"/>
                  </a:lnTo>
                  <a:lnTo>
                    <a:pt x="7930" y="2430"/>
                  </a:lnTo>
                  <a:lnTo>
                    <a:pt x="7942" y="2430"/>
                  </a:lnTo>
                  <a:lnTo>
                    <a:pt x="10049" y="1251"/>
                  </a:lnTo>
                  <a:close/>
                  <a:moveTo>
                    <a:pt x="11383" y="4132"/>
                  </a:moveTo>
                  <a:lnTo>
                    <a:pt x="13716" y="4751"/>
                  </a:lnTo>
                  <a:lnTo>
                    <a:pt x="12442" y="6894"/>
                  </a:lnTo>
                  <a:lnTo>
                    <a:pt x="8525" y="6894"/>
                  </a:lnTo>
                  <a:lnTo>
                    <a:pt x="11383" y="4132"/>
                  </a:lnTo>
                  <a:close/>
                  <a:moveTo>
                    <a:pt x="3739" y="4227"/>
                  </a:moveTo>
                  <a:lnTo>
                    <a:pt x="6501" y="6906"/>
                  </a:lnTo>
                  <a:lnTo>
                    <a:pt x="2489" y="6906"/>
                  </a:lnTo>
                  <a:lnTo>
                    <a:pt x="1262" y="4870"/>
                  </a:lnTo>
                  <a:lnTo>
                    <a:pt x="3739" y="4227"/>
                  </a:lnTo>
                  <a:close/>
                  <a:moveTo>
                    <a:pt x="12550" y="7728"/>
                  </a:moveTo>
                  <a:lnTo>
                    <a:pt x="13764" y="9764"/>
                  </a:lnTo>
                  <a:lnTo>
                    <a:pt x="11299" y="10407"/>
                  </a:lnTo>
                  <a:lnTo>
                    <a:pt x="8525" y="7728"/>
                  </a:lnTo>
                  <a:close/>
                  <a:moveTo>
                    <a:pt x="6513" y="7728"/>
                  </a:moveTo>
                  <a:lnTo>
                    <a:pt x="3656" y="10478"/>
                  </a:lnTo>
                  <a:lnTo>
                    <a:pt x="1322" y="9871"/>
                  </a:lnTo>
                  <a:lnTo>
                    <a:pt x="2596" y="7728"/>
                  </a:lnTo>
                  <a:close/>
                  <a:moveTo>
                    <a:pt x="7930" y="8299"/>
                  </a:moveTo>
                  <a:lnTo>
                    <a:pt x="10776"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18" y="1751"/>
                  </a:lnTo>
                  <a:lnTo>
                    <a:pt x="5120" y="465"/>
                  </a:lnTo>
                  <a:lnTo>
                    <a:pt x="4358" y="48"/>
                  </a:lnTo>
                  <a:lnTo>
                    <a:pt x="4132" y="858"/>
                  </a:lnTo>
                  <a:lnTo>
                    <a:pt x="3417"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3" y="10490"/>
                  </a:lnTo>
                  <a:lnTo>
                    <a:pt x="15050" y="10264"/>
                  </a:lnTo>
                  <a:lnTo>
                    <a:pt x="14609" y="9538"/>
                  </a:lnTo>
                  <a:lnTo>
                    <a:pt x="13228" y="7216"/>
                  </a:lnTo>
                  <a:lnTo>
                    <a:pt x="14574" y="4966"/>
                  </a:lnTo>
                  <a:lnTo>
                    <a:pt x="15002" y="4239"/>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3" name="Google Shape;623;p13"/>
            <p:cNvSpPr/>
            <p:nvPr/>
          </p:nvSpPr>
          <p:spPr>
            <a:xfrm>
              <a:off x="2488100" y="2673075"/>
              <a:ext cx="376250" cy="365550"/>
            </a:xfrm>
            <a:custGeom>
              <a:avLst/>
              <a:gdLst/>
              <a:ahLst/>
              <a:cxnLst/>
              <a:rect l="l" t="t" r="r" b="b"/>
              <a:pathLst>
                <a:path w="15050" h="14622" extrusionOk="0">
                  <a:moveTo>
                    <a:pt x="4882" y="1286"/>
                  </a:moveTo>
                  <a:lnTo>
                    <a:pt x="7096" y="2525"/>
                  </a:lnTo>
                  <a:lnTo>
                    <a:pt x="7096" y="6311"/>
                  </a:lnTo>
                  <a:lnTo>
                    <a:pt x="4251" y="3561"/>
                  </a:lnTo>
                  <a:lnTo>
                    <a:pt x="4882" y="1286"/>
                  </a:lnTo>
                  <a:close/>
                  <a:moveTo>
                    <a:pt x="10049" y="1251"/>
                  </a:moveTo>
                  <a:lnTo>
                    <a:pt x="10704" y="3656"/>
                  </a:lnTo>
                  <a:lnTo>
                    <a:pt x="7930" y="6335"/>
                  </a:lnTo>
                  <a:lnTo>
                    <a:pt x="7930" y="2429"/>
                  </a:lnTo>
                  <a:lnTo>
                    <a:pt x="7942" y="2429"/>
                  </a:lnTo>
                  <a:lnTo>
                    <a:pt x="10049" y="1251"/>
                  </a:lnTo>
                  <a:close/>
                  <a:moveTo>
                    <a:pt x="11383" y="4144"/>
                  </a:moveTo>
                  <a:lnTo>
                    <a:pt x="13716" y="4751"/>
                  </a:lnTo>
                  <a:lnTo>
                    <a:pt x="12442" y="6894"/>
                  </a:lnTo>
                  <a:lnTo>
                    <a:pt x="8525" y="6894"/>
                  </a:lnTo>
                  <a:lnTo>
                    <a:pt x="11383" y="4144"/>
                  </a:lnTo>
                  <a:close/>
                  <a:moveTo>
                    <a:pt x="3739" y="4227"/>
                  </a:moveTo>
                  <a:lnTo>
                    <a:pt x="6501" y="6906"/>
                  </a:lnTo>
                  <a:lnTo>
                    <a:pt x="2489" y="6906"/>
                  </a:lnTo>
                  <a:lnTo>
                    <a:pt x="1262" y="4870"/>
                  </a:lnTo>
                  <a:lnTo>
                    <a:pt x="3739" y="4227"/>
                  </a:lnTo>
                  <a:close/>
                  <a:moveTo>
                    <a:pt x="12550" y="7728"/>
                  </a:moveTo>
                  <a:lnTo>
                    <a:pt x="13764" y="9764"/>
                  </a:lnTo>
                  <a:lnTo>
                    <a:pt x="11299" y="10407"/>
                  </a:lnTo>
                  <a:lnTo>
                    <a:pt x="8525" y="7728"/>
                  </a:lnTo>
                  <a:close/>
                  <a:moveTo>
                    <a:pt x="6513" y="7716"/>
                  </a:moveTo>
                  <a:lnTo>
                    <a:pt x="3679" y="10466"/>
                  </a:lnTo>
                  <a:lnTo>
                    <a:pt x="1334" y="9859"/>
                  </a:lnTo>
                  <a:lnTo>
                    <a:pt x="2608" y="7716"/>
                  </a:lnTo>
                  <a:close/>
                  <a:moveTo>
                    <a:pt x="7942" y="8299"/>
                  </a:moveTo>
                  <a:lnTo>
                    <a:pt x="10787" y="11050"/>
                  </a:lnTo>
                  <a:lnTo>
                    <a:pt x="10168" y="13324"/>
                  </a:lnTo>
                  <a:lnTo>
                    <a:pt x="7942" y="12085"/>
                  </a:lnTo>
                  <a:lnTo>
                    <a:pt x="7942" y="8299"/>
                  </a:lnTo>
                  <a:close/>
                  <a:moveTo>
                    <a:pt x="7108" y="8287"/>
                  </a:moveTo>
                  <a:lnTo>
                    <a:pt x="7108" y="12193"/>
                  </a:lnTo>
                  <a:lnTo>
                    <a:pt x="7096" y="12193"/>
                  </a:lnTo>
                  <a:lnTo>
                    <a:pt x="5001" y="13371"/>
                  </a:lnTo>
                  <a:lnTo>
                    <a:pt x="4346" y="10966"/>
                  </a:lnTo>
                  <a:lnTo>
                    <a:pt x="7108" y="8287"/>
                  </a:lnTo>
                  <a:close/>
                  <a:moveTo>
                    <a:pt x="10585" y="1"/>
                  </a:moveTo>
                  <a:lnTo>
                    <a:pt x="9823" y="417"/>
                  </a:lnTo>
                  <a:lnTo>
                    <a:pt x="7430" y="1763"/>
                  </a:lnTo>
                  <a:lnTo>
                    <a:pt x="5120" y="465"/>
                  </a:lnTo>
                  <a:lnTo>
                    <a:pt x="4358" y="48"/>
                  </a:lnTo>
                  <a:lnTo>
                    <a:pt x="4132" y="870"/>
                  </a:lnTo>
                  <a:lnTo>
                    <a:pt x="3417" y="3453"/>
                  </a:lnTo>
                  <a:lnTo>
                    <a:pt x="846" y="4132"/>
                  </a:lnTo>
                  <a:lnTo>
                    <a:pt x="0" y="4346"/>
                  </a:lnTo>
                  <a:lnTo>
                    <a:pt x="429" y="5085"/>
                  </a:lnTo>
                  <a:lnTo>
                    <a:pt x="1810"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4" name="Google Shape;624;p13"/>
            <p:cNvSpPr/>
            <p:nvPr/>
          </p:nvSpPr>
          <p:spPr>
            <a:xfrm>
              <a:off x="2488100" y="1211875"/>
              <a:ext cx="376250" cy="365550"/>
            </a:xfrm>
            <a:custGeom>
              <a:avLst/>
              <a:gdLst/>
              <a:ahLst/>
              <a:cxnLst/>
              <a:rect l="l" t="t" r="r" b="b"/>
              <a:pathLst>
                <a:path w="15050" h="14622" extrusionOk="0">
                  <a:moveTo>
                    <a:pt x="4882" y="1287"/>
                  </a:moveTo>
                  <a:lnTo>
                    <a:pt x="7096" y="2525"/>
                  </a:lnTo>
                  <a:lnTo>
                    <a:pt x="7096" y="6323"/>
                  </a:lnTo>
                  <a:lnTo>
                    <a:pt x="4251" y="3561"/>
                  </a:lnTo>
                  <a:lnTo>
                    <a:pt x="4882" y="1287"/>
                  </a:lnTo>
                  <a:close/>
                  <a:moveTo>
                    <a:pt x="10049" y="1239"/>
                  </a:moveTo>
                  <a:lnTo>
                    <a:pt x="10704" y="3644"/>
                  </a:lnTo>
                  <a:lnTo>
                    <a:pt x="7930" y="6323"/>
                  </a:lnTo>
                  <a:lnTo>
                    <a:pt x="7930" y="2418"/>
                  </a:lnTo>
                  <a:lnTo>
                    <a:pt x="7942" y="2418"/>
                  </a:lnTo>
                  <a:lnTo>
                    <a:pt x="10049" y="1239"/>
                  </a:lnTo>
                  <a:close/>
                  <a:moveTo>
                    <a:pt x="3727" y="4216"/>
                  </a:moveTo>
                  <a:lnTo>
                    <a:pt x="6501" y="6895"/>
                  </a:lnTo>
                  <a:lnTo>
                    <a:pt x="2489" y="6895"/>
                  </a:lnTo>
                  <a:lnTo>
                    <a:pt x="1274" y="4859"/>
                  </a:lnTo>
                  <a:lnTo>
                    <a:pt x="3727" y="4216"/>
                  </a:lnTo>
                  <a:close/>
                  <a:moveTo>
                    <a:pt x="11383" y="4144"/>
                  </a:moveTo>
                  <a:lnTo>
                    <a:pt x="13716" y="4752"/>
                  </a:lnTo>
                  <a:lnTo>
                    <a:pt x="12442" y="6895"/>
                  </a:lnTo>
                  <a:lnTo>
                    <a:pt x="8525" y="6895"/>
                  </a:lnTo>
                  <a:lnTo>
                    <a:pt x="11383" y="4144"/>
                  </a:lnTo>
                  <a:close/>
                  <a:moveTo>
                    <a:pt x="12550" y="7716"/>
                  </a:moveTo>
                  <a:lnTo>
                    <a:pt x="13764" y="9752"/>
                  </a:lnTo>
                  <a:lnTo>
                    <a:pt x="11299" y="10395"/>
                  </a:lnTo>
                  <a:lnTo>
                    <a:pt x="8525" y="7716"/>
                  </a:lnTo>
                  <a:close/>
                  <a:moveTo>
                    <a:pt x="6513" y="7728"/>
                  </a:moveTo>
                  <a:lnTo>
                    <a:pt x="3656" y="10490"/>
                  </a:lnTo>
                  <a:lnTo>
                    <a:pt x="1322" y="9871"/>
                  </a:lnTo>
                  <a:lnTo>
                    <a:pt x="2596" y="7728"/>
                  </a:lnTo>
                  <a:close/>
                  <a:moveTo>
                    <a:pt x="7942" y="8300"/>
                  </a:moveTo>
                  <a:lnTo>
                    <a:pt x="10787" y="11050"/>
                  </a:lnTo>
                  <a:lnTo>
                    <a:pt x="10168" y="13324"/>
                  </a:lnTo>
                  <a:lnTo>
                    <a:pt x="7942" y="12098"/>
                  </a:lnTo>
                  <a:lnTo>
                    <a:pt x="7942" y="8300"/>
                  </a:lnTo>
                  <a:close/>
                  <a:moveTo>
                    <a:pt x="7108" y="8300"/>
                  </a:moveTo>
                  <a:lnTo>
                    <a:pt x="7108" y="12193"/>
                  </a:lnTo>
                  <a:lnTo>
                    <a:pt x="7096" y="12193"/>
                  </a:lnTo>
                  <a:lnTo>
                    <a:pt x="5001" y="13372"/>
                  </a:lnTo>
                  <a:lnTo>
                    <a:pt x="4346" y="10978"/>
                  </a:lnTo>
                  <a:lnTo>
                    <a:pt x="7108" y="8300"/>
                  </a:lnTo>
                  <a:close/>
                  <a:moveTo>
                    <a:pt x="10585" y="1"/>
                  </a:moveTo>
                  <a:lnTo>
                    <a:pt x="9823" y="418"/>
                  </a:lnTo>
                  <a:lnTo>
                    <a:pt x="7430" y="1763"/>
                  </a:lnTo>
                  <a:lnTo>
                    <a:pt x="5120" y="465"/>
                  </a:lnTo>
                  <a:lnTo>
                    <a:pt x="4358" y="49"/>
                  </a:lnTo>
                  <a:lnTo>
                    <a:pt x="4132" y="870"/>
                  </a:lnTo>
                  <a:lnTo>
                    <a:pt x="3417" y="3454"/>
                  </a:lnTo>
                  <a:lnTo>
                    <a:pt x="846" y="4132"/>
                  </a:lnTo>
                  <a:lnTo>
                    <a:pt x="0" y="4347"/>
                  </a:lnTo>
                  <a:lnTo>
                    <a:pt x="429" y="5085"/>
                  </a:lnTo>
                  <a:lnTo>
                    <a:pt x="1810" y="7407"/>
                  </a:lnTo>
                  <a:lnTo>
                    <a:pt x="477" y="9657"/>
                  </a:lnTo>
                  <a:lnTo>
                    <a:pt x="48" y="10383"/>
                  </a:lnTo>
                  <a:lnTo>
                    <a:pt x="893" y="10609"/>
                  </a:lnTo>
                  <a:lnTo>
                    <a:pt x="3560" y="11300"/>
                  </a:lnTo>
                  <a:lnTo>
                    <a:pt x="4239" y="13800"/>
                  </a:lnTo>
                  <a:lnTo>
                    <a:pt x="4465" y="14622"/>
                  </a:lnTo>
                  <a:lnTo>
                    <a:pt x="5227" y="14205"/>
                  </a:lnTo>
                  <a:lnTo>
                    <a:pt x="7620" y="12872"/>
                  </a:lnTo>
                  <a:lnTo>
                    <a:pt x="9930" y="14157"/>
                  </a:lnTo>
                  <a:lnTo>
                    <a:pt x="10680" y="14574"/>
                  </a:lnTo>
                  <a:lnTo>
                    <a:pt x="10906" y="13765"/>
                  </a:lnTo>
                  <a:lnTo>
                    <a:pt x="11621" y="11169"/>
                  </a:lnTo>
                  <a:lnTo>
                    <a:pt x="14193" y="10502"/>
                  </a:lnTo>
                  <a:lnTo>
                    <a:pt x="15050" y="10276"/>
                  </a:lnTo>
                  <a:lnTo>
                    <a:pt x="14609" y="9550"/>
                  </a:lnTo>
                  <a:lnTo>
                    <a:pt x="13228" y="7228"/>
                  </a:lnTo>
                  <a:lnTo>
                    <a:pt x="14574"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13"/>
            <p:cNvSpPr/>
            <p:nvPr/>
          </p:nvSpPr>
          <p:spPr>
            <a:xfrm>
              <a:off x="2108875" y="2673075"/>
              <a:ext cx="376275" cy="365550"/>
            </a:xfrm>
            <a:custGeom>
              <a:avLst/>
              <a:gdLst/>
              <a:ahLst/>
              <a:cxnLst/>
              <a:rect l="l" t="t" r="r" b="b"/>
              <a:pathLst>
                <a:path w="15051" h="14622" extrusionOk="0">
                  <a:moveTo>
                    <a:pt x="4882" y="1286"/>
                  </a:moveTo>
                  <a:lnTo>
                    <a:pt x="7097" y="2525"/>
                  </a:lnTo>
                  <a:lnTo>
                    <a:pt x="7097" y="6311"/>
                  </a:lnTo>
                  <a:lnTo>
                    <a:pt x="4263" y="3561"/>
                  </a:lnTo>
                  <a:lnTo>
                    <a:pt x="4882" y="1286"/>
                  </a:lnTo>
                  <a:close/>
                  <a:moveTo>
                    <a:pt x="10050" y="1251"/>
                  </a:moveTo>
                  <a:lnTo>
                    <a:pt x="10705" y="3656"/>
                  </a:lnTo>
                  <a:lnTo>
                    <a:pt x="7930" y="6335"/>
                  </a:lnTo>
                  <a:lnTo>
                    <a:pt x="7930" y="2429"/>
                  </a:lnTo>
                  <a:lnTo>
                    <a:pt x="7954" y="2429"/>
                  </a:lnTo>
                  <a:lnTo>
                    <a:pt x="10050" y="1251"/>
                  </a:lnTo>
                  <a:close/>
                  <a:moveTo>
                    <a:pt x="11383" y="4144"/>
                  </a:moveTo>
                  <a:lnTo>
                    <a:pt x="13729" y="4751"/>
                  </a:lnTo>
                  <a:lnTo>
                    <a:pt x="12443" y="6894"/>
                  </a:lnTo>
                  <a:lnTo>
                    <a:pt x="8526" y="6894"/>
                  </a:lnTo>
                  <a:lnTo>
                    <a:pt x="11383" y="4144"/>
                  </a:lnTo>
                  <a:close/>
                  <a:moveTo>
                    <a:pt x="3739" y="4227"/>
                  </a:moveTo>
                  <a:lnTo>
                    <a:pt x="6502" y="6906"/>
                  </a:lnTo>
                  <a:lnTo>
                    <a:pt x="2489" y="6906"/>
                  </a:lnTo>
                  <a:lnTo>
                    <a:pt x="1263" y="4870"/>
                  </a:lnTo>
                  <a:lnTo>
                    <a:pt x="3739" y="4227"/>
                  </a:lnTo>
                  <a:close/>
                  <a:moveTo>
                    <a:pt x="12550" y="7728"/>
                  </a:moveTo>
                  <a:lnTo>
                    <a:pt x="13764" y="9764"/>
                  </a:lnTo>
                  <a:lnTo>
                    <a:pt x="11300" y="10407"/>
                  </a:lnTo>
                  <a:lnTo>
                    <a:pt x="8526" y="7728"/>
                  </a:lnTo>
                  <a:close/>
                  <a:moveTo>
                    <a:pt x="6514" y="7716"/>
                  </a:moveTo>
                  <a:lnTo>
                    <a:pt x="3680" y="10466"/>
                  </a:lnTo>
                  <a:lnTo>
                    <a:pt x="1334" y="9859"/>
                  </a:lnTo>
                  <a:lnTo>
                    <a:pt x="2608" y="7716"/>
                  </a:lnTo>
                  <a:close/>
                  <a:moveTo>
                    <a:pt x="7954" y="8299"/>
                  </a:moveTo>
                  <a:lnTo>
                    <a:pt x="10788" y="11050"/>
                  </a:lnTo>
                  <a:lnTo>
                    <a:pt x="10169" y="13324"/>
                  </a:lnTo>
                  <a:lnTo>
                    <a:pt x="7954" y="12085"/>
                  </a:lnTo>
                  <a:lnTo>
                    <a:pt x="7954" y="8299"/>
                  </a:lnTo>
                  <a:close/>
                  <a:moveTo>
                    <a:pt x="7121" y="8287"/>
                  </a:moveTo>
                  <a:lnTo>
                    <a:pt x="7121" y="12193"/>
                  </a:lnTo>
                  <a:lnTo>
                    <a:pt x="7097" y="12193"/>
                  </a:lnTo>
                  <a:lnTo>
                    <a:pt x="5001" y="13371"/>
                  </a:lnTo>
                  <a:lnTo>
                    <a:pt x="4347" y="10966"/>
                  </a:lnTo>
                  <a:lnTo>
                    <a:pt x="7121" y="8287"/>
                  </a:lnTo>
                  <a:close/>
                  <a:moveTo>
                    <a:pt x="10585" y="1"/>
                  </a:moveTo>
                  <a:lnTo>
                    <a:pt x="9823" y="417"/>
                  </a:lnTo>
                  <a:lnTo>
                    <a:pt x="7430" y="1763"/>
                  </a:lnTo>
                  <a:lnTo>
                    <a:pt x="5120" y="465"/>
                  </a:lnTo>
                  <a:lnTo>
                    <a:pt x="4358" y="48"/>
                  </a:lnTo>
                  <a:lnTo>
                    <a:pt x="4132" y="870"/>
                  </a:lnTo>
                  <a:lnTo>
                    <a:pt x="3418" y="3453"/>
                  </a:lnTo>
                  <a:lnTo>
                    <a:pt x="846" y="4120"/>
                  </a:lnTo>
                  <a:lnTo>
                    <a:pt x="1" y="4346"/>
                  </a:lnTo>
                  <a:lnTo>
                    <a:pt x="429" y="5073"/>
                  </a:lnTo>
                  <a:lnTo>
                    <a:pt x="1811" y="7394"/>
                  </a:lnTo>
                  <a:lnTo>
                    <a:pt x="477" y="9645"/>
                  </a:lnTo>
                  <a:lnTo>
                    <a:pt x="48" y="10383"/>
                  </a:lnTo>
                  <a:lnTo>
                    <a:pt x="894" y="10597"/>
                  </a:lnTo>
                  <a:lnTo>
                    <a:pt x="3561" y="11300"/>
                  </a:lnTo>
                  <a:lnTo>
                    <a:pt x="4239" y="13800"/>
                  </a:lnTo>
                  <a:lnTo>
                    <a:pt x="4466" y="14621"/>
                  </a:lnTo>
                  <a:lnTo>
                    <a:pt x="5228" y="14205"/>
                  </a:lnTo>
                  <a:lnTo>
                    <a:pt x="7621" y="12859"/>
                  </a:lnTo>
                  <a:lnTo>
                    <a:pt x="9931" y="14157"/>
                  </a:lnTo>
                  <a:lnTo>
                    <a:pt x="10693" y="14574"/>
                  </a:lnTo>
                  <a:lnTo>
                    <a:pt x="10907" y="13752"/>
                  </a:lnTo>
                  <a:lnTo>
                    <a:pt x="11621" y="11169"/>
                  </a:lnTo>
                  <a:lnTo>
                    <a:pt x="14205" y="10502"/>
                  </a:lnTo>
                  <a:lnTo>
                    <a:pt x="15050" y="10276"/>
                  </a:lnTo>
                  <a:lnTo>
                    <a:pt x="14622" y="9549"/>
                  </a:lnTo>
                  <a:lnTo>
                    <a:pt x="13229" y="7228"/>
                  </a:lnTo>
                  <a:lnTo>
                    <a:pt x="14574" y="4977"/>
                  </a:lnTo>
                  <a:lnTo>
                    <a:pt x="15003" y="4251"/>
                  </a:lnTo>
                  <a:lnTo>
                    <a:pt x="14157" y="4025"/>
                  </a:lnTo>
                  <a:lnTo>
                    <a:pt x="11490"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13"/>
            <p:cNvSpPr/>
            <p:nvPr/>
          </p:nvSpPr>
          <p:spPr>
            <a:xfrm>
              <a:off x="2108875" y="2307850"/>
              <a:ext cx="376275" cy="365250"/>
            </a:xfrm>
            <a:custGeom>
              <a:avLst/>
              <a:gdLst/>
              <a:ahLst/>
              <a:cxnLst/>
              <a:rect l="l" t="t" r="r" b="b"/>
              <a:pathLst>
                <a:path w="15051" h="14610" extrusionOk="0">
                  <a:moveTo>
                    <a:pt x="4882" y="1298"/>
                  </a:moveTo>
                  <a:lnTo>
                    <a:pt x="7097" y="2525"/>
                  </a:lnTo>
                  <a:lnTo>
                    <a:pt x="7097" y="6323"/>
                  </a:lnTo>
                  <a:lnTo>
                    <a:pt x="4263" y="3573"/>
                  </a:lnTo>
                  <a:lnTo>
                    <a:pt x="4882" y="1298"/>
                  </a:lnTo>
                  <a:close/>
                  <a:moveTo>
                    <a:pt x="10050" y="1251"/>
                  </a:moveTo>
                  <a:lnTo>
                    <a:pt x="10705" y="3644"/>
                  </a:lnTo>
                  <a:lnTo>
                    <a:pt x="7930" y="6323"/>
                  </a:lnTo>
                  <a:lnTo>
                    <a:pt x="7930" y="2430"/>
                  </a:lnTo>
                  <a:lnTo>
                    <a:pt x="7954" y="2430"/>
                  </a:lnTo>
                  <a:lnTo>
                    <a:pt x="10050" y="1251"/>
                  </a:lnTo>
                  <a:close/>
                  <a:moveTo>
                    <a:pt x="11383" y="4132"/>
                  </a:moveTo>
                  <a:lnTo>
                    <a:pt x="13729" y="4751"/>
                  </a:lnTo>
                  <a:lnTo>
                    <a:pt x="12443" y="6894"/>
                  </a:lnTo>
                  <a:lnTo>
                    <a:pt x="8526" y="6894"/>
                  </a:lnTo>
                  <a:lnTo>
                    <a:pt x="11383" y="4132"/>
                  </a:lnTo>
                  <a:close/>
                  <a:moveTo>
                    <a:pt x="3739" y="4227"/>
                  </a:moveTo>
                  <a:lnTo>
                    <a:pt x="6502" y="6906"/>
                  </a:lnTo>
                  <a:lnTo>
                    <a:pt x="2489" y="6906"/>
                  </a:lnTo>
                  <a:lnTo>
                    <a:pt x="1263" y="4870"/>
                  </a:lnTo>
                  <a:lnTo>
                    <a:pt x="3739" y="4227"/>
                  </a:lnTo>
                  <a:close/>
                  <a:moveTo>
                    <a:pt x="12550" y="7728"/>
                  </a:moveTo>
                  <a:lnTo>
                    <a:pt x="13753" y="9764"/>
                  </a:lnTo>
                  <a:lnTo>
                    <a:pt x="11300" y="10407"/>
                  </a:lnTo>
                  <a:lnTo>
                    <a:pt x="8526" y="7728"/>
                  </a:lnTo>
                  <a:close/>
                  <a:moveTo>
                    <a:pt x="6514" y="7728"/>
                  </a:moveTo>
                  <a:lnTo>
                    <a:pt x="3668" y="10478"/>
                  </a:lnTo>
                  <a:lnTo>
                    <a:pt x="1322" y="9871"/>
                  </a:lnTo>
                  <a:lnTo>
                    <a:pt x="2608" y="7728"/>
                  </a:lnTo>
                  <a:close/>
                  <a:moveTo>
                    <a:pt x="7930" y="8299"/>
                  </a:moveTo>
                  <a:lnTo>
                    <a:pt x="10776" y="11062"/>
                  </a:lnTo>
                  <a:lnTo>
                    <a:pt x="10157" y="13336"/>
                  </a:lnTo>
                  <a:lnTo>
                    <a:pt x="7930" y="12097"/>
                  </a:lnTo>
                  <a:lnTo>
                    <a:pt x="7930" y="8299"/>
                  </a:lnTo>
                  <a:close/>
                  <a:moveTo>
                    <a:pt x="7121" y="8299"/>
                  </a:moveTo>
                  <a:lnTo>
                    <a:pt x="7121" y="12205"/>
                  </a:lnTo>
                  <a:lnTo>
                    <a:pt x="7097" y="12205"/>
                  </a:lnTo>
                  <a:lnTo>
                    <a:pt x="5001" y="13383"/>
                  </a:lnTo>
                  <a:lnTo>
                    <a:pt x="4347" y="10978"/>
                  </a:lnTo>
                  <a:lnTo>
                    <a:pt x="7121"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1" y="7394"/>
                  </a:lnTo>
                  <a:lnTo>
                    <a:pt x="477" y="9645"/>
                  </a:lnTo>
                  <a:lnTo>
                    <a:pt x="48" y="10371"/>
                  </a:lnTo>
                  <a:lnTo>
                    <a:pt x="894" y="10597"/>
                  </a:lnTo>
                  <a:lnTo>
                    <a:pt x="3561" y="11300"/>
                  </a:lnTo>
                  <a:lnTo>
                    <a:pt x="4239" y="13800"/>
                  </a:lnTo>
                  <a:lnTo>
                    <a:pt x="4466" y="14610"/>
                  </a:lnTo>
                  <a:lnTo>
                    <a:pt x="5228" y="14193"/>
                  </a:lnTo>
                  <a:lnTo>
                    <a:pt x="7621" y="12859"/>
                  </a:lnTo>
                  <a:lnTo>
                    <a:pt x="9931" y="14145"/>
                  </a:lnTo>
                  <a:lnTo>
                    <a:pt x="10693" y="14574"/>
                  </a:lnTo>
                  <a:lnTo>
                    <a:pt x="10907" y="13752"/>
                  </a:lnTo>
                  <a:lnTo>
                    <a:pt x="11621" y="11157"/>
                  </a:lnTo>
                  <a:lnTo>
                    <a:pt x="14193" y="10490"/>
                  </a:lnTo>
                  <a:lnTo>
                    <a:pt x="15050" y="10264"/>
                  </a:lnTo>
                  <a:lnTo>
                    <a:pt x="14622" y="9538"/>
                  </a:lnTo>
                  <a:lnTo>
                    <a:pt x="13229" y="7216"/>
                  </a:lnTo>
                  <a:lnTo>
                    <a:pt x="14574" y="4966"/>
                  </a:lnTo>
                  <a:lnTo>
                    <a:pt x="15003" y="4239"/>
                  </a:lnTo>
                  <a:lnTo>
                    <a:pt x="14157" y="4013"/>
                  </a:lnTo>
                  <a:lnTo>
                    <a:pt x="11490"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13"/>
            <p:cNvSpPr/>
            <p:nvPr/>
          </p:nvSpPr>
          <p:spPr>
            <a:xfrm>
              <a:off x="2108875" y="1942325"/>
              <a:ext cx="376275" cy="365550"/>
            </a:xfrm>
            <a:custGeom>
              <a:avLst/>
              <a:gdLst/>
              <a:ahLst/>
              <a:cxnLst/>
              <a:rect l="l" t="t" r="r" b="b"/>
              <a:pathLst>
                <a:path w="15051" h="14622" extrusionOk="0">
                  <a:moveTo>
                    <a:pt x="4882" y="1299"/>
                  </a:moveTo>
                  <a:lnTo>
                    <a:pt x="7097" y="2537"/>
                  </a:lnTo>
                  <a:lnTo>
                    <a:pt x="7097" y="6335"/>
                  </a:lnTo>
                  <a:lnTo>
                    <a:pt x="4263" y="3573"/>
                  </a:lnTo>
                  <a:lnTo>
                    <a:pt x="4882" y="1299"/>
                  </a:lnTo>
                  <a:close/>
                  <a:moveTo>
                    <a:pt x="10050" y="1251"/>
                  </a:moveTo>
                  <a:lnTo>
                    <a:pt x="10705" y="3656"/>
                  </a:lnTo>
                  <a:lnTo>
                    <a:pt x="7930" y="6335"/>
                  </a:lnTo>
                  <a:lnTo>
                    <a:pt x="7930" y="2430"/>
                  </a:lnTo>
                  <a:lnTo>
                    <a:pt x="7954" y="2430"/>
                  </a:lnTo>
                  <a:lnTo>
                    <a:pt x="10050" y="1251"/>
                  </a:lnTo>
                  <a:close/>
                  <a:moveTo>
                    <a:pt x="11383" y="4144"/>
                  </a:moveTo>
                  <a:lnTo>
                    <a:pt x="13729" y="4751"/>
                  </a:lnTo>
                  <a:lnTo>
                    <a:pt x="12443" y="6895"/>
                  </a:lnTo>
                  <a:lnTo>
                    <a:pt x="8526" y="6895"/>
                  </a:lnTo>
                  <a:lnTo>
                    <a:pt x="11383" y="4144"/>
                  </a:lnTo>
                  <a:close/>
                  <a:moveTo>
                    <a:pt x="3739" y="4228"/>
                  </a:moveTo>
                  <a:lnTo>
                    <a:pt x="6502" y="6906"/>
                  </a:lnTo>
                  <a:lnTo>
                    <a:pt x="2489" y="6906"/>
                  </a:lnTo>
                  <a:lnTo>
                    <a:pt x="1263" y="4870"/>
                  </a:lnTo>
                  <a:lnTo>
                    <a:pt x="3739" y="4228"/>
                  </a:lnTo>
                  <a:close/>
                  <a:moveTo>
                    <a:pt x="12550" y="7728"/>
                  </a:moveTo>
                  <a:lnTo>
                    <a:pt x="13764" y="9764"/>
                  </a:lnTo>
                  <a:lnTo>
                    <a:pt x="11300" y="10407"/>
                  </a:lnTo>
                  <a:lnTo>
                    <a:pt x="8526" y="7728"/>
                  </a:lnTo>
                  <a:close/>
                  <a:moveTo>
                    <a:pt x="6514" y="7728"/>
                  </a:moveTo>
                  <a:lnTo>
                    <a:pt x="3668" y="10478"/>
                  </a:lnTo>
                  <a:lnTo>
                    <a:pt x="1322" y="9871"/>
                  </a:lnTo>
                  <a:lnTo>
                    <a:pt x="2608" y="7728"/>
                  </a:lnTo>
                  <a:close/>
                  <a:moveTo>
                    <a:pt x="7930" y="8311"/>
                  </a:moveTo>
                  <a:lnTo>
                    <a:pt x="10776" y="11062"/>
                  </a:lnTo>
                  <a:lnTo>
                    <a:pt x="10157" y="13336"/>
                  </a:lnTo>
                  <a:lnTo>
                    <a:pt x="7930" y="12109"/>
                  </a:lnTo>
                  <a:lnTo>
                    <a:pt x="7930" y="8311"/>
                  </a:lnTo>
                  <a:close/>
                  <a:moveTo>
                    <a:pt x="7121" y="8311"/>
                  </a:moveTo>
                  <a:lnTo>
                    <a:pt x="7121" y="12205"/>
                  </a:lnTo>
                  <a:lnTo>
                    <a:pt x="7097" y="12205"/>
                  </a:lnTo>
                  <a:lnTo>
                    <a:pt x="5001" y="13383"/>
                  </a:lnTo>
                  <a:lnTo>
                    <a:pt x="4347" y="10990"/>
                  </a:lnTo>
                  <a:lnTo>
                    <a:pt x="7121"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1" y="7406"/>
                  </a:lnTo>
                  <a:lnTo>
                    <a:pt x="477" y="9645"/>
                  </a:lnTo>
                  <a:lnTo>
                    <a:pt x="48" y="10383"/>
                  </a:lnTo>
                  <a:lnTo>
                    <a:pt x="894" y="10597"/>
                  </a:lnTo>
                  <a:lnTo>
                    <a:pt x="3561" y="11300"/>
                  </a:lnTo>
                  <a:lnTo>
                    <a:pt x="4239" y="13800"/>
                  </a:lnTo>
                  <a:lnTo>
                    <a:pt x="4466" y="14622"/>
                  </a:lnTo>
                  <a:lnTo>
                    <a:pt x="5228" y="14205"/>
                  </a:lnTo>
                  <a:lnTo>
                    <a:pt x="7621" y="12860"/>
                  </a:lnTo>
                  <a:lnTo>
                    <a:pt x="9931" y="14157"/>
                  </a:lnTo>
                  <a:lnTo>
                    <a:pt x="10693" y="14574"/>
                  </a:lnTo>
                  <a:lnTo>
                    <a:pt x="10907" y="13753"/>
                  </a:lnTo>
                  <a:lnTo>
                    <a:pt x="11621" y="11169"/>
                  </a:lnTo>
                  <a:lnTo>
                    <a:pt x="14193" y="10502"/>
                  </a:lnTo>
                  <a:lnTo>
                    <a:pt x="15050" y="10276"/>
                  </a:lnTo>
                  <a:lnTo>
                    <a:pt x="14622" y="9550"/>
                  </a:lnTo>
                  <a:lnTo>
                    <a:pt x="13229" y="7228"/>
                  </a:lnTo>
                  <a:lnTo>
                    <a:pt x="14574" y="4978"/>
                  </a:lnTo>
                  <a:lnTo>
                    <a:pt x="15003" y="4251"/>
                  </a:lnTo>
                  <a:lnTo>
                    <a:pt x="14157" y="4025"/>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13"/>
            <p:cNvSpPr/>
            <p:nvPr/>
          </p:nvSpPr>
          <p:spPr>
            <a:xfrm>
              <a:off x="2488100" y="4134575"/>
              <a:ext cx="376250" cy="365525"/>
            </a:xfrm>
            <a:custGeom>
              <a:avLst/>
              <a:gdLst/>
              <a:ahLst/>
              <a:cxnLst/>
              <a:rect l="l" t="t" r="r" b="b"/>
              <a:pathLst>
                <a:path w="15050" h="14621" extrusionOk="0">
                  <a:moveTo>
                    <a:pt x="4882" y="1286"/>
                  </a:moveTo>
                  <a:lnTo>
                    <a:pt x="7096" y="2512"/>
                  </a:lnTo>
                  <a:lnTo>
                    <a:pt x="7096" y="6310"/>
                  </a:lnTo>
                  <a:lnTo>
                    <a:pt x="4251" y="3560"/>
                  </a:lnTo>
                  <a:lnTo>
                    <a:pt x="4882" y="1286"/>
                  </a:lnTo>
                  <a:close/>
                  <a:moveTo>
                    <a:pt x="10025" y="1238"/>
                  </a:moveTo>
                  <a:lnTo>
                    <a:pt x="10680" y="3632"/>
                  </a:lnTo>
                  <a:lnTo>
                    <a:pt x="7918" y="6310"/>
                  </a:lnTo>
                  <a:lnTo>
                    <a:pt x="7918" y="2417"/>
                  </a:lnTo>
                  <a:lnTo>
                    <a:pt x="7930" y="2417"/>
                  </a:lnTo>
                  <a:lnTo>
                    <a:pt x="10025" y="1238"/>
                  </a:lnTo>
                  <a:close/>
                  <a:moveTo>
                    <a:pt x="11371" y="4132"/>
                  </a:moveTo>
                  <a:lnTo>
                    <a:pt x="13704" y="4739"/>
                  </a:lnTo>
                  <a:lnTo>
                    <a:pt x="12430" y="6882"/>
                  </a:lnTo>
                  <a:lnTo>
                    <a:pt x="8525" y="6882"/>
                  </a:lnTo>
                  <a:lnTo>
                    <a:pt x="11371" y="4132"/>
                  </a:lnTo>
                  <a:close/>
                  <a:moveTo>
                    <a:pt x="3727" y="4215"/>
                  </a:moveTo>
                  <a:lnTo>
                    <a:pt x="6501" y="6894"/>
                  </a:lnTo>
                  <a:lnTo>
                    <a:pt x="2489" y="6894"/>
                  </a:lnTo>
                  <a:lnTo>
                    <a:pt x="1262" y="4858"/>
                  </a:lnTo>
                  <a:lnTo>
                    <a:pt x="3727" y="4215"/>
                  </a:lnTo>
                  <a:close/>
                  <a:moveTo>
                    <a:pt x="12550" y="7715"/>
                  </a:moveTo>
                  <a:lnTo>
                    <a:pt x="13764" y="9751"/>
                  </a:lnTo>
                  <a:lnTo>
                    <a:pt x="11299" y="10394"/>
                  </a:lnTo>
                  <a:lnTo>
                    <a:pt x="8525" y="7715"/>
                  </a:lnTo>
                  <a:close/>
                  <a:moveTo>
                    <a:pt x="6513" y="7715"/>
                  </a:moveTo>
                  <a:lnTo>
                    <a:pt x="3656" y="10466"/>
                  </a:lnTo>
                  <a:lnTo>
                    <a:pt x="1322" y="9859"/>
                  </a:lnTo>
                  <a:lnTo>
                    <a:pt x="2596" y="7715"/>
                  </a:lnTo>
                  <a:close/>
                  <a:moveTo>
                    <a:pt x="7930" y="8299"/>
                  </a:moveTo>
                  <a:lnTo>
                    <a:pt x="10776" y="11049"/>
                  </a:lnTo>
                  <a:lnTo>
                    <a:pt x="10144" y="13323"/>
                  </a:lnTo>
                  <a:lnTo>
                    <a:pt x="7930" y="12085"/>
                  </a:lnTo>
                  <a:lnTo>
                    <a:pt x="7930" y="8299"/>
                  </a:lnTo>
                  <a:close/>
                  <a:moveTo>
                    <a:pt x="7108" y="8299"/>
                  </a:moveTo>
                  <a:lnTo>
                    <a:pt x="7108" y="12192"/>
                  </a:lnTo>
                  <a:lnTo>
                    <a:pt x="7096" y="12192"/>
                  </a:lnTo>
                  <a:lnTo>
                    <a:pt x="5001" y="13371"/>
                  </a:lnTo>
                  <a:lnTo>
                    <a:pt x="4346" y="10978"/>
                  </a:lnTo>
                  <a:lnTo>
                    <a:pt x="7108" y="8299"/>
                  </a:lnTo>
                  <a:close/>
                  <a:moveTo>
                    <a:pt x="10585" y="0"/>
                  </a:moveTo>
                  <a:lnTo>
                    <a:pt x="9823" y="417"/>
                  </a:lnTo>
                  <a:lnTo>
                    <a:pt x="7430" y="1762"/>
                  </a:lnTo>
                  <a:lnTo>
                    <a:pt x="5120" y="465"/>
                  </a:lnTo>
                  <a:lnTo>
                    <a:pt x="4358" y="48"/>
                  </a:lnTo>
                  <a:lnTo>
                    <a:pt x="4132" y="869"/>
                  </a:lnTo>
                  <a:lnTo>
                    <a:pt x="3417" y="3453"/>
                  </a:lnTo>
                  <a:lnTo>
                    <a:pt x="846" y="4132"/>
                  </a:lnTo>
                  <a:lnTo>
                    <a:pt x="0" y="4346"/>
                  </a:lnTo>
                  <a:lnTo>
                    <a:pt x="429" y="5084"/>
                  </a:lnTo>
                  <a:lnTo>
                    <a:pt x="1810"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13"/>
            <p:cNvSpPr/>
            <p:nvPr/>
          </p:nvSpPr>
          <p:spPr>
            <a:xfrm>
              <a:off x="2108575" y="846675"/>
              <a:ext cx="375975" cy="365525"/>
            </a:xfrm>
            <a:custGeom>
              <a:avLst/>
              <a:gdLst/>
              <a:ahLst/>
              <a:cxnLst/>
              <a:rect l="l" t="t" r="r" b="b"/>
              <a:pathLst>
                <a:path w="15039" h="14621" extrusionOk="0">
                  <a:moveTo>
                    <a:pt x="10050" y="1238"/>
                  </a:moveTo>
                  <a:lnTo>
                    <a:pt x="10705" y="3631"/>
                  </a:lnTo>
                  <a:lnTo>
                    <a:pt x="7930" y="6310"/>
                  </a:lnTo>
                  <a:lnTo>
                    <a:pt x="7930" y="2417"/>
                  </a:lnTo>
                  <a:lnTo>
                    <a:pt x="7942" y="2417"/>
                  </a:lnTo>
                  <a:lnTo>
                    <a:pt x="10050" y="1238"/>
                  </a:lnTo>
                  <a:close/>
                  <a:moveTo>
                    <a:pt x="4894" y="1298"/>
                  </a:moveTo>
                  <a:lnTo>
                    <a:pt x="7109" y="2536"/>
                  </a:lnTo>
                  <a:lnTo>
                    <a:pt x="7109" y="6322"/>
                  </a:lnTo>
                  <a:lnTo>
                    <a:pt x="4275" y="3572"/>
                  </a:lnTo>
                  <a:lnTo>
                    <a:pt x="4894" y="1298"/>
                  </a:lnTo>
                  <a:close/>
                  <a:moveTo>
                    <a:pt x="3751" y="4215"/>
                  </a:moveTo>
                  <a:lnTo>
                    <a:pt x="6514" y="6894"/>
                  </a:lnTo>
                  <a:lnTo>
                    <a:pt x="2501" y="6894"/>
                  </a:lnTo>
                  <a:lnTo>
                    <a:pt x="1275" y="4858"/>
                  </a:lnTo>
                  <a:lnTo>
                    <a:pt x="3751" y="4215"/>
                  </a:lnTo>
                  <a:close/>
                  <a:moveTo>
                    <a:pt x="11383" y="4131"/>
                  </a:moveTo>
                  <a:lnTo>
                    <a:pt x="13717" y="4751"/>
                  </a:lnTo>
                  <a:lnTo>
                    <a:pt x="12455" y="6894"/>
                  </a:lnTo>
                  <a:lnTo>
                    <a:pt x="8538" y="6894"/>
                  </a:lnTo>
                  <a:lnTo>
                    <a:pt x="11383" y="4131"/>
                  </a:lnTo>
                  <a:close/>
                  <a:moveTo>
                    <a:pt x="12562" y="7715"/>
                  </a:moveTo>
                  <a:lnTo>
                    <a:pt x="13776" y="9751"/>
                  </a:lnTo>
                  <a:lnTo>
                    <a:pt x="11312" y="10394"/>
                  </a:lnTo>
                  <a:lnTo>
                    <a:pt x="8538" y="7715"/>
                  </a:lnTo>
                  <a:close/>
                  <a:moveTo>
                    <a:pt x="6526" y="7727"/>
                  </a:moveTo>
                  <a:lnTo>
                    <a:pt x="3680" y="10477"/>
                  </a:lnTo>
                  <a:lnTo>
                    <a:pt x="1334" y="9870"/>
                  </a:lnTo>
                  <a:lnTo>
                    <a:pt x="2620" y="7727"/>
                  </a:lnTo>
                  <a:close/>
                  <a:moveTo>
                    <a:pt x="7942" y="8287"/>
                  </a:moveTo>
                  <a:lnTo>
                    <a:pt x="10788" y="11049"/>
                  </a:lnTo>
                  <a:lnTo>
                    <a:pt x="10169" y="13323"/>
                  </a:lnTo>
                  <a:lnTo>
                    <a:pt x="7942" y="12085"/>
                  </a:lnTo>
                  <a:lnTo>
                    <a:pt x="7942" y="8287"/>
                  </a:lnTo>
                  <a:close/>
                  <a:moveTo>
                    <a:pt x="7133" y="8287"/>
                  </a:moveTo>
                  <a:lnTo>
                    <a:pt x="7133" y="12192"/>
                  </a:lnTo>
                  <a:lnTo>
                    <a:pt x="7109" y="12192"/>
                  </a:lnTo>
                  <a:lnTo>
                    <a:pt x="5013" y="13371"/>
                  </a:lnTo>
                  <a:lnTo>
                    <a:pt x="4359" y="10966"/>
                  </a:lnTo>
                  <a:lnTo>
                    <a:pt x="7133" y="8287"/>
                  </a:lnTo>
                  <a:close/>
                  <a:moveTo>
                    <a:pt x="10574" y="0"/>
                  </a:moveTo>
                  <a:lnTo>
                    <a:pt x="9824" y="417"/>
                  </a:lnTo>
                  <a:lnTo>
                    <a:pt x="7418" y="1762"/>
                  </a:lnTo>
                  <a:lnTo>
                    <a:pt x="5121" y="464"/>
                  </a:lnTo>
                  <a:lnTo>
                    <a:pt x="4359" y="48"/>
                  </a:lnTo>
                  <a:lnTo>
                    <a:pt x="4132" y="869"/>
                  </a:lnTo>
                  <a:lnTo>
                    <a:pt x="3418" y="3453"/>
                  </a:lnTo>
                  <a:lnTo>
                    <a:pt x="846" y="4120"/>
                  </a:lnTo>
                  <a:lnTo>
                    <a:pt x="1" y="4346"/>
                  </a:lnTo>
                  <a:lnTo>
                    <a:pt x="430" y="5072"/>
                  </a:lnTo>
                  <a:lnTo>
                    <a:pt x="1811" y="7394"/>
                  </a:lnTo>
                  <a:lnTo>
                    <a:pt x="477" y="9644"/>
                  </a:lnTo>
                  <a:lnTo>
                    <a:pt x="37" y="10370"/>
                  </a:lnTo>
                  <a:lnTo>
                    <a:pt x="894" y="10597"/>
                  </a:lnTo>
                  <a:lnTo>
                    <a:pt x="3549" y="11299"/>
                  </a:lnTo>
                  <a:lnTo>
                    <a:pt x="4240" y="13799"/>
                  </a:lnTo>
                  <a:lnTo>
                    <a:pt x="4466" y="14621"/>
                  </a:lnTo>
                  <a:lnTo>
                    <a:pt x="5216" y="14204"/>
                  </a:lnTo>
                  <a:lnTo>
                    <a:pt x="7621" y="12859"/>
                  </a:lnTo>
                  <a:lnTo>
                    <a:pt x="9931" y="14157"/>
                  </a:lnTo>
                  <a:lnTo>
                    <a:pt x="10681" y="14573"/>
                  </a:lnTo>
                  <a:lnTo>
                    <a:pt x="10907" y="13752"/>
                  </a:lnTo>
                  <a:lnTo>
                    <a:pt x="11621" y="11168"/>
                  </a:lnTo>
                  <a:lnTo>
                    <a:pt x="14193" y="10489"/>
                  </a:lnTo>
                  <a:lnTo>
                    <a:pt x="15038" y="10275"/>
                  </a:lnTo>
                  <a:lnTo>
                    <a:pt x="14610" y="9537"/>
                  </a:lnTo>
                  <a:lnTo>
                    <a:pt x="13229" y="7215"/>
                  </a:lnTo>
                  <a:lnTo>
                    <a:pt x="14574" y="4965"/>
                  </a:lnTo>
                  <a:lnTo>
                    <a:pt x="15015" y="4227"/>
                  </a:lnTo>
                  <a:lnTo>
                    <a:pt x="14169" y="4000"/>
                  </a:lnTo>
                  <a:lnTo>
                    <a:pt x="11502" y="3322"/>
                  </a:lnTo>
                  <a:lnTo>
                    <a:pt x="10824"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13"/>
            <p:cNvSpPr/>
            <p:nvPr/>
          </p:nvSpPr>
          <p:spPr>
            <a:xfrm>
              <a:off x="2108875" y="1211600"/>
              <a:ext cx="376275" cy="365525"/>
            </a:xfrm>
            <a:custGeom>
              <a:avLst/>
              <a:gdLst/>
              <a:ahLst/>
              <a:cxnLst/>
              <a:rect l="l" t="t" r="r" b="b"/>
              <a:pathLst>
                <a:path w="15051" h="14621" extrusionOk="0">
                  <a:moveTo>
                    <a:pt x="4882" y="1298"/>
                  </a:moveTo>
                  <a:lnTo>
                    <a:pt x="7097" y="2536"/>
                  </a:lnTo>
                  <a:lnTo>
                    <a:pt x="7097" y="6334"/>
                  </a:lnTo>
                  <a:lnTo>
                    <a:pt x="4263" y="3572"/>
                  </a:lnTo>
                  <a:lnTo>
                    <a:pt x="4882" y="1298"/>
                  </a:lnTo>
                  <a:close/>
                  <a:moveTo>
                    <a:pt x="10050" y="1250"/>
                  </a:moveTo>
                  <a:lnTo>
                    <a:pt x="10705" y="3655"/>
                  </a:lnTo>
                  <a:lnTo>
                    <a:pt x="7930" y="6334"/>
                  </a:lnTo>
                  <a:lnTo>
                    <a:pt x="7930" y="2429"/>
                  </a:lnTo>
                  <a:lnTo>
                    <a:pt x="7954" y="2429"/>
                  </a:lnTo>
                  <a:lnTo>
                    <a:pt x="10050" y="1250"/>
                  </a:lnTo>
                  <a:close/>
                  <a:moveTo>
                    <a:pt x="3739" y="4227"/>
                  </a:moveTo>
                  <a:lnTo>
                    <a:pt x="6502" y="6906"/>
                  </a:lnTo>
                  <a:lnTo>
                    <a:pt x="2489" y="6906"/>
                  </a:lnTo>
                  <a:lnTo>
                    <a:pt x="1263" y="4870"/>
                  </a:lnTo>
                  <a:lnTo>
                    <a:pt x="3739" y="4227"/>
                  </a:lnTo>
                  <a:close/>
                  <a:moveTo>
                    <a:pt x="11383" y="4155"/>
                  </a:moveTo>
                  <a:lnTo>
                    <a:pt x="13729" y="4763"/>
                  </a:lnTo>
                  <a:lnTo>
                    <a:pt x="12443" y="6906"/>
                  </a:lnTo>
                  <a:lnTo>
                    <a:pt x="8526" y="6906"/>
                  </a:lnTo>
                  <a:lnTo>
                    <a:pt x="11383" y="4155"/>
                  </a:lnTo>
                  <a:close/>
                  <a:moveTo>
                    <a:pt x="12550" y="7727"/>
                  </a:moveTo>
                  <a:lnTo>
                    <a:pt x="13764" y="9763"/>
                  </a:lnTo>
                  <a:lnTo>
                    <a:pt x="11300" y="10406"/>
                  </a:lnTo>
                  <a:lnTo>
                    <a:pt x="8526" y="7727"/>
                  </a:lnTo>
                  <a:close/>
                  <a:moveTo>
                    <a:pt x="6514" y="7739"/>
                  </a:moveTo>
                  <a:lnTo>
                    <a:pt x="3668" y="10501"/>
                  </a:lnTo>
                  <a:lnTo>
                    <a:pt x="1322" y="9882"/>
                  </a:lnTo>
                  <a:lnTo>
                    <a:pt x="2608" y="7739"/>
                  </a:lnTo>
                  <a:close/>
                  <a:moveTo>
                    <a:pt x="7930" y="8311"/>
                  </a:moveTo>
                  <a:lnTo>
                    <a:pt x="10776" y="11061"/>
                  </a:lnTo>
                  <a:lnTo>
                    <a:pt x="10157" y="13335"/>
                  </a:lnTo>
                  <a:lnTo>
                    <a:pt x="7930" y="12097"/>
                  </a:lnTo>
                  <a:lnTo>
                    <a:pt x="7930" y="8311"/>
                  </a:lnTo>
                  <a:close/>
                  <a:moveTo>
                    <a:pt x="7121" y="8311"/>
                  </a:moveTo>
                  <a:lnTo>
                    <a:pt x="7121" y="12204"/>
                  </a:lnTo>
                  <a:lnTo>
                    <a:pt x="7097" y="12204"/>
                  </a:lnTo>
                  <a:lnTo>
                    <a:pt x="5001" y="13383"/>
                  </a:lnTo>
                  <a:lnTo>
                    <a:pt x="4347" y="10989"/>
                  </a:lnTo>
                  <a:lnTo>
                    <a:pt x="7121"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1" y="7394"/>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193" y="10489"/>
                  </a:lnTo>
                  <a:lnTo>
                    <a:pt x="15050" y="10275"/>
                  </a:lnTo>
                  <a:lnTo>
                    <a:pt x="14622" y="9537"/>
                  </a:lnTo>
                  <a:lnTo>
                    <a:pt x="13229" y="7227"/>
                  </a:lnTo>
                  <a:lnTo>
                    <a:pt x="14574" y="4977"/>
                  </a:lnTo>
                  <a:lnTo>
                    <a:pt x="15003" y="4251"/>
                  </a:lnTo>
                  <a:lnTo>
                    <a:pt x="14157" y="4024"/>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13"/>
            <p:cNvSpPr/>
            <p:nvPr/>
          </p:nvSpPr>
          <p:spPr>
            <a:xfrm>
              <a:off x="2108875" y="1577100"/>
              <a:ext cx="376275" cy="365250"/>
            </a:xfrm>
            <a:custGeom>
              <a:avLst/>
              <a:gdLst/>
              <a:ahLst/>
              <a:cxnLst/>
              <a:rect l="l" t="t" r="r" b="b"/>
              <a:pathLst>
                <a:path w="15051" h="14610" extrusionOk="0">
                  <a:moveTo>
                    <a:pt x="4882" y="1299"/>
                  </a:moveTo>
                  <a:lnTo>
                    <a:pt x="7097" y="2525"/>
                  </a:lnTo>
                  <a:lnTo>
                    <a:pt x="7097" y="6323"/>
                  </a:lnTo>
                  <a:lnTo>
                    <a:pt x="4263" y="3573"/>
                  </a:lnTo>
                  <a:lnTo>
                    <a:pt x="4882" y="1299"/>
                  </a:lnTo>
                  <a:close/>
                  <a:moveTo>
                    <a:pt x="10050" y="1251"/>
                  </a:moveTo>
                  <a:lnTo>
                    <a:pt x="10705" y="3644"/>
                  </a:lnTo>
                  <a:lnTo>
                    <a:pt x="7930" y="6323"/>
                  </a:lnTo>
                  <a:lnTo>
                    <a:pt x="7930" y="2430"/>
                  </a:lnTo>
                  <a:lnTo>
                    <a:pt x="7954" y="2430"/>
                  </a:lnTo>
                  <a:lnTo>
                    <a:pt x="10050" y="1251"/>
                  </a:lnTo>
                  <a:close/>
                  <a:moveTo>
                    <a:pt x="3739" y="4228"/>
                  </a:moveTo>
                  <a:lnTo>
                    <a:pt x="6502" y="6906"/>
                  </a:lnTo>
                  <a:lnTo>
                    <a:pt x="2489" y="6906"/>
                  </a:lnTo>
                  <a:lnTo>
                    <a:pt x="1263" y="4871"/>
                  </a:lnTo>
                  <a:lnTo>
                    <a:pt x="3739" y="4228"/>
                  </a:lnTo>
                  <a:close/>
                  <a:moveTo>
                    <a:pt x="11383" y="4156"/>
                  </a:moveTo>
                  <a:lnTo>
                    <a:pt x="13729" y="4763"/>
                  </a:lnTo>
                  <a:lnTo>
                    <a:pt x="12443" y="6906"/>
                  </a:lnTo>
                  <a:lnTo>
                    <a:pt x="8526" y="6906"/>
                  </a:lnTo>
                  <a:lnTo>
                    <a:pt x="11383" y="4156"/>
                  </a:lnTo>
                  <a:close/>
                  <a:moveTo>
                    <a:pt x="12550" y="7728"/>
                  </a:moveTo>
                  <a:lnTo>
                    <a:pt x="13753" y="9764"/>
                  </a:lnTo>
                  <a:lnTo>
                    <a:pt x="11300" y="10407"/>
                  </a:lnTo>
                  <a:lnTo>
                    <a:pt x="8526" y="7728"/>
                  </a:lnTo>
                  <a:close/>
                  <a:moveTo>
                    <a:pt x="6514" y="7704"/>
                  </a:moveTo>
                  <a:lnTo>
                    <a:pt x="3668" y="10478"/>
                  </a:lnTo>
                  <a:lnTo>
                    <a:pt x="1322" y="9859"/>
                  </a:lnTo>
                  <a:lnTo>
                    <a:pt x="2608" y="7704"/>
                  </a:lnTo>
                  <a:close/>
                  <a:moveTo>
                    <a:pt x="7930" y="8300"/>
                  </a:moveTo>
                  <a:lnTo>
                    <a:pt x="10776" y="11050"/>
                  </a:lnTo>
                  <a:lnTo>
                    <a:pt x="10157" y="13336"/>
                  </a:lnTo>
                  <a:lnTo>
                    <a:pt x="7930" y="12098"/>
                  </a:lnTo>
                  <a:lnTo>
                    <a:pt x="7930" y="8300"/>
                  </a:lnTo>
                  <a:close/>
                  <a:moveTo>
                    <a:pt x="7121" y="8300"/>
                  </a:moveTo>
                  <a:lnTo>
                    <a:pt x="7121" y="12205"/>
                  </a:lnTo>
                  <a:lnTo>
                    <a:pt x="7097" y="12205"/>
                  </a:lnTo>
                  <a:lnTo>
                    <a:pt x="5001" y="13383"/>
                  </a:lnTo>
                  <a:lnTo>
                    <a:pt x="4347" y="10978"/>
                  </a:lnTo>
                  <a:lnTo>
                    <a:pt x="7121"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1" y="7395"/>
                  </a:lnTo>
                  <a:lnTo>
                    <a:pt x="477" y="9645"/>
                  </a:lnTo>
                  <a:lnTo>
                    <a:pt x="48" y="10371"/>
                  </a:lnTo>
                  <a:lnTo>
                    <a:pt x="894" y="10597"/>
                  </a:lnTo>
                  <a:lnTo>
                    <a:pt x="3561" y="11300"/>
                  </a:lnTo>
                  <a:lnTo>
                    <a:pt x="4239" y="13800"/>
                  </a:lnTo>
                  <a:lnTo>
                    <a:pt x="4466" y="14610"/>
                  </a:lnTo>
                  <a:lnTo>
                    <a:pt x="5228" y="14193"/>
                  </a:lnTo>
                  <a:lnTo>
                    <a:pt x="7621" y="12860"/>
                  </a:lnTo>
                  <a:lnTo>
                    <a:pt x="9931" y="14145"/>
                  </a:lnTo>
                  <a:lnTo>
                    <a:pt x="10693" y="14574"/>
                  </a:lnTo>
                  <a:lnTo>
                    <a:pt x="10907" y="13753"/>
                  </a:lnTo>
                  <a:lnTo>
                    <a:pt x="11621" y="11157"/>
                  </a:lnTo>
                  <a:lnTo>
                    <a:pt x="14193" y="10490"/>
                  </a:lnTo>
                  <a:lnTo>
                    <a:pt x="15050" y="10264"/>
                  </a:lnTo>
                  <a:lnTo>
                    <a:pt x="14622" y="9538"/>
                  </a:lnTo>
                  <a:lnTo>
                    <a:pt x="13229" y="7216"/>
                  </a:lnTo>
                  <a:lnTo>
                    <a:pt x="14574" y="4966"/>
                  </a:lnTo>
                  <a:lnTo>
                    <a:pt x="15003" y="4239"/>
                  </a:lnTo>
                  <a:lnTo>
                    <a:pt x="14157" y="4013"/>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13"/>
            <p:cNvSpPr/>
            <p:nvPr/>
          </p:nvSpPr>
          <p:spPr>
            <a:xfrm>
              <a:off x="2487800" y="4500100"/>
              <a:ext cx="376550" cy="365225"/>
            </a:xfrm>
            <a:custGeom>
              <a:avLst/>
              <a:gdLst/>
              <a:ahLst/>
              <a:cxnLst/>
              <a:rect l="l" t="t" r="r" b="b"/>
              <a:pathLst>
                <a:path w="15062" h="14609" extrusionOk="0">
                  <a:moveTo>
                    <a:pt x="4894" y="1274"/>
                  </a:moveTo>
                  <a:lnTo>
                    <a:pt x="7108" y="2512"/>
                  </a:lnTo>
                  <a:lnTo>
                    <a:pt x="7108" y="6310"/>
                  </a:lnTo>
                  <a:lnTo>
                    <a:pt x="4263" y="3560"/>
                  </a:lnTo>
                  <a:lnTo>
                    <a:pt x="4894" y="1274"/>
                  </a:lnTo>
                  <a:close/>
                  <a:moveTo>
                    <a:pt x="10037" y="1238"/>
                  </a:moveTo>
                  <a:lnTo>
                    <a:pt x="10692" y="3631"/>
                  </a:lnTo>
                  <a:lnTo>
                    <a:pt x="7930" y="6310"/>
                  </a:lnTo>
                  <a:lnTo>
                    <a:pt x="7930" y="2405"/>
                  </a:lnTo>
                  <a:lnTo>
                    <a:pt x="7942" y="2405"/>
                  </a:lnTo>
                  <a:lnTo>
                    <a:pt x="10037" y="1238"/>
                  </a:lnTo>
                  <a:close/>
                  <a:moveTo>
                    <a:pt x="11395" y="4120"/>
                  </a:moveTo>
                  <a:lnTo>
                    <a:pt x="13728" y="4727"/>
                  </a:lnTo>
                  <a:lnTo>
                    <a:pt x="12454" y="6870"/>
                  </a:lnTo>
                  <a:lnTo>
                    <a:pt x="8537" y="6870"/>
                  </a:lnTo>
                  <a:lnTo>
                    <a:pt x="11395" y="4120"/>
                  </a:lnTo>
                  <a:close/>
                  <a:moveTo>
                    <a:pt x="3751" y="4215"/>
                  </a:moveTo>
                  <a:lnTo>
                    <a:pt x="6513" y="6894"/>
                  </a:lnTo>
                  <a:lnTo>
                    <a:pt x="2501" y="6894"/>
                  </a:lnTo>
                  <a:lnTo>
                    <a:pt x="1274" y="4846"/>
                  </a:lnTo>
                  <a:lnTo>
                    <a:pt x="3751" y="4215"/>
                  </a:lnTo>
                  <a:close/>
                  <a:moveTo>
                    <a:pt x="12562" y="7703"/>
                  </a:moveTo>
                  <a:lnTo>
                    <a:pt x="13776" y="9751"/>
                  </a:lnTo>
                  <a:lnTo>
                    <a:pt x="11311" y="10382"/>
                  </a:lnTo>
                  <a:lnTo>
                    <a:pt x="8537" y="7703"/>
                  </a:lnTo>
                  <a:close/>
                  <a:moveTo>
                    <a:pt x="6513" y="7703"/>
                  </a:moveTo>
                  <a:lnTo>
                    <a:pt x="3668" y="10466"/>
                  </a:lnTo>
                  <a:lnTo>
                    <a:pt x="1334" y="9846"/>
                  </a:lnTo>
                  <a:lnTo>
                    <a:pt x="2596" y="7703"/>
                  </a:lnTo>
                  <a:close/>
                  <a:moveTo>
                    <a:pt x="7942" y="8275"/>
                  </a:moveTo>
                  <a:lnTo>
                    <a:pt x="10788" y="11025"/>
                  </a:lnTo>
                  <a:lnTo>
                    <a:pt x="10156" y="13299"/>
                  </a:lnTo>
                  <a:lnTo>
                    <a:pt x="7942" y="12073"/>
                  </a:lnTo>
                  <a:lnTo>
                    <a:pt x="7942" y="8275"/>
                  </a:lnTo>
                  <a:close/>
                  <a:moveTo>
                    <a:pt x="7120" y="8287"/>
                  </a:moveTo>
                  <a:lnTo>
                    <a:pt x="7120" y="12192"/>
                  </a:lnTo>
                  <a:lnTo>
                    <a:pt x="7108" y="12192"/>
                  </a:lnTo>
                  <a:lnTo>
                    <a:pt x="5013" y="13359"/>
                  </a:lnTo>
                  <a:lnTo>
                    <a:pt x="4358" y="10966"/>
                  </a:lnTo>
                  <a:lnTo>
                    <a:pt x="7120" y="8287"/>
                  </a:lnTo>
                  <a:close/>
                  <a:moveTo>
                    <a:pt x="10597" y="0"/>
                  </a:moveTo>
                  <a:lnTo>
                    <a:pt x="9835" y="417"/>
                  </a:lnTo>
                  <a:lnTo>
                    <a:pt x="7442" y="1750"/>
                  </a:lnTo>
                  <a:lnTo>
                    <a:pt x="5120" y="464"/>
                  </a:lnTo>
                  <a:lnTo>
                    <a:pt x="4358" y="48"/>
                  </a:lnTo>
                  <a:lnTo>
                    <a:pt x="4132" y="857"/>
                  </a:lnTo>
                  <a:lnTo>
                    <a:pt x="3418" y="3453"/>
                  </a:lnTo>
                  <a:lnTo>
                    <a:pt x="846" y="4120"/>
                  </a:lnTo>
                  <a:lnTo>
                    <a:pt x="0" y="4346"/>
                  </a:lnTo>
                  <a:lnTo>
                    <a:pt x="429" y="5072"/>
                  </a:lnTo>
                  <a:lnTo>
                    <a:pt x="1810" y="7394"/>
                  </a:lnTo>
                  <a:lnTo>
                    <a:pt x="465" y="9644"/>
                  </a:lnTo>
                  <a:lnTo>
                    <a:pt x="60" y="10370"/>
                  </a:lnTo>
                  <a:lnTo>
                    <a:pt x="905" y="10597"/>
                  </a:lnTo>
                  <a:lnTo>
                    <a:pt x="3572" y="11299"/>
                  </a:lnTo>
                  <a:lnTo>
                    <a:pt x="4251" y="13787"/>
                  </a:lnTo>
                  <a:lnTo>
                    <a:pt x="4477" y="14609"/>
                  </a:lnTo>
                  <a:lnTo>
                    <a:pt x="5239" y="14192"/>
                  </a:lnTo>
                  <a:lnTo>
                    <a:pt x="7632" y="12859"/>
                  </a:lnTo>
                  <a:lnTo>
                    <a:pt x="9942" y="14157"/>
                  </a:lnTo>
                  <a:lnTo>
                    <a:pt x="10692" y="14573"/>
                  </a:lnTo>
                  <a:lnTo>
                    <a:pt x="10918" y="13752"/>
                  </a:lnTo>
                  <a:lnTo>
                    <a:pt x="11633" y="11156"/>
                  </a:lnTo>
                  <a:lnTo>
                    <a:pt x="14205" y="10489"/>
                  </a:lnTo>
                  <a:lnTo>
                    <a:pt x="15062" y="10263"/>
                  </a:lnTo>
                  <a:lnTo>
                    <a:pt x="14621" y="9537"/>
                  </a:lnTo>
                  <a:lnTo>
                    <a:pt x="13240" y="7215"/>
                  </a:lnTo>
                  <a:lnTo>
                    <a:pt x="14586" y="4965"/>
                  </a:lnTo>
                  <a:lnTo>
                    <a:pt x="15014" y="4239"/>
                  </a:lnTo>
                  <a:lnTo>
                    <a:pt x="14169" y="4012"/>
                  </a:lnTo>
                  <a:lnTo>
                    <a:pt x="11502" y="3310"/>
                  </a:lnTo>
                  <a:lnTo>
                    <a:pt x="10811" y="810"/>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13"/>
            <p:cNvSpPr/>
            <p:nvPr/>
          </p:nvSpPr>
          <p:spPr>
            <a:xfrm>
              <a:off x="2488100" y="3038600"/>
              <a:ext cx="376250" cy="365250"/>
            </a:xfrm>
            <a:custGeom>
              <a:avLst/>
              <a:gdLst/>
              <a:ahLst/>
              <a:cxnLst/>
              <a:rect l="l" t="t" r="r" b="b"/>
              <a:pathLst>
                <a:path w="15050" h="14610" extrusionOk="0">
                  <a:moveTo>
                    <a:pt x="10049" y="1239"/>
                  </a:moveTo>
                  <a:lnTo>
                    <a:pt x="10704" y="3632"/>
                  </a:lnTo>
                  <a:lnTo>
                    <a:pt x="7930" y="6311"/>
                  </a:lnTo>
                  <a:lnTo>
                    <a:pt x="7930" y="2405"/>
                  </a:lnTo>
                  <a:lnTo>
                    <a:pt x="7942" y="2405"/>
                  </a:lnTo>
                  <a:lnTo>
                    <a:pt x="10049" y="1239"/>
                  </a:lnTo>
                  <a:close/>
                  <a:moveTo>
                    <a:pt x="4882" y="1274"/>
                  </a:moveTo>
                  <a:lnTo>
                    <a:pt x="7096" y="2513"/>
                  </a:lnTo>
                  <a:lnTo>
                    <a:pt x="7096" y="6323"/>
                  </a:lnTo>
                  <a:lnTo>
                    <a:pt x="4251" y="3560"/>
                  </a:lnTo>
                  <a:lnTo>
                    <a:pt x="4882"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50" y="7704"/>
                  </a:moveTo>
                  <a:lnTo>
                    <a:pt x="13764" y="9752"/>
                  </a:lnTo>
                  <a:lnTo>
                    <a:pt x="11299" y="10383"/>
                  </a:lnTo>
                  <a:lnTo>
                    <a:pt x="8525" y="7704"/>
                  </a:lnTo>
                  <a:close/>
                  <a:moveTo>
                    <a:pt x="6513" y="7704"/>
                  </a:moveTo>
                  <a:lnTo>
                    <a:pt x="3656" y="10478"/>
                  </a:lnTo>
                  <a:lnTo>
                    <a:pt x="1322" y="9871"/>
                  </a:lnTo>
                  <a:lnTo>
                    <a:pt x="2596" y="7704"/>
                  </a:lnTo>
                  <a:close/>
                  <a:moveTo>
                    <a:pt x="7942" y="8287"/>
                  </a:moveTo>
                  <a:lnTo>
                    <a:pt x="10787" y="11038"/>
                  </a:lnTo>
                  <a:lnTo>
                    <a:pt x="10168" y="13324"/>
                  </a:lnTo>
                  <a:lnTo>
                    <a:pt x="7942" y="12085"/>
                  </a:lnTo>
                  <a:lnTo>
                    <a:pt x="7942" y="8287"/>
                  </a:lnTo>
                  <a:close/>
                  <a:moveTo>
                    <a:pt x="7096" y="8287"/>
                  </a:moveTo>
                  <a:lnTo>
                    <a:pt x="7096" y="12192"/>
                  </a:lnTo>
                  <a:lnTo>
                    <a:pt x="5001" y="13359"/>
                  </a:lnTo>
                  <a:lnTo>
                    <a:pt x="4322" y="10966"/>
                  </a:lnTo>
                  <a:lnTo>
                    <a:pt x="7096" y="8287"/>
                  </a:lnTo>
                  <a:close/>
                  <a:moveTo>
                    <a:pt x="10585"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7" y="9644"/>
                  </a:lnTo>
                  <a:lnTo>
                    <a:pt x="36" y="10371"/>
                  </a:lnTo>
                  <a:lnTo>
                    <a:pt x="893" y="10597"/>
                  </a:lnTo>
                  <a:lnTo>
                    <a:pt x="3548" y="11299"/>
                  </a:lnTo>
                  <a:lnTo>
                    <a:pt x="4239" y="13800"/>
                  </a:lnTo>
                  <a:lnTo>
                    <a:pt x="4465" y="14609"/>
                  </a:lnTo>
                  <a:lnTo>
                    <a:pt x="5215" y="14193"/>
                  </a:lnTo>
                  <a:lnTo>
                    <a:pt x="7620" y="12859"/>
                  </a:lnTo>
                  <a:lnTo>
                    <a:pt x="9930" y="14157"/>
                  </a:lnTo>
                  <a:lnTo>
                    <a:pt x="10680" y="14574"/>
                  </a:lnTo>
                  <a:lnTo>
                    <a:pt x="10906" y="13752"/>
                  </a:lnTo>
                  <a:lnTo>
                    <a:pt x="11621" y="11157"/>
                  </a:lnTo>
                  <a:lnTo>
                    <a:pt x="14193" y="10490"/>
                  </a:lnTo>
                  <a:lnTo>
                    <a:pt x="15050" y="10264"/>
                  </a:lnTo>
                  <a:lnTo>
                    <a:pt x="14609" y="9537"/>
                  </a:lnTo>
                  <a:lnTo>
                    <a:pt x="13228" y="7216"/>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4" name="Google Shape;634;p13"/>
            <p:cNvSpPr/>
            <p:nvPr/>
          </p:nvSpPr>
          <p:spPr>
            <a:xfrm>
              <a:off x="2867025" y="1577100"/>
              <a:ext cx="376250" cy="365250"/>
            </a:xfrm>
            <a:custGeom>
              <a:avLst/>
              <a:gdLst/>
              <a:ahLst/>
              <a:cxnLst/>
              <a:rect l="l" t="t" r="r" b="b"/>
              <a:pathLst>
                <a:path w="15050" h="14610" extrusionOk="0">
                  <a:moveTo>
                    <a:pt x="4893" y="1299"/>
                  </a:moveTo>
                  <a:lnTo>
                    <a:pt x="7108" y="2525"/>
                  </a:lnTo>
                  <a:lnTo>
                    <a:pt x="7108" y="6323"/>
                  </a:lnTo>
                  <a:lnTo>
                    <a:pt x="4262" y="3573"/>
                  </a:lnTo>
                  <a:lnTo>
                    <a:pt x="4893" y="1299"/>
                  </a:lnTo>
                  <a:close/>
                  <a:moveTo>
                    <a:pt x="10049" y="1251"/>
                  </a:moveTo>
                  <a:lnTo>
                    <a:pt x="10704" y="3644"/>
                  </a:lnTo>
                  <a:lnTo>
                    <a:pt x="7941" y="6323"/>
                  </a:lnTo>
                  <a:lnTo>
                    <a:pt x="7941" y="2430"/>
                  </a:lnTo>
                  <a:lnTo>
                    <a:pt x="7953" y="2430"/>
                  </a:lnTo>
                  <a:lnTo>
                    <a:pt x="10049" y="1251"/>
                  </a:lnTo>
                  <a:close/>
                  <a:moveTo>
                    <a:pt x="3739" y="4228"/>
                  </a:moveTo>
                  <a:lnTo>
                    <a:pt x="6513" y="6906"/>
                  </a:lnTo>
                  <a:lnTo>
                    <a:pt x="2488" y="6906"/>
                  </a:lnTo>
                  <a:lnTo>
                    <a:pt x="1274" y="4871"/>
                  </a:lnTo>
                  <a:lnTo>
                    <a:pt x="3739" y="4228"/>
                  </a:lnTo>
                  <a:close/>
                  <a:moveTo>
                    <a:pt x="11394" y="4156"/>
                  </a:moveTo>
                  <a:lnTo>
                    <a:pt x="13728" y="4763"/>
                  </a:lnTo>
                  <a:lnTo>
                    <a:pt x="12454" y="6906"/>
                  </a:lnTo>
                  <a:lnTo>
                    <a:pt x="8549" y="6906"/>
                  </a:lnTo>
                  <a:lnTo>
                    <a:pt x="11394" y="4156"/>
                  </a:lnTo>
                  <a:close/>
                  <a:moveTo>
                    <a:pt x="12549" y="7728"/>
                  </a:moveTo>
                  <a:lnTo>
                    <a:pt x="13776" y="9764"/>
                  </a:lnTo>
                  <a:lnTo>
                    <a:pt x="11299" y="10407"/>
                  </a:lnTo>
                  <a:lnTo>
                    <a:pt x="8537" y="7728"/>
                  </a:lnTo>
                  <a:close/>
                  <a:moveTo>
                    <a:pt x="6525" y="7704"/>
                  </a:moveTo>
                  <a:lnTo>
                    <a:pt x="3667" y="10478"/>
                  </a:lnTo>
                  <a:lnTo>
                    <a:pt x="1334" y="9859"/>
                  </a:lnTo>
                  <a:lnTo>
                    <a:pt x="2607" y="7704"/>
                  </a:lnTo>
                  <a:close/>
                  <a:moveTo>
                    <a:pt x="7941" y="8300"/>
                  </a:moveTo>
                  <a:lnTo>
                    <a:pt x="10787" y="11050"/>
                  </a:lnTo>
                  <a:lnTo>
                    <a:pt x="10156" y="13336"/>
                  </a:lnTo>
                  <a:lnTo>
                    <a:pt x="7941" y="12098"/>
                  </a:lnTo>
                  <a:lnTo>
                    <a:pt x="7941" y="8300"/>
                  </a:lnTo>
                  <a:close/>
                  <a:moveTo>
                    <a:pt x="7120" y="8300"/>
                  </a:moveTo>
                  <a:lnTo>
                    <a:pt x="7120" y="12205"/>
                  </a:lnTo>
                  <a:lnTo>
                    <a:pt x="7108" y="12205"/>
                  </a:lnTo>
                  <a:lnTo>
                    <a:pt x="5013" y="13383"/>
                  </a:lnTo>
                  <a:lnTo>
                    <a:pt x="4358" y="10978"/>
                  </a:lnTo>
                  <a:lnTo>
                    <a:pt x="7120" y="8300"/>
                  </a:lnTo>
                  <a:close/>
                  <a:moveTo>
                    <a:pt x="10585" y="1"/>
                  </a:moveTo>
                  <a:lnTo>
                    <a:pt x="9823" y="418"/>
                  </a:lnTo>
                  <a:lnTo>
                    <a:pt x="7430" y="1751"/>
                  </a:lnTo>
                  <a:lnTo>
                    <a:pt x="5120" y="465"/>
                  </a:lnTo>
                  <a:lnTo>
                    <a:pt x="4370" y="49"/>
                  </a:lnTo>
                  <a:lnTo>
                    <a:pt x="4143" y="858"/>
                  </a:lnTo>
                  <a:lnTo>
                    <a:pt x="3429" y="3454"/>
                  </a:lnTo>
                  <a:lnTo>
                    <a:pt x="857" y="4120"/>
                  </a:lnTo>
                  <a:lnTo>
                    <a:pt x="0" y="4347"/>
                  </a:lnTo>
                  <a:lnTo>
                    <a:pt x="441" y="5073"/>
                  </a:lnTo>
                  <a:lnTo>
                    <a:pt x="1822" y="7395"/>
                  </a:lnTo>
                  <a:lnTo>
                    <a:pt x="476" y="9645"/>
                  </a:lnTo>
                  <a:lnTo>
                    <a:pt x="48" y="10371"/>
                  </a:lnTo>
                  <a:lnTo>
                    <a:pt x="893" y="10597"/>
                  </a:lnTo>
                  <a:lnTo>
                    <a:pt x="3560" y="11300"/>
                  </a:lnTo>
                  <a:lnTo>
                    <a:pt x="4251" y="13800"/>
                  </a:lnTo>
                  <a:lnTo>
                    <a:pt x="4465" y="14610"/>
                  </a:lnTo>
                  <a:lnTo>
                    <a:pt x="5227" y="14193"/>
                  </a:lnTo>
                  <a:lnTo>
                    <a:pt x="7632" y="12860"/>
                  </a:lnTo>
                  <a:lnTo>
                    <a:pt x="9930" y="14145"/>
                  </a:lnTo>
                  <a:lnTo>
                    <a:pt x="10692" y="14574"/>
                  </a:lnTo>
                  <a:lnTo>
                    <a:pt x="10918" y="13753"/>
                  </a:lnTo>
                  <a:lnTo>
                    <a:pt x="11632" y="11157"/>
                  </a:lnTo>
                  <a:lnTo>
                    <a:pt x="14204" y="10490"/>
                  </a:lnTo>
                  <a:lnTo>
                    <a:pt x="15050" y="10264"/>
                  </a:lnTo>
                  <a:lnTo>
                    <a:pt x="14621" y="9538"/>
                  </a:lnTo>
                  <a:lnTo>
                    <a:pt x="13240" y="7216"/>
                  </a:lnTo>
                  <a:lnTo>
                    <a:pt x="14573" y="4966"/>
                  </a:lnTo>
                  <a:lnTo>
                    <a:pt x="15014" y="4239"/>
                  </a:lnTo>
                  <a:lnTo>
                    <a:pt x="14157" y="4013"/>
                  </a:lnTo>
                  <a:lnTo>
                    <a:pt x="11501"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13"/>
            <p:cNvSpPr/>
            <p:nvPr/>
          </p:nvSpPr>
          <p:spPr>
            <a:xfrm>
              <a:off x="3243250" y="4499800"/>
              <a:ext cx="376250" cy="365250"/>
            </a:xfrm>
            <a:custGeom>
              <a:avLst/>
              <a:gdLst/>
              <a:ahLst/>
              <a:cxnLst/>
              <a:rect l="l" t="t" r="r" b="b"/>
              <a:pathLst>
                <a:path w="15050" h="14610" extrusionOk="0">
                  <a:moveTo>
                    <a:pt x="4882" y="1286"/>
                  </a:moveTo>
                  <a:lnTo>
                    <a:pt x="7109" y="2524"/>
                  </a:lnTo>
                  <a:lnTo>
                    <a:pt x="7109" y="6322"/>
                  </a:lnTo>
                  <a:lnTo>
                    <a:pt x="4263" y="3572"/>
                  </a:lnTo>
                  <a:lnTo>
                    <a:pt x="4882" y="1286"/>
                  </a:lnTo>
                  <a:close/>
                  <a:moveTo>
                    <a:pt x="10049" y="1250"/>
                  </a:moveTo>
                  <a:lnTo>
                    <a:pt x="10704" y="3643"/>
                  </a:lnTo>
                  <a:lnTo>
                    <a:pt x="7942" y="6322"/>
                  </a:lnTo>
                  <a:lnTo>
                    <a:pt x="7942" y="2417"/>
                  </a:lnTo>
                  <a:lnTo>
                    <a:pt x="7954" y="2417"/>
                  </a:lnTo>
                  <a:lnTo>
                    <a:pt x="10049" y="1250"/>
                  </a:lnTo>
                  <a:close/>
                  <a:moveTo>
                    <a:pt x="11395" y="4132"/>
                  </a:moveTo>
                  <a:lnTo>
                    <a:pt x="13728" y="4739"/>
                  </a:lnTo>
                  <a:lnTo>
                    <a:pt x="12443" y="6882"/>
                  </a:lnTo>
                  <a:lnTo>
                    <a:pt x="8537" y="6882"/>
                  </a:lnTo>
                  <a:lnTo>
                    <a:pt x="11395" y="4132"/>
                  </a:lnTo>
                  <a:close/>
                  <a:moveTo>
                    <a:pt x="3751" y="4227"/>
                  </a:moveTo>
                  <a:lnTo>
                    <a:pt x="6525" y="6906"/>
                  </a:lnTo>
                  <a:lnTo>
                    <a:pt x="2501" y="6906"/>
                  </a:lnTo>
                  <a:lnTo>
                    <a:pt x="1286" y="4858"/>
                  </a:lnTo>
                  <a:lnTo>
                    <a:pt x="3751" y="4227"/>
                  </a:lnTo>
                  <a:close/>
                  <a:moveTo>
                    <a:pt x="12562" y="7715"/>
                  </a:moveTo>
                  <a:lnTo>
                    <a:pt x="13788" y="9763"/>
                  </a:lnTo>
                  <a:lnTo>
                    <a:pt x="11311" y="10394"/>
                  </a:lnTo>
                  <a:lnTo>
                    <a:pt x="8549" y="7715"/>
                  </a:lnTo>
                  <a:close/>
                  <a:moveTo>
                    <a:pt x="6525" y="7715"/>
                  </a:moveTo>
                  <a:lnTo>
                    <a:pt x="3668" y="10478"/>
                  </a:lnTo>
                  <a:lnTo>
                    <a:pt x="1322" y="9858"/>
                  </a:lnTo>
                  <a:lnTo>
                    <a:pt x="2608" y="7715"/>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29" y="5072"/>
                  </a:lnTo>
                  <a:lnTo>
                    <a:pt x="1822" y="7394"/>
                  </a:lnTo>
                  <a:lnTo>
                    <a:pt x="477" y="9632"/>
                  </a:lnTo>
                  <a:lnTo>
                    <a:pt x="48" y="10370"/>
                  </a:lnTo>
                  <a:lnTo>
                    <a:pt x="893" y="10585"/>
                  </a:lnTo>
                  <a:lnTo>
                    <a:pt x="3560" y="11287"/>
                  </a:lnTo>
                  <a:lnTo>
                    <a:pt x="4251" y="13788"/>
                  </a:lnTo>
                  <a:lnTo>
                    <a:pt x="4465" y="14609"/>
                  </a:lnTo>
                  <a:lnTo>
                    <a:pt x="5227" y="14192"/>
                  </a:lnTo>
                  <a:lnTo>
                    <a:pt x="7621" y="12847"/>
                  </a:lnTo>
                  <a:lnTo>
                    <a:pt x="9930" y="14145"/>
                  </a:lnTo>
                  <a:lnTo>
                    <a:pt x="10692" y="14561"/>
                  </a:lnTo>
                  <a:lnTo>
                    <a:pt x="10919" y="13740"/>
                  </a:lnTo>
                  <a:lnTo>
                    <a:pt x="11633" y="11156"/>
                  </a:lnTo>
                  <a:lnTo>
                    <a:pt x="14205"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13"/>
            <p:cNvSpPr/>
            <p:nvPr/>
          </p:nvSpPr>
          <p:spPr>
            <a:xfrm>
              <a:off x="3243250" y="4134275"/>
              <a:ext cx="376250" cy="365550"/>
            </a:xfrm>
            <a:custGeom>
              <a:avLst/>
              <a:gdLst/>
              <a:ahLst/>
              <a:cxnLst/>
              <a:rect l="l" t="t" r="r" b="b"/>
              <a:pathLst>
                <a:path w="15050" h="14622" extrusionOk="0">
                  <a:moveTo>
                    <a:pt x="4882" y="1298"/>
                  </a:moveTo>
                  <a:lnTo>
                    <a:pt x="7109" y="2536"/>
                  </a:lnTo>
                  <a:lnTo>
                    <a:pt x="7109" y="6322"/>
                  </a:lnTo>
                  <a:lnTo>
                    <a:pt x="4263" y="3572"/>
                  </a:lnTo>
                  <a:lnTo>
                    <a:pt x="4882" y="1298"/>
                  </a:lnTo>
                  <a:close/>
                  <a:moveTo>
                    <a:pt x="10049" y="1250"/>
                  </a:moveTo>
                  <a:lnTo>
                    <a:pt x="10704" y="3644"/>
                  </a:lnTo>
                  <a:lnTo>
                    <a:pt x="7942" y="6322"/>
                  </a:lnTo>
                  <a:lnTo>
                    <a:pt x="7942" y="2429"/>
                  </a:lnTo>
                  <a:lnTo>
                    <a:pt x="7954" y="2429"/>
                  </a:lnTo>
                  <a:lnTo>
                    <a:pt x="10049" y="1250"/>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7"/>
                  </a:moveTo>
                  <a:lnTo>
                    <a:pt x="13788" y="9763"/>
                  </a:lnTo>
                  <a:lnTo>
                    <a:pt x="11311" y="10406"/>
                  </a:lnTo>
                  <a:lnTo>
                    <a:pt x="8549" y="7727"/>
                  </a:lnTo>
                  <a:close/>
                  <a:moveTo>
                    <a:pt x="6525" y="7727"/>
                  </a:moveTo>
                  <a:lnTo>
                    <a:pt x="3668" y="10478"/>
                  </a:lnTo>
                  <a:lnTo>
                    <a:pt x="1322" y="9871"/>
                  </a:lnTo>
                  <a:lnTo>
                    <a:pt x="2608" y="7727"/>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2"/>
                  </a:lnTo>
                  <a:lnTo>
                    <a:pt x="5120" y="465"/>
                  </a:lnTo>
                  <a:lnTo>
                    <a:pt x="4358" y="48"/>
                  </a:lnTo>
                  <a:lnTo>
                    <a:pt x="4144" y="869"/>
                  </a:lnTo>
                  <a:lnTo>
                    <a:pt x="3430" y="3453"/>
                  </a:lnTo>
                  <a:lnTo>
                    <a:pt x="858" y="4120"/>
                  </a:lnTo>
                  <a:lnTo>
                    <a:pt x="1" y="4346"/>
                  </a:lnTo>
                  <a:lnTo>
                    <a:pt x="429" y="5072"/>
                  </a:lnTo>
                  <a:lnTo>
                    <a:pt x="1822" y="7394"/>
                  </a:lnTo>
                  <a:lnTo>
                    <a:pt x="477" y="9644"/>
                  </a:lnTo>
                  <a:lnTo>
                    <a:pt x="48" y="10371"/>
                  </a:lnTo>
                  <a:lnTo>
                    <a:pt x="893" y="10597"/>
                  </a:lnTo>
                  <a:lnTo>
                    <a:pt x="3560" y="11299"/>
                  </a:lnTo>
                  <a:lnTo>
                    <a:pt x="4251" y="13800"/>
                  </a:lnTo>
                  <a:lnTo>
                    <a:pt x="4465" y="14621"/>
                  </a:lnTo>
                  <a:lnTo>
                    <a:pt x="5227" y="14204"/>
                  </a:lnTo>
                  <a:lnTo>
                    <a:pt x="7621" y="12859"/>
                  </a:lnTo>
                  <a:lnTo>
                    <a:pt x="9930" y="14157"/>
                  </a:lnTo>
                  <a:lnTo>
                    <a:pt x="10692" y="14573"/>
                  </a:lnTo>
                  <a:lnTo>
                    <a:pt x="10919" y="13752"/>
                  </a:lnTo>
                  <a:lnTo>
                    <a:pt x="11633" y="11168"/>
                  </a:lnTo>
                  <a:lnTo>
                    <a:pt x="14205" y="10490"/>
                  </a:lnTo>
                  <a:lnTo>
                    <a:pt x="15050" y="10275"/>
                  </a:lnTo>
                  <a:lnTo>
                    <a:pt x="14621" y="9537"/>
                  </a:lnTo>
                  <a:lnTo>
                    <a:pt x="13240" y="7215"/>
                  </a:lnTo>
                  <a:lnTo>
                    <a:pt x="14574" y="4977"/>
                  </a:lnTo>
                  <a:lnTo>
                    <a:pt x="15002" y="4239"/>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13"/>
            <p:cNvSpPr/>
            <p:nvPr/>
          </p:nvSpPr>
          <p:spPr>
            <a:xfrm>
              <a:off x="3243250" y="3769050"/>
              <a:ext cx="376250" cy="365250"/>
            </a:xfrm>
            <a:custGeom>
              <a:avLst/>
              <a:gdLst/>
              <a:ahLst/>
              <a:cxnLst/>
              <a:rect l="l" t="t" r="r" b="b"/>
              <a:pathLst>
                <a:path w="15050" h="14610" extrusionOk="0">
                  <a:moveTo>
                    <a:pt x="4882" y="1286"/>
                  </a:moveTo>
                  <a:lnTo>
                    <a:pt x="7109" y="2524"/>
                  </a:lnTo>
                  <a:lnTo>
                    <a:pt x="7109" y="6323"/>
                  </a:lnTo>
                  <a:lnTo>
                    <a:pt x="4263" y="3572"/>
                  </a:lnTo>
                  <a:lnTo>
                    <a:pt x="4882" y="1286"/>
                  </a:lnTo>
                  <a:close/>
                  <a:moveTo>
                    <a:pt x="10049" y="1250"/>
                  </a:moveTo>
                  <a:lnTo>
                    <a:pt x="10704" y="3644"/>
                  </a:lnTo>
                  <a:lnTo>
                    <a:pt x="7942" y="6323"/>
                  </a:lnTo>
                  <a:lnTo>
                    <a:pt x="7942" y="2417"/>
                  </a:lnTo>
                  <a:lnTo>
                    <a:pt x="7954" y="2417"/>
                  </a:lnTo>
                  <a:lnTo>
                    <a:pt x="10049" y="1250"/>
                  </a:lnTo>
                  <a:close/>
                  <a:moveTo>
                    <a:pt x="3751" y="4227"/>
                  </a:moveTo>
                  <a:lnTo>
                    <a:pt x="6525" y="6906"/>
                  </a:lnTo>
                  <a:lnTo>
                    <a:pt x="2501" y="6906"/>
                  </a:lnTo>
                  <a:lnTo>
                    <a:pt x="1286" y="4858"/>
                  </a:lnTo>
                  <a:lnTo>
                    <a:pt x="3751" y="4227"/>
                  </a:lnTo>
                  <a:close/>
                  <a:moveTo>
                    <a:pt x="11395" y="4144"/>
                  </a:moveTo>
                  <a:lnTo>
                    <a:pt x="13728" y="4763"/>
                  </a:lnTo>
                  <a:lnTo>
                    <a:pt x="12443" y="6906"/>
                  </a:lnTo>
                  <a:lnTo>
                    <a:pt x="8537" y="6906"/>
                  </a:lnTo>
                  <a:lnTo>
                    <a:pt x="11395" y="4144"/>
                  </a:lnTo>
                  <a:close/>
                  <a:moveTo>
                    <a:pt x="12550" y="7716"/>
                  </a:moveTo>
                  <a:lnTo>
                    <a:pt x="13776" y="9763"/>
                  </a:lnTo>
                  <a:lnTo>
                    <a:pt x="11300" y="10394"/>
                  </a:lnTo>
                  <a:lnTo>
                    <a:pt x="8537" y="7716"/>
                  </a:lnTo>
                  <a:close/>
                  <a:moveTo>
                    <a:pt x="6525" y="7716"/>
                  </a:moveTo>
                  <a:lnTo>
                    <a:pt x="3668" y="10478"/>
                  </a:lnTo>
                  <a:lnTo>
                    <a:pt x="1322" y="9859"/>
                  </a:lnTo>
                  <a:lnTo>
                    <a:pt x="2608" y="7716"/>
                  </a:lnTo>
                  <a:close/>
                  <a:moveTo>
                    <a:pt x="7954" y="8299"/>
                  </a:moveTo>
                  <a:lnTo>
                    <a:pt x="10799" y="11049"/>
                  </a:lnTo>
                  <a:lnTo>
                    <a:pt x="10168" y="13335"/>
                  </a:lnTo>
                  <a:lnTo>
                    <a:pt x="7954" y="12097"/>
                  </a:lnTo>
                  <a:lnTo>
                    <a:pt x="7954" y="8299"/>
                  </a:lnTo>
                  <a:close/>
                  <a:moveTo>
                    <a:pt x="7120" y="8299"/>
                  </a:moveTo>
                  <a:lnTo>
                    <a:pt x="7120" y="12204"/>
                  </a:lnTo>
                  <a:lnTo>
                    <a:pt x="7109" y="12204"/>
                  </a:lnTo>
                  <a:lnTo>
                    <a:pt x="5001" y="13371"/>
                  </a:lnTo>
                  <a:lnTo>
                    <a:pt x="4346" y="10978"/>
                  </a:lnTo>
                  <a:lnTo>
                    <a:pt x="7120" y="8299"/>
                  </a:lnTo>
                  <a:close/>
                  <a:moveTo>
                    <a:pt x="10585" y="0"/>
                  </a:moveTo>
                  <a:lnTo>
                    <a:pt x="9823" y="417"/>
                  </a:lnTo>
                  <a:lnTo>
                    <a:pt x="7430" y="1751"/>
                  </a:lnTo>
                  <a:lnTo>
                    <a:pt x="5120" y="453"/>
                  </a:lnTo>
                  <a:lnTo>
                    <a:pt x="4358" y="36"/>
                  </a:lnTo>
                  <a:lnTo>
                    <a:pt x="4144" y="858"/>
                  </a:lnTo>
                  <a:lnTo>
                    <a:pt x="3430" y="3441"/>
                  </a:lnTo>
                  <a:lnTo>
                    <a:pt x="858" y="4120"/>
                  </a:lnTo>
                  <a:lnTo>
                    <a:pt x="1" y="4334"/>
                  </a:lnTo>
                  <a:lnTo>
                    <a:pt x="429" y="5072"/>
                  </a:lnTo>
                  <a:lnTo>
                    <a:pt x="1822" y="7394"/>
                  </a:lnTo>
                  <a:lnTo>
                    <a:pt x="477" y="9644"/>
                  </a:lnTo>
                  <a:lnTo>
                    <a:pt x="48" y="10371"/>
                  </a:lnTo>
                  <a:lnTo>
                    <a:pt x="893" y="10585"/>
                  </a:lnTo>
                  <a:lnTo>
                    <a:pt x="3560" y="11287"/>
                  </a:lnTo>
                  <a:lnTo>
                    <a:pt x="4251" y="13788"/>
                  </a:lnTo>
                  <a:lnTo>
                    <a:pt x="4465" y="14609"/>
                  </a:lnTo>
                  <a:lnTo>
                    <a:pt x="5227" y="14193"/>
                  </a:lnTo>
                  <a:lnTo>
                    <a:pt x="7621" y="12859"/>
                  </a:lnTo>
                  <a:lnTo>
                    <a:pt x="9930" y="14145"/>
                  </a:lnTo>
                  <a:lnTo>
                    <a:pt x="10692" y="14562"/>
                  </a:lnTo>
                  <a:lnTo>
                    <a:pt x="10919" y="13752"/>
                  </a:lnTo>
                  <a:lnTo>
                    <a:pt x="11633" y="11156"/>
                  </a:lnTo>
                  <a:lnTo>
                    <a:pt x="14205" y="10490"/>
                  </a:lnTo>
                  <a:lnTo>
                    <a:pt x="15050" y="10263"/>
                  </a:lnTo>
                  <a:lnTo>
                    <a:pt x="14621" y="9537"/>
                  </a:lnTo>
                  <a:lnTo>
                    <a:pt x="13240" y="7215"/>
                  </a:lnTo>
                  <a:lnTo>
                    <a:pt x="14574" y="4965"/>
                  </a:lnTo>
                  <a:lnTo>
                    <a:pt x="15002" y="4239"/>
                  </a:lnTo>
                  <a:lnTo>
                    <a:pt x="14157" y="4013"/>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8" name="Google Shape;638;p13"/>
            <p:cNvSpPr/>
            <p:nvPr/>
          </p:nvSpPr>
          <p:spPr>
            <a:xfrm>
              <a:off x="2867025" y="3038300"/>
              <a:ext cx="376250" cy="365250"/>
            </a:xfrm>
            <a:custGeom>
              <a:avLst/>
              <a:gdLst/>
              <a:ahLst/>
              <a:cxnLst/>
              <a:rect l="l" t="t" r="r" b="b"/>
              <a:pathLst>
                <a:path w="15050" h="14610" extrusionOk="0">
                  <a:moveTo>
                    <a:pt x="10049" y="1251"/>
                  </a:moveTo>
                  <a:lnTo>
                    <a:pt x="10704" y="3644"/>
                  </a:lnTo>
                  <a:lnTo>
                    <a:pt x="7941" y="6323"/>
                  </a:lnTo>
                  <a:lnTo>
                    <a:pt x="7941" y="2417"/>
                  </a:lnTo>
                  <a:lnTo>
                    <a:pt x="7953" y="2417"/>
                  </a:lnTo>
                  <a:lnTo>
                    <a:pt x="10049" y="1251"/>
                  </a:lnTo>
                  <a:close/>
                  <a:moveTo>
                    <a:pt x="4893" y="1286"/>
                  </a:moveTo>
                  <a:lnTo>
                    <a:pt x="7108" y="2525"/>
                  </a:lnTo>
                  <a:lnTo>
                    <a:pt x="7108" y="6335"/>
                  </a:lnTo>
                  <a:lnTo>
                    <a:pt x="4262" y="3572"/>
                  </a:lnTo>
                  <a:lnTo>
                    <a:pt x="4893" y="1286"/>
                  </a:lnTo>
                  <a:close/>
                  <a:moveTo>
                    <a:pt x="3762" y="4227"/>
                  </a:moveTo>
                  <a:lnTo>
                    <a:pt x="6525" y="6906"/>
                  </a:lnTo>
                  <a:lnTo>
                    <a:pt x="2512" y="6906"/>
                  </a:lnTo>
                  <a:lnTo>
                    <a:pt x="1286" y="4858"/>
                  </a:lnTo>
                  <a:lnTo>
                    <a:pt x="3762" y="4227"/>
                  </a:lnTo>
                  <a:close/>
                  <a:moveTo>
                    <a:pt x="11394" y="4144"/>
                  </a:moveTo>
                  <a:lnTo>
                    <a:pt x="13728" y="4763"/>
                  </a:lnTo>
                  <a:lnTo>
                    <a:pt x="12454" y="6906"/>
                  </a:lnTo>
                  <a:lnTo>
                    <a:pt x="8549" y="6906"/>
                  </a:lnTo>
                  <a:lnTo>
                    <a:pt x="11394" y="4144"/>
                  </a:lnTo>
                  <a:close/>
                  <a:moveTo>
                    <a:pt x="12549" y="7716"/>
                  </a:moveTo>
                  <a:lnTo>
                    <a:pt x="13776" y="9764"/>
                  </a:lnTo>
                  <a:lnTo>
                    <a:pt x="11299" y="10395"/>
                  </a:lnTo>
                  <a:lnTo>
                    <a:pt x="8537" y="7716"/>
                  </a:lnTo>
                  <a:close/>
                  <a:moveTo>
                    <a:pt x="6525" y="7716"/>
                  </a:moveTo>
                  <a:lnTo>
                    <a:pt x="3667" y="10490"/>
                  </a:lnTo>
                  <a:lnTo>
                    <a:pt x="1334" y="9883"/>
                  </a:lnTo>
                  <a:lnTo>
                    <a:pt x="2607" y="7716"/>
                  </a:lnTo>
                  <a:close/>
                  <a:moveTo>
                    <a:pt x="7953" y="8299"/>
                  </a:moveTo>
                  <a:lnTo>
                    <a:pt x="10799" y="11050"/>
                  </a:lnTo>
                  <a:lnTo>
                    <a:pt x="10168" y="13336"/>
                  </a:lnTo>
                  <a:lnTo>
                    <a:pt x="7953" y="12097"/>
                  </a:lnTo>
                  <a:lnTo>
                    <a:pt x="7953" y="8299"/>
                  </a:lnTo>
                  <a:close/>
                  <a:moveTo>
                    <a:pt x="7120" y="8299"/>
                  </a:moveTo>
                  <a:lnTo>
                    <a:pt x="7120" y="12204"/>
                  </a:lnTo>
                  <a:lnTo>
                    <a:pt x="7108" y="12204"/>
                  </a:lnTo>
                  <a:lnTo>
                    <a:pt x="5013" y="13371"/>
                  </a:lnTo>
                  <a:lnTo>
                    <a:pt x="4358" y="10978"/>
                  </a:lnTo>
                  <a:lnTo>
                    <a:pt x="7120" y="8299"/>
                  </a:lnTo>
                  <a:close/>
                  <a:moveTo>
                    <a:pt x="10585" y="1"/>
                  </a:moveTo>
                  <a:lnTo>
                    <a:pt x="9823" y="405"/>
                  </a:lnTo>
                  <a:lnTo>
                    <a:pt x="7430" y="1751"/>
                  </a:lnTo>
                  <a:lnTo>
                    <a:pt x="5120" y="453"/>
                  </a:lnTo>
                  <a:lnTo>
                    <a:pt x="4370" y="36"/>
                  </a:lnTo>
                  <a:lnTo>
                    <a:pt x="4143" y="858"/>
                  </a:lnTo>
                  <a:lnTo>
                    <a:pt x="3429" y="3441"/>
                  </a:lnTo>
                  <a:lnTo>
                    <a:pt x="857" y="4120"/>
                  </a:lnTo>
                  <a:lnTo>
                    <a:pt x="0" y="4334"/>
                  </a:lnTo>
                  <a:lnTo>
                    <a:pt x="441" y="5073"/>
                  </a:lnTo>
                  <a:lnTo>
                    <a:pt x="1822" y="7394"/>
                  </a:lnTo>
                  <a:lnTo>
                    <a:pt x="476" y="9633"/>
                  </a:lnTo>
                  <a:lnTo>
                    <a:pt x="48" y="10371"/>
                  </a:lnTo>
                  <a:lnTo>
                    <a:pt x="893" y="10597"/>
                  </a:lnTo>
                  <a:lnTo>
                    <a:pt x="3560" y="11288"/>
                  </a:lnTo>
                  <a:lnTo>
                    <a:pt x="4251" y="13788"/>
                  </a:lnTo>
                  <a:lnTo>
                    <a:pt x="4465" y="14609"/>
                  </a:lnTo>
                  <a:lnTo>
                    <a:pt x="5227" y="14193"/>
                  </a:lnTo>
                  <a:lnTo>
                    <a:pt x="7632" y="12859"/>
                  </a:lnTo>
                  <a:lnTo>
                    <a:pt x="9930" y="14145"/>
                  </a:lnTo>
                  <a:lnTo>
                    <a:pt x="10692" y="14562"/>
                  </a:lnTo>
                  <a:lnTo>
                    <a:pt x="10918" y="13752"/>
                  </a:lnTo>
                  <a:lnTo>
                    <a:pt x="11632" y="11157"/>
                  </a:lnTo>
                  <a:lnTo>
                    <a:pt x="14204" y="10490"/>
                  </a:lnTo>
                  <a:lnTo>
                    <a:pt x="15050" y="10264"/>
                  </a:lnTo>
                  <a:lnTo>
                    <a:pt x="14621" y="9537"/>
                  </a:lnTo>
                  <a:lnTo>
                    <a:pt x="13240" y="7216"/>
                  </a:lnTo>
                  <a:lnTo>
                    <a:pt x="14573" y="4965"/>
                  </a:lnTo>
                  <a:lnTo>
                    <a:pt x="15014" y="4239"/>
                  </a:lnTo>
                  <a:lnTo>
                    <a:pt x="14157" y="4013"/>
                  </a:lnTo>
                  <a:lnTo>
                    <a:pt x="11501" y="3310"/>
                  </a:lnTo>
                  <a:lnTo>
                    <a:pt x="10811" y="810"/>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13"/>
            <p:cNvSpPr/>
            <p:nvPr/>
          </p:nvSpPr>
          <p:spPr>
            <a:xfrm>
              <a:off x="2866725" y="846675"/>
              <a:ext cx="376250" cy="365525"/>
            </a:xfrm>
            <a:custGeom>
              <a:avLst/>
              <a:gdLst/>
              <a:ahLst/>
              <a:cxnLst/>
              <a:rect l="l" t="t" r="r" b="b"/>
              <a:pathLst>
                <a:path w="15050" h="14621" extrusionOk="0">
                  <a:moveTo>
                    <a:pt x="10049" y="1238"/>
                  </a:moveTo>
                  <a:lnTo>
                    <a:pt x="10704" y="3631"/>
                  </a:lnTo>
                  <a:lnTo>
                    <a:pt x="7942" y="6310"/>
                  </a:lnTo>
                  <a:lnTo>
                    <a:pt x="7942" y="2417"/>
                  </a:lnTo>
                  <a:lnTo>
                    <a:pt x="7953" y="2417"/>
                  </a:lnTo>
                  <a:lnTo>
                    <a:pt x="10049" y="1238"/>
                  </a:lnTo>
                  <a:close/>
                  <a:moveTo>
                    <a:pt x="4905" y="1298"/>
                  </a:moveTo>
                  <a:lnTo>
                    <a:pt x="7120" y="2536"/>
                  </a:lnTo>
                  <a:lnTo>
                    <a:pt x="7120" y="6322"/>
                  </a:lnTo>
                  <a:lnTo>
                    <a:pt x="4274" y="3572"/>
                  </a:lnTo>
                  <a:lnTo>
                    <a:pt x="4905" y="1298"/>
                  </a:lnTo>
                  <a:close/>
                  <a:moveTo>
                    <a:pt x="3751" y="4215"/>
                  </a:moveTo>
                  <a:lnTo>
                    <a:pt x="6525" y="6894"/>
                  </a:lnTo>
                  <a:lnTo>
                    <a:pt x="2500" y="6894"/>
                  </a:lnTo>
                  <a:lnTo>
                    <a:pt x="1286" y="4858"/>
                  </a:lnTo>
                  <a:lnTo>
                    <a:pt x="3751" y="4215"/>
                  </a:lnTo>
                  <a:close/>
                  <a:moveTo>
                    <a:pt x="11394" y="4143"/>
                  </a:moveTo>
                  <a:lnTo>
                    <a:pt x="13728" y="4751"/>
                  </a:lnTo>
                  <a:lnTo>
                    <a:pt x="12466" y="6894"/>
                  </a:lnTo>
                  <a:lnTo>
                    <a:pt x="8549" y="6894"/>
                  </a:lnTo>
                  <a:lnTo>
                    <a:pt x="11394" y="4143"/>
                  </a:lnTo>
                  <a:close/>
                  <a:moveTo>
                    <a:pt x="12561" y="7715"/>
                  </a:moveTo>
                  <a:lnTo>
                    <a:pt x="13788" y="9751"/>
                  </a:lnTo>
                  <a:lnTo>
                    <a:pt x="11311" y="10394"/>
                  </a:lnTo>
                  <a:lnTo>
                    <a:pt x="8549" y="7715"/>
                  </a:lnTo>
                  <a:close/>
                  <a:moveTo>
                    <a:pt x="6537" y="7727"/>
                  </a:moveTo>
                  <a:lnTo>
                    <a:pt x="3679" y="10477"/>
                  </a:lnTo>
                  <a:lnTo>
                    <a:pt x="1346" y="9870"/>
                  </a:lnTo>
                  <a:lnTo>
                    <a:pt x="2619" y="7727"/>
                  </a:lnTo>
                  <a:close/>
                  <a:moveTo>
                    <a:pt x="7953" y="8287"/>
                  </a:moveTo>
                  <a:lnTo>
                    <a:pt x="10799" y="11061"/>
                  </a:lnTo>
                  <a:lnTo>
                    <a:pt x="10168" y="13323"/>
                  </a:lnTo>
                  <a:lnTo>
                    <a:pt x="7953" y="12085"/>
                  </a:lnTo>
                  <a:lnTo>
                    <a:pt x="7953" y="8287"/>
                  </a:lnTo>
                  <a:close/>
                  <a:moveTo>
                    <a:pt x="7132" y="8287"/>
                  </a:moveTo>
                  <a:lnTo>
                    <a:pt x="7132" y="12192"/>
                  </a:lnTo>
                  <a:lnTo>
                    <a:pt x="7120" y="12192"/>
                  </a:lnTo>
                  <a:lnTo>
                    <a:pt x="5025" y="13371"/>
                  </a:lnTo>
                  <a:lnTo>
                    <a:pt x="4370" y="10966"/>
                  </a:lnTo>
                  <a:lnTo>
                    <a:pt x="7132"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489"/>
                  </a:lnTo>
                  <a:lnTo>
                    <a:pt x="15050" y="10275"/>
                  </a:lnTo>
                  <a:lnTo>
                    <a:pt x="14621" y="9537"/>
                  </a:lnTo>
                  <a:lnTo>
                    <a:pt x="13240" y="7215"/>
                  </a:lnTo>
                  <a:lnTo>
                    <a:pt x="14573" y="4965"/>
                  </a:lnTo>
                  <a:lnTo>
                    <a:pt x="15026" y="4227"/>
                  </a:lnTo>
                  <a:lnTo>
                    <a:pt x="14169" y="4000"/>
                  </a:lnTo>
                  <a:lnTo>
                    <a:pt x="11513" y="3310"/>
                  </a:lnTo>
                  <a:lnTo>
                    <a:pt x="10823"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0" name="Google Shape;640;p13"/>
            <p:cNvSpPr/>
            <p:nvPr/>
          </p:nvSpPr>
          <p:spPr>
            <a:xfrm>
              <a:off x="2867300" y="1942325"/>
              <a:ext cx="375975" cy="365850"/>
            </a:xfrm>
            <a:custGeom>
              <a:avLst/>
              <a:gdLst/>
              <a:ahLst/>
              <a:cxnLst/>
              <a:rect l="l" t="t" r="r" b="b"/>
              <a:pathLst>
                <a:path w="15039" h="14634" extrusionOk="0">
                  <a:moveTo>
                    <a:pt x="4882" y="1299"/>
                  </a:moveTo>
                  <a:lnTo>
                    <a:pt x="7097" y="2537"/>
                  </a:lnTo>
                  <a:lnTo>
                    <a:pt x="7097" y="6335"/>
                  </a:lnTo>
                  <a:lnTo>
                    <a:pt x="4251" y="3573"/>
                  </a:lnTo>
                  <a:lnTo>
                    <a:pt x="4882" y="1299"/>
                  </a:lnTo>
                  <a:close/>
                  <a:moveTo>
                    <a:pt x="10038" y="1251"/>
                  </a:moveTo>
                  <a:lnTo>
                    <a:pt x="10693" y="3656"/>
                  </a:lnTo>
                  <a:lnTo>
                    <a:pt x="7942" y="6335"/>
                  </a:lnTo>
                  <a:lnTo>
                    <a:pt x="7942" y="2430"/>
                  </a:lnTo>
                  <a:lnTo>
                    <a:pt x="10038" y="1251"/>
                  </a:lnTo>
                  <a:close/>
                  <a:moveTo>
                    <a:pt x="11383" y="4144"/>
                  </a:moveTo>
                  <a:lnTo>
                    <a:pt x="13717" y="4751"/>
                  </a:lnTo>
                  <a:lnTo>
                    <a:pt x="12443" y="6895"/>
                  </a:lnTo>
                  <a:lnTo>
                    <a:pt x="8538" y="6895"/>
                  </a:lnTo>
                  <a:lnTo>
                    <a:pt x="11383" y="4144"/>
                  </a:lnTo>
                  <a:close/>
                  <a:moveTo>
                    <a:pt x="3728" y="4228"/>
                  </a:moveTo>
                  <a:lnTo>
                    <a:pt x="6502" y="6906"/>
                  </a:lnTo>
                  <a:lnTo>
                    <a:pt x="2477" y="6906"/>
                  </a:lnTo>
                  <a:lnTo>
                    <a:pt x="1263" y="4870"/>
                  </a:lnTo>
                  <a:lnTo>
                    <a:pt x="3728" y="4228"/>
                  </a:lnTo>
                  <a:close/>
                  <a:moveTo>
                    <a:pt x="12538" y="7728"/>
                  </a:moveTo>
                  <a:lnTo>
                    <a:pt x="13765" y="9764"/>
                  </a:lnTo>
                  <a:lnTo>
                    <a:pt x="11288" y="10407"/>
                  </a:lnTo>
                  <a:lnTo>
                    <a:pt x="8526" y="7728"/>
                  </a:lnTo>
                  <a:close/>
                  <a:moveTo>
                    <a:pt x="6514" y="7728"/>
                  </a:moveTo>
                  <a:lnTo>
                    <a:pt x="3656" y="10478"/>
                  </a:lnTo>
                  <a:lnTo>
                    <a:pt x="1323" y="9871"/>
                  </a:lnTo>
                  <a:lnTo>
                    <a:pt x="2596" y="7728"/>
                  </a:lnTo>
                  <a:close/>
                  <a:moveTo>
                    <a:pt x="7942" y="8311"/>
                  </a:moveTo>
                  <a:lnTo>
                    <a:pt x="10788" y="11062"/>
                  </a:lnTo>
                  <a:lnTo>
                    <a:pt x="10157" y="13336"/>
                  </a:lnTo>
                  <a:lnTo>
                    <a:pt x="7942" y="12109"/>
                  </a:lnTo>
                  <a:lnTo>
                    <a:pt x="7942" y="8311"/>
                  </a:lnTo>
                  <a:close/>
                  <a:moveTo>
                    <a:pt x="7109" y="8311"/>
                  </a:moveTo>
                  <a:lnTo>
                    <a:pt x="7109" y="12205"/>
                  </a:lnTo>
                  <a:lnTo>
                    <a:pt x="7097" y="12205"/>
                  </a:lnTo>
                  <a:lnTo>
                    <a:pt x="5002" y="13383"/>
                  </a:lnTo>
                  <a:lnTo>
                    <a:pt x="4347" y="10990"/>
                  </a:lnTo>
                  <a:lnTo>
                    <a:pt x="7109" y="8311"/>
                  </a:lnTo>
                  <a:close/>
                  <a:moveTo>
                    <a:pt x="10574" y="1"/>
                  </a:moveTo>
                  <a:lnTo>
                    <a:pt x="9824" y="418"/>
                  </a:lnTo>
                  <a:lnTo>
                    <a:pt x="7419" y="1763"/>
                  </a:lnTo>
                  <a:lnTo>
                    <a:pt x="5121" y="465"/>
                  </a:lnTo>
                  <a:lnTo>
                    <a:pt x="4359" y="48"/>
                  </a:lnTo>
                  <a:lnTo>
                    <a:pt x="4132" y="870"/>
                  </a:lnTo>
                  <a:lnTo>
                    <a:pt x="3418" y="3454"/>
                  </a:lnTo>
                  <a:lnTo>
                    <a:pt x="846" y="4132"/>
                  </a:lnTo>
                  <a:lnTo>
                    <a:pt x="1" y="4347"/>
                  </a:lnTo>
                  <a:lnTo>
                    <a:pt x="430" y="5085"/>
                  </a:lnTo>
                  <a:lnTo>
                    <a:pt x="1811" y="7418"/>
                  </a:lnTo>
                  <a:lnTo>
                    <a:pt x="477" y="9669"/>
                  </a:lnTo>
                  <a:lnTo>
                    <a:pt x="37" y="10395"/>
                  </a:lnTo>
                  <a:lnTo>
                    <a:pt x="894" y="10621"/>
                  </a:lnTo>
                  <a:lnTo>
                    <a:pt x="3549" y="11312"/>
                  </a:lnTo>
                  <a:lnTo>
                    <a:pt x="4240" y="13812"/>
                  </a:lnTo>
                  <a:lnTo>
                    <a:pt x="4466" y="14634"/>
                  </a:lnTo>
                  <a:lnTo>
                    <a:pt x="5216" y="14217"/>
                  </a:lnTo>
                  <a:lnTo>
                    <a:pt x="7621" y="12883"/>
                  </a:lnTo>
                  <a:lnTo>
                    <a:pt x="9919" y="14169"/>
                  </a:lnTo>
                  <a:lnTo>
                    <a:pt x="10681" y="14586"/>
                  </a:lnTo>
                  <a:lnTo>
                    <a:pt x="10907" y="13776"/>
                  </a:lnTo>
                  <a:lnTo>
                    <a:pt x="11621" y="11181"/>
                  </a:lnTo>
                  <a:lnTo>
                    <a:pt x="14193" y="10502"/>
                  </a:lnTo>
                  <a:lnTo>
                    <a:pt x="15039" y="10276"/>
                  </a:lnTo>
                  <a:lnTo>
                    <a:pt x="14610" y="9550"/>
                  </a:lnTo>
                  <a:lnTo>
                    <a:pt x="13229" y="7228"/>
                  </a:lnTo>
                  <a:lnTo>
                    <a:pt x="14562" y="4978"/>
                  </a:lnTo>
                  <a:lnTo>
                    <a:pt x="15003" y="4251"/>
                  </a:lnTo>
                  <a:lnTo>
                    <a:pt x="14146" y="4025"/>
                  </a:lnTo>
                  <a:lnTo>
                    <a:pt x="11490" y="3323"/>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1" name="Google Shape;641;p13"/>
            <p:cNvSpPr/>
            <p:nvPr/>
          </p:nvSpPr>
          <p:spPr>
            <a:xfrm>
              <a:off x="3243250" y="2673075"/>
              <a:ext cx="376250" cy="365550"/>
            </a:xfrm>
            <a:custGeom>
              <a:avLst/>
              <a:gdLst/>
              <a:ahLst/>
              <a:cxnLst/>
              <a:rect l="l" t="t" r="r" b="b"/>
              <a:pathLst>
                <a:path w="15050"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799"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3" y="10597"/>
                  </a:lnTo>
                  <a:lnTo>
                    <a:pt x="3560" y="11300"/>
                  </a:lnTo>
                  <a:lnTo>
                    <a:pt x="4251" y="13800"/>
                  </a:lnTo>
                  <a:lnTo>
                    <a:pt x="4465" y="14621"/>
                  </a:lnTo>
                  <a:lnTo>
                    <a:pt x="5227" y="14205"/>
                  </a:lnTo>
                  <a:lnTo>
                    <a:pt x="7621" y="12859"/>
                  </a:lnTo>
                  <a:lnTo>
                    <a:pt x="9930" y="14157"/>
                  </a:lnTo>
                  <a:lnTo>
                    <a:pt x="10692" y="14574"/>
                  </a:lnTo>
                  <a:lnTo>
                    <a:pt x="10919" y="13752"/>
                  </a:lnTo>
                  <a:lnTo>
                    <a:pt x="11633" y="11169"/>
                  </a:lnTo>
                  <a:lnTo>
                    <a:pt x="14205" y="10502"/>
                  </a:lnTo>
                  <a:lnTo>
                    <a:pt x="15050" y="10276"/>
                  </a:lnTo>
                  <a:lnTo>
                    <a:pt x="14621" y="9549"/>
                  </a:lnTo>
                  <a:lnTo>
                    <a:pt x="13240" y="7228"/>
                  </a:lnTo>
                  <a:lnTo>
                    <a:pt x="14574"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2" name="Google Shape;642;p13"/>
            <p:cNvSpPr/>
            <p:nvPr/>
          </p:nvSpPr>
          <p:spPr>
            <a:xfrm>
              <a:off x="3243250" y="846675"/>
              <a:ext cx="376250" cy="365525"/>
            </a:xfrm>
            <a:custGeom>
              <a:avLst/>
              <a:gdLst/>
              <a:ahLst/>
              <a:cxnLst/>
              <a:rect l="l" t="t" r="r" b="b"/>
              <a:pathLst>
                <a:path w="15050"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25" y="7727"/>
                  </a:moveTo>
                  <a:lnTo>
                    <a:pt x="3668" y="10477"/>
                  </a:lnTo>
                  <a:lnTo>
                    <a:pt x="1322" y="9870"/>
                  </a:lnTo>
                  <a:lnTo>
                    <a:pt x="2608" y="7727"/>
                  </a:lnTo>
                  <a:close/>
                  <a:moveTo>
                    <a:pt x="7954" y="8287"/>
                  </a:moveTo>
                  <a:lnTo>
                    <a:pt x="10799"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3" y="10597"/>
                  </a:lnTo>
                  <a:lnTo>
                    <a:pt x="3560"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3" name="Google Shape;643;p13"/>
            <p:cNvSpPr/>
            <p:nvPr/>
          </p:nvSpPr>
          <p:spPr>
            <a:xfrm>
              <a:off x="3243250" y="3403525"/>
              <a:ext cx="376250" cy="365850"/>
            </a:xfrm>
            <a:custGeom>
              <a:avLst/>
              <a:gdLst/>
              <a:ahLst/>
              <a:cxnLst/>
              <a:rect l="l" t="t" r="r" b="b"/>
              <a:pathLst>
                <a:path w="15050" h="14634" extrusionOk="0">
                  <a:moveTo>
                    <a:pt x="4882" y="1298"/>
                  </a:moveTo>
                  <a:lnTo>
                    <a:pt x="7109" y="2537"/>
                  </a:lnTo>
                  <a:lnTo>
                    <a:pt x="7109" y="6323"/>
                  </a:lnTo>
                  <a:lnTo>
                    <a:pt x="4263" y="3572"/>
                  </a:lnTo>
                  <a:lnTo>
                    <a:pt x="4882" y="1298"/>
                  </a:lnTo>
                  <a:close/>
                  <a:moveTo>
                    <a:pt x="10049" y="1251"/>
                  </a:moveTo>
                  <a:lnTo>
                    <a:pt x="10704" y="3644"/>
                  </a:lnTo>
                  <a:lnTo>
                    <a:pt x="7942" y="6323"/>
                  </a:lnTo>
                  <a:lnTo>
                    <a:pt x="7942" y="2429"/>
                  </a:lnTo>
                  <a:lnTo>
                    <a:pt x="7954" y="2429"/>
                  </a:lnTo>
                  <a:lnTo>
                    <a:pt x="10049" y="1251"/>
                  </a:lnTo>
                  <a:close/>
                  <a:moveTo>
                    <a:pt x="3751" y="4227"/>
                  </a:moveTo>
                  <a:lnTo>
                    <a:pt x="6525" y="6906"/>
                  </a:lnTo>
                  <a:lnTo>
                    <a:pt x="2501" y="6906"/>
                  </a:lnTo>
                  <a:lnTo>
                    <a:pt x="1286" y="4870"/>
                  </a:lnTo>
                  <a:lnTo>
                    <a:pt x="3751" y="4227"/>
                  </a:lnTo>
                  <a:close/>
                  <a:moveTo>
                    <a:pt x="11371" y="4156"/>
                  </a:moveTo>
                  <a:lnTo>
                    <a:pt x="13717" y="4763"/>
                  </a:lnTo>
                  <a:lnTo>
                    <a:pt x="12443" y="6906"/>
                  </a:lnTo>
                  <a:lnTo>
                    <a:pt x="8537" y="6906"/>
                  </a:lnTo>
                  <a:lnTo>
                    <a:pt x="11371" y="4156"/>
                  </a:lnTo>
                  <a:close/>
                  <a:moveTo>
                    <a:pt x="12550" y="7728"/>
                  </a:moveTo>
                  <a:lnTo>
                    <a:pt x="13776" y="9764"/>
                  </a:lnTo>
                  <a:lnTo>
                    <a:pt x="11300" y="10407"/>
                  </a:lnTo>
                  <a:lnTo>
                    <a:pt x="8537" y="7728"/>
                  </a:lnTo>
                  <a:close/>
                  <a:moveTo>
                    <a:pt x="6525" y="7740"/>
                  </a:moveTo>
                  <a:lnTo>
                    <a:pt x="3668" y="10490"/>
                  </a:lnTo>
                  <a:lnTo>
                    <a:pt x="1322" y="9883"/>
                  </a:lnTo>
                  <a:lnTo>
                    <a:pt x="2608" y="7740"/>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90"/>
                  </a:lnTo>
                  <a:lnTo>
                    <a:pt x="7120" y="8311"/>
                  </a:lnTo>
                  <a:close/>
                  <a:moveTo>
                    <a:pt x="10585" y="0"/>
                  </a:moveTo>
                  <a:lnTo>
                    <a:pt x="9823" y="417"/>
                  </a:lnTo>
                  <a:lnTo>
                    <a:pt x="7430" y="1763"/>
                  </a:lnTo>
                  <a:lnTo>
                    <a:pt x="5120" y="465"/>
                  </a:lnTo>
                  <a:lnTo>
                    <a:pt x="4358" y="48"/>
                  </a:lnTo>
                  <a:lnTo>
                    <a:pt x="4144" y="870"/>
                  </a:lnTo>
                  <a:lnTo>
                    <a:pt x="3430" y="3453"/>
                  </a:lnTo>
                  <a:lnTo>
                    <a:pt x="858" y="4120"/>
                  </a:lnTo>
                  <a:lnTo>
                    <a:pt x="1" y="4346"/>
                  </a:lnTo>
                  <a:lnTo>
                    <a:pt x="429" y="5073"/>
                  </a:lnTo>
                  <a:lnTo>
                    <a:pt x="1822" y="7394"/>
                  </a:lnTo>
                  <a:lnTo>
                    <a:pt x="477" y="9645"/>
                  </a:lnTo>
                  <a:lnTo>
                    <a:pt x="48" y="10395"/>
                  </a:lnTo>
                  <a:lnTo>
                    <a:pt x="893" y="10609"/>
                  </a:lnTo>
                  <a:lnTo>
                    <a:pt x="3560" y="11311"/>
                  </a:lnTo>
                  <a:lnTo>
                    <a:pt x="4251" y="13812"/>
                  </a:lnTo>
                  <a:lnTo>
                    <a:pt x="4465" y="14633"/>
                  </a:lnTo>
                  <a:lnTo>
                    <a:pt x="5227" y="14217"/>
                  </a:lnTo>
                  <a:lnTo>
                    <a:pt x="7621" y="12871"/>
                  </a:lnTo>
                  <a:lnTo>
                    <a:pt x="9930" y="14169"/>
                  </a:lnTo>
                  <a:lnTo>
                    <a:pt x="10692" y="14586"/>
                  </a:lnTo>
                  <a:lnTo>
                    <a:pt x="10919" y="13764"/>
                  </a:lnTo>
                  <a:lnTo>
                    <a:pt x="11633" y="11180"/>
                  </a:lnTo>
                  <a:lnTo>
                    <a:pt x="14205" y="10514"/>
                  </a:lnTo>
                  <a:lnTo>
                    <a:pt x="15050" y="10287"/>
                  </a:lnTo>
                  <a:lnTo>
                    <a:pt x="14621" y="9561"/>
                  </a:lnTo>
                  <a:lnTo>
                    <a:pt x="13240" y="7239"/>
                  </a:lnTo>
                  <a:lnTo>
                    <a:pt x="14574" y="4989"/>
                  </a:lnTo>
                  <a:lnTo>
                    <a:pt x="15002" y="4239"/>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4" name="Google Shape;644;p13"/>
            <p:cNvSpPr/>
            <p:nvPr/>
          </p:nvSpPr>
          <p:spPr>
            <a:xfrm>
              <a:off x="2108875" y="3403825"/>
              <a:ext cx="376275" cy="365550"/>
            </a:xfrm>
            <a:custGeom>
              <a:avLst/>
              <a:gdLst/>
              <a:ahLst/>
              <a:cxnLst/>
              <a:rect l="l" t="t" r="r" b="b"/>
              <a:pathLst>
                <a:path w="15051" h="14622" extrusionOk="0">
                  <a:moveTo>
                    <a:pt x="4882" y="1286"/>
                  </a:moveTo>
                  <a:lnTo>
                    <a:pt x="7097" y="2525"/>
                  </a:lnTo>
                  <a:lnTo>
                    <a:pt x="7097" y="6311"/>
                  </a:lnTo>
                  <a:lnTo>
                    <a:pt x="4263" y="3560"/>
                  </a:lnTo>
                  <a:lnTo>
                    <a:pt x="4882" y="1286"/>
                  </a:lnTo>
                  <a:close/>
                  <a:moveTo>
                    <a:pt x="10038" y="1239"/>
                  </a:moveTo>
                  <a:lnTo>
                    <a:pt x="10693" y="3632"/>
                  </a:lnTo>
                  <a:lnTo>
                    <a:pt x="7918" y="6311"/>
                  </a:lnTo>
                  <a:lnTo>
                    <a:pt x="7918" y="2417"/>
                  </a:lnTo>
                  <a:lnTo>
                    <a:pt x="7930" y="2417"/>
                  </a:lnTo>
                  <a:lnTo>
                    <a:pt x="10038" y="1239"/>
                  </a:lnTo>
                  <a:close/>
                  <a:moveTo>
                    <a:pt x="3739" y="4215"/>
                  </a:moveTo>
                  <a:lnTo>
                    <a:pt x="6502" y="6894"/>
                  </a:lnTo>
                  <a:lnTo>
                    <a:pt x="2489" y="6894"/>
                  </a:lnTo>
                  <a:lnTo>
                    <a:pt x="1287" y="4858"/>
                  </a:lnTo>
                  <a:lnTo>
                    <a:pt x="3739" y="4215"/>
                  </a:lnTo>
                  <a:close/>
                  <a:moveTo>
                    <a:pt x="11371" y="4144"/>
                  </a:moveTo>
                  <a:lnTo>
                    <a:pt x="13705" y="4751"/>
                  </a:lnTo>
                  <a:lnTo>
                    <a:pt x="12431" y="6894"/>
                  </a:lnTo>
                  <a:lnTo>
                    <a:pt x="8514" y="6894"/>
                  </a:lnTo>
                  <a:lnTo>
                    <a:pt x="11371" y="4144"/>
                  </a:lnTo>
                  <a:close/>
                  <a:moveTo>
                    <a:pt x="12550" y="7716"/>
                  </a:moveTo>
                  <a:lnTo>
                    <a:pt x="13764" y="9752"/>
                  </a:lnTo>
                  <a:lnTo>
                    <a:pt x="11300" y="10395"/>
                  </a:lnTo>
                  <a:lnTo>
                    <a:pt x="8526" y="7716"/>
                  </a:lnTo>
                  <a:close/>
                  <a:moveTo>
                    <a:pt x="6514" y="7728"/>
                  </a:moveTo>
                  <a:lnTo>
                    <a:pt x="3668" y="10478"/>
                  </a:lnTo>
                  <a:lnTo>
                    <a:pt x="1322" y="9871"/>
                  </a:lnTo>
                  <a:lnTo>
                    <a:pt x="2608" y="7728"/>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3"/>
                  </a:lnTo>
                  <a:lnTo>
                    <a:pt x="5120" y="465"/>
                  </a:lnTo>
                  <a:lnTo>
                    <a:pt x="4358" y="48"/>
                  </a:lnTo>
                  <a:lnTo>
                    <a:pt x="4144" y="870"/>
                  </a:lnTo>
                  <a:lnTo>
                    <a:pt x="3430" y="3453"/>
                  </a:lnTo>
                  <a:lnTo>
                    <a:pt x="846" y="4132"/>
                  </a:lnTo>
                  <a:lnTo>
                    <a:pt x="1" y="4346"/>
                  </a:lnTo>
                  <a:lnTo>
                    <a:pt x="429" y="5084"/>
                  </a:lnTo>
                  <a:lnTo>
                    <a:pt x="1822" y="7406"/>
                  </a:lnTo>
                  <a:lnTo>
                    <a:pt x="477" y="9644"/>
                  </a:lnTo>
                  <a:lnTo>
                    <a:pt x="48" y="10383"/>
                  </a:lnTo>
                  <a:lnTo>
                    <a:pt x="894" y="10597"/>
                  </a:lnTo>
                  <a:lnTo>
                    <a:pt x="3561" y="11299"/>
                  </a:lnTo>
                  <a:lnTo>
                    <a:pt x="4239"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5" name="Google Shape;645;p13"/>
            <p:cNvSpPr/>
            <p:nvPr/>
          </p:nvSpPr>
          <p:spPr>
            <a:xfrm>
              <a:off x="286730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1" y="3632"/>
                  </a:lnTo>
                  <a:lnTo>
                    <a:pt x="7919" y="6311"/>
                  </a:lnTo>
                  <a:lnTo>
                    <a:pt x="7919" y="2405"/>
                  </a:lnTo>
                  <a:lnTo>
                    <a:pt x="7930" y="2405"/>
                  </a:lnTo>
                  <a:lnTo>
                    <a:pt x="10026" y="1238"/>
                  </a:lnTo>
                  <a:close/>
                  <a:moveTo>
                    <a:pt x="3728" y="4215"/>
                  </a:moveTo>
                  <a:lnTo>
                    <a:pt x="6502" y="6894"/>
                  </a:lnTo>
                  <a:lnTo>
                    <a:pt x="2477" y="6894"/>
                  </a:lnTo>
                  <a:lnTo>
                    <a:pt x="1263" y="4846"/>
                  </a:lnTo>
                  <a:lnTo>
                    <a:pt x="3728" y="4215"/>
                  </a:lnTo>
                  <a:close/>
                  <a:moveTo>
                    <a:pt x="11371" y="4132"/>
                  </a:moveTo>
                  <a:lnTo>
                    <a:pt x="13705" y="4751"/>
                  </a:lnTo>
                  <a:lnTo>
                    <a:pt x="12419" y="6894"/>
                  </a:lnTo>
                  <a:lnTo>
                    <a:pt x="8514" y="6894"/>
                  </a:lnTo>
                  <a:lnTo>
                    <a:pt x="11371" y="4132"/>
                  </a:lnTo>
                  <a:close/>
                  <a:moveTo>
                    <a:pt x="12538" y="7704"/>
                  </a:moveTo>
                  <a:lnTo>
                    <a:pt x="13765" y="9751"/>
                  </a:lnTo>
                  <a:lnTo>
                    <a:pt x="11288" y="10382"/>
                  </a:lnTo>
                  <a:lnTo>
                    <a:pt x="8526" y="7704"/>
                  </a:lnTo>
                  <a:close/>
                  <a:moveTo>
                    <a:pt x="6514" y="7704"/>
                  </a:moveTo>
                  <a:lnTo>
                    <a:pt x="3656" y="10466"/>
                  </a:lnTo>
                  <a:lnTo>
                    <a:pt x="1323"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37" y="10371"/>
                  </a:lnTo>
                  <a:lnTo>
                    <a:pt x="894" y="10597"/>
                  </a:lnTo>
                  <a:lnTo>
                    <a:pt x="3549"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6" name="Google Shape;646;p13"/>
            <p:cNvSpPr/>
            <p:nvPr/>
          </p:nvSpPr>
          <p:spPr>
            <a:xfrm>
              <a:off x="286730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1" y="3632"/>
                  </a:lnTo>
                  <a:lnTo>
                    <a:pt x="7919" y="6311"/>
                  </a:lnTo>
                  <a:lnTo>
                    <a:pt x="7919" y="2417"/>
                  </a:lnTo>
                  <a:lnTo>
                    <a:pt x="7930" y="2417"/>
                  </a:lnTo>
                  <a:lnTo>
                    <a:pt x="10026" y="1239"/>
                  </a:lnTo>
                  <a:close/>
                  <a:moveTo>
                    <a:pt x="3728" y="4215"/>
                  </a:moveTo>
                  <a:lnTo>
                    <a:pt x="6502" y="6894"/>
                  </a:lnTo>
                  <a:lnTo>
                    <a:pt x="2477" y="6894"/>
                  </a:lnTo>
                  <a:lnTo>
                    <a:pt x="1275" y="4858"/>
                  </a:lnTo>
                  <a:lnTo>
                    <a:pt x="3728" y="4215"/>
                  </a:lnTo>
                  <a:close/>
                  <a:moveTo>
                    <a:pt x="11371" y="4144"/>
                  </a:moveTo>
                  <a:lnTo>
                    <a:pt x="13705" y="4751"/>
                  </a:lnTo>
                  <a:lnTo>
                    <a:pt x="12419" y="6894"/>
                  </a:lnTo>
                  <a:lnTo>
                    <a:pt x="8514" y="6894"/>
                  </a:lnTo>
                  <a:lnTo>
                    <a:pt x="11371" y="4144"/>
                  </a:lnTo>
                  <a:close/>
                  <a:moveTo>
                    <a:pt x="12538" y="7716"/>
                  </a:moveTo>
                  <a:lnTo>
                    <a:pt x="13765" y="9752"/>
                  </a:lnTo>
                  <a:lnTo>
                    <a:pt x="11288" y="10395"/>
                  </a:lnTo>
                  <a:lnTo>
                    <a:pt x="8526" y="7716"/>
                  </a:lnTo>
                  <a:close/>
                  <a:moveTo>
                    <a:pt x="6514" y="7728"/>
                  </a:moveTo>
                  <a:lnTo>
                    <a:pt x="3656" y="10478"/>
                  </a:lnTo>
                  <a:lnTo>
                    <a:pt x="1323"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37" y="10383"/>
                  </a:lnTo>
                  <a:lnTo>
                    <a:pt x="894" y="10597"/>
                  </a:lnTo>
                  <a:lnTo>
                    <a:pt x="3549"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7" name="Google Shape;647;p13"/>
            <p:cNvSpPr/>
            <p:nvPr/>
          </p:nvSpPr>
          <p:spPr>
            <a:xfrm>
              <a:off x="2867300"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26" y="1238"/>
                  </a:moveTo>
                  <a:lnTo>
                    <a:pt x="10681" y="3632"/>
                  </a:lnTo>
                  <a:lnTo>
                    <a:pt x="7919" y="6310"/>
                  </a:lnTo>
                  <a:lnTo>
                    <a:pt x="7919" y="2417"/>
                  </a:lnTo>
                  <a:lnTo>
                    <a:pt x="7930" y="2417"/>
                  </a:lnTo>
                  <a:lnTo>
                    <a:pt x="10026" y="1238"/>
                  </a:lnTo>
                  <a:close/>
                  <a:moveTo>
                    <a:pt x="11371" y="4132"/>
                  </a:moveTo>
                  <a:lnTo>
                    <a:pt x="13705" y="4739"/>
                  </a:lnTo>
                  <a:lnTo>
                    <a:pt x="12419" y="6882"/>
                  </a:lnTo>
                  <a:lnTo>
                    <a:pt x="8514" y="6882"/>
                  </a:lnTo>
                  <a:lnTo>
                    <a:pt x="11371" y="4132"/>
                  </a:lnTo>
                  <a:close/>
                  <a:moveTo>
                    <a:pt x="3728" y="4215"/>
                  </a:moveTo>
                  <a:lnTo>
                    <a:pt x="6502" y="6894"/>
                  </a:lnTo>
                  <a:lnTo>
                    <a:pt x="2477" y="6894"/>
                  </a:lnTo>
                  <a:lnTo>
                    <a:pt x="1263" y="4858"/>
                  </a:lnTo>
                  <a:lnTo>
                    <a:pt x="3728" y="4215"/>
                  </a:lnTo>
                  <a:close/>
                  <a:moveTo>
                    <a:pt x="12538" y="7715"/>
                  </a:moveTo>
                  <a:lnTo>
                    <a:pt x="13765" y="9751"/>
                  </a:lnTo>
                  <a:lnTo>
                    <a:pt x="11288" y="10394"/>
                  </a:lnTo>
                  <a:lnTo>
                    <a:pt x="8526" y="7715"/>
                  </a:lnTo>
                  <a:close/>
                  <a:moveTo>
                    <a:pt x="6514" y="7715"/>
                  </a:moveTo>
                  <a:lnTo>
                    <a:pt x="3656" y="10466"/>
                  </a:lnTo>
                  <a:lnTo>
                    <a:pt x="1323" y="9859"/>
                  </a:lnTo>
                  <a:lnTo>
                    <a:pt x="2596" y="7715"/>
                  </a:lnTo>
                  <a:close/>
                  <a:moveTo>
                    <a:pt x="7930" y="8299"/>
                  </a:moveTo>
                  <a:lnTo>
                    <a:pt x="10776" y="11049"/>
                  </a:lnTo>
                  <a:lnTo>
                    <a:pt x="10145" y="13323"/>
                  </a:lnTo>
                  <a:lnTo>
                    <a:pt x="7930" y="12085"/>
                  </a:lnTo>
                  <a:lnTo>
                    <a:pt x="7930"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37" y="10382"/>
                  </a:lnTo>
                  <a:lnTo>
                    <a:pt x="894" y="10597"/>
                  </a:lnTo>
                  <a:lnTo>
                    <a:pt x="3549"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0"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8" name="Google Shape;648;p13"/>
            <p:cNvSpPr/>
            <p:nvPr/>
          </p:nvSpPr>
          <p:spPr>
            <a:xfrm>
              <a:off x="2867025" y="1211600"/>
              <a:ext cx="376250" cy="365525"/>
            </a:xfrm>
            <a:custGeom>
              <a:avLst/>
              <a:gdLst/>
              <a:ahLst/>
              <a:cxnLst/>
              <a:rect l="l" t="t" r="r" b="b"/>
              <a:pathLst>
                <a:path w="15050" h="14621" extrusionOk="0">
                  <a:moveTo>
                    <a:pt x="4893" y="1298"/>
                  </a:moveTo>
                  <a:lnTo>
                    <a:pt x="7108" y="2536"/>
                  </a:lnTo>
                  <a:lnTo>
                    <a:pt x="7108" y="6334"/>
                  </a:lnTo>
                  <a:lnTo>
                    <a:pt x="4262" y="3572"/>
                  </a:lnTo>
                  <a:lnTo>
                    <a:pt x="4893" y="1298"/>
                  </a:lnTo>
                  <a:close/>
                  <a:moveTo>
                    <a:pt x="10037" y="1250"/>
                  </a:moveTo>
                  <a:lnTo>
                    <a:pt x="10692" y="3655"/>
                  </a:lnTo>
                  <a:lnTo>
                    <a:pt x="7930" y="6334"/>
                  </a:lnTo>
                  <a:lnTo>
                    <a:pt x="7930" y="2429"/>
                  </a:lnTo>
                  <a:lnTo>
                    <a:pt x="7941" y="2429"/>
                  </a:lnTo>
                  <a:lnTo>
                    <a:pt x="10037" y="1250"/>
                  </a:lnTo>
                  <a:close/>
                  <a:moveTo>
                    <a:pt x="3739" y="4227"/>
                  </a:moveTo>
                  <a:lnTo>
                    <a:pt x="6513" y="6906"/>
                  </a:lnTo>
                  <a:lnTo>
                    <a:pt x="2488" y="6906"/>
                  </a:lnTo>
                  <a:lnTo>
                    <a:pt x="1274" y="4870"/>
                  </a:lnTo>
                  <a:lnTo>
                    <a:pt x="3739" y="4227"/>
                  </a:lnTo>
                  <a:close/>
                  <a:moveTo>
                    <a:pt x="11382" y="4155"/>
                  </a:moveTo>
                  <a:lnTo>
                    <a:pt x="13716" y="4763"/>
                  </a:lnTo>
                  <a:lnTo>
                    <a:pt x="12430" y="6906"/>
                  </a:lnTo>
                  <a:lnTo>
                    <a:pt x="8525" y="6906"/>
                  </a:lnTo>
                  <a:lnTo>
                    <a:pt x="11382" y="4155"/>
                  </a:lnTo>
                  <a:close/>
                  <a:moveTo>
                    <a:pt x="12549" y="7727"/>
                  </a:moveTo>
                  <a:lnTo>
                    <a:pt x="13776" y="9763"/>
                  </a:lnTo>
                  <a:lnTo>
                    <a:pt x="11299" y="10406"/>
                  </a:lnTo>
                  <a:lnTo>
                    <a:pt x="8537" y="7727"/>
                  </a:lnTo>
                  <a:close/>
                  <a:moveTo>
                    <a:pt x="6513" y="7727"/>
                  </a:moveTo>
                  <a:lnTo>
                    <a:pt x="3667" y="10501"/>
                  </a:lnTo>
                  <a:lnTo>
                    <a:pt x="1334" y="9882"/>
                  </a:lnTo>
                  <a:lnTo>
                    <a:pt x="2596" y="7727"/>
                  </a:lnTo>
                  <a:close/>
                  <a:moveTo>
                    <a:pt x="7941" y="8311"/>
                  </a:moveTo>
                  <a:lnTo>
                    <a:pt x="10787" y="11061"/>
                  </a:lnTo>
                  <a:lnTo>
                    <a:pt x="10156" y="13335"/>
                  </a:lnTo>
                  <a:lnTo>
                    <a:pt x="7941" y="12097"/>
                  </a:lnTo>
                  <a:lnTo>
                    <a:pt x="7941" y="8311"/>
                  </a:lnTo>
                  <a:close/>
                  <a:moveTo>
                    <a:pt x="7120" y="8311"/>
                  </a:moveTo>
                  <a:lnTo>
                    <a:pt x="7120" y="12204"/>
                  </a:lnTo>
                  <a:lnTo>
                    <a:pt x="7108" y="12204"/>
                  </a:lnTo>
                  <a:lnTo>
                    <a:pt x="5013" y="13383"/>
                  </a:lnTo>
                  <a:lnTo>
                    <a:pt x="4358" y="10989"/>
                  </a:lnTo>
                  <a:lnTo>
                    <a:pt x="7120" y="8311"/>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82"/>
                  </a:lnTo>
                  <a:lnTo>
                    <a:pt x="893" y="10597"/>
                  </a:lnTo>
                  <a:lnTo>
                    <a:pt x="3560" y="11299"/>
                  </a:lnTo>
                  <a:lnTo>
                    <a:pt x="4251" y="13799"/>
                  </a:lnTo>
                  <a:lnTo>
                    <a:pt x="4465" y="14621"/>
                  </a:lnTo>
                  <a:lnTo>
                    <a:pt x="5227" y="14204"/>
                  </a:lnTo>
                  <a:lnTo>
                    <a:pt x="7632" y="12859"/>
                  </a:lnTo>
                  <a:lnTo>
                    <a:pt x="9930" y="14157"/>
                  </a:lnTo>
                  <a:lnTo>
                    <a:pt x="10692" y="14573"/>
                  </a:lnTo>
                  <a:lnTo>
                    <a:pt x="10918" y="13752"/>
                  </a:lnTo>
                  <a:lnTo>
                    <a:pt x="11632" y="11168"/>
                  </a:lnTo>
                  <a:lnTo>
                    <a:pt x="14204" y="10489"/>
                  </a:lnTo>
                  <a:lnTo>
                    <a:pt x="15050" y="10275"/>
                  </a:lnTo>
                  <a:lnTo>
                    <a:pt x="14621" y="9537"/>
                  </a:lnTo>
                  <a:lnTo>
                    <a:pt x="13240" y="7227"/>
                  </a:lnTo>
                  <a:lnTo>
                    <a:pt x="14573" y="4977"/>
                  </a:lnTo>
                  <a:lnTo>
                    <a:pt x="15014" y="4251"/>
                  </a:lnTo>
                  <a:lnTo>
                    <a:pt x="14157" y="4024"/>
                  </a:lnTo>
                  <a:lnTo>
                    <a:pt x="11501"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9" name="Google Shape;649;p13"/>
            <p:cNvSpPr/>
            <p:nvPr/>
          </p:nvSpPr>
          <p:spPr>
            <a:xfrm>
              <a:off x="2867300"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26" y="1250"/>
                  </a:moveTo>
                  <a:lnTo>
                    <a:pt x="10681" y="3643"/>
                  </a:lnTo>
                  <a:lnTo>
                    <a:pt x="7919" y="6322"/>
                  </a:lnTo>
                  <a:lnTo>
                    <a:pt x="7919" y="2417"/>
                  </a:lnTo>
                  <a:lnTo>
                    <a:pt x="7930" y="2417"/>
                  </a:lnTo>
                  <a:lnTo>
                    <a:pt x="10026" y="1250"/>
                  </a:lnTo>
                  <a:close/>
                  <a:moveTo>
                    <a:pt x="3728" y="4203"/>
                  </a:moveTo>
                  <a:lnTo>
                    <a:pt x="6502" y="6882"/>
                  </a:lnTo>
                  <a:lnTo>
                    <a:pt x="2477" y="6882"/>
                  </a:lnTo>
                  <a:lnTo>
                    <a:pt x="1275" y="4846"/>
                  </a:lnTo>
                  <a:lnTo>
                    <a:pt x="3728" y="4203"/>
                  </a:lnTo>
                  <a:close/>
                  <a:moveTo>
                    <a:pt x="11371" y="4132"/>
                  </a:moveTo>
                  <a:lnTo>
                    <a:pt x="13705" y="4739"/>
                  </a:lnTo>
                  <a:lnTo>
                    <a:pt x="12419" y="6882"/>
                  </a:lnTo>
                  <a:lnTo>
                    <a:pt x="8514" y="6882"/>
                  </a:lnTo>
                  <a:lnTo>
                    <a:pt x="11371" y="4132"/>
                  </a:lnTo>
                  <a:close/>
                  <a:moveTo>
                    <a:pt x="12538" y="7715"/>
                  </a:moveTo>
                  <a:lnTo>
                    <a:pt x="13765" y="9763"/>
                  </a:lnTo>
                  <a:lnTo>
                    <a:pt x="11288" y="10394"/>
                  </a:lnTo>
                  <a:lnTo>
                    <a:pt x="8526" y="7715"/>
                  </a:lnTo>
                  <a:close/>
                  <a:moveTo>
                    <a:pt x="6514" y="7715"/>
                  </a:moveTo>
                  <a:lnTo>
                    <a:pt x="3656" y="10478"/>
                  </a:lnTo>
                  <a:lnTo>
                    <a:pt x="1323" y="9858"/>
                  </a:lnTo>
                  <a:lnTo>
                    <a:pt x="2596" y="7715"/>
                  </a:lnTo>
                  <a:close/>
                  <a:moveTo>
                    <a:pt x="7930" y="8287"/>
                  </a:moveTo>
                  <a:lnTo>
                    <a:pt x="10776" y="11037"/>
                  </a:lnTo>
                  <a:lnTo>
                    <a:pt x="10145" y="13311"/>
                  </a:lnTo>
                  <a:lnTo>
                    <a:pt x="7930" y="12085"/>
                  </a:lnTo>
                  <a:lnTo>
                    <a:pt x="7930"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37" y="10370"/>
                  </a:lnTo>
                  <a:lnTo>
                    <a:pt x="894" y="10597"/>
                  </a:lnTo>
                  <a:lnTo>
                    <a:pt x="3549"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0" y="3310"/>
                  </a:lnTo>
                  <a:lnTo>
                    <a:pt x="10800" y="810"/>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13"/>
            <p:cNvSpPr/>
            <p:nvPr/>
          </p:nvSpPr>
          <p:spPr>
            <a:xfrm>
              <a:off x="3243250" y="1211600"/>
              <a:ext cx="376250" cy="365525"/>
            </a:xfrm>
            <a:custGeom>
              <a:avLst/>
              <a:gdLst/>
              <a:ahLst/>
              <a:cxnLst/>
              <a:rect l="l" t="t" r="r" b="b"/>
              <a:pathLst>
                <a:path w="15050"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88" y="9763"/>
                  </a:lnTo>
                  <a:lnTo>
                    <a:pt x="11311" y="10406"/>
                  </a:lnTo>
                  <a:lnTo>
                    <a:pt x="8549" y="7727"/>
                  </a:lnTo>
                  <a:close/>
                  <a:moveTo>
                    <a:pt x="6525" y="7739"/>
                  </a:moveTo>
                  <a:lnTo>
                    <a:pt x="3668" y="10501"/>
                  </a:lnTo>
                  <a:lnTo>
                    <a:pt x="1322" y="9882"/>
                  </a:lnTo>
                  <a:lnTo>
                    <a:pt x="2608" y="7739"/>
                  </a:lnTo>
                  <a:close/>
                  <a:moveTo>
                    <a:pt x="7954" y="8311"/>
                  </a:moveTo>
                  <a:lnTo>
                    <a:pt x="10799"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30" y="3453"/>
                  </a:lnTo>
                  <a:lnTo>
                    <a:pt x="858" y="4120"/>
                  </a:lnTo>
                  <a:lnTo>
                    <a:pt x="1" y="4346"/>
                  </a:lnTo>
                  <a:lnTo>
                    <a:pt x="429" y="5072"/>
                  </a:lnTo>
                  <a:lnTo>
                    <a:pt x="1822" y="7394"/>
                  </a:lnTo>
                  <a:lnTo>
                    <a:pt x="477" y="9644"/>
                  </a:lnTo>
                  <a:lnTo>
                    <a:pt x="48" y="10382"/>
                  </a:lnTo>
                  <a:lnTo>
                    <a:pt x="893" y="10597"/>
                  </a:lnTo>
                  <a:lnTo>
                    <a:pt x="3560"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1" name="Google Shape;651;p13"/>
            <p:cNvSpPr/>
            <p:nvPr/>
          </p:nvSpPr>
          <p:spPr>
            <a:xfrm>
              <a:off x="3243250" y="2307850"/>
              <a:ext cx="376250" cy="365250"/>
            </a:xfrm>
            <a:custGeom>
              <a:avLst/>
              <a:gdLst/>
              <a:ahLst/>
              <a:cxnLst/>
              <a:rect l="l" t="t" r="r" b="b"/>
              <a:pathLst>
                <a:path w="15050"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28"/>
                  </a:moveTo>
                  <a:lnTo>
                    <a:pt x="3668" y="10478"/>
                  </a:lnTo>
                  <a:lnTo>
                    <a:pt x="1322" y="9871"/>
                  </a:lnTo>
                  <a:lnTo>
                    <a:pt x="2608" y="7728"/>
                  </a:lnTo>
                  <a:close/>
                  <a:moveTo>
                    <a:pt x="7954" y="8299"/>
                  </a:moveTo>
                  <a:lnTo>
                    <a:pt x="10799"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2" name="Google Shape;652;p13"/>
            <p:cNvSpPr/>
            <p:nvPr/>
          </p:nvSpPr>
          <p:spPr>
            <a:xfrm>
              <a:off x="2867300" y="2673075"/>
              <a:ext cx="375975" cy="365550"/>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3" y="3656"/>
                  </a:lnTo>
                  <a:lnTo>
                    <a:pt x="7930" y="6335"/>
                  </a:lnTo>
                  <a:lnTo>
                    <a:pt x="7930" y="2429"/>
                  </a:lnTo>
                  <a:lnTo>
                    <a:pt x="7942" y="2429"/>
                  </a:lnTo>
                  <a:lnTo>
                    <a:pt x="10038" y="1251"/>
                  </a:lnTo>
                  <a:close/>
                  <a:moveTo>
                    <a:pt x="3728" y="4215"/>
                  </a:moveTo>
                  <a:lnTo>
                    <a:pt x="6502" y="6894"/>
                  </a:lnTo>
                  <a:lnTo>
                    <a:pt x="2477" y="6894"/>
                  </a:lnTo>
                  <a:lnTo>
                    <a:pt x="1263" y="4858"/>
                  </a:lnTo>
                  <a:lnTo>
                    <a:pt x="3728" y="4215"/>
                  </a:lnTo>
                  <a:close/>
                  <a:moveTo>
                    <a:pt x="11383" y="4144"/>
                  </a:moveTo>
                  <a:lnTo>
                    <a:pt x="13717" y="4751"/>
                  </a:lnTo>
                  <a:lnTo>
                    <a:pt x="12443" y="6894"/>
                  </a:lnTo>
                  <a:lnTo>
                    <a:pt x="8538" y="6894"/>
                  </a:lnTo>
                  <a:lnTo>
                    <a:pt x="11383" y="4144"/>
                  </a:lnTo>
                  <a:close/>
                  <a:moveTo>
                    <a:pt x="12538" y="7728"/>
                  </a:moveTo>
                  <a:lnTo>
                    <a:pt x="13765" y="9764"/>
                  </a:lnTo>
                  <a:lnTo>
                    <a:pt x="11288" y="10407"/>
                  </a:lnTo>
                  <a:lnTo>
                    <a:pt x="8526" y="7728"/>
                  </a:lnTo>
                  <a:close/>
                  <a:moveTo>
                    <a:pt x="6514" y="7728"/>
                  </a:moveTo>
                  <a:lnTo>
                    <a:pt x="3656" y="10478"/>
                  </a:lnTo>
                  <a:lnTo>
                    <a:pt x="1323" y="9871"/>
                  </a:lnTo>
                  <a:lnTo>
                    <a:pt x="2596" y="7728"/>
                  </a:lnTo>
                  <a:close/>
                  <a:moveTo>
                    <a:pt x="7942" y="8299"/>
                  </a:moveTo>
                  <a:lnTo>
                    <a:pt x="10788" y="11050"/>
                  </a:lnTo>
                  <a:lnTo>
                    <a:pt x="10157"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19" y="1763"/>
                  </a:lnTo>
                  <a:lnTo>
                    <a:pt x="5121" y="465"/>
                  </a:lnTo>
                  <a:lnTo>
                    <a:pt x="4359" y="48"/>
                  </a:lnTo>
                  <a:lnTo>
                    <a:pt x="4132" y="870"/>
                  </a:lnTo>
                  <a:lnTo>
                    <a:pt x="3418" y="3453"/>
                  </a:lnTo>
                  <a:lnTo>
                    <a:pt x="846" y="4132"/>
                  </a:lnTo>
                  <a:lnTo>
                    <a:pt x="1" y="4346"/>
                  </a:lnTo>
                  <a:lnTo>
                    <a:pt x="430" y="5085"/>
                  </a:lnTo>
                  <a:lnTo>
                    <a:pt x="1811" y="7406"/>
                  </a:lnTo>
                  <a:lnTo>
                    <a:pt x="477" y="9645"/>
                  </a:lnTo>
                  <a:lnTo>
                    <a:pt x="37" y="10383"/>
                  </a:lnTo>
                  <a:lnTo>
                    <a:pt x="894" y="10597"/>
                  </a:lnTo>
                  <a:lnTo>
                    <a:pt x="3549" y="11300"/>
                  </a:lnTo>
                  <a:lnTo>
                    <a:pt x="4240" y="13800"/>
                  </a:lnTo>
                  <a:lnTo>
                    <a:pt x="4466" y="14621"/>
                  </a:lnTo>
                  <a:lnTo>
                    <a:pt x="5216" y="14205"/>
                  </a:lnTo>
                  <a:lnTo>
                    <a:pt x="7621" y="12859"/>
                  </a:lnTo>
                  <a:lnTo>
                    <a:pt x="9919"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0"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3" name="Google Shape;653;p13"/>
            <p:cNvSpPr/>
            <p:nvPr/>
          </p:nvSpPr>
          <p:spPr>
            <a:xfrm>
              <a:off x="3243250" y="1942325"/>
              <a:ext cx="376250" cy="365550"/>
            </a:xfrm>
            <a:custGeom>
              <a:avLst/>
              <a:gdLst/>
              <a:ahLst/>
              <a:cxnLst/>
              <a:rect l="l" t="t" r="r" b="b"/>
              <a:pathLst>
                <a:path w="15050" h="14622" extrusionOk="0">
                  <a:moveTo>
                    <a:pt x="4882" y="1299"/>
                  </a:moveTo>
                  <a:lnTo>
                    <a:pt x="7109" y="2537"/>
                  </a:lnTo>
                  <a:lnTo>
                    <a:pt x="7109" y="6335"/>
                  </a:lnTo>
                  <a:lnTo>
                    <a:pt x="4263" y="3573"/>
                  </a:lnTo>
                  <a:lnTo>
                    <a:pt x="4882"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22" y="9871"/>
                  </a:lnTo>
                  <a:lnTo>
                    <a:pt x="2608" y="7728"/>
                  </a:lnTo>
                  <a:close/>
                  <a:moveTo>
                    <a:pt x="7954" y="8311"/>
                  </a:moveTo>
                  <a:lnTo>
                    <a:pt x="10799" y="11062"/>
                  </a:lnTo>
                  <a:lnTo>
                    <a:pt x="10168" y="13336"/>
                  </a:lnTo>
                  <a:lnTo>
                    <a:pt x="7954" y="12109"/>
                  </a:lnTo>
                  <a:lnTo>
                    <a:pt x="7954" y="8311"/>
                  </a:lnTo>
                  <a:close/>
                  <a:moveTo>
                    <a:pt x="7120" y="8311"/>
                  </a:moveTo>
                  <a:lnTo>
                    <a:pt x="7120" y="12205"/>
                  </a:lnTo>
                  <a:lnTo>
                    <a:pt x="7109"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30" y="3454"/>
                  </a:lnTo>
                  <a:lnTo>
                    <a:pt x="858" y="4132"/>
                  </a:lnTo>
                  <a:lnTo>
                    <a:pt x="1" y="4347"/>
                  </a:lnTo>
                  <a:lnTo>
                    <a:pt x="429" y="5085"/>
                  </a:lnTo>
                  <a:lnTo>
                    <a:pt x="1822" y="7406"/>
                  </a:lnTo>
                  <a:lnTo>
                    <a:pt x="477" y="9645"/>
                  </a:lnTo>
                  <a:lnTo>
                    <a:pt x="48" y="10383"/>
                  </a:lnTo>
                  <a:lnTo>
                    <a:pt x="893" y="10597"/>
                  </a:lnTo>
                  <a:lnTo>
                    <a:pt x="3560"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4" name="Google Shape;654;p13"/>
            <p:cNvSpPr/>
            <p:nvPr/>
          </p:nvSpPr>
          <p:spPr>
            <a:xfrm>
              <a:off x="2867300" y="2308150"/>
              <a:ext cx="375975" cy="365550"/>
            </a:xfrm>
            <a:custGeom>
              <a:avLst/>
              <a:gdLst/>
              <a:ahLst/>
              <a:cxnLst/>
              <a:rect l="l" t="t" r="r" b="b"/>
              <a:pathLst>
                <a:path w="15039" h="14622" extrusionOk="0">
                  <a:moveTo>
                    <a:pt x="4882" y="1286"/>
                  </a:moveTo>
                  <a:lnTo>
                    <a:pt x="7097" y="2513"/>
                  </a:lnTo>
                  <a:lnTo>
                    <a:pt x="7097" y="6311"/>
                  </a:lnTo>
                  <a:lnTo>
                    <a:pt x="4251" y="3561"/>
                  </a:lnTo>
                  <a:lnTo>
                    <a:pt x="4882" y="1286"/>
                  </a:lnTo>
                  <a:close/>
                  <a:moveTo>
                    <a:pt x="10038" y="1239"/>
                  </a:moveTo>
                  <a:lnTo>
                    <a:pt x="10693" y="3632"/>
                  </a:lnTo>
                  <a:lnTo>
                    <a:pt x="7930" y="6311"/>
                  </a:lnTo>
                  <a:lnTo>
                    <a:pt x="7930" y="2418"/>
                  </a:lnTo>
                  <a:lnTo>
                    <a:pt x="7942" y="2418"/>
                  </a:lnTo>
                  <a:lnTo>
                    <a:pt x="10038" y="1239"/>
                  </a:lnTo>
                  <a:close/>
                  <a:moveTo>
                    <a:pt x="3728" y="4203"/>
                  </a:moveTo>
                  <a:lnTo>
                    <a:pt x="6502" y="6882"/>
                  </a:lnTo>
                  <a:lnTo>
                    <a:pt x="2477" y="6882"/>
                  </a:lnTo>
                  <a:lnTo>
                    <a:pt x="1263" y="4834"/>
                  </a:lnTo>
                  <a:lnTo>
                    <a:pt x="3728" y="4203"/>
                  </a:lnTo>
                  <a:close/>
                  <a:moveTo>
                    <a:pt x="11383" y="4120"/>
                  </a:moveTo>
                  <a:lnTo>
                    <a:pt x="13717" y="4739"/>
                  </a:lnTo>
                  <a:lnTo>
                    <a:pt x="12443" y="6882"/>
                  </a:lnTo>
                  <a:lnTo>
                    <a:pt x="8538" y="6882"/>
                  </a:lnTo>
                  <a:lnTo>
                    <a:pt x="11383" y="4120"/>
                  </a:lnTo>
                  <a:close/>
                  <a:moveTo>
                    <a:pt x="12538" y="7716"/>
                  </a:moveTo>
                  <a:lnTo>
                    <a:pt x="13765" y="9752"/>
                  </a:lnTo>
                  <a:lnTo>
                    <a:pt x="11288" y="10395"/>
                  </a:lnTo>
                  <a:lnTo>
                    <a:pt x="8526" y="7716"/>
                  </a:lnTo>
                  <a:close/>
                  <a:moveTo>
                    <a:pt x="6514" y="7716"/>
                  </a:moveTo>
                  <a:lnTo>
                    <a:pt x="3656" y="10466"/>
                  </a:lnTo>
                  <a:lnTo>
                    <a:pt x="1323" y="9859"/>
                  </a:lnTo>
                  <a:lnTo>
                    <a:pt x="2596" y="7716"/>
                  </a:lnTo>
                  <a:close/>
                  <a:moveTo>
                    <a:pt x="7942" y="8275"/>
                  </a:moveTo>
                  <a:lnTo>
                    <a:pt x="10788" y="11026"/>
                  </a:lnTo>
                  <a:lnTo>
                    <a:pt x="10157" y="13312"/>
                  </a:lnTo>
                  <a:lnTo>
                    <a:pt x="7942" y="12073"/>
                  </a:lnTo>
                  <a:lnTo>
                    <a:pt x="7942" y="8275"/>
                  </a:lnTo>
                  <a:close/>
                  <a:moveTo>
                    <a:pt x="7109" y="8287"/>
                  </a:moveTo>
                  <a:lnTo>
                    <a:pt x="7109" y="12193"/>
                  </a:lnTo>
                  <a:lnTo>
                    <a:pt x="7097" y="12193"/>
                  </a:lnTo>
                  <a:lnTo>
                    <a:pt x="5002" y="13371"/>
                  </a:lnTo>
                  <a:lnTo>
                    <a:pt x="4347" y="10966"/>
                  </a:lnTo>
                  <a:lnTo>
                    <a:pt x="7109" y="8287"/>
                  </a:lnTo>
                  <a:close/>
                  <a:moveTo>
                    <a:pt x="10574" y="1"/>
                  </a:moveTo>
                  <a:lnTo>
                    <a:pt x="9824" y="417"/>
                  </a:lnTo>
                  <a:lnTo>
                    <a:pt x="7419" y="1763"/>
                  </a:lnTo>
                  <a:lnTo>
                    <a:pt x="5121" y="465"/>
                  </a:lnTo>
                  <a:lnTo>
                    <a:pt x="4359" y="48"/>
                  </a:lnTo>
                  <a:lnTo>
                    <a:pt x="4132" y="870"/>
                  </a:lnTo>
                  <a:lnTo>
                    <a:pt x="3418" y="3453"/>
                  </a:lnTo>
                  <a:lnTo>
                    <a:pt x="846" y="4120"/>
                  </a:lnTo>
                  <a:lnTo>
                    <a:pt x="1" y="4346"/>
                  </a:lnTo>
                  <a:lnTo>
                    <a:pt x="430" y="5073"/>
                  </a:lnTo>
                  <a:lnTo>
                    <a:pt x="1811" y="7394"/>
                  </a:lnTo>
                  <a:lnTo>
                    <a:pt x="477" y="9645"/>
                  </a:lnTo>
                  <a:lnTo>
                    <a:pt x="37" y="10371"/>
                  </a:lnTo>
                  <a:lnTo>
                    <a:pt x="894" y="10597"/>
                  </a:lnTo>
                  <a:lnTo>
                    <a:pt x="3549" y="11300"/>
                  </a:lnTo>
                  <a:lnTo>
                    <a:pt x="4240" y="13800"/>
                  </a:lnTo>
                  <a:lnTo>
                    <a:pt x="4466" y="14621"/>
                  </a:lnTo>
                  <a:lnTo>
                    <a:pt x="5216" y="14205"/>
                  </a:lnTo>
                  <a:lnTo>
                    <a:pt x="7621" y="12859"/>
                  </a:lnTo>
                  <a:lnTo>
                    <a:pt x="9919" y="14157"/>
                  </a:lnTo>
                  <a:lnTo>
                    <a:pt x="10681" y="14574"/>
                  </a:lnTo>
                  <a:lnTo>
                    <a:pt x="10907" y="13752"/>
                  </a:lnTo>
                  <a:lnTo>
                    <a:pt x="11621" y="11169"/>
                  </a:lnTo>
                  <a:lnTo>
                    <a:pt x="14193" y="10490"/>
                  </a:lnTo>
                  <a:lnTo>
                    <a:pt x="15039" y="10276"/>
                  </a:lnTo>
                  <a:lnTo>
                    <a:pt x="14610" y="9537"/>
                  </a:lnTo>
                  <a:lnTo>
                    <a:pt x="13229" y="7216"/>
                  </a:lnTo>
                  <a:lnTo>
                    <a:pt x="14562" y="4977"/>
                  </a:lnTo>
                  <a:lnTo>
                    <a:pt x="15003" y="4239"/>
                  </a:lnTo>
                  <a:lnTo>
                    <a:pt x="14146" y="4025"/>
                  </a:lnTo>
                  <a:lnTo>
                    <a:pt x="11490"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13"/>
            <p:cNvSpPr/>
            <p:nvPr/>
          </p:nvSpPr>
          <p:spPr>
            <a:xfrm>
              <a:off x="3243250" y="1577100"/>
              <a:ext cx="376250" cy="365250"/>
            </a:xfrm>
            <a:custGeom>
              <a:avLst/>
              <a:gdLst/>
              <a:ahLst/>
              <a:cxnLst/>
              <a:rect l="l" t="t" r="r" b="b"/>
              <a:pathLst>
                <a:path w="15050"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22" y="9859"/>
                  </a:lnTo>
                  <a:lnTo>
                    <a:pt x="2608" y="7704"/>
                  </a:lnTo>
                  <a:close/>
                  <a:moveTo>
                    <a:pt x="7954" y="8300"/>
                  </a:moveTo>
                  <a:lnTo>
                    <a:pt x="10799"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30" y="3454"/>
                  </a:lnTo>
                  <a:lnTo>
                    <a:pt x="858" y="4120"/>
                  </a:lnTo>
                  <a:lnTo>
                    <a:pt x="1" y="4347"/>
                  </a:lnTo>
                  <a:lnTo>
                    <a:pt x="429" y="5073"/>
                  </a:lnTo>
                  <a:lnTo>
                    <a:pt x="1822" y="7395"/>
                  </a:lnTo>
                  <a:lnTo>
                    <a:pt x="477" y="9645"/>
                  </a:lnTo>
                  <a:lnTo>
                    <a:pt x="48" y="10371"/>
                  </a:lnTo>
                  <a:lnTo>
                    <a:pt x="893" y="10597"/>
                  </a:lnTo>
                  <a:lnTo>
                    <a:pt x="3560"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6" name="Google Shape;656;p13"/>
            <p:cNvSpPr/>
            <p:nvPr/>
          </p:nvSpPr>
          <p:spPr>
            <a:xfrm>
              <a:off x="1729675" y="3403825"/>
              <a:ext cx="376250" cy="365550"/>
            </a:xfrm>
            <a:custGeom>
              <a:avLst/>
              <a:gdLst/>
              <a:ahLst/>
              <a:cxnLst/>
              <a:rect l="l" t="t" r="r" b="b"/>
              <a:pathLst>
                <a:path w="15050" h="14622" extrusionOk="0">
                  <a:moveTo>
                    <a:pt x="4882" y="1286"/>
                  </a:moveTo>
                  <a:lnTo>
                    <a:pt x="7108" y="2525"/>
                  </a:lnTo>
                  <a:lnTo>
                    <a:pt x="7108" y="6311"/>
                  </a:lnTo>
                  <a:lnTo>
                    <a:pt x="4263" y="3560"/>
                  </a:lnTo>
                  <a:lnTo>
                    <a:pt x="4882" y="1286"/>
                  </a:lnTo>
                  <a:close/>
                  <a:moveTo>
                    <a:pt x="10037" y="1239"/>
                  </a:moveTo>
                  <a:lnTo>
                    <a:pt x="10692" y="3632"/>
                  </a:lnTo>
                  <a:lnTo>
                    <a:pt x="7918" y="6311"/>
                  </a:lnTo>
                  <a:lnTo>
                    <a:pt x="7918" y="2417"/>
                  </a:lnTo>
                  <a:lnTo>
                    <a:pt x="7942" y="2417"/>
                  </a:lnTo>
                  <a:lnTo>
                    <a:pt x="10037" y="1239"/>
                  </a:lnTo>
                  <a:close/>
                  <a:moveTo>
                    <a:pt x="3739" y="4215"/>
                  </a:moveTo>
                  <a:lnTo>
                    <a:pt x="6513" y="6894"/>
                  </a:lnTo>
                  <a:lnTo>
                    <a:pt x="2489" y="6894"/>
                  </a:lnTo>
                  <a:lnTo>
                    <a:pt x="1274" y="4858"/>
                  </a:lnTo>
                  <a:lnTo>
                    <a:pt x="3739" y="4215"/>
                  </a:lnTo>
                  <a:close/>
                  <a:moveTo>
                    <a:pt x="11371" y="4144"/>
                  </a:moveTo>
                  <a:lnTo>
                    <a:pt x="13716" y="4751"/>
                  </a:lnTo>
                  <a:lnTo>
                    <a:pt x="12430" y="6894"/>
                  </a:lnTo>
                  <a:lnTo>
                    <a:pt x="8513" y="6894"/>
                  </a:lnTo>
                  <a:lnTo>
                    <a:pt x="11371" y="4144"/>
                  </a:lnTo>
                  <a:close/>
                  <a:moveTo>
                    <a:pt x="12549" y="7716"/>
                  </a:moveTo>
                  <a:lnTo>
                    <a:pt x="13776" y="9752"/>
                  </a:lnTo>
                  <a:lnTo>
                    <a:pt x="11299" y="10395"/>
                  </a:lnTo>
                  <a:lnTo>
                    <a:pt x="8525" y="7716"/>
                  </a:lnTo>
                  <a:close/>
                  <a:moveTo>
                    <a:pt x="6525" y="7728"/>
                  </a:moveTo>
                  <a:lnTo>
                    <a:pt x="3667" y="10478"/>
                  </a:lnTo>
                  <a:lnTo>
                    <a:pt x="1334" y="9871"/>
                  </a:lnTo>
                  <a:lnTo>
                    <a:pt x="2608" y="7728"/>
                  </a:lnTo>
                  <a:close/>
                  <a:moveTo>
                    <a:pt x="7942" y="8299"/>
                  </a:moveTo>
                  <a:lnTo>
                    <a:pt x="10775" y="11049"/>
                  </a:lnTo>
                  <a:lnTo>
                    <a:pt x="10156" y="13323"/>
                  </a:lnTo>
                  <a:lnTo>
                    <a:pt x="7942" y="12085"/>
                  </a:lnTo>
                  <a:lnTo>
                    <a:pt x="7942" y="8299"/>
                  </a:lnTo>
                  <a:close/>
                  <a:moveTo>
                    <a:pt x="7108" y="8299"/>
                  </a:moveTo>
                  <a:lnTo>
                    <a:pt x="7108" y="12192"/>
                  </a:lnTo>
                  <a:lnTo>
                    <a:pt x="5001" y="13371"/>
                  </a:lnTo>
                  <a:lnTo>
                    <a:pt x="4334" y="10978"/>
                  </a:lnTo>
                  <a:lnTo>
                    <a:pt x="7108" y="8299"/>
                  </a:lnTo>
                  <a:close/>
                  <a:moveTo>
                    <a:pt x="10585" y="0"/>
                  </a:moveTo>
                  <a:lnTo>
                    <a:pt x="9823" y="417"/>
                  </a:lnTo>
                  <a:lnTo>
                    <a:pt x="7430" y="1763"/>
                  </a:lnTo>
                  <a:lnTo>
                    <a:pt x="5120" y="465"/>
                  </a:lnTo>
                  <a:lnTo>
                    <a:pt x="4370" y="48"/>
                  </a:lnTo>
                  <a:lnTo>
                    <a:pt x="4144" y="870"/>
                  </a:lnTo>
                  <a:lnTo>
                    <a:pt x="3429" y="3453"/>
                  </a:lnTo>
                  <a:lnTo>
                    <a:pt x="857" y="4132"/>
                  </a:lnTo>
                  <a:lnTo>
                    <a:pt x="0" y="4346"/>
                  </a:lnTo>
                  <a:lnTo>
                    <a:pt x="441" y="5084"/>
                  </a:lnTo>
                  <a:lnTo>
                    <a:pt x="1822" y="7406"/>
                  </a:lnTo>
                  <a:lnTo>
                    <a:pt x="476" y="9644"/>
                  </a:lnTo>
                  <a:lnTo>
                    <a:pt x="48" y="10383"/>
                  </a:lnTo>
                  <a:lnTo>
                    <a:pt x="893" y="10597"/>
                  </a:lnTo>
                  <a:lnTo>
                    <a:pt x="3560" y="11299"/>
                  </a:lnTo>
                  <a:lnTo>
                    <a:pt x="4251" y="13800"/>
                  </a:lnTo>
                  <a:lnTo>
                    <a:pt x="4465" y="14621"/>
                  </a:lnTo>
                  <a:lnTo>
                    <a:pt x="5227" y="14205"/>
                  </a:lnTo>
                  <a:lnTo>
                    <a:pt x="7620" y="12859"/>
                  </a:lnTo>
                  <a:lnTo>
                    <a:pt x="9930" y="14157"/>
                  </a:lnTo>
                  <a:lnTo>
                    <a:pt x="10692" y="14574"/>
                  </a:lnTo>
                  <a:lnTo>
                    <a:pt x="10918" y="13752"/>
                  </a:lnTo>
                  <a:lnTo>
                    <a:pt x="11633" y="11168"/>
                  </a:lnTo>
                  <a:lnTo>
                    <a:pt x="14204" y="10502"/>
                  </a:lnTo>
                  <a:lnTo>
                    <a:pt x="15050" y="10275"/>
                  </a:lnTo>
                  <a:lnTo>
                    <a:pt x="14621" y="9549"/>
                  </a:lnTo>
                  <a:lnTo>
                    <a:pt x="13240" y="7227"/>
                  </a:lnTo>
                  <a:lnTo>
                    <a:pt x="14573"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7" name="Google Shape;657;p13"/>
            <p:cNvSpPr/>
            <p:nvPr/>
          </p:nvSpPr>
          <p:spPr>
            <a:xfrm>
              <a:off x="1350450" y="3038600"/>
              <a:ext cx="376275" cy="365250"/>
            </a:xfrm>
            <a:custGeom>
              <a:avLst/>
              <a:gdLst/>
              <a:ahLst/>
              <a:cxnLst/>
              <a:rect l="l" t="t" r="r" b="b"/>
              <a:pathLst>
                <a:path w="15051" h="14610" extrusionOk="0">
                  <a:moveTo>
                    <a:pt x="10050" y="1239"/>
                  </a:moveTo>
                  <a:lnTo>
                    <a:pt x="10704" y="3632"/>
                  </a:lnTo>
                  <a:lnTo>
                    <a:pt x="7942" y="6311"/>
                  </a:lnTo>
                  <a:lnTo>
                    <a:pt x="7942" y="2405"/>
                  </a:lnTo>
                  <a:lnTo>
                    <a:pt x="7954" y="2405"/>
                  </a:lnTo>
                  <a:lnTo>
                    <a:pt x="10050" y="1239"/>
                  </a:lnTo>
                  <a:close/>
                  <a:moveTo>
                    <a:pt x="4894" y="1274"/>
                  </a:moveTo>
                  <a:lnTo>
                    <a:pt x="7109" y="2513"/>
                  </a:lnTo>
                  <a:lnTo>
                    <a:pt x="7109" y="6323"/>
                  </a:lnTo>
                  <a:lnTo>
                    <a:pt x="4263" y="3560"/>
                  </a:lnTo>
                  <a:lnTo>
                    <a:pt x="4894" y="1274"/>
                  </a:lnTo>
                  <a:close/>
                  <a:moveTo>
                    <a:pt x="3763" y="4215"/>
                  </a:moveTo>
                  <a:lnTo>
                    <a:pt x="6525" y="6894"/>
                  </a:lnTo>
                  <a:lnTo>
                    <a:pt x="2513" y="6894"/>
                  </a:lnTo>
                  <a:lnTo>
                    <a:pt x="1287" y="4846"/>
                  </a:lnTo>
                  <a:lnTo>
                    <a:pt x="3763" y="4215"/>
                  </a:lnTo>
                  <a:close/>
                  <a:moveTo>
                    <a:pt x="11395" y="4132"/>
                  </a:moveTo>
                  <a:lnTo>
                    <a:pt x="13729" y="4751"/>
                  </a:lnTo>
                  <a:lnTo>
                    <a:pt x="12455" y="6894"/>
                  </a:lnTo>
                  <a:lnTo>
                    <a:pt x="8537" y="6894"/>
                  </a:lnTo>
                  <a:lnTo>
                    <a:pt x="11395" y="4132"/>
                  </a:lnTo>
                  <a:close/>
                  <a:moveTo>
                    <a:pt x="12550" y="7704"/>
                  </a:moveTo>
                  <a:lnTo>
                    <a:pt x="13776" y="9752"/>
                  </a:lnTo>
                  <a:lnTo>
                    <a:pt x="11300" y="10383"/>
                  </a:lnTo>
                  <a:lnTo>
                    <a:pt x="8537" y="7704"/>
                  </a:lnTo>
                  <a:close/>
                  <a:moveTo>
                    <a:pt x="6525" y="7704"/>
                  </a:moveTo>
                  <a:lnTo>
                    <a:pt x="3668" y="10478"/>
                  </a:lnTo>
                  <a:lnTo>
                    <a:pt x="1334" y="9871"/>
                  </a:lnTo>
                  <a:lnTo>
                    <a:pt x="2608" y="7704"/>
                  </a:lnTo>
                  <a:close/>
                  <a:moveTo>
                    <a:pt x="7954" y="8287"/>
                  </a:moveTo>
                  <a:lnTo>
                    <a:pt x="10800" y="11038"/>
                  </a:lnTo>
                  <a:lnTo>
                    <a:pt x="10169" y="13324"/>
                  </a:lnTo>
                  <a:lnTo>
                    <a:pt x="7954" y="12085"/>
                  </a:lnTo>
                  <a:lnTo>
                    <a:pt x="7954"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6" y="14609"/>
                  </a:lnTo>
                  <a:lnTo>
                    <a:pt x="5228" y="14193"/>
                  </a:lnTo>
                  <a:lnTo>
                    <a:pt x="7621" y="12859"/>
                  </a:lnTo>
                  <a:lnTo>
                    <a:pt x="9930" y="14157"/>
                  </a:lnTo>
                  <a:lnTo>
                    <a:pt x="10692" y="14574"/>
                  </a:lnTo>
                  <a:lnTo>
                    <a:pt x="10919" y="13752"/>
                  </a:lnTo>
                  <a:lnTo>
                    <a:pt x="11633" y="11157"/>
                  </a:lnTo>
                  <a:lnTo>
                    <a:pt x="14205" y="10490"/>
                  </a:lnTo>
                  <a:lnTo>
                    <a:pt x="15050" y="10264"/>
                  </a:lnTo>
                  <a:lnTo>
                    <a:pt x="14622" y="9537"/>
                  </a:lnTo>
                  <a:lnTo>
                    <a:pt x="13240" y="7216"/>
                  </a:lnTo>
                  <a:lnTo>
                    <a:pt x="14574" y="4965"/>
                  </a:lnTo>
                  <a:lnTo>
                    <a:pt x="15003" y="4239"/>
                  </a:lnTo>
                  <a:lnTo>
                    <a:pt x="14157" y="4013"/>
                  </a:lnTo>
                  <a:lnTo>
                    <a:pt x="11502"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8" name="Google Shape;658;p13"/>
            <p:cNvSpPr/>
            <p:nvPr/>
          </p:nvSpPr>
          <p:spPr>
            <a:xfrm>
              <a:off x="1350450"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50" y="1251"/>
                  </a:moveTo>
                  <a:lnTo>
                    <a:pt x="10704" y="3644"/>
                  </a:lnTo>
                  <a:lnTo>
                    <a:pt x="7942" y="6323"/>
                  </a:lnTo>
                  <a:lnTo>
                    <a:pt x="7942" y="2430"/>
                  </a:lnTo>
                  <a:lnTo>
                    <a:pt x="7954" y="2430"/>
                  </a:lnTo>
                  <a:lnTo>
                    <a:pt x="10050" y="1251"/>
                  </a:lnTo>
                  <a:close/>
                  <a:moveTo>
                    <a:pt x="3739" y="4228"/>
                  </a:moveTo>
                  <a:lnTo>
                    <a:pt x="6513" y="6906"/>
                  </a:lnTo>
                  <a:lnTo>
                    <a:pt x="2489" y="6906"/>
                  </a:lnTo>
                  <a:lnTo>
                    <a:pt x="1275" y="4871"/>
                  </a:lnTo>
                  <a:lnTo>
                    <a:pt x="3739" y="4228"/>
                  </a:lnTo>
                  <a:close/>
                  <a:moveTo>
                    <a:pt x="11395" y="4156"/>
                  </a:moveTo>
                  <a:lnTo>
                    <a:pt x="13729" y="4763"/>
                  </a:lnTo>
                  <a:lnTo>
                    <a:pt x="12455" y="6906"/>
                  </a:lnTo>
                  <a:lnTo>
                    <a:pt x="8537" y="6906"/>
                  </a:lnTo>
                  <a:lnTo>
                    <a:pt x="11395" y="4156"/>
                  </a:lnTo>
                  <a:close/>
                  <a:moveTo>
                    <a:pt x="12550" y="7728"/>
                  </a:moveTo>
                  <a:lnTo>
                    <a:pt x="13776" y="9764"/>
                  </a:lnTo>
                  <a:lnTo>
                    <a:pt x="11300" y="10407"/>
                  </a:lnTo>
                  <a:lnTo>
                    <a:pt x="8537" y="7728"/>
                  </a:lnTo>
                  <a:close/>
                  <a:moveTo>
                    <a:pt x="6525" y="7704"/>
                  </a:moveTo>
                  <a:lnTo>
                    <a:pt x="3668" y="10478"/>
                  </a:lnTo>
                  <a:lnTo>
                    <a:pt x="1334" y="9859"/>
                  </a:lnTo>
                  <a:lnTo>
                    <a:pt x="2608" y="7704"/>
                  </a:lnTo>
                  <a:close/>
                  <a:moveTo>
                    <a:pt x="7942" y="8300"/>
                  </a:moveTo>
                  <a:lnTo>
                    <a:pt x="10788" y="11050"/>
                  </a:lnTo>
                  <a:lnTo>
                    <a:pt x="10157" y="13336"/>
                  </a:lnTo>
                  <a:lnTo>
                    <a:pt x="7942" y="12098"/>
                  </a:lnTo>
                  <a:lnTo>
                    <a:pt x="7942" y="8300"/>
                  </a:lnTo>
                  <a:close/>
                  <a:moveTo>
                    <a:pt x="7121" y="8300"/>
                  </a:moveTo>
                  <a:lnTo>
                    <a:pt x="7121" y="12205"/>
                  </a:lnTo>
                  <a:lnTo>
                    <a:pt x="7109" y="12205"/>
                  </a:lnTo>
                  <a:lnTo>
                    <a:pt x="5013" y="13383"/>
                  </a:lnTo>
                  <a:lnTo>
                    <a:pt x="4358" y="10978"/>
                  </a:lnTo>
                  <a:lnTo>
                    <a:pt x="7121"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6" y="14610"/>
                  </a:lnTo>
                  <a:lnTo>
                    <a:pt x="5228" y="14193"/>
                  </a:lnTo>
                  <a:lnTo>
                    <a:pt x="7621" y="12860"/>
                  </a:lnTo>
                  <a:lnTo>
                    <a:pt x="9930" y="14145"/>
                  </a:lnTo>
                  <a:lnTo>
                    <a:pt x="10692" y="14574"/>
                  </a:lnTo>
                  <a:lnTo>
                    <a:pt x="10919" y="13753"/>
                  </a:lnTo>
                  <a:lnTo>
                    <a:pt x="11633" y="11157"/>
                  </a:lnTo>
                  <a:lnTo>
                    <a:pt x="14205" y="10490"/>
                  </a:lnTo>
                  <a:lnTo>
                    <a:pt x="15050" y="10264"/>
                  </a:lnTo>
                  <a:lnTo>
                    <a:pt x="14622" y="9538"/>
                  </a:lnTo>
                  <a:lnTo>
                    <a:pt x="13240" y="7216"/>
                  </a:lnTo>
                  <a:lnTo>
                    <a:pt x="14574" y="4966"/>
                  </a:lnTo>
                  <a:lnTo>
                    <a:pt x="15003" y="4239"/>
                  </a:lnTo>
                  <a:lnTo>
                    <a:pt x="14157" y="4013"/>
                  </a:lnTo>
                  <a:lnTo>
                    <a:pt x="11502"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9" name="Google Shape;659;p13"/>
            <p:cNvSpPr/>
            <p:nvPr/>
          </p:nvSpPr>
          <p:spPr>
            <a:xfrm>
              <a:off x="13507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26" y="1239"/>
                  </a:moveTo>
                  <a:lnTo>
                    <a:pt x="10680" y="3632"/>
                  </a:lnTo>
                  <a:lnTo>
                    <a:pt x="7918" y="6311"/>
                  </a:lnTo>
                  <a:lnTo>
                    <a:pt x="7918" y="2417"/>
                  </a:lnTo>
                  <a:lnTo>
                    <a:pt x="7930" y="2417"/>
                  </a:lnTo>
                  <a:lnTo>
                    <a:pt x="10026" y="1239"/>
                  </a:lnTo>
                  <a:close/>
                  <a:moveTo>
                    <a:pt x="3727" y="4215"/>
                  </a:moveTo>
                  <a:lnTo>
                    <a:pt x="6501" y="6894"/>
                  </a:lnTo>
                  <a:lnTo>
                    <a:pt x="2477" y="6894"/>
                  </a:lnTo>
                  <a:lnTo>
                    <a:pt x="1275" y="4858"/>
                  </a:lnTo>
                  <a:lnTo>
                    <a:pt x="3727" y="4215"/>
                  </a:lnTo>
                  <a:close/>
                  <a:moveTo>
                    <a:pt x="11371" y="4144"/>
                  </a:moveTo>
                  <a:lnTo>
                    <a:pt x="13705" y="4751"/>
                  </a:lnTo>
                  <a:lnTo>
                    <a:pt x="12419" y="6894"/>
                  </a:lnTo>
                  <a:lnTo>
                    <a:pt x="8502" y="6894"/>
                  </a:lnTo>
                  <a:lnTo>
                    <a:pt x="11371" y="4144"/>
                  </a:lnTo>
                  <a:close/>
                  <a:moveTo>
                    <a:pt x="12538" y="7716"/>
                  </a:moveTo>
                  <a:lnTo>
                    <a:pt x="13764" y="9752"/>
                  </a:lnTo>
                  <a:lnTo>
                    <a:pt x="11288" y="10395"/>
                  </a:lnTo>
                  <a:lnTo>
                    <a:pt x="8525" y="7716"/>
                  </a:lnTo>
                  <a:close/>
                  <a:moveTo>
                    <a:pt x="6513" y="7728"/>
                  </a:moveTo>
                  <a:lnTo>
                    <a:pt x="3656" y="10478"/>
                  </a:lnTo>
                  <a:lnTo>
                    <a:pt x="1322" y="9871"/>
                  </a:lnTo>
                  <a:lnTo>
                    <a:pt x="2596" y="7728"/>
                  </a:lnTo>
                  <a:close/>
                  <a:moveTo>
                    <a:pt x="7930" y="8299"/>
                  </a:moveTo>
                  <a:lnTo>
                    <a:pt x="10776" y="11049"/>
                  </a:lnTo>
                  <a:lnTo>
                    <a:pt x="10145" y="13323"/>
                  </a:lnTo>
                  <a:lnTo>
                    <a:pt x="7930" y="12085"/>
                  </a:lnTo>
                  <a:lnTo>
                    <a:pt x="7930"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6" y="14205"/>
                  </a:lnTo>
                  <a:lnTo>
                    <a:pt x="7621" y="12859"/>
                  </a:lnTo>
                  <a:lnTo>
                    <a:pt x="9918" y="14157"/>
                  </a:lnTo>
                  <a:lnTo>
                    <a:pt x="10680" y="14574"/>
                  </a:lnTo>
                  <a:lnTo>
                    <a:pt x="10907" y="13752"/>
                  </a:lnTo>
                  <a:lnTo>
                    <a:pt x="11621" y="11168"/>
                  </a:lnTo>
                  <a:lnTo>
                    <a:pt x="14193" y="10502"/>
                  </a:lnTo>
                  <a:lnTo>
                    <a:pt x="15038" y="10275"/>
                  </a:lnTo>
                  <a:lnTo>
                    <a:pt x="14610" y="9549"/>
                  </a:lnTo>
                  <a:lnTo>
                    <a:pt x="13228" y="7227"/>
                  </a:lnTo>
                  <a:lnTo>
                    <a:pt x="14562" y="4977"/>
                  </a:lnTo>
                  <a:lnTo>
                    <a:pt x="15002"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0" name="Google Shape;660;p13"/>
            <p:cNvSpPr/>
            <p:nvPr/>
          </p:nvSpPr>
          <p:spPr>
            <a:xfrm>
              <a:off x="1350450" y="1211600"/>
              <a:ext cx="376275" cy="365825"/>
            </a:xfrm>
            <a:custGeom>
              <a:avLst/>
              <a:gdLst/>
              <a:ahLst/>
              <a:cxnLst/>
              <a:rect l="l" t="t" r="r" b="b"/>
              <a:pathLst>
                <a:path w="15051" h="14633" extrusionOk="0">
                  <a:moveTo>
                    <a:pt x="4882" y="1298"/>
                  </a:moveTo>
                  <a:lnTo>
                    <a:pt x="7109" y="2536"/>
                  </a:lnTo>
                  <a:lnTo>
                    <a:pt x="7109" y="6334"/>
                  </a:lnTo>
                  <a:lnTo>
                    <a:pt x="4263" y="3572"/>
                  </a:lnTo>
                  <a:lnTo>
                    <a:pt x="4882" y="1298"/>
                  </a:lnTo>
                  <a:close/>
                  <a:moveTo>
                    <a:pt x="10050" y="1250"/>
                  </a:moveTo>
                  <a:lnTo>
                    <a:pt x="10704" y="3655"/>
                  </a:lnTo>
                  <a:lnTo>
                    <a:pt x="7942" y="6334"/>
                  </a:lnTo>
                  <a:lnTo>
                    <a:pt x="7942" y="2429"/>
                  </a:lnTo>
                  <a:lnTo>
                    <a:pt x="7954" y="2429"/>
                  </a:lnTo>
                  <a:lnTo>
                    <a:pt x="10050" y="1250"/>
                  </a:lnTo>
                  <a:close/>
                  <a:moveTo>
                    <a:pt x="3739" y="4227"/>
                  </a:moveTo>
                  <a:lnTo>
                    <a:pt x="6513" y="6906"/>
                  </a:lnTo>
                  <a:lnTo>
                    <a:pt x="2489" y="6906"/>
                  </a:lnTo>
                  <a:lnTo>
                    <a:pt x="1275" y="4870"/>
                  </a:lnTo>
                  <a:lnTo>
                    <a:pt x="3739" y="4227"/>
                  </a:lnTo>
                  <a:close/>
                  <a:moveTo>
                    <a:pt x="11395" y="4155"/>
                  </a:moveTo>
                  <a:lnTo>
                    <a:pt x="13729" y="4763"/>
                  </a:lnTo>
                  <a:lnTo>
                    <a:pt x="12455" y="6906"/>
                  </a:lnTo>
                  <a:lnTo>
                    <a:pt x="8537" y="6906"/>
                  </a:lnTo>
                  <a:lnTo>
                    <a:pt x="11395" y="4155"/>
                  </a:lnTo>
                  <a:close/>
                  <a:moveTo>
                    <a:pt x="12550" y="7727"/>
                  </a:moveTo>
                  <a:lnTo>
                    <a:pt x="13764" y="9763"/>
                  </a:lnTo>
                  <a:lnTo>
                    <a:pt x="11300" y="10406"/>
                  </a:lnTo>
                  <a:lnTo>
                    <a:pt x="8537" y="7727"/>
                  </a:lnTo>
                  <a:close/>
                  <a:moveTo>
                    <a:pt x="6525" y="7739"/>
                  </a:moveTo>
                  <a:lnTo>
                    <a:pt x="3668" y="10501"/>
                  </a:lnTo>
                  <a:lnTo>
                    <a:pt x="1334" y="9882"/>
                  </a:lnTo>
                  <a:lnTo>
                    <a:pt x="2608" y="7739"/>
                  </a:lnTo>
                  <a:close/>
                  <a:moveTo>
                    <a:pt x="7942" y="8311"/>
                  </a:moveTo>
                  <a:lnTo>
                    <a:pt x="10788" y="11061"/>
                  </a:lnTo>
                  <a:lnTo>
                    <a:pt x="10157" y="13335"/>
                  </a:lnTo>
                  <a:lnTo>
                    <a:pt x="7942" y="12097"/>
                  </a:lnTo>
                  <a:lnTo>
                    <a:pt x="7942" y="8311"/>
                  </a:lnTo>
                  <a:close/>
                  <a:moveTo>
                    <a:pt x="7121" y="8311"/>
                  </a:moveTo>
                  <a:lnTo>
                    <a:pt x="7121" y="12204"/>
                  </a:lnTo>
                  <a:lnTo>
                    <a:pt x="7109" y="12204"/>
                  </a:lnTo>
                  <a:lnTo>
                    <a:pt x="5013" y="13383"/>
                  </a:lnTo>
                  <a:lnTo>
                    <a:pt x="4358" y="10989"/>
                  </a:lnTo>
                  <a:lnTo>
                    <a:pt x="7121" y="8311"/>
                  </a:lnTo>
                  <a:close/>
                  <a:moveTo>
                    <a:pt x="10585" y="0"/>
                  </a:moveTo>
                  <a:lnTo>
                    <a:pt x="9835" y="441"/>
                  </a:lnTo>
                  <a:lnTo>
                    <a:pt x="7430" y="1774"/>
                  </a:lnTo>
                  <a:lnTo>
                    <a:pt x="5132" y="476"/>
                  </a:lnTo>
                  <a:lnTo>
                    <a:pt x="4370" y="60"/>
                  </a:lnTo>
                  <a:lnTo>
                    <a:pt x="4144" y="881"/>
                  </a:lnTo>
                  <a:lnTo>
                    <a:pt x="3430" y="3477"/>
                  </a:lnTo>
                  <a:lnTo>
                    <a:pt x="858" y="4143"/>
                  </a:lnTo>
                  <a:lnTo>
                    <a:pt x="1" y="4370"/>
                  </a:lnTo>
                  <a:lnTo>
                    <a:pt x="441" y="5096"/>
                  </a:lnTo>
                  <a:lnTo>
                    <a:pt x="1822" y="7418"/>
                  </a:lnTo>
                  <a:lnTo>
                    <a:pt x="477" y="9668"/>
                  </a:lnTo>
                  <a:lnTo>
                    <a:pt x="48" y="10394"/>
                  </a:lnTo>
                  <a:lnTo>
                    <a:pt x="894" y="10620"/>
                  </a:lnTo>
                  <a:lnTo>
                    <a:pt x="3561" y="11311"/>
                  </a:lnTo>
                  <a:lnTo>
                    <a:pt x="4251" y="13811"/>
                  </a:lnTo>
                  <a:lnTo>
                    <a:pt x="4466" y="14633"/>
                  </a:lnTo>
                  <a:lnTo>
                    <a:pt x="5228" y="14216"/>
                  </a:lnTo>
                  <a:lnTo>
                    <a:pt x="7633" y="12883"/>
                  </a:lnTo>
                  <a:lnTo>
                    <a:pt x="9930" y="14168"/>
                  </a:lnTo>
                  <a:lnTo>
                    <a:pt x="10692" y="14585"/>
                  </a:lnTo>
                  <a:lnTo>
                    <a:pt x="10919" y="13776"/>
                  </a:lnTo>
                  <a:lnTo>
                    <a:pt x="11633" y="11180"/>
                  </a:lnTo>
                  <a:lnTo>
                    <a:pt x="14205" y="10513"/>
                  </a:lnTo>
                  <a:lnTo>
                    <a:pt x="15050" y="10287"/>
                  </a:lnTo>
                  <a:lnTo>
                    <a:pt x="14622" y="9561"/>
                  </a:lnTo>
                  <a:lnTo>
                    <a:pt x="13240" y="7227"/>
                  </a:lnTo>
                  <a:lnTo>
                    <a:pt x="14574" y="4977"/>
                  </a:lnTo>
                  <a:lnTo>
                    <a:pt x="15003" y="4251"/>
                  </a:lnTo>
                  <a:lnTo>
                    <a:pt x="14157" y="4024"/>
                  </a:lnTo>
                  <a:lnTo>
                    <a:pt x="11502"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1" name="Google Shape;661;p13"/>
            <p:cNvSpPr/>
            <p:nvPr/>
          </p:nvSpPr>
          <p:spPr>
            <a:xfrm>
              <a:off x="1350750"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38" y="1238"/>
                  </a:moveTo>
                  <a:lnTo>
                    <a:pt x="10692" y="3632"/>
                  </a:lnTo>
                  <a:lnTo>
                    <a:pt x="7930" y="6310"/>
                  </a:lnTo>
                  <a:lnTo>
                    <a:pt x="7930" y="2417"/>
                  </a:lnTo>
                  <a:lnTo>
                    <a:pt x="7942" y="2417"/>
                  </a:lnTo>
                  <a:lnTo>
                    <a:pt x="10038" y="1238"/>
                  </a:lnTo>
                  <a:close/>
                  <a:moveTo>
                    <a:pt x="11383" y="4132"/>
                  </a:moveTo>
                  <a:lnTo>
                    <a:pt x="13717" y="4739"/>
                  </a:lnTo>
                  <a:lnTo>
                    <a:pt x="12443" y="6882"/>
                  </a:lnTo>
                  <a:lnTo>
                    <a:pt x="8525" y="6882"/>
                  </a:lnTo>
                  <a:lnTo>
                    <a:pt x="11383" y="4132"/>
                  </a:lnTo>
                  <a:close/>
                  <a:moveTo>
                    <a:pt x="3727" y="4215"/>
                  </a:moveTo>
                  <a:lnTo>
                    <a:pt x="6501" y="6894"/>
                  </a:lnTo>
                  <a:lnTo>
                    <a:pt x="2477" y="6894"/>
                  </a:lnTo>
                  <a:lnTo>
                    <a:pt x="1263" y="4858"/>
                  </a:lnTo>
                  <a:lnTo>
                    <a:pt x="3727" y="4215"/>
                  </a:lnTo>
                  <a:close/>
                  <a:moveTo>
                    <a:pt x="12538" y="7715"/>
                  </a:moveTo>
                  <a:lnTo>
                    <a:pt x="13764" y="9751"/>
                  </a:lnTo>
                  <a:lnTo>
                    <a:pt x="11288" y="10394"/>
                  </a:lnTo>
                  <a:lnTo>
                    <a:pt x="8525"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49" y="11299"/>
                  </a:lnTo>
                  <a:lnTo>
                    <a:pt x="4239" y="13799"/>
                  </a:lnTo>
                  <a:lnTo>
                    <a:pt x="4465" y="14621"/>
                  </a:lnTo>
                  <a:lnTo>
                    <a:pt x="5216" y="14204"/>
                  </a:lnTo>
                  <a:lnTo>
                    <a:pt x="7621" y="12859"/>
                  </a:lnTo>
                  <a:lnTo>
                    <a:pt x="9918" y="14157"/>
                  </a:lnTo>
                  <a:lnTo>
                    <a:pt x="10680" y="14573"/>
                  </a:lnTo>
                  <a:lnTo>
                    <a:pt x="10907" y="13752"/>
                  </a:lnTo>
                  <a:lnTo>
                    <a:pt x="11621" y="11168"/>
                  </a:lnTo>
                  <a:lnTo>
                    <a:pt x="14193" y="10501"/>
                  </a:lnTo>
                  <a:lnTo>
                    <a:pt x="15038" y="10275"/>
                  </a:lnTo>
                  <a:lnTo>
                    <a:pt x="14610" y="9549"/>
                  </a:lnTo>
                  <a:lnTo>
                    <a:pt x="13228" y="7227"/>
                  </a:lnTo>
                  <a:lnTo>
                    <a:pt x="14562" y="4977"/>
                  </a:lnTo>
                  <a:lnTo>
                    <a:pt x="15002"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2" name="Google Shape;662;p13"/>
            <p:cNvSpPr/>
            <p:nvPr/>
          </p:nvSpPr>
          <p:spPr>
            <a:xfrm>
              <a:off x="13507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26" y="1238"/>
                  </a:moveTo>
                  <a:lnTo>
                    <a:pt x="10680" y="3632"/>
                  </a:lnTo>
                  <a:lnTo>
                    <a:pt x="7918" y="6311"/>
                  </a:lnTo>
                  <a:lnTo>
                    <a:pt x="7918" y="2405"/>
                  </a:lnTo>
                  <a:lnTo>
                    <a:pt x="7930" y="2405"/>
                  </a:lnTo>
                  <a:lnTo>
                    <a:pt x="10026" y="1238"/>
                  </a:lnTo>
                  <a:close/>
                  <a:moveTo>
                    <a:pt x="3727" y="4215"/>
                  </a:moveTo>
                  <a:lnTo>
                    <a:pt x="6501" y="6894"/>
                  </a:lnTo>
                  <a:lnTo>
                    <a:pt x="2477" y="6894"/>
                  </a:lnTo>
                  <a:lnTo>
                    <a:pt x="1275" y="4846"/>
                  </a:lnTo>
                  <a:lnTo>
                    <a:pt x="3727" y="4215"/>
                  </a:lnTo>
                  <a:close/>
                  <a:moveTo>
                    <a:pt x="11371" y="4132"/>
                  </a:moveTo>
                  <a:lnTo>
                    <a:pt x="13705" y="4751"/>
                  </a:lnTo>
                  <a:lnTo>
                    <a:pt x="12419" y="6894"/>
                  </a:lnTo>
                  <a:lnTo>
                    <a:pt x="8502" y="6894"/>
                  </a:lnTo>
                  <a:lnTo>
                    <a:pt x="11371" y="4132"/>
                  </a:lnTo>
                  <a:close/>
                  <a:moveTo>
                    <a:pt x="12538" y="7704"/>
                  </a:moveTo>
                  <a:lnTo>
                    <a:pt x="13764" y="9751"/>
                  </a:lnTo>
                  <a:lnTo>
                    <a:pt x="11288" y="10382"/>
                  </a:lnTo>
                  <a:lnTo>
                    <a:pt x="8525" y="7704"/>
                  </a:lnTo>
                  <a:close/>
                  <a:moveTo>
                    <a:pt x="6513" y="7704"/>
                  </a:moveTo>
                  <a:lnTo>
                    <a:pt x="3656" y="10466"/>
                  </a:lnTo>
                  <a:lnTo>
                    <a:pt x="1322" y="9847"/>
                  </a:lnTo>
                  <a:lnTo>
                    <a:pt x="2596" y="7704"/>
                  </a:lnTo>
                  <a:close/>
                  <a:moveTo>
                    <a:pt x="7930" y="8287"/>
                  </a:moveTo>
                  <a:lnTo>
                    <a:pt x="10776" y="11037"/>
                  </a:lnTo>
                  <a:lnTo>
                    <a:pt x="10145" y="13323"/>
                  </a:lnTo>
                  <a:lnTo>
                    <a:pt x="7930" y="12085"/>
                  </a:lnTo>
                  <a:lnTo>
                    <a:pt x="7930"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49" y="11299"/>
                  </a:lnTo>
                  <a:lnTo>
                    <a:pt x="4239" y="13800"/>
                  </a:lnTo>
                  <a:lnTo>
                    <a:pt x="4465" y="14609"/>
                  </a:lnTo>
                  <a:lnTo>
                    <a:pt x="5216" y="14192"/>
                  </a:lnTo>
                  <a:lnTo>
                    <a:pt x="7621" y="12859"/>
                  </a:lnTo>
                  <a:lnTo>
                    <a:pt x="9918" y="14157"/>
                  </a:lnTo>
                  <a:lnTo>
                    <a:pt x="10680" y="14573"/>
                  </a:lnTo>
                  <a:lnTo>
                    <a:pt x="10907" y="13752"/>
                  </a:lnTo>
                  <a:lnTo>
                    <a:pt x="11621" y="11156"/>
                  </a:lnTo>
                  <a:lnTo>
                    <a:pt x="14193" y="10490"/>
                  </a:lnTo>
                  <a:lnTo>
                    <a:pt x="15038" y="10263"/>
                  </a:lnTo>
                  <a:lnTo>
                    <a:pt x="14610" y="9537"/>
                  </a:lnTo>
                  <a:lnTo>
                    <a:pt x="13228" y="7215"/>
                  </a:lnTo>
                  <a:lnTo>
                    <a:pt x="14562" y="4965"/>
                  </a:lnTo>
                  <a:lnTo>
                    <a:pt x="15002"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3" name="Google Shape;663;p13"/>
            <p:cNvSpPr/>
            <p:nvPr/>
          </p:nvSpPr>
          <p:spPr>
            <a:xfrm>
              <a:off x="5897750" y="3038600"/>
              <a:ext cx="372100" cy="365250"/>
            </a:xfrm>
            <a:custGeom>
              <a:avLst/>
              <a:gdLst/>
              <a:ahLst/>
              <a:cxnLst/>
              <a:rect l="l" t="t" r="r" b="b"/>
              <a:pathLst>
                <a:path w="14884" h="14610" extrusionOk="0">
                  <a:moveTo>
                    <a:pt x="10026" y="1239"/>
                  </a:moveTo>
                  <a:lnTo>
                    <a:pt x="10680" y="3632"/>
                  </a:lnTo>
                  <a:lnTo>
                    <a:pt x="7918" y="6311"/>
                  </a:lnTo>
                  <a:lnTo>
                    <a:pt x="7918" y="2405"/>
                  </a:lnTo>
                  <a:lnTo>
                    <a:pt x="7930" y="2405"/>
                  </a:lnTo>
                  <a:lnTo>
                    <a:pt x="10026" y="1239"/>
                  </a:lnTo>
                  <a:close/>
                  <a:moveTo>
                    <a:pt x="4870" y="1298"/>
                  </a:moveTo>
                  <a:lnTo>
                    <a:pt x="7085" y="2525"/>
                  </a:lnTo>
                  <a:lnTo>
                    <a:pt x="7085" y="6323"/>
                  </a:lnTo>
                  <a:lnTo>
                    <a:pt x="4239" y="3572"/>
                  </a:lnTo>
                  <a:lnTo>
                    <a:pt x="4870" y="1298"/>
                  </a:lnTo>
                  <a:close/>
                  <a:moveTo>
                    <a:pt x="3727" y="4215"/>
                  </a:moveTo>
                  <a:lnTo>
                    <a:pt x="6501" y="6894"/>
                  </a:lnTo>
                  <a:lnTo>
                    <a:pt x="2477" y="6894"/>
                  </a:lnTo>
                  <a:lnTo>
                    <a:pt x="1263" y="4846"/>
                  </a:lnTo>
                  <a:lnTo>
                    <a:pt x="3727" y="4215"/>
                  </a:lnTo>
                  <a:close/>
                  <a:moveTo>
                    <a:pt x="11371" y="4132"/>
                  </a:moveTo>
                  <a:lnTo>
                    <a:pt x="13705" y="4751"/>
                  </a:lnTo>
                  <a:lnTo>
                    <a:pt x="12431" y="6894"/>
                  </a:lnTo>
                  <a:lnTo>
                    <a:pt x="8513" y="6894"/>
                  </a:lnTo>
                  <a:lnTo>
                    <a:pt x="11371" y="4132"/>
                  </a:lnTo>
                  <a:close/>
                  <a:moveTo>
                    <a:pt x="12550" y="7704"/>
                  </a:moveTo>
                  <a:lnTo>
                    <a:pt x="13764" y="9752"/>
                  </a:lnTo>
                  <a:lnTo>
                    <a:pt x="11299" y="10383"/>
                  </a:lnTo>
                  <a:lnTo>
                    <a:pt x="8525" y="7704"/>
                  </a:lnTo>
                  <a:close/>
                  <a:moveTo>
                    <a:pt x="6501" y="7704"/>
                  </a:moveTo>
                  <a:lnTo>
                    <a:pt x="3644" y="10478"/>
                  </a:lnTo>
                  <a:lnTo>
                    <a:pt x="1310" y="9871"/>
                  </a:lnTo>
                  <a:lnTo>
                    <a:pt x="2584" y="7704"/>
                  </a:lnTo>
                  <a:close/>
                  <a:moveTo>
                    <a:pt x="7930" y="8287"/>
                  </a:moveTo>
                  <a:lnTo>
                    <a:pt x="10776" y="11038"/>
                  </a:lnTo>
                  <a:lnTo>
                    <a:pt x="10145" y="13324"/>
                  </a:lnTo>
                  <a:lnTo>
                    <a:pt x="7930" y="12085"/>
                  </a:lnTo>
                  <a:lnTo>
                    <a:pt x="7930" y="8287"/>
                  </a:lnTo>
                  <a:close/>
                  <a:moveTo>
                    <a:pt x="7097" y="8287"/>
                  </a:moveTo>
                  <a:lnTo>
                    <a:pt x="7097" y="12192"/>
                  </a:lnTo>
                  <a:lnTo>
                    <a:pt x="7085" y="12192"/>
                  </a:lnTo>
                  <a:lnTo>
                    <a:pt x="4989" y="13359"/>
                  </a:lnTo>
                  <a:lnTo>
                    <a:pt x="4334" y="10966"/>
                  </a:lnTo>
                  <a:lnTo>
                    <a:pt x="7097" y="8287"/>
                  </a:lnTo>
                  <a:close/>
                  <a:moveTo>
                    <a:pt x="10585" y="0"/>
                  </a:moveTo>
                  <a:lnTo>
                    <a:pt x="9823" y="417"/>
                  </a:lnTo>
                  <a:lnTo>
                    <a:pt x="7430" y="1751"/>
                  </a:lnTo>
                  <a:lnTo>
                    <a:pt x="5120" y="453"/>
                  </a:lnTo>
                  <a:lnTo>
                    <a:pt x="4358" y="48"/>
                  </a:lnTo>
                  <a:lnTo>
                    <a:pt x="4132" y="858"/>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80" y="14574"/>
                  </a:lnTo>
                  <a:lnTo>
                    <a:pt x="10907" y="13752"/>
                  </a:lnTo>
                  <a:lnTo>
                    <a:pt x="11621" y="11157"/>
                  </a:lnTo>
                  <a:lnTo>
                    <a:pt x="14193" y="10490"/>
                  </a:lnTo>
                  <a:lnTo>
                    <a:pt x="14883" y="10311"/>
                  </a:lnTo>
                  <a:lnTo>
                    <a:pt x="14883" y="10002"/>
                  </a:lnTo>
                  <a:lnTo>
                    <a:pt x="14598" y="9537"/>
                  </a:lnTo>
                  <a:lnTo>
                    <a:pt x="13216" y="7216"/>
                  </a:lnTo>
                  <a:lnTo>
                    <a:pt x="14550" y="4965"/>
                  </a:lnTo>
                  <a:lnTo>
                    <a:pt x="14883" y="4430"/>
                  </a:lnTo>
                  <a:lnTo>
                    <a:pt x="14883" y="4215"/>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4" name="Google Shape;664;p13"/>
            <p:cNvSpPr/>
            <p:nvPr/>
          </p:nvSpPr>
          <p:spPr>
            <a:xfrm>
              <a:off x="1729675" y="2307850"/>
              <a:ext cx="376250" cy="365250"/>
            </a:xfrm>
            <a:custGeom>
              <a:avLst/>
              <a:gdLst/>
              <a:ahLst/>
              <a:cxnLst/>
              <a:rect l="l" t="t" r="r" b="b"/>
              <a:pathLst>
                <a:path w="15050" h="14610" extrusionOk="0">
                  <a:moveTo>
                    <a:pt x="4882" y="1298"/>
                  </a:moveTo>
                  <a:lnTo>
                    <a:pt x="7108" y="2525"/>
                  </a:lnTo>
                  <a:lnTo>
                    <a:pt x="7108" y="6323"/>
                  </a:lnTo>
                  <a:lnTo>
                    <a:pt x="4263" y="3573"/>
                  </a:lnTo>
                  <a:lnTo>
                    <a:pt x="4882" y="1298"/>
                  </a:lnTo>
                  <a:close/>
                  <a:moveTo>
                    <a:pt x="10049" y="1251"/>
                  </a:moveTo>
                  <a:lnTo>
                    <a:pt x="10704" y="3644"/>
                  </a:lnTo>
                  <a:lnTo>
                    <a:pt x="7942" y="6323"/>
                  </a:lnTo>
                  <a:lnTo>
                    <a:pt x="7942" y="2430"/>
                  </a:lnTo>
                  <a:lnTo>
                    <a:pt x="7954" y="2430"/>
                  </a:lnTo>
                  <a:lnTo>
                    <a:pt x="10049" y="1251"/>
                  </a:lnTo>
                  <a:close/>
                  <a:moveTo>
                    <a:pt x="3739" y="4215"/>
                  </a:moveTo>
                  <a:lnTo>
                    <a:pt x="6513" y="6894"/>
                  </a:lnTo>
                  <a:lnTo>
                    <a:pt x="2489" y="6894"/>
                  </a:lnTo>
                  <a:lnTo>
                    <a:pt x="1274" y="4870"/>
                  </a:lnTo>
                  <a:lnTo>
                    <a:pt x="3739" y="4215"/>
                  </a:lnTo>
                  <a:close/>
                  <a:moveTo>
                    <a:pt x="11395" y="4132"/>
                  </a:moveTo>
                  <a:lnTo>
                    <a:pt x="13728" y="4751"/>
                  </a:lnTo>
                  <a:lnTo>
                    <a:pt x="12442" y="6894"/>
                  </a:lnTo>
                  <a:lnTo>
                    <a:pt x="8525" y="6894"/>
                  </a:lnTo>
                  <a:lnTo>
                    <a:pt x="11395" y="4132"/>
                  </a:lnTo>
                  <a:close/>
                  <a:moveTo>
                    <a:pt x="12549" y="7728"/>
                  </a:moveTo>
                  <a:lnTo>
                    <a:pt x="13776" y="9764"/>
                  </a:lnTo>
                  <a:lnTo>
                    <a:pt x="11299" y="10407"/>
                  </a:lnTo>
                  <a:lnTo>
                    <a:pt x="8537" y="7728"/>
                  </a:lnTo>
                  <a:close/>
                  <a:moveTo>
                    <a:pt x="6525" y="7728"/>
                  </a:moveTo>
                  <a:lnTo>
                    <a:pt x="3667" y="10478"/>
                  </a:lnTo>
                  <a:lnTo>
                    <a:pt x="1334" y="9871"/>
                  </a:lnTo>
                  <a:lnTo>
                    <a:pt x="2608" y="7728"/>
                  </a:lnTo>
                  <a:close/>
                  <a:moveTo>
                    <a:pt x="7942" y="8299"/>
                  </a:moveTo>
                  <a:lnTo>
                    <a:pt x="10775" y="11062"/>
                  </a:lnTo>
                  <a:lnTo>
                    <a:pt x="10156" y="13336"/>
                  </a:lnTo>
                  <a:lnTo>
                    <a:pt x="7942" y="12097"/>
                  </a:lnTo>
                  <a:lnTo>
                    <a:pt x="7942" y="8299"/>
                  </a:lnTo>
                  <a:close/>
                  <a:moveTo>
                    <a:pt x="7120" y="8299"/>
                  </a:moveTo>
                  <a:lnTo>
                    <a:pt x="7120" y="12205"/>
                  </a:lnTo>
                  <a:lnTo>
                    <a:pt x="7108" y="12205"/>
                  </a:lnTo>
                  <a:lnTo>
                    <a:pt x="5001" y="13383"/>
                  </a:lnTo>
                  <a:lnTo>
                    <a:pt x="4346" y="10978"/>
                  </a:lnTo>
                  <a:lnTo>
                    <a:pt x="7120" y="8299"/>
                  </a:lnTo>
                  <a:close/>
                  <a:moveTo>
                    <a:pt x="10585" y="1"/>
                  </a:moveTo>
                  <a:lnTo>
                    <a:pt x="9823" y="417"/>
                  </a:lnTo>
                  <a:lnTo>
                    <a:pt x="7430" y="1751"/>
                  </a:lnTo>
                  <a:lnTo>
                    <a:pt x="5120" y="465"/>
                  </a:lnTo>
                  <a:lnTo>
                    <a:pt x="4358" y="48"/>
                  </a:lnTo>
                  <a:lnTo>
                    <a:pt x="4144" y="858"/>
                  </a:lnTo>
                  <a:lnTo>
                    <a:pt x="3429" y="3453"/>
                  </a:lnTo>
                  <a:lnTo>
                    <a:pt x="846"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40"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13"/>
            <p:cNvSpPr/>
            <p:nvPr/>
          </p:nvSpPr>
          <p:spPr>
            <a:xfrm>
              <a:off x="1729675" y="1577100"/>
              <a:ext cx="376250" cy="365250"/>
            </a:xfrm>
            <a:custGeom>
              <a:avLst/>
              <a:gdLst/>
              <a:ahLst/>
              <a:cxnLst/>
              <a:rect l="l" t="t" r="r" b="b"/>
              <a:pathLst>
                <a:path w="15050" h="14610" extrusionOk="0">
                  <a:moveTo>
                    <a:pt x="4882" y="1299"/>
                  </a:moveTo>
                  <a:lnTo>
                    <a:pt x="7108" y="2525"/>
                  </a:lnTo>
                  <a:lnTo>
                    <a:pt x="7108" y="6323"/>
                  </a:lnTo>
                  <a:lnTo>
                    <a:pt x="4263" y="3573"/>
                  </a:lnTo>
                  <a:lnTo>
                    <a:pt x="4882" y="1299"/>
                  </a:lnTo>
                  <a:close/>
                  <a:moveTo>
                    <a:pt x="10049" y="1251"/>
                  </a:moveTo>
                  <a:lnTo>
                    <a:pt x="10704" y="3644"/>
                  </a:lnTo>
                  <a:lnTo>
                    <a:pt x="7942" y="6323"/>
                  </a:lnTo>
                  <a:lnTo>
                    <a:pt x="7942" y="2430"/>
                  </a:lnTo>
                  <a:lnTo>
                    <a:pt x="7954" y="2430"/>
                  </a:lnTo>
                  <a:lnTo>
                    <a:pt x="10049" y="1251"/>
                  </a:lnTo>
                  <a:close/>
                  <a:moveTo>
                    <a:pt x="3739" y="4228"/>
                  </a:moveTo>
                  <a:lnTo>
                    <a:pt x="6513" y="6906"/>
                  </a:lnTo>
                  <a:lnTo>
                    <a:pt x="2489" y="6906"/>
                  </a:lnTo>
                  <a:lnTo>
                    <a:pt x="1274" y="4871"/>
                  </a:lnTo>
                  <a:lnTo>
                    <a:pt x="3739" y="4228"/>
                  </a:lnTo>
                  <a:close/>
                  <a:moveTo>
                    <a:pt x="11395" y="4156"/>
                  </a:moveTo>
                  <a:lnTo>
                    <a:pt x="13728" y="4763"/>
                  </a:lnTo>
                  <a:lnTo>
                    <a:pt x="12442" y="6906"/>
                  </a:lnTo>
                  <a:lnTo>
                    <a:pt x="8525" y="6906"/>
                  </a:lnTo>
                  <a:lnTo>
                    <a:pt x="11395" y="4156"/>
                  </a:lnTo>
                  <a:close/>
                  <a:moveTo>
                    <a:pt x="12549" y="7728"/>
                  </a:moveTo>
                  <a:lnTo>
                    <a:pt x="13776" y="9764"/>
                  </a:lnTo>
                  <a:lnTo>
                    <a:pt x="11299" y="10407"/>
                  </a:lnTo>
                  <a:lnTo>
                    <a:pt x="8537" y="7728"/>
                  </a:lnTo>
                  <a:close/>
                  <a:moveTo>
                    <a:pt x="6525" y="7704"/>
                  </a:moveTo>
                  <a:lnTo>
                    <a:pt x="3667" y="10478"/>
                  </a:lnTo>
                  <a:lnTo>
                    <a:pt x="1334" y="9859"/>
                  </a:lnTo>
                  <a:lnTo>
                    <a:pt x="2608" y="7704"/>
                  </a:lnTo>
                  <a:close/>
                  <a:moveTo>
                    <a:pt x="7942" y="8300"/>
                  </a:moveTo>
                  <a:lnTo>
                    <a:pt x="10775" y="11050"/>
                  </a:lnTo>
                  <a:lnTo>
                    <a:pt x="10156" y="13336"/>
                  </a:lnTo>
                  <a:lnTo>
                    <a:pt x="7942" y="12098"/>
                  </a:lnTo>
                  <a:lnTo>
                    <a:pt x="7942" y="8300"/>
                  </a:lnTo>
                  <a:close/>
                  <a:moveTo>
                    <a:pt x="7120" y="8300"/>
                  </a:moveTo>
                  <a:lnTo>
                    <a:pt x="7120" y="12205"/>
                  </a:lnTo>
                  <a:lnTo>
                    <a:pt x="7108"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18" y="13753"/>
                  </a:lnTo>
                  <a:lnTo>
                    <a:pt x="11633" y="11157"/>
                  </a:lnTo>
                  <a:lnTo>
                    <a:pt x="14204" y="10490"/>
                  </a:lnTo>
                  <a:lnTo>
                    <a:pt x="15050" y="10264"/>
                  </a:lnTo>
                  <a:lnTo>
                    <a:pt x="14621" y="9538"/>
                  </a:lnTo>
                  <a:lnTo>
                    <a:pt x="13240"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13"/>
            <p:cNvSpPr/>
            <p:nvPr/>
          </p:nvSpPr>
          <p:spPr>
            <a:xfrm>
              <a:off x="1729375" y="846675"/>
              <a:ext cx="376550" cy="365525"/>
            </a:xfrm>
            <a:custGeom>
              <a:avLst/>
              <a:gdLst/>
              <a:ahLst/>
              <a:cxnLst/>
              <a:rect l="l" t="t" r="r" b="b"/>
              <a:pathLst>
                <a:path w="15062" h="14621" extrusionOk="0">
                  <a:moveTo>
                    <a:pt x="10061" y="1238"/>
                  </a:moveTo>
                  <a:lnTo>
                    <a:pt x="10716" y="3631"/>
                  </a:lnTo>
                  <a:lnTo>
                    <a:pt x="7954" y="6310"/>
                  </a:lnTo>
                  <a:lnTo>
                    <a:pt x="7954" y="2417"/>
                  </a:lnTo>
                  <a:lnTo>
                    <a:pt x="7966" y="2417"/>
                  </a:lnTo>
                  <a:lnTo>
                    <a:pt x="10061" y="1238"/>
                  </a:lnTo>
                  <a:close/>
                  <a:moveTo>
                    <a:pt x="4894" y="1298"/>
                  </a:moveTo>
                  <a:lnTo>
                    <a:pt x="7120" y="2536"/>
                  </a:lnTo>
                  <a:lnTo>
                    <a:pt x="7120" y="6322"/>
                  </a:lnTo>
                  <a:lnTo>
                    <a:pt x="4275" y="3572"/>
                  </a:lnTo>
                  <a:lnTo>
                    <a:pt x="4894" y="1298"/>
                  </a:lnTo>
                  <a:close/>
                  <a:moveTo>
                    <a:pt x="3751" y="4215"/>
                  </a:moveTo>
                  <a:lnTo>
                    <a:pt x="6525" y="6894"/>
                  </a:lnTo>
                  <a:lnTo>
                    <a:pt x="2501" y="6894"/>
                  </a:lnTo>
                  <a:lnTo>
                    <a:pt x="1286" y="4858"/>
                  </a:lnTo>
                  <a:lnTo>
                    <a:pt x="3751" y="4215"/>
                  </a:lnTo>
                  <a:close/>
                  <a:moveTo>
                    <a:pt x="11383" y="4131"/>
                  </a:moveTo>
                  <a:lnTo>
                    <a:pt x="13728" y="4751"/>
                  </a:lnTo>
                  <a:lnTo>
                    <a:pt x="12454" y="6894"/>
                  </a:lnTo>
                  <a:lnTo>
                    <a:pt x="8549" y="6894"/>
                  </a:lnTo>
                  <a:lnTo>
                    <a:pt x="11383" y="4131"/>
                  </a:lnTo>
                  <a:close/>
                  <a:moveTo>
                    <a:pt x="12561" y="7715"/>
                  </a:moveTo>
                  <a:lnTo>
                    <a:pt x="13788" y="9751"/>
                  </a:lnTo>
                  <a:lnTo>
                    <a:pt x="11311" y="10394"/>
                  </a:lnTo>
                  <a:lnTo>
                    <a:pt x="8537" y="7715"/>
                  </a:lnTo>
                  <a:close/>
                  <a:moveTo>
                    <a:pt x="6537" y="7727"/>
                  </a:moveTo>
                  <a:lnTo>
                    <a:pt x="3679" y="10477"/>
                  </a:lnTo>
                  <a:lnTo>
                    <a:pt x="1346" y="9870"/>
                  </a:lnTo>
                  <a:lnTo>
                    <a:pt x="2620" y="7727"/>
                  </a:lnTo>
                  <a:close/>
                  <a:moveTo>
                    <a:pt x="7954" y="8287"/>
                  </a:moveTo>
                  <a:lnTo>
                    <a:pt x="10787" y="11049"/>
                  </a:lnTo>
                  <a:lnTo>
                    <a:pt x="10168" y="13323"/>
                  </a:lnTo>
                  <a:lnTo>
                    <a:pt x="7954" y="12085"/>
                  </a:lnTo>
                  <a:lnTo>
                    <a:pt x="7954" y="8287"/>
                  </a:lnTo>
                  <a:close/>
                  <a:moveTo>
                    <a:pt x="7120" y="8287"/>
                  </a:moveTo>
                  <a:lnTo>
                    <a:pt x="7120" y="12192"/>
                  </a:lnTo>
                  <a:lnTo>
                    <a:pt x="5013" y="13371"/>
                  </a:lnTo>
                  <a:lnTo>
                    <a:pt x="4346" y="10966"/>
                  </a:lnTo>
                  <a:lnTo>
                    <a:pt x="7120" y="8287"/>
                  </a:lnTo>
                  <a:close/>
                  <a:moveTo>
                    <a:pt x="10585" y="0"/>
                  </a:moveTo>
                  <a:lnTo>
                    <a:pt x="9823" y="417"/>
                  </a:lnTo>
                  <a:lnTo>
                    <a:pt x="7430" y="1762"/>
                  </a:lnTo>
                  <a:lnTo>
                    <a:pt x="5120" y="464"/>
                  </a:lnTo>
                  <a:lnTo>
                    <a:pt x="4358" y="48"/>
                  </a:lnTo>
                  <a:lnTo>
                    <a:pt x="4132" y="869"/>
                  </a:lnTo>
                  <a:lnTo>
                    <a:pt x="3417"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45" y="11168"/>
                  </a:lnTo>
                  <a:lnTo>
                    <a:pt x="14216" y="10489"/>
                  </a:lnTo>
                  <a:lnTo>
                    <a:pt x="15062" y="10275"/>
                  </a:lnTo>
                  <a:lnTo>
                    <a:pt x="14633" y="9537"/>
                  </a:lnTo>
                  <a:lnTo>
                    <a:pt x="13252" y="7215"/>
                  </a:lnTo>
                  <a:lnTo>
                    <a:pt x="14585" y="4965"/>
                  </a:lnTo>
                  <a:lnTo>
                    <a:pt x="15014" y="4227"/>
                  </a:lnTo>
                  <a:lnTo>
                    <a:pt x="14169" y="4024"/>
                  </a:lnTo>
                  <a:lnTo>
                    <a:pt x="11502" y="3322"/>
                  </a:lnTo>
                  <a:lnTo>
                    <a:pt x="10823"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13"/>
            <p:cNvSpPr/>
            <p:nvPr/>
          </p:nvSpPr>
          <p:spPr>
            <a:xfrm>
              <a:off x="1729675" y="1942325"/>
              <a:ext cx="376250" cy="365550"/>
            </a:xfrm>
            <a:custGeom>
              <a:avLst/>
              <a:gdLst/>
              <a:ahLst/>
              <a:cxnLst/>
              <a:rect l="l" t="t" r="r" b="b"/>
              <a:pathLst>
                <a:path w="15050" h="14622" extrusionOk="0">
                  <a:moveTo>
                    <a:pt x="4882" y="1299"/>
                  </a:moveTo>
                  <a:lnTo>
                    <a:pt x="7108" y="2537"/>
                  </a:lnTo>
                  <a:lnTo>
                    <a:pt x="7108" y="6335"/>
                  </a:lnTo>
                  <a:lnTo>
                    <a:pt x="4263" y="3573"/>
                  </a:lnTo>
                  <a:lnTo>
                    <a:pt x="4882" y="1299"/>
                  </a:lnTo>
                  <a:close/>
                  <a:moveTo>
                    <a:pt x="10049" y="1251"/>
                  </a:moveTo>
                  <a:lnTo>
                    <a:pt x="10716" y="3656"/>
                  </a:lnTo>
                  <a:lnTo>
                    <a:pt x="7954" y="6335"/>
                  </a:lnTo>
                  <a:lnTo>
                    <a:pt x="7954" y="2430"/>
                  </a:lnTo>
                  <a:lnTo>
                    <a:pt x="10049" y="1251"/>
                  </a:lnTo>
                  <a:close/>
                  <a:moveTo>
                    <a:pt x="11395" y="4144"/>
                  </a:moveTo>
                  <a:lnTo>
                    <a:pt x="13728" y="4751"/>
                  </a:lnTo>
                  <a:lnTo>
                    <a:pt x="12442" y="6895"/>
                  </a:lnTo>
                  <a:lnTo>
                    <a:pt x="8525" y="6895"/>
                  </a:lnTo>
                  <a:lnTo>
                    <a:pt x="11395" y="4144"/>
                  </a:lnTo>
                  <a:close/>
                  <a:moveTo>
                    <a:pt x="3739" y="4228"/>
                  </a:moveTo>
                  <a:lnTo>
                    <a:pt x="6513" y="6906"/>
                  </a:lnTo>
                  <a:lnTo>
                    <a:pt x="2489" y="6906"/>
                  </a:lnTo>
                  <a:lnTo>
                    <a:pt x="1274" y="4870"/>
                  </a:lnTo>
                  <a:lnTo>
                    <a:pt x="3739" y="4228"/>
                  </a:lnTo>
                  <a:close/>
                  <a:moveTo>
                    <a:pt x="12549" y="7728"/>
                  </a:moveTo>
                  <a:lnTo>
                    <a:pt x="13776" y="9764"/>
                  </a:lnTo>
                  <a:lnTo>
                    <a:pt x="11299" y="10407"/>
                  </a:lnTo>
                  <a:lnTo>
                    <a:pt x="8537" y="7728"/>
                  </a:lnTo>
                  <a:close/>
                  <a:moveTo>
                    <a:pt x="6525" y="7728"/>
                  </a:moveTo>
                  <a:lnTo>
                    <a:pt x="3667" y="10478"/>
                  </a:lnTo>
                  <a:lnTo>
                    <a:pt x="1334" y="9871"/>
                  </a:lnTo>
                  <a:lnTo>
                    <a:pt x="2608" y="7728"/>
                  </a:lnTo>
                  <a:close/>
                  <a:moveTo>
                    <a:pt x="7942" y="8311"/>
                  </a:moveTo>
                  <a:lnTo>
                    <a:pt x="10775" y="11062"/>
                  </a:lnTo>
                  <a:lnTo>
                    <a:pt x="10156" y="13336"/>
                  </a:lnTo>
                  <a:lnTo>
                    <a:pt x="7942" y="12109"/>
                  </a:lnTo>
                  <a:lnTo>
                    <a:pt x="7942" y="8311"/>
                  </a:lnTo>
                  <a:close/>
                  <a:moveTo>
                    <a:pt x="7120" y="8311"/>
                  </a:moveTo>
                  <a:lnTo>
                    <a:pt x="7120" y="12205"/>
                  </a:lnTo>
                  <a:lnTo>
                    <a:pt x="7108"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18" y="13753"/>
                  </a:lnTo>
                  <a:lnTo>
                    <a:pt x="11633" y="11169"/>
                  </a:lnTo>
                  <a:lnTo>
                    <a:pt x="14204" y="10502"/>
                  </a:lnTo>
                  <a:lnTo>
                    <a:pt x="15050" y="10276"/>
                  </a:lnTo>
                  <a:lnTo>
                    <a:pt x="14621" y="9550"/>
                  </a:lnTo>
                  <a:lnTo>
                    <a:pt x="13240"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8" name="Google Shape;668;p13"/>
            <p:cNvSpPr/>
            <p:nvPr/>
          </p:nvSpPr>
          <p:spPr>
            <a:xfrm>
              <a:off x="2108875" y="3769350"/>
              <a:ext cx="376275" cy="365250"/>
            </a:xfrm>
            <a:custGeom>
              <a:avLst/>
              <a:gdLst/>
              <a:ahLst/>
              <a:cxnLst/>
              <a:rect l="l" t="t" r="r" b="b"/>
              <a:pathLst>
                <a:path w="15051" h="14610" extrusionOk="0">
                  <a:moveTo>
                    <a:pt x="4882" y="1274"/>
                  </a:moveTo>
                  <a:lnTo>
                    <a:pt x="7097" y="2512"/>
                  </a:lnTo>
                  <a:lnTo>
                    <a:pt x="7097" y="6311"/>
                  </a:lnTo>
                  <a:lnTo>
                    <a:pt x="4263" y="3560"/>
                  </a:lnTo>
                  <a:lnTo>
                    <a:pt x="4882" y="1274"/>
                  </a:lnTo>
                  <a:close/>
                  <a:moveTo>
                    <a:pt x="10038" y="1238"/>
                  </a:moveTo>
                  <a:lnTo>
                    <a:pt x="10693" y="3632"/>
                  </a:lnTo>
                  <a:lnTo>
                    <a:pt x="7918" y="6311"/>
                  </a:lnTo>
                  <a:lnTo>
                    <a:pt x="7918" y="2405"/>
                  </a:lnTo>
                  <a:lnTo>
                    <a:pt x="7930" y="2405"/>
                  </a:lnTo>
                  <a:lnTo>
                    <a:pt x="10038" y="1238"/>
                  </a:lnTo>
                  <a:close/>
                  <a:moveTo>
                    <a:pt x="3739" y="4215"/>
                  </a:moveTo>
                  <a:lnTo>
                    <a:pt x="6502" y="6894"/>
                  </a:lnTo>
                  <a:lnTo>
                    <a:pt x="2489" y="6894"/>
                  </a:lnTo>
                  <a:lnTo>
                    <a:pt x="1263" y="4846"/>
                  </a:lnTo>
                  <a:lnTo>
                    <a:pt x="3739" y="4215"/>
                  </a:lnTo>
                  <a:close/>
                  <a:moveTo>
                    <a:pt x="11371" y="4132"/>
                  </a:moveTo>
                  <a:lnTo>
                    <a:pt x="13705" y="4751"/>
                  </a:lnTo>
                  <a:lnTo>
                    <a:pt x="12431" y="6894"/>
                  </a:lnTo>
                  <a:lnTo>
                    <a:pt x="8514" y="6894"/>
                  </a:lnTo>
                  <a:lnTo>
                    <a:pt x="11371" y="4132"/>
                  </a:lnTo>
                  <a:close/>
                  <a:moveTo>
                    <a:pt x="12550" y="7704"/>
                  </a:moveTo>
                  <a:lnTo>
                    <a:pt x="13764" y="9751"/>
                  </a:lnTo>
                  <a:lnTo>
                    <a:pt x="11300" y="10382"/>
                  </a:lnTo>
                  <a:lnTo>
                    <a:pt x="8526" y="7704"/>
                  </a:lnTo>
                  <a:close/>
                  <a:moveTo>
                    <a:pt x="6514" y="7704"/>
                  </a:moveTo>
                  <a:lnTo>
                    <a:pt x="3668" y="10466"/>
                  </a:lnTo>
                  <a:lnTo>
                    <a:pt x="1322" y="9847"/>
                  </a:lnTo>
                  <a:lnTo>
                    <a:pt x="2608" y="7704"/>
                  </a:lnTo>
                  <a:close/>
                  <a:moveTo>
                    <a:pt x="7930" y="8287"/>
                  </a:moveTo>
                  <a:lnTo>
                    <a:pt x="10776" y="11037"/>
                  </a:lnTo>
                  <a:lnTo>
                    <a:pt x="10157" y="13323"/>
                  </a:lnTo>
                  <a:lnTo>
                    <a:pt x="7930" y="12085"/>
                  </a:lnTo>
                  <a:lnTo>
                    <a:pt x="7930"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0"/>
                  </a:lnTo>
                  <a:lnTo>
                    <a:pt x="5120" y="465"/>
                  </a:lnTo>
                  <a:lnTo>
                    <a:pt x="4358" y="48"/>
                  </a:lnTo>
                  <a:lnTo>
                    <a:pt x="4144" y="857"/>
                  </a:lnTo>
                  <a:lnTo>
                    <a:pt x="3430" y="3453"/>
                  </a:lnTo>
                  <a:lnTo>
                    <a:pt x="846" y="4120"/>
                  </a:lnTo>
                  <a:lnTo>
                    <a:pt x="1" y="4346"/>
                  </a:lnTo>
                  <a:lnTo>
                    <a:pt x="429" y="5072"/>
                  </a:lnTo>
                  <a:lnTo>
                    <a:pt x="1822" y="7394"/>
                  </a:lnTo>
                  <a:lnTo>
                    <a:pt x="477" y="9644"/>
                  </a:lnTo>
                  <a:lnTo>
                    <a:pt x="48" y="10371"/>
                  </a:lnTo>
                  <a:lnTo>
                    <a:pt x="894" y="10597"/>
                  </a:lnTo>
                  <a:lnTo>
                    <a:pt x="3561" y="11299"/>
                  </a:lnTo>
                  <a:lnTo>
                    <a:pt x="4239"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9" name="Google Shape;669;p13"/>
            <p:cNvSpPr/>
            <p:nvPr/>
          </p:nvSpPr>
          <p:spPr>
            <a:xfrm>
              <a:off x="1729675" y="2673075"/>
              <a:ext cx="376250" cy="365550"/>
            </a:xfrm>
            <a:custGeom>
              <a:avLst/>
              <a:gdLst/>
              <a:ahLst/>
              <a:cxnLst/>
              <a:rect l="l" t="t" r="r" b="b"/>
              <a:pathLst>
                <a:path w="15050" h="14622" extrusionOk="0">
                  <a:moveTo>
                    <a:pt x="4882" y="1286"/>
                  </a:moveTo>
                  <a:lnTo>
                    <a:pt x="7108" y="2525"/>
                  </a:lnTo>
                  <a:lnTo>
                    <a:pt x="7108" y="6311"/>
                  </a:lnTo>
                  <a:lnTo>
                    <a:pt x="4263" y="3561"/>
                  </a:lnTo>
                  <a:lnTo>
                    <a:pt x="4882" y="1286"/>
                  </a:lnTo>
                  <a:close/>
                  <a:moveTo>
                    <a:pt x="10049" y="1251"/>
                  </a:moveTo>
                  <a:lnTo>
                    <a:pt x="10704" y="3656"/>
                  </a:lnTo>
                  <a:lnTo>
                    <a:pt x="7942" y="6335"/>
                  </a:lnTo>
                  <a:lnTo>
                    <a:pt x="7942" y="2429"/>
                  </a:lnTo>
                  <a:lnTo>
                    <a:pt x="7954" y="2429"/>
                  </a:lnTo>
                  <a:lnTo>
                    <a:pt x="10049" y="1251"/>
                  </a:lnTo>
                  <a:close/>
                  <a:moveTo>
                    <a:pt x="11395" y="4144"/>
                  </a:moveTo>
                  <a:lnTo>
                    <a:pt x="13728" y="4751"/>
                  </a:lnTo>
                  <a:lnTo>
                    <a:pt x="12442" y="6894"/>
                  </a:lnTo>
                  <a:lnTo>
                    <a:pt x="8525" y="6894"/>
                  </a:lnTo>
                  <a:lnTo>
                    <a:pt x="11395" y="4144"/>
                  </a:lnTo>
                  <a:close/>
                  <a:moveTo>
                    <a:pt x="3751" y="4227"/>
                  </a:moveTo>
                  <a:lnTo>
                    <a:pt x="6525" y="6906"/>
                  </a:lnTo>
                  <a:lnTo>
                    <a:pt x="2501" y="6906"/>
                  </a:lnTo>
                  <a:lnTo>
                    <a:pt x="1286" y="4870"/>
                  </a:lnTo>
                  <a:lnTo>
                    <a:pt x="3751" y="4227"/>
                  </a:lnTo>
                  <a:close/>
                  <a:moveTo>
                    <a:pt x="12549" y="7728"/>
                  </a:moveTo>
                  <a:lnTo>
                    <a:pt x="13776" y="9764"/>
                  </a:lnTo>
                  <a:lnTo>
                    <a:pt x="11299" y="10407"/>
                  </a:lnTo>
                  <a:lnTo>
                    <a:pt x="8525" y="7728"/>
                  </a:lnTo>
                  <a:close/>
                  <a:moveTo>
                    <a:pt x="6525" y="7716"/>
                  </a:moveTo>
                  <a:lnTo>
                    <a:pt x="3679" y="10466"/>
                  </a:lnTo>
                  <a:lnTo>
                    <a:pt x="1346" y="9859"/>
                  </a:lnTo>
                  <a:lnTo>
                    <a:pt x="2608" y="7716"/>
                  </a:lnTo>
                  <a:close/>
                  <a:moveTo>
                    <a:pt x="7954" y="8299"/>
                  </a:moveTo>
                  <a:lnTo>
                    <a:pt x="10799" y="11050"/>
                  </a:lnTo>
                  <a:lnTo>
                    <a:pt x="10168" y="13324"/>
                  </a:lnTo>
                  <a:lnTo>
                    <a:pt x="7954" y="12085"/>
                  </a:lnTo>
                  <a:lnTo>
                    <a:pt x="7954" y="8299"/>
                  </a:lnTo>
                  <a:close/>
                  <a:moveTo>
                    <a:pt x="7120" y="8287"/>
                  </a:moveTo>
                  <a:lnTo>
                    <a:pt x="7120" y="12193"/>
                  </a:lnTo>
                  <a:lnTo>
                    <a:pt x="7108" y="12193"/>
                  </a:lnTo>
                  <a:lnTo>
                    <a:pt x="5001" y="13371"/>
                  </a:lnTo>
                  <a:lnTo>
                    <a:pt x="4346" y="10966"/>
                  </a:lnTo>
                  <a:lnTo>
                    <a:pt x="7120" y="8287"/>
                  </a:lnTo>
                  <a:close/>
                  <a:moveTo>
                    <a:pt x="10585" y="1"/>
                  </a:moveTo>
                  <a:lnTo>
                    <a:pt x="9823" y="417"/>
                  </a:lnTo>
                  <a:lnTo>
                    <a:pt x="7430" y="1763"/>
                  </a:lnTo>
                  <a:lnTo>
                    <a:pt x="5120" y="465"/>
                  </a:lnTo>
                  <a:lnTo>
                    <a:pt x="4370" y="48"/>
                  </a:lnTo>
                  <a:lnTo>
                    <a:pt x="4144" y="870"/>
                  </a:lnTo>
                  <a:lnTo>
                    <a:pt x="3429" y="3453"/>
                  </a:lnTo>
                  <a:lnTo>
                    <a:pt x="857" y="4132"/>
                  </a:lnTo>
                  <a:lnTo>
                    <a:pt x="0" y="4346"/>
                  </a:lnTo>
                  <a:lnTo>
                    <a:pt x="429" y="5085"/>
                  </a:lnTo>
                  <a:lnTo>
                    <a:pt x="1822" y="7406"/>
                  </a:lnTo>
                  <a:lnTo>
                    <a:pt x="476" y="9645"/>
                  </a:lnTo>
                  <a:lnTo>
                    <a:pt x="48" y="10383"/>
                  </a:lnTo>
                  <a:lnTo>
                    <a:pt x="893" y="10597"/>
                  </a:lnTo>
                  <a:lnTo>
                    <a:pt x="3560" y="11300"/>
                  </a:lnTo>
                  <a:lnTo>
                    <a:pt x="4251" y="13800"/>
                  </a:lnTo>
                  <a:lnTo>
                    <a:pt x="4465" y="14621"/>
                  </a:lnTo>
                  <a:lnTo>
                    <a:pt x="5227" y="14205"/>
                  </a:lnTo>
                  <a:lnTo>
                    <a:pt x="7620" y="12859"/>
                  </a:lnTo>
                  <a:lnTo>
                    <a:pt x="9930" y="14157"/>
                  </a:lnTo>
                  <a:lnTo>
                    <a:pt x="10692" y="14574"/>
                  </a:lnTo>
                  <a:lnTo>
                    <a:pt x="10918" y="13752"/>
                  </a:lnTo>
                  <a:lnTo>
                    <a:pt x="11633" y="11169"/>
                  </a:lnTo>
                  <a:lnTo>
                    <a:pt x="14204" y="10502"/>
                  </a:lnTo>
                  <a:lnTo>
                    <a:pt x="15050" y="10276"/>
                  </a:lnTo>
                  <a:lnTo>
                    <a:pt x="14621" y="9549"/>
                  </a:lnTo>
                  <a:lnTo>
                    <a:pt x="13240" y="7228"/>
                  </a:lnTo>
                  <a:lnTo>
                    <a:pt x="14573"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0" name="Google Shape;670;p13"/>
            <p:cNvSpPr/>
            <p:nvPr/>
          </p:nvSpPr>
          <p:spPr>
            <a:xfrm>
              <a:off x="2108875" y="4134575"/>
              <a:ext cx="376275" cy="365525"/>
            </a:xfrm>
            <a:custGeom>
              <a:avLst/>
              <a:gdLst/>
              <a:ahLst/>
              <a:cxnLst/>
              <a:rect l="l" t="t" r="r" b="b"/>
              <a:pathLst>
                <a:path w="15051" h="14621" extrusionOk="0">
                  <a:moveTo>
                    <a:pt x="4882" y="1286"/>
                  </a:moveTo>
                  <a:lnTo>
                    <a:pt x="7097" y="2512"/>
                  </a:lnTo>
                  <a:lnTo>
                    <a:pt x="7097" y="6310"/>
                  </a:lnTo>
                  <a:lnTo>
                    <a:pt x="4263" y="3560"/>
                  </a:lnTo>
                  <a:lnTo>
                    <a:pt x="4882" y="1286"/>
                  </a:lnTo>
                  <a:close/>
                  <a:moveTo>
                    <a:pt x="10038" y="1238"/>
                  </a:moveTo>
                  <a:lnTo>
                    <a:pt x="10693" y="3632"/>
                  </a:lnTo>
                  <a:lnTo>
                    <a:pt x="7918" y="6310"/>
                  </a:lnTo>
                  <a:lnTo>
                    <a:pt x="7918" y="2417"/>
                  </a:lnTo>
                  <a:lnTo>
                    <a:pt x="7930" y="2417"/>
                  </a:lnTo>
                  <a:lnTo>
                    <a:pt x="10038" y="1238"/>
                  </a:lnTo>
                  <a:close/>
                  <a:moveTo>
                    <a:pt x="11371" y="4132"/>
                  </a:moveTo>
                  <a:lnTo>
                    <a:pt x="13705" y="4739"/>
                  </a:lnTo>
                  <a:lnTo>
                    <a:pt x="12431" y="6882"/>
                  </a:lnTo>
                  <a:lnTo>
                    <a:pt x="8514" y="6882"/>
                  </a:lnTo>
                  <a:lnTo>
                    <a:pt x="11371" y="4132"/>
                  </a:lnTo>
                  <a:close/>
                  <a:moveTo>
                    <a:pt x="3739" y="4215"/>
                  </a:moveTo>
                  <a:lnTo>
                    <a:pt x="6502" y="6894"/>
                  </a:lnTo>
                  <a:lnTo>
                    <a:pt x="2489" y="6894"/>
                  </a:lnTo>
                  <a:lnTo>
                    <a:pt x="1287" y="4858"/>
                  </a:lnTo>
                  <a:lnTo>
                    <a:pt x="3739" y="4215"/>
                  </a:lnTo>
                  <a:close/>
                  <a:moveTo>
                    <a:pt x="12550" y="7715"/>
                  </a:moveTo>
                  <a:lnTo>
                    <a:pt x="13764" y="9751"/>
                  </a:lnTo>
                  <a:lnTo>
                    <a:pt x="11300" y="10394"/>
                  </a:lnTo>
                  <a:lnTo>
                    <a:pt x="8526" y="7715"/>
                  </a:lnTo>
                  <a:close/>
                  <a:moveTo>
                    <a:pt x="6514" y="7715"/>
                  </a:moveTo>
                  <a:lnTo>
                    <a:pt x="3668" y="10466"/>
                  </a:lnTo>
                  <a:lnTo>
                    <a:pt x="1322" y="9859"/>
                  </a:lnTo>
                  <a:lnTo>
                    <a:pt x="2608" y="7715"/>
                  </a:lnTo>
                  <a:close/>
                  <a:moveTo>
                    <a:pt x="7930" y="8299"/>
                  </a:moveTo>
                  <a:lnTo>
                    <a:pt x="10776" y="11049"/>
                  </a:lnTo>
                  <a:lnTo>
                    <a:pt x="10157" y="13323"/>
                  </a:lnTo>
                  <a:lnTo>
                    <a:pt x="7930" y="12085"/>
                  </a:lnTo>
                  <a:lnTo>
                    <a:pt x="7930" y="8299"/>
                  </a:lnTo>
                  <a:close/>
                  <a:moveTo>
                    <a:pt x="7121" y="8299"/>
                  </a:moveTo>
                  <a:lnTo>
                    <a:pt x="7121" y="12192"/>
                  </a:lnTo>
                  <a:lnTo>
                    <a:pt x="7097" y="12192"/>
                  </a:lnTo>
                  <a:lnTo>
                    <a:pt x="5001" y="13371"/>
                  </a:lnTo>
                  <a:lnTo>
                    <a:pt x="4347" y="10978"/>
                  </a:lnTo>
                  <a:lnTo>
                    <a:pt x="7121" y="8299"/>
                  </a:lnTo>
                  <a:close/>
                  <a:moveTo>
                    <a:pt x="10585" y="0"/>
                  </a:moveTo>
                  <a:lnTo>
                    <a:pt x="9823" y="417"/>
                  </a:lnTo>
                  <a:lnTo>
                    <a:pt x="7430" y="1762"/>
                  </a:lnTo>
                  <a:lnTo>
                    <a:pt x="5120" y="465"/>
                  </a:lnTo>
                  <a:lnTo>
                    <a:pt x="4358" y="48"/>
                  </a:lnTo>
                  <a:lnTo>
                    <a:pt x="4144" y="869"/>
                  </a:lnTo>
                  <a:lnTo>
                    <a:pt x="3430" y="3453"/>
                  </a:lnTo>
                  <a:lnTo>
                    <a:pt x="846" y="4132"/>
                  </a:lnTo>
                  <a:lnTo>
                    <a:pt x="1" y="4346"/>
                  </a:lnTo>
                  <a:lnTo>
                    <a:pt x="429" y="5084"/>
                  </a:lnTo>
                  <a:lnTo>
                    <a:pt x="1822" y="7406"/>
                  </a:lnTo>
                  <a:lnTo>
                    <a:pt x="477" y="9644"/>
                  </a:lnTo>
                  <a:lnTo>
                    <a:pt x="48" y="10382"/>
                  </a:lnTo>
                  <a:lnTo>
                    <a:pt x="894" y="10597"/>
                  </a:lnTo>
                  <a:lnTo>
                    <a:pt x="3561" y="11299"/>
                  </a:lnTo>
                  <a:lnTo>
                    <a:pt x="4239"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13"/>
            <p:cNvSpPr/>
            <p:nvPr/>
          </p:nvSpPr>
          <p:spPr>
            <a:xfrm>
              <a:off x="2108875" y="4499800"/>
              <a:ext cx="376275" cy="365250"/>
            </a:xfrm>
            <a:custGeom>
              <a:avLst/>
              <a:gdLst/>
              <a:ahLst/>
              <a:cxnLst/>
              <a:rect l="l" t="t" r="r" b="b"/>
              <a:pathLst>
                <a:path w="15051" h="14610" extrusionOk="0">
                  <a:moveTo>
                    <a:pt x="4882" y="1286"/>
                  </a:moveTo>
                  <a:lnTo>
                    <a:pt x="7097" y="2524"/>
                  </a:lnTo>
                  <a:lnTo>
                    <a:pt x="7097" y="6322"/>
                  </a:lnTo>
                  <a:lnTo>
                    <a:pt x="4263" y="3572"/>
                  </a:lnTo>
                  <a:lnTo>
                    <a:pt x="4882" y="1286"/>
                  </a:lnTo>
                  <a:close/>
                  <a:moveTo>
                    <a:pt x="10038" y="1250"/>
                  </a:moveTo>
                  <a:lnTo>
                    <a:pt x="10693" y="3643"/>
                  </a:lnTo>
                  <a:lnTo>
                    <a:pt x="7918" y="6322"/>
                  </a:lnTo>
                  <a:lnTo>
                    <a:pt x="7918" y="2417"/>
                  </a:lnTo>
                  <a:lnTo>
                    <a:pt x="7930" y="2417"/>
                  </a:lnTo>
                  <a:lnTo>
                    <a:pt x="10038" y="1250"/>
                  </a:lnTo>
                  <a:close/>
                  <a:moveTo>
                    <a:pt x="3739" y="4203"/>
                  </a:moveTo>
                  <a:lnTo>
                    <a:pt x="6502" y="6882"/>
                  </a:lnTo>
                  <a:lnTo>
                    <a:pt x="2489" y="6882"/>
                  </a:lnTo>
                  <a:lnTo>
                    <a:pt x="1263" y="4846"/>
                  </a:lnTo>
                  <a:lnTo>
                    <a:pt x="3739" y="4203"/>
                  </a:lnTo>
                  <a:close/>
                  <a:moveTo>
                    <a:pt x="11383" y="4132"/>
                  </a:moveTo>
                  <a:lnTo>
                    <a:pt x="13729" y="4739"/>
                  </a:lnTo>
                  <a:lnTo>
                    <a:pt x="12443" y="6882"/>
                  </a:lnTo>
                  <a:lnTo>
                    <a:pt x="8526" y="6882"/>
                  </a:lnTo>
                  <a:lnTo>
                    <a:pt x="11383" y="4132"/>
                  </a:lnTo>
                  <a:close/>
                  <a:moveTo>
                    <a:pt x="12550" y="7715"/>
                  </a:moveTo>
                  <a:lnTo>
                    <a:pt x="13764" y="9763"/>
                  </a:lnTo>
                  <a:lnTo>
                    <a:pt x="11300" y="10394"/>
                  </a:lnTo>
                  <a:lnTo>
                    <a:pt x="8526" y="7715"/>
                  </a:lnTo>
                  <a:close/>
                  <a:moveTo>
                    <a:pt x="6514" y="7715"/>
                  </a:moveTo>
                  <a:lnTo>
                    <a:pt x="3668" y="10478"/>
                  </a:lnTo>
                  <a:lnTo>
                    <a:pt x="1322" y="9858"/>
                  </a:lnTo>
                  <a:lnTo>
                    <a:pt x="2608" y="7715"/>
                  </a:lnTo>
                  <a:close/>
                  <a:moveTo>
                    <a:pt x="7930" y="8287"/>
                  </a:moveTo>
                  <a:lnTo>
                    <a:pt x="10776" y="11037"/>
                  </a:lnTo>
                  <a:lnTo>
                    <a:pt x="10157" y="13311"/>
                  </a:lnTo>
                  <a:lnTo>
                    <a:pt x="7930" y="12085"/>
                  </a:lnTo>
                  <a:lnTo>
                    <a:pt x="7930" y="8287"/>
                  </a:lnTo>
                  <a:close/>
                  <a:moveTo>
                    <a:pt x="7121" y="8299"/>
                  </a:moveTo>
                  <a:lnTo>
                    <a:pt x="7121" y="12204"/>
                  </a:lnTo>
                  <a:lnTo>
                    <a:pt x="7097" y="12204"/>
                  </a:lnTo>
                  <a:lnTo>
                    <a:pt x="5001" y="13371"/>
                  </a:lnTo>
                  <a:lnTo>
                    <a:pt x="4347" y="10978"/>
                  </a:lnTo>
                  <a:lnTo>
                    <a:pt x="7121" y="8299"/>
                  </a:lnTo>
                  <a:close/>
                  <a:moveTo>
                    <a:pt x="10585" y="0"/>
                  </a:moveTo>
                  <a:lnTo>
                    <a:pt x="9823" y="405"/>
                  </a:lnTo>
                  <a:lnTo>
                    <a:pt x="7430" y="1750"/>
                  </a:lnTo>
                  <a:lnTo>
                    <a:pt x="5120" y="453"/>
                  </a:lnTo>
                  <a:lnTo>
                    <a:pt x="4358" y="36"/>
                  </a:lnTo>
                  <a:lnTo>
                    <a:pt x="4144" y="857"/>
                  </a:lnTo>
                  <a:lnTo>
                    <a:pt x="3430" y="3441"/>
                  </a:lnTo>
                  <a:lnTo>
                    <a:pt x="846" y="4120"/>
                  </a:lnTo>
                  <a:lnTo>
                    <a:pt x="1" y="4334"/>
                  </a:lnTo>
                  <a:lnTo>
                    <a:pt x="429" y="5072"/>
                  </a:lnTo>
                  <a:lnTo>
                    <a:pt x="1822" y="7394"/>
                  </a:lnTo>
                  <a:lnTo>
                    <a:pt x="477" y="9632"/>
                  </a:lnTo>
                  <a:lnTo>
                    <a:pt x="48" y="10370"/>
                  </a:lnTo>
                  <a:lnTo>
                    <a:pt x="894" y="10597"/>
                  </a:lnTo>
                  <a:lnTo>
                    <a:pt x="3561" y="11287"/>
                  </a:lnTo>
                  <a:lnTo>
                    <a:pt x="4239"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13"/>
            <p:cNvSpPr/>
            <p:nvPr/>
          </p:nvSpPr>
          <p:spPr>
            <a:xfrm>
              <a:off x="2108875" y="3038600"/>
              <a:ext cx="376275" cy="365250"/>
            </a:xfrm>
            <a:custGeom>
              <a:avLst/>
              <a:gdLst/>
              <a:ahLst/>
              <a:cxnLst/>
              <a:rect l="l" t="t" r="r" b="b"/>
              <a:pathLst>
                <a:path w="15051" h="14610" extrusionOk="0">
                  <a:moveTo>
                    <a:pt x="10050" y="1239"/>
                  </a:moveTo>
                  <a:lnTo>
                    <a:pt x="10705" y="3632"/>
                  </a:lnTo>
                  <a:lnTo>
                    <a:pt x="7930" y="6311"/>
                  </a:lnTo>
                  <a:lnTo>
                    <a:pt x="7930" y="2405"/>
                  </a:lnTo>
                  <a:lnTo>
                    <a:pt x="7954" y="2405"/>
                  </a:lnTo>
                  <a:lnTo>
                    <a:pt x="10050" y="1239"/>
                  </a:lnTo>
                  <a:close/>
                  <a:moveTo>
                    <a:pt x="4882" y="1274"/>
                  </a:moveTo>
                  <a:lnTo>
                    <a:pt x="7097" y="2513"/>
                  </a:lnTo>
                  <a:lnTo>
                    <a:pt x="7097" y="6323"/>
                  </a:lnTo>
                  <a:lnTo>
                    <a:pt x="4263" y="3560"/>
                  </a:lnTo>
                  <a:lnTo>
                    <a:pt x="4882" y="1274"/>
                  </a:lnTo>
                  <a:close/>
                  <a:moveTo>
                    <a:pt x="3751" y="4215"/>
                  </a:moveTo>
                  <a:lnTo>
                    <a:pt x="6525" y="6894"/>
                  </a:lnTo>
                  <a:lnTo>
                    <a:pt x="2501" y="6894"/>
                  </a:lnTo>
                  <a:lnTo>
                    <a:pt x="1287" y="4846"/>
                  </a:lnTo>
                  <a:lnTo>
                    <a:pt x="3751" y="4215"/>
                  </a:lnTo>
                  <a:close/>
                  <a:moveTo>
                    <a:pt x="11383" y="4132"/>
                  </a:moveTo>
                  <a:lnTo>
                    <a:pt x="13729" y="4751"/>
                  </a:lnTo>
                  <a:lnTo>
                    <a:pt x="12443" y="6894"/>
                  </a:lnTo>
                  <a:lnTo>
                    <a:pt x="8526" y="6894"/>
                  </a:lnTo>
                  <a:lnTo>
                    <a:pt x="11383" y="4132"/>
                  </a:lnTo>
                  <a:close/>
                  <a:moveTo>
                    <a:pt x="12550" y="7704"/>
                  </a:moveTo>
                  <a:lnTo>
                    <a:pt x="13764" y="9752"/>
                  </a:lnTo>
                  <a:lnTo>
                    <a:pt x="11300" y="10383"/>
                  </a:lnTo>
                  <a:lnTo>
                    <a:pt x="8526" y="7704"/>
                  </a:lnTo>
                  <a:close/>
                  <a:moveTo>
                    <a:pt x="6514" y="7704"/>
                  </a:moveTo>
                  <a:lnTo>
                    <a:pt x="3668" y="10478"/>
                  </a:lnTo>
                  <a:lnTo>
                    <a:pt x="1322" y="9871"/>
                  </a:lnTo>
                  <a:lnTo>
                    <a:pt x="2608" y="7704"/>
                  </a:lnTo>
                  <a:close/>
                  <a:moveTo>
                    <a:pt x="7954" y="8287"/>
                  </a:moveTo>
                  <a:lnTo>
                    <a:pt x="10788" y="11038"/>
                  </a:lnTo>
                  <a:lnTo>
                    <a:pt x="10169" y="13324"/>
                  </a:lnTo>
                  <a:lnTo>
                    <a:pt x="7954" y="12085"/>
                  </a:lnTo>
                  <a:lnTo>
                    <a:pt x="7954" y="8287"/>
                  </a:lnTo>
                  <a:close/>
                  <a:moveTo>
                    <a:pt x="7121" y="8287"/>
                  </a:moveTo>
                  <a:lnTo>
                    <a:pt x="7121" y="12192"/>
                  </a:lnTo>
                  <a:lnTo>
                    <a:pt x="7097" y="12192"/>
                  </a:lnTo>
                  <a:lnTo>
                    <a:pt x="5001" y="13359"/>
                  </a:lnTo>
                  <a:lnTo>
                    <a:pt x="4347"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1" y="7394"/>
                  </a:lnTo>
                  <a:lnTo>
                    <a:pt x="477" y="9644"/>
                  </a:lnTo>
                  <a:lnTo>
                    <a:pt x="48" y="10371"/>
                  </a:lnTo>
                  <a:lnTo>
                    <a:pt x="894" y="10597"/>
                  </a:lnTo>
                  <a:lnTo>
                    <a:pt x="3561" y="11299"/>
                  </a:lnTo>
                  <a:lnTo>
                    <a:pt x="4239" y="13800"/>
                  </a:lnTo>
                  <a:lnTo>
                    <a:pt x="4466" y="14609"/>
                  </a:lnTo>
                  <a:lnTo>
                    <a:pt x="5228" y="14193"/>
                  </a:lnTo>
                  <a:lnTo>
                    <a:pt x="7621" y="12859"/>
                  </a:lnTo>
                  <a:lnTo>
                    <a:pt x="9931" y="14157"/>
                  </a:lnTo>
                  <a:lnTo>
                    <a:pt x="10693" y="14574"/>
                  </a:lnTo>
                  <a:lnTo>
                    <a:pt x="10907" y="13752"/>
                  </a:lnTo>
                  <a:lnTo>
                    <a:pt x="11621" y="11157"/>
                  </a:lnTo>
                  <a:lnTo>
                    <a:pt x="14193" y="10490"/>
                  </a:lnTo>
                  <a:lnTo>
                    <a:pt x="15050" y="10264"/>
                  </a:lnTo>
                  <a:lnTo>
                    <a:pt x="14622" y="9537"/>
                  </a:lnTo>
                  <a:lnTo>
                    <a:pt x="13229" y="7216"/>
                  </a:lnTo>
                  <a:lnTo>
                    <a:pt x="14574" y="4965"/>
                  </a:lnTo>
                  <a:lnTo>
                    <a:pt x="15003" y="4239"/>
                  </a:lnTo>
                  <a:lnTo>
                    <a:pt x="14157" y="4013"/>
                  </a:lnTo>
                  <a:lnTo>
                    <a:pt x="11490" y="3322"/>
                  </a:lnTo>
                  <a:lnTo>
                    <a:pt x="10812"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13"/>
            <p:cNvSpPr/>
            <p:nvPr/>
          </p:nvSpPr>
          <p:spPr>
            <a:xfrm>
              <a:off x="1729675" y="3038600"/>
              <a:ext cx="376250" cy="365250"/>
            </a:xfrm>
            <a:custGeom>
              <a:avLst/>
              <a:gdLst/>
              <a:ahLst/>
              <a:cxnLst/>
              <a:rect l="l" t="t" r="r" b="b"/>
              <a:pathLst>
                <a:path w="15050" h="14610" extrusionOk="0">
                  <a:moveTo>
                    <a:pt x="10049" y="1239"/>
                  </a:moveTo>
                  <a:lnTo>
                    <a:pt x="10704" y="3632"/>
                  </a:lnTo>
                  <a:lnTo>
                    <a:pt x="7942" y="6311"/>
                  </a:lnTo>
                  <a:lnTo>
                    <a:pt x="7942" y="2405"/>
                  </a:lnTo>
                  <a:lnTo>
                    <a:pt x="7954" y="2405"/>
                  </a:lnTo>
                  <a:lnTo>
                    <a:pt x="10049" y="1239"/>
                  </a:lnTo>
                  <a:close/>
                  <a:moveTo>
                    <a:pt x="4882" y="1274"/>
                  </a:moveTo>
                  <a:lnTo>
                    <a:pt x="7108" y="2513"/>
                  </a:lnTo>
                  <a:lnTo>
                    <a:pt x="7108" y="6323"/>
                  </a:lnTo>
                  <a:lnTo>
                    <a:pt x="4263" y="3560"/>
                  </a:lnTo>
                  <a:lnTo>
                    <a:pt x="4882" y="1274"/>
                  </a:lnTo>
                  <a:close/>
                  <a:moveTo>
                    <a:pt x="3751" y="4215"/>
                  </a:moveTo>
                  <a:lnTo>
                    <a:pt x="6525" y="6894"/>
                  </a:lnTo>
                  <a:lnTo>
                    <a:pt x="2501" y="6894"/>
                  </a:lnTo>
                  <a:lnTo>
                    <a:pt x="1286" y="4846"/>
                  </a:lnTo>
                  <a:lnTo>
                    <a:pt x="3751" y="4215"/>
                  </a:lnTo>
                  <a:close/>
                  <a:moveTo>
                    <a:pt x="11395" y="4132"/>
                  </a:moveTo>
                  <a:lnTo>
                    <a:pt x="13728" y="4751"/>
                  </a:lnTo>
                  <a:lnTo>
                    <a:pt x="12442" y="6894"/>
                  </a:lnTo>
                  <a:lnTo>
                    <a:pt x="8525" y="6894"/>
                  </a:lnTo>
                  <a:lnTo>
                    <a:pt x="11395" y="4132"/>
                  </a:lnTo>
                  <a:close/>
                  <a:moveTo>
                    <a:pt x="12549" y="7704"/>
                  </a:moveTo>
                  <a:lnTo>
                    <a:pt x="13752" y="9752"/>
                  </a:lnTo>
                  <a:lnTo>
                    <a:pt x="11299" y="10383"/>
                  </a:lnTo>
                  <a:lnTo>
                    <a:pt x="8537" y="7704"/>
                  </a:lnTo>
                  <a:close/>
                  <a:moveTo>
                    <a:pt x="6525" y="7704"/>
                  </a:moveTo>
                  <a:lnTo>
                    <a:pt x="3667" y="10478"/>
                  </a:lnTo>
                  <a:lnTo>
                    <a:pt x="1334" y="9871"/>
                  </a:lnTo>
                  <a:lnTo>
                    <a:pt x="2608" y="7704"/>
                  </a:lnTo>
                  <a:close/>
                  <a:moveTo>
                    <a:pt x="7954" y="8287"/>
                  </a:moveTo>
                  <a:lnTo>
                    <a:pt x="10799" y="11038"/>
                  </a:lnTo>
                  <a:lnTo>
                    <a:pt x="10168" y="13324"/>
                  </a:lnTo>
                  <a:lnTo>
                    <a:pt x="7954" y="12085"/>
                  </a:lnTo>
                  <a:lnTo>
                    <a:pt x="7954"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18" y="13752"/>
                  </a:lnTo>
                  <a:lnTo>
                    <a:pt x="11633" y="11157"/>
                  </a:lnTo>
                  <a:lnTo>
                    <a:pt x="14204" y="10490"/>
                  </a:lnTo>
                  <a:lnTo>
                    <a:pt x="15050" y="10264"/>
                  </a:lnTo>
                  <a:lnTo>
                    <a:pt x="14621" y="9537"/>
                  </a:lnTo>
                  <a:lnTo>
                    <a:pt x="13240"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13"/>
            <p:cNvSpPr/>
            <p:nvPr/>
          </p:nvSpPr>
          <p:spPr>
            <a:xfrm>
              <a:off x="1350450" y="846675"/>
              <a:ext cx="376275" cy="365525"/>
            </a:xfrm>
            <a:custGeom>
              <a:avLst/>
              <a:gdLst/>
              <a:ahLst/>
              <a:cxnLst/>
              <a:rect l="l" t="t" r="r" b="b"/>
              <a:pathLst>
                <a:path w="15051" h="14621" extrusionOk="0">
                  <a:moveTo>
                    <a:pt x="10050" y="1238"/>
                  </a:moveTo>
                  <a:lnTo>
                    <a:pt x="10704" y="3631"/>
                  </a:lnTo>
                  <a:lnTo>
                    <a:pt x="7942" y="6310"/>
                  </a:lnTo>
                  <a:lnTo>
                    <a:pt x="7942" y="2417"/>
                  </a:lnTo>
                  <a:lnTo>
                    <a:pt x="7954" y="2417"/>
                  </a:lnTo>
                  <a:lnTo>
                    <a:pt x="10050" y="1238"/>
                  </a:lnTo>
                  <a:close/>
                  <a:moveTo>
                    <a:pt x="4882" y="1298"/>
                  </a:moveTo>
                  <a:lnTo>
                    <a:pt x="7109" y="2536"/>
                  </a:lnTo>
                  <a:lnTo>
                    <a:pt x="7109" y="6322"/>
                  </a:lnTo>
                  <a:lnTo>
                    <a:pt x="4263" y="3572"/>
                  </a:lnTo>
                  <a:lnTo>
                    <a:pt x="4882" y="1298"/>
                  </a:lnTo>
                  <a:close/>
                  <a:moveTo>
                    <a:pt x="3739" y="4215"/>
                  </a:moveTo>
                  <a:lnTo>
                    <a:pt x="6513" y="6894"/>
                  </a:lnTo>
                  <a:lnTo>
                    <a:pt x="2489" y="6894"/>
                  </a:lnTo>
                  <a:lnTo>
                    <a:pt x="1275" y="4858"/>
                  </a:lnTo>
                  <a:lnTo>
                    <a:pt x="3739" y="4215"/>
                  </a:lnTo>
                  <a:close/>
                  <a:moveTo>
                    <a:pt x="11383" y="4131"/>
                  </a:moveTo>
                  <a:lnTo>
                    <a:pt x="13717" y="4751"/>
                  </a:lnTo>
                  <a:lnTo>
                    <a:pt x="12455" y="6894"/>
                  </a:lnTo>
                  <a:lnTo>
                    <a:pt x="8537" y="6894"/>
                  </a:lnTo>
                  <a:lnTo>
                    <a:pt x="11383" y="4131"/>
                  </a:lnTo>
                  <a:close/>
                  <a:moveTo>
                    <a:pt x="12550" y="7715"/>
                  </a:moveTo>
                  <a:lnTo>
                    <a:pt x="13776" y="9751"/>
                  </a:lnTo>
                  <a:lnTo>
                    <a:pt x="11300" y="10394"/>
                  </a:lnTo>
                  <a:lnTo>
                    <a:pt x="8537" y="7715"/>
                  </a:lnTo>
                  <a:close/>
                  <a:moveTo>
                    <a:pt x="6513" y="7727"/>
                  </a:moveTo>
                  <a:lnTo>
                    <a:pt x="3668" y="10477"/>
                  </a:lnTo>
                  <a:lnTo>
                    <a:pt x="1322" y="9870"/>
                  </a:lnTo>
                  <a:lnTo>
                    <a:pt x="2596" y="7727"/>
                  </a:lnTo>
                  <a:close/>
                  <a:moveTo>
                    <a:pt x="7942" y="8287"/>
                  </a:moveTo>
                  <a:lnTo>
                    <a:pt x="10788" y="11049"/>
                  </a:lnTo>
                  <a:lnTo>
                    <a:pt x="10157" y="13323"/>
                  </a:lnTo>
                  <a:lnTo>
                    <a:pt x="7942" y="12085"/>
                  </a:lnTo>
                  <a:lnTo>
                    <a:pt x="7942" y="8287"/>
                  </a:lnTo>
                  <a:close/>
                  <a:moveTo>
                    <a:pt x="7121" y="8287"/>
                  </a:moveTo>
                  <a:lnTo>
                    <a:pt x="7121" y="12192"/>
                  </a:lnTo>
                  <a:lnTo>
                    <a:pt x="7109" y="12192"/>
                  </a:lnTo>
                  <a:lnTo>
                    <a:pt x="5013" y="13371"/>
                  </a:lnTo>
                  <a:lnTo>
                    <a:pt x="4358" y="10966"/>
                  </a:lnTo>
                  <a:lnTo>
                    <a:pt x="7121" y="8287"/>
                  </a:lnTo>
                  <a:close/>
                  <a:moveTo>
                    <a:pt x="10573" y="0"/>
                  </a:moveTo>
                  <a:lnTo>
                    <a:pt x="9835" y="417"/>
                  </a:lnTo>
                  <a:lnTo>
                    <a:pt x="7430" y="1762"/>
                  </a:lnTo>
                  <a:lnTo>
                    <a:pt x="5132"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6" y="14621"/>
                  </a:lnTo>
                  <a:lnTo>
                    <a:pt x="5228" y="14204"/>
                  </a:lnTo>
                  <a:lnTo>
                    <a:pt x="7633" y="12859"/>
                  </a:lnTo>
                  <a:lnTo>
                    <a:pt x="9930" y="14157"/>
                  </a:lnTo>
                  <a:lnTo>
                    <a:pt x="10692" y="14573"/>
                  </a:lnTo>
                  <a:lnTo>
                    <a:pt x="10919" y="13752"/>
                  </a:lnTo>
                  <a:lnTo>
                    <a:pt x="11633" y="11168"/>
                  </a:lnTo>
                  <a:lnTo>
                    <a:pt x="14205" y="10489"/>
                  </a:lnTo>
                  <a:lnTo>
                    <a:pt x="15050" y="10275"/>
                  </a:lnTo>
                  <a:lnTo>
                    <a:pt x="14622" y="9537"/>
                  </a:lnTo>
                  <a:lnTo>
                    <a:pt x="13240" y="7215"/>
                  </a:lnTo>
                  <a:lnTo>
                    <a:pt x="14574" y="4965"/>
                  </a:lnTo>
                  <a:lnTo>
                    <a:pt x="15014" y="4227"/>
                  </a:lnTo>
                  <a:lnTo>
                    <a:pt x="14157" y="4000"/>
                  </a:lnTo>
                  <a:lnTo>
                    <a:pt x="11502" y="3310"/>
                  </a:lnTo>
                  <a:lnTo>
                    <a:pt x="10812" y="798"/>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13"/>
            <p:cNvSpPr/>
            <p:nvPr/>
          </p:nvSpPr>
          <p:spPr>
            <a:xfrm>
              <a:off x="1729675" y="1211600"/>
              <a:ext cx="376250" cy="365525"/>
            </a:xfrm>
            <a:custGeom>
              <a:avLst/>
              <a:gdLst/>
              <a:ahLst/>
              <a:cxnLst/>
              <a:rect l="l" t="t" r="r" b="b"/>
              <a:pathLst>
                <a:path w="15050" h="14621" extrusionOk="0">
                  <a:moveTo>
                    <a:pt x="4882" y="1298"/>
                  </a:moveTo>
                  <a:lnTo>
                    <a:pt x="7108" y="2536"/>
                  </a:lnTo>
                  <a:lnTo>
                    <a:pt x="7108" y="6334"/>
                  </a:lnTo>
                  <a:lnTo>
                    <a:pt x="4263" y="3572"/>
                  </a:lnTo>
                  <a:lnTo>
                    <a:pt x="4882" y="1298"/>
                  </a:lnTo>
                  <a:close/>
                  <a:moveTo>
                    <a:pt x="10049" y="1250"/>
                  </a:moveTo>
                  <a:lnTo>
                    <a:pt x="10704" y="3655"/>
                  </a:lnTo>
                  <a:lnTo>
                    <a:pt x="7942" y="6334"/>
                  </a:lnTo>
                  <a:lnTo>
                    <a:pt x="7942" y="2429"/>
                  </a:lnTo>
                  <a:lnTo>
                    <a:pt x="7954" y="2429"/>
                  </a:lnTo>
                  <a:lnTo>
                    <a:pt x="10049" y="1250"/>
                  </a:lnTo>
                  <a:close/>
                  <a:moveTo>
                    <a:pt x="3739" y="4227"/>
                  </a:moveTo>
                  <a:lnTo>
                    <a:pt x="6513" y="6906"/>
                  </a:lnTo>
                  <a:lnTo>
                    <a:pt x="2489" y="6906"/>
                  </a:lnTo>
                  <a:lnTo>
                    <a:pt x="1274" y="4870"/>
                  </a:lnTo>
                  <a:lnTo>
                    <a:pt x="3739" y="4227"/>
                  </a:lnTo>
                  <a:close/>
                  <a:moveTo>
                    <a:pt x="11395" y="4155"/>
                  </a:moveTo>
                  <a:lnTo>
                    <a:pt x="13728" y="4763"/>
                  </a:lnTo>
                  <a:lnTo>
                    <a:pt x="12442" y="6906"/>
                  </a:lnTo>
                  <a:lnTo>
                    <a:pt x="8525" y="6906"/>
                  </a:lnTo>
                  <a:lnTo>
                    <a:pt x="11395" y="4155"/>
                  </a:lnTo>
                  <a:close/>
                  <a:moveTo>
                    <a:pt x="12549" y="7727"/>
                  </a:moveTo>
                  <a:lnTo>
                    <a:pt x="13776" y="9763"/>
                  </a:lnTo>
                  <a:lnTo>
                    <a:pt x="11299" y="10406"/>
                  </a:lnTo>
                  <a:lnTo>
                    <a:pt x="8537" y="7727"/>
                  </a:lnTo>
                  <a:close/>
                  <a:moveTo>
                    <a:pt x="6525" y="7739"/>
                  </a:moveTo>
                  <a:lnTo>
                    <a:pt x="3667" y="10501"/>
                  </a:lnTo>
                  <a:lnTo>
                    <a:pt x="1334" y="9882"/>
                  </a:lnTo>
                  <a:lnTo>
                    <a:pt x="2608" y="7739"/>
                  </a:lnTo>
                  <a:close/>
                  <a:moveTo>
                    <a:pt x="7942" y="8311"/>
                  </a:moveTo>
                  <a:lnTo>
                    <a:pt x="10775" y="11061"/>
                  </a:lnTo>
                  <a:lnTo>
                    <a:pt x="10156" y="13335"/>
                  </a:lnTo>
                  <a:lnTo>
                    <a:pt x="7942" y="12097"/>
                  </a:lnTo>
                  <a:lnTo>
                    <a:pt x="7942" y="8311"/>
                  </a:lnTo>
                  <a:close/>
                  <a:moveTo>
                    <a:pt x="7120" y="8311"/>
                  </a:moveTo>
                  <a:lnTo>
                    <a:pt x="7120" y="12204"/>
                  </a:lnTo>
                  <a:lnTo>
                    <a:pt x="7108"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18" y="13752"/>
                  </a:lnTo>
                  <a:lnTo>
                    <a:pt x="11633" y="11168"/>
                  </a:lnTo>
                  <a:lnTo>
                    <a:pt x="14204" y="10489"/>
                  </a:lnTo>
                  <a:lnTo>
                    <a:pt x="15050" y="10275"/>
                  </a:lnTo>
                  <a:lnTo>
                    <a:pt x="14621" y="9537"/>
                  </a:lnTo>
                  <a:lnTo>
                    <a:pt x="13240"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13"/>
            <p:cNvSpPr/>
            <p:nvPr/>
          </p:nvSpPr>
          <p:spPr>
            <a:xfrm>
              <a:off x="1350450" y="1942325"/>
              <a:ext cx="376275" cy="365550"/>
            </a:xfrm>
            <a:custGeom>
              <a:avLst/>
              <a:gdLst/>
              <a:ahLst/>
              <a:cxnLst/>
              <a:rect l="l" t="t" r="r" b="b"/>
              <a:pathLst>
                <a:path w="15051" h="14622" extrusionOk="0">
                  <a:moveTo>
                    <a:pt x="4882" y="1299"/>
                  </a:moveTo>
                  <a:lnTo>
                    <a:pt x="7109" y="2537"/>
                  </a:lnTo>
                  <a:lnTo>
                    <a:pt x="7109" y="6335"/>
                  </a:lnTo>
                  <a:lnTo>
                    <a:pt x="4263" y="3573"/>
                  </a:lnTo>
                  <a:lnTo>
                    <a:pt x="4882" y="1299"/>
                  </a:lnTo>
                  <a:close/>
                  <a:moveTo>
                    <a:pt x="10050" y="1251"/>
                  </a:moveTo>
                  <a:lnTo>
                    <a:pt x="10704" y="3656"/>
                  </a:lnTo>
                  <a:lnTo>
                    <a:pt x="7942" y="6335"/>
                  </a:lnTo>
                  <a:lnTo>
                    <a:pt x="7942" y="2430"/>
                  </a:lnTo>
                  <a:lnTo>
                    <a:pt x="7954" y="2430"/>
                  </a:lnTo>
                  <a:lnTo>
                    <a:pt x="10050" y="1251"/>
                  </a:lnTo>
                  <a:close/>
                  <a:moveTo>
                    <a:pt x="11395" y="4144"/>
                  </a:moveTo>
                  <a:lnTo>
                    <a:pt x="13729" y="4751"/>
                  </a:lnTo>
                  <a:lnTo>
                    <a:pt x="12455" y="6895"/>
                  </a:lnTo>
                  <a:lnTo>
                    <a:pt x="8537" y="6895"/>
                  </a:lnTo>
                  <a:lnTo>
                    <a:pt x="11395" y="4144"/>
                  </a:lnTo>
                  <a:close/>
                  <a:moveTo>
                    <a:pt x="3739" y="4228"/>
                  </a:moveTo>
                  <a:lnTo>
                    <a:pt x="6513" y="6906"/>
                  </a:lnTo>
                  <a:lnTo>
                    <a:pt x="2489" y="6906"/>
                  </a:lnTo>
                  <a:lnTo>
                    <a:pt x="1275" y="4870"/>
                  </a:lnTo>
                  <a:lnTo>
                    <a:pt x="3739" y="4228"/>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311"/>
                  </a:moveTo>
                  <a:lnTo>
                    <a:pt x="10788" y="11062"/>
                  </a:lnTo>
                  <a:lnTo>
                    <a:pt x="10157" y="13336"/>
                  </a:lnTo>
                  <a:lnTo>
                    <a:pt x="7942" y="12109"/>
                  </a:lnTo>
                  <a:lnTo>
                    <a:pt x="7942" y="8311"/>
                  </a:lnTo>
                  <a:close/>
                  <a:moveTo>
                    <a:pt x="7121" y="8311"/>
                  </a:moveTo>
                  <a:lnTo>
                    <a:pt x="7121" y="12205"/>
                  </a:lnTo>
                  <a:lnTo>
                    <a:pt x="7109" y="12205"/>
                  </a:lnTo>
                  <a:lnTo>
                    <a:pt x="5013" y="13383"/>
                  </a:lnTo>
                  <a:lnTo>
                    <a:pt x="4358" y="10990"/>
                  </a:lnTo>
                  <a:lnTo>
                    <a:pt x="7121"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6" y="14622"/>
                  </a:lnTo>
                  <a:lnTo>
                    <a:pt x="5228" y="14205"/>
                  </a:lnTo>
                  <a:lnTo>
                    <a:pt x="7621" y="12860"/>
                  </a:lnTo>
                  <a:lnTo>
                    <a:pt x="9930" y="14157"/>
                  </a:lnTo>
                  <a:lnTo>
                    <a:pt x="10692" y="14574"/>
                  </a:lnTo>
                  <a:lnTo>
                    <a:pt x="10919" y="13753"/>
                  </a:lnTo>
                  <a:lnTo>
                    <a:pt x="11633" y="11169"/>
                  </a:lnTo>
                  <a:lnTo>
                    <a:pt x="14205" y="10502"/>
                  </a:lnTo>
                  <a:lnTo>
                    <a:pt x="15050" y="10276"/>
                  </a:lnTo>
                  <a:lnTo>
                    <a:pt x="14622" y="9550"/>
                  </a:lnTo>
                  <a:lnTo>
                    <a:pt x="13240" y="7228"/>
                  </a:lnTo>
                  <a:lnTo>
                    <a:pt x="14574" y="4978"/>
                  </a:lnTo>
                  <a:lnTo>
                    <a:pt x="15003" y="4251"/>
                  </a:lnTo>
                  <a:lnTo>
                    <a:pt x="14157" y="4025"/>
                  </a:lnTo>
                  <a:lnTo>
                    <a:pt x="11502"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13"/>
            <p:cNvSpPr/>
            <p:nvPr/>
          </p:nvSpPr>
          <p:spPr>
            <a:xfrm>
              <a:off x="1350450" y="2307850"/>
              <a:ext cx="376275" cy="365250"/>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4" y="3644"/>
                  </a:lnTo>
                  <a:lnTo>
                    <a:pt x="7942" y="6323"/>
                  </a:lnTo>
                  <a:lnTo>
                    <a:pt x="7942" y="2430"/>
                  </a:lnTo>
                  <a:lnTo>
                    <a:pt x="7954" y="2430"/>
                  </a:lnTo>
                  <a:lnTo>
                    <a:pt x="10050" y="1251"/>
                  </a:lnTo>
                  <a:close/>
                  <a:moveTo>
                    <a:pt x="11395" y="4132"/>
                  </a:moveTo>
                  <a:lnTo>
                    <a:pt x="13729" y="4751"/>
                  </a:lnTo>
                  <a:lnTo>
                    <a:pt x="12455" y="6894"/>
                  </a:lnTo>
                  <a:lnTo>
                    <a:pt x="8537" y="6894"/>
                  </a:lnTo>
                  <a:lnTo>
                    <a:pt x="11395" y="4132"/>
                  </a:lnTo>
                  <a:close/>
                  <a:moveTo>
                    <a:pt x="3739" y="4227"/>
                  </a:moveTo>
                  <a:lnTo>
                    <a:pt x="6513" y="6906"/>
                  </a:lnTo>
                  <a:lnTo>
                    <a:pt x="2489" y="6906"/>
                  </a:lnTo>
                  <a:lnTo>
                    <a:pt x="1275" y="4870"/>
                  </a:lnTo>
                  <a:lnTo>
                    <a:pt x="3739" y="4227"/>
                  </a:lnTo>
                  <a:close/>
                  <a:moveTo>
                    <a:pt x="12550" y="7728"/>
                  </a:moveTo>
                  <a:lnTo>
                    <a:pt x="13776" y="9764"/>
                  </a:lnTo>
                  <a:lnTo>
                    <a:pt x="11300" y="10407"/>
                  </a:lnTo>
                  <a:lnTo>
                    <a:pt x="8537" y="7728"/>
                  </a:lnTo>
                  <a:close/>
                  <a:moveTo>
                    <a:pt x="6525" y="7728"/>
                  </a:moveTo>
                  <a:lnTo>
                    <a:pt x="3668" y="10478"/>
                  </a:lnTo>
                  <a:lnTo>
                    <a:pt x="1334" y="9871"/>
                  </a:lnTo>
                  <a:lnTo>
                    <a:pt x="2608" y="7728"/>
                  </a:lnTo>
                  <a:close/>
                  <a:moveTo>
                    <a:pt x="7942" y="8299"/>
                  </a:moveTo>
                  <a:lnTo>
                    <a:pt x="10788" y="11062"/>
                  </a:lnTo>
                  <a:lnTo>
                    <a:pt x="10157" y="13336"/>
                  </a:lnTo>
                  <a:lnTo>
                    <a:pt x="7942" y="12097"/>
                  </a:lnTo>
                  <a:lnTo>
                    <a:pt x="7942" y="8299"/>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6" y="14610"/>
                  </a:lnTo>
                  <a:lnTo>
                    <a:pt x="5228" y="14193"/>
                  </a:lnTo>
                  <a:lnTo>
                    <a:pt x="7621" y="12859"/>
                  </a:lnTo>
                  <a:lnTo>
                    <a:pt x="9930" y="14145"/>
                  </a:lnTo>
                  <a:lnTo>
                    <a:pt x="10692" y="14574"/>
                  </a:lnTo>
                  <a:lnTo>
                    <a:pt x="10919" y="13752"/>
                  </a:lnTo>
                  <a:lnTo>
                    <a:pt x="11633" y="11157"/>
                  </a:lnTo>
                  <a:lnTo>
                    <a:pt x="14205" y="10490"/>
                  </a:lnTo>
                  <a:lnTo>
                    <a:pt x="15050" y="10264"/>
                  </a:lnTo>
                  <a:lnTo>
                    <a:pt x="14622" y="9538"/>
                  </a:lnTo>
                  <a:lnTo>
                    <a:pt x="13240" y="7216"/>
                  </a:lnTo>
                  <a:lnTo>
                    <a:pt x="14574" y="4966"/>
                  </a:lnTo>
                  <a:lnTo>
                    <a:pt x="15003" y="4239"/>
                  </a:lnTo>
                  <a:lnTo>
                    <a:pt x="14157" y="4013"/>
                  </a:lnTo>
                  <a:lnTo>
                    <a:pt x="11502" y="3322"/>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13"/>
            <p:cNvSpPr/>
            <p:nvPr/>
          </p:nvSpPr>
          <p:spPr>
            <a:xfrm>
              <a:off x="1350750" y="2673075"/>
              <a:ext cx="375975" cy="365550"/>
            </a:xfrm>
            <a:custGeom>
              <a:avLst/>
              <a:gdLst/>
              <a:ahLst/>
              <a:cxnLst/>
              <a:rect l="l" t="t" r="r" b="b"/>
              <a:pathLst>
                <a:path w="15039" h="14622" extrusionOk="0">
                  <a:moveTo>
                    <a:pt x="4882" y="1286"/>
                  </a:moveTo>
                  <a:lnTo>
                    <a:pt x="7097" y="2525"/>
                  </a:lnTo>
                  <a:lnTo>
                    <a:pt x="7097" y="6311"/>
                  </a:lnTo>
                  <a:lnTo>
                    <a:pt x="4251" y="3561"/>
                  </a:lnTo>
                  <a:lnTo>
                    <a:pt x="4882" y="1286"/>
                  </a:lnTo>
                  <a:close/>
                  <a:moveTo>
                    <a:pt x="10038" y="1251"/>
                  </a:moveTo>
                  <a:lnTo>
                    <a:pt x="10692" y="3656"/>
                  </a:lnTo>
                  <a:lnTo>
                    <a:pt x="7930" y="6335"/>
                  </a:lnTo>
                  <a:lnTo>
                    <a:pt x="7930" y="2429"/>
                  </a:lnTo>
                  <a:lnTo>
                    <a:pt x="7942" y="2429"/>
                  </a:lnTo>
                  <a:lnTo>
                    <a:pt x="10038" y="1251"/>
                  </a:lnTo>
                  <a:close/>
                  <a:moveTo>
                    <a:pt x="11383" y="4144"/>
                  </a:moveTo>
                  <a:lnTo>
                    <a:pt x="13717" y="4751"/>
                  </a:lnTo>
                  <a:lnTo>
                    <a:pt x="12443" y="6894"/>
                  </a:lnTo>
                  <a:lnTo>
                    <a:pt x="8525" y="6894"/>
                  </a:lnTo>
                  <a:lnTo>
                    <a:pt x="11383" y="4144"/>
                  </a:lnTo>
                  <a:close/>
                  <a:moveTo>
                    <a:pt x="3751" y="4227"/>
                  </a:moveTo>
                  <a:lnTo>
                    <a:pt x="6513" y="6906"/>
                  </a:lnTo>
                  <a:lnTo>
                    <a:pt x="2501" y="6906"/>
                  </a:lnTo>
                  <a:lnTo>
                    <a:pt x="1275" y="4870"/>
                  </a:lnTo>
                  <a:lnTo>
                    <a:pt x="3751" y="4227"/>
                  </a:lnTo>
                  <a:close/>
                  <a:moveTo>
                    <a:pt x="12538" y="7728"/>
                  </a:moveTo>
                  <a:lnTo>
                    <a:pt x="13764" y="9764"/>
                  </a:lnTo>
                  <a:lnTo>
                    <a:pt x="11288" y="10407"/>
                  </a:lnTo>
                  <a:lnTo>
                    <a:pt x="8525" y="7728"/>
                  </a:lnTo>
                  <a:close/>
                  <a:moveTo>
                    <a:pt x="6513" y="7716"/>
                  </a:moveTo>
                  <a:lnTo>
                    <a:pt x="3668" y="10466"/>
                  </a:lnTo>
                  <a:lnTo>
                    <a:pt x="1334" y="9859"/>
                  </a:lnTo>
                  <a:lnTo>
                    <a:pt x="2596" y="7716"/>
                  </a:lnTo>
                  <a:close/>
                  <a:moveTo>
                    <a:pt x="7942" y="8299"/>
                  </a:moveTo>
                  <a:lnTo>
                    <a:pt x="10788" y="11050"/>
                  </a:lnTo>
                  <a:lnTo>
                    <a:pt x="10157"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49" y="11300"/>
                  </a:lnTo>
                  <a:lnTo>
                    <a:pt x="4239" y="13800"/>
                  </a:lnTo>
                  <a:lnTo>
                    <a:pt x="4465" y="14621"/>
                  </a:lnTo>
                  <a:lnTo>
                    <a:pt x="5216" y="14205"/>
                  </a:lnTo>
                  <a:lnTo>
                    <a:pt x="7621" y="12859"/>
                  </a:lnTo>
                  <a:lnTo>
                    <a:pt x="9918" y="14157"/>
                  </a:lnTo>
                  <a:lnTo>
                    <a:pt x="10680" y="14574"/>
                  </a:lnTo>
                  <a:lnTo>
                    <a:pt x="10907" y="13752"/>
                  </a:lnTo>
                  <a:lnTo>
                    <a:pt x="11621" y="11169"/>
                  </a:lnTo>
                  <a:lnTo>
                    <a:pt x="14193" y="10502"/>
                  </a:lnTo>
                  <a:lnTo>
                    <a:pt x="15038" y="10276"/>
                  </a:lnTo>
                  <a:lnTo>
                    <a:pt x="14610" y="9549"/>
                  </a:lnTo>
                  <a:lnTo>
                    <a:pt x="13228" y="7228"/>
                  </a:lnTo>
                  <a:lnTo>
                    <a:pt x="14562" y="4977"/>
                  </a:lnTo>
                  <a:lnTo>
                    <a:pt x="15002"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13"/>
            <p:cNvSpPr/>
            <p:nvPr/>
          </p:nvSpPr>
          <p:spPr>
            <a:xfrm>
              <a:off x="1729675" y="3769350"/>
              <a:ext cx="376250" cy="365250"/>
            </a:xfrm>
            <a:custGeom>
              <a:avLst/>
              <a:gdLst/>
              <a:ahLst/>
              <a:cxnLst/>
              <a:rect l="l" t="t" r="r" b="b"/>
              <a:pathLst>
                <a:path w="15050" h="14610" extrusionOk="0">
                  <a:moveTo>
                    <a:pt x="4882" y="1274"/>
                  </a:moveTo>
                  <a:lnTo>
                    <a:pt x="7108" y="2512"/>
                  </a:lnTo>
                  <a:lnTo>
                    <a:pt x="7108" y="6311"/>
                  </a:lnTo>
                  <a:lnTo>
                    <a:pt x="4263" y="3560"/>
                  </a:lnTo>
                  <a:lnTo>
                    <a:pt x="4882" y="1274"/>
                  </a:lnTo>
                  <a:close/>
                  <a:moveTo>
                    <a:pt x="10037" y="1238"/>
                  </a:moveTo>
                  <a:lnTo>
                    <a:pt x="10692" y="3632"/>
                  </a:lnTo>
                  <a:lnTo>
                    <a:pt x="7918" y="6311"/>
                  </a:lnTo>
                  <a:lnTo>
                    <a:pt x="7918" y="2405"/>
                  </a:lnTo>
                  <a:lnTo>
                    <a:pt x="7942" y="2405"/>
                  </a:lnTo>
                  <a:lnTo>
                    <a:pt x="10037" y="1238"/>
                  </a:lnTo>
                  <a:close/>
                  <a:moveTo>
                    <a:pt x="3739" y="4215"/>
                  </a:moveTo>
                  <a:lnTo>
                    <a:pt x="6513" y="6894"/>
                  </a:lnTo>
                  <a:lnTo>
                    <a:pt x="2489" y="6894"/>
                  </a:lnTo>
                  <a:lnTo>
                    <a:pt x="1286" y="4846"/>
                  </a:lnTo>
                  <a:lnTo>
                    <a:pt x="3739" y="4215"/>
                  </a:lnTo>
                  <a:close/>
                  <a:moveTo>
                    <a:pt x="11371" y="4132"/>
                  </a:moveTo>
                  <a:lnTo>
                    <a:pt x="13716" y="4751"/>
                  </a:lnTo>
                  <a:lnTo>
                    <a:pt x="12430" y="6894"/>
                  </a:lnTo>
                  <a:lnTo>
                    <a:pt x="8513" y="6894"/>
                  </a:lnTo>
                  <a:lnTo>
                    <a:pt x="11371" y="4132"/>
                  </a:lnTo>
                  <a:close/>
                  <a:moveTo>
                    <a:pt x="12549" y="7704"/>
                  </a:moveTo>
                  <a:lnTo>
                    <a:pt x="13776" y="9751"/>
                  </a:lnTo>
                  <a:lnTo>
                    <a:pt x="11299" y="10382"/>
                  </a:lnTo>
                  <a:lnTo>
                    <a:pt x="8525" y="7704"/>
                  </a:lnTo>
                  <a:close/>
                  <a:moveTo>
                    <a:pt x="6525" y="7704"/>
                  </a:moveTo>
                  <a:lnTo>
                    <a:pt x="3667" y="10466"/>
                  </a:lnTo>
                  <a:lnTo>
                    <a:pt x="1334" y="9847"/>
                  </a:lnTo>
                  <a:lnTo>
                    <a:pt x="2608" y="7704"/>
                  </a:lnTo>
                  <a:close/>
                  <a:moveTo>
                    <a:pt x="7942" y="8287"/>
                  </a:moveTo>
                  <a:lnTo>
                    <a:pt x="10775" y="11037"/>
                  </a:lnTo>
                  <a:lnTo>
                    <a:pt x="10156" y="13323"/>
                  </a:lnTo>
                  <a:lnTo>
                    <a:pt x="7942" y="12085"/>
                  </a:lnTo>
                  <a:lnTo>
                    <a:pt x="7942" y="8287"/>
                  </a:lnTo>
                  <a:close/>
                  <a:moveTo>
                    <a:pt x="7120" y="8287"/>
                  </a:moveTo>
                  <a:lnTo>
                    <a:pt x="7120" y="12192"/>
                  </a:lnTo>
                  <a:lnTo>
                    <a:pt x="7108" y="12192"/>
                  </a:lnTo>
                  <a:lnTo>
                    <a:pt x="5001"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7" y="4120"/>
                  </a:lnTo>
                  <a:lnTo>
                    <a:pt x="0" y="4346"/>
                  </a:lnTo>
                  <a:lnTo>
                    <a:pt x="441" y="5072"/>
                  </a:lnTo>
                  <a:lnTo>
                    <a:pt x="1822" y="7394"/>
                  </a:lnTo>
                  <a:lnTo>
                    <a:pt x="476"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13"/>
            <p:cNvSpPr/>
            <p:nvPr/>
          </p:nvSpPr>
          <p:spPr>
            <a:xfrm>
              <a:off x="1729675" y="4134575"/>
              <a:ext cx="376250" cy="365525"/>
            </a:xfrm>
            <a:custGeom>
              <a:avLst/>
              <a:gdLst/>
              <a:ahLst/>
              <a:cxnLst/>
              <a:rect l="l" t="t" r="r" b="b"/>
              <a:pathLst>
                <a:path w="15050" h="14621" extrusionOk="0">
                  <a:moveTo>
                    <a:pt x="4882" y="1286"/>
                  </a:moveTo>
                  <a:lnTo>
                    <a:pt x="7108" y="2512"/>
                  </a:lnTo>
                  <a:lnTo>
                    <a:pt x="7108" y="6310"/>
                  </a:lnTo>
                  <a:lnTo>
                    <a:pt x="4263" y="3560"/>
                  </a:lnTo>
                  <a:lnTo>
                    <a:pt x="4882" y="1286"/>
                  </a:lnTo>
                  <a:close/>
                  <a:moveTo>
                    <a:pt x="10037" y="1238"/>
                  </a:moveTo>
                  <a:lnTo>
                    <a:pt x="10692" y="3632"/>
                  </a:lnTo>
                  <a:lnTo>
                    <a:pt x="7918" y="6310"/>
                  </a:lnTo>
                  <a:lnTo>
                    <a:pt x="7918" y="2417"/>
                  </a:lnTo>
                  <a:lnTo>
                    <a:pt x="7942" y="2417"/>
                  </a:lnTo>
                  <a:lnTo>
                    <a:pt x="10037" y="1238"/>
                  </a:lnTo>
                  <a:close/>
                  <a:moveTo>
                    <a:pt x="11371" y="4132"/>
                  </a:moveTo>
                  <a:lnTo>
                    <a:pt x="13716" y="4739"/>
                  </a:lnTo>
                  <a:lnTo>
                    <a:pt x="12430" y="6882"/>
                  </a:lnTo>
                  <a:lnTo>
                    <a:pt x="8513" y="6882"/>
                  </a:lnTo>
                  <a:lnTo>
                    <a:pt x="11371" y="4132"/>
                  </a:lnTo>
                  <a:close/>
                  <a:moveTo>
                    <a:pt x="3739" y="4215"/>
                  </a:moveTo>
                  <a:lnTo>
                    <a:pt x="6513" y="6894"/>
                  </a:lnTo>
                  <a:lnTo>
                    <a:pt x="2489" y="6894"/>
                  </a:lnTo>
                  <a:lnTo>
                    <a:pt x="1274" y="4858"/>
                  </a:lnTo>
                  <a:lnTo>
                    <a:pt x="3739" y="4215"/>
                  </a:lnTo>
                  <a:close/>
                  <a:moveTo>
                    <a:pt x="12549" y="7715"/>
                  </a:moveTo>
                  <a:lnTo>
                    <a:pt x="13776" y="9751"/>
                  </a:lnTo>
                  <a:lnTo>
                    <a:pt x="11299" y="10394"/>
                  </a:lnTo>
                  <a:lnTo>
                    <a:pt x="8525" y="7715"/>
                  </a:lnTo>
                  <a:close/>
                  <a:moveTo>
                    <a:pt x="6525" y="7715"/>
                  </a:moveTo>
                  <a:lnTo>
                    <a:pt x="3667" y="10466"/>
                  </a:lnTo>
                  <a:lnTo>
                    <a:pt x="1334" y="9859"/>
                  </a:lnTo>
                  <a:lnTo>
                    <a:pt x="2608" y="7715"/>
                  </a:lnTo>
                  <a:close/>
                  <a:moveTo>
                    <a:pt x="7942" y="8299"/>
                  </a:moveTo>
                  <a:lnTo>
                    <a:pt x="10775" y="11049"/>
                  </a:lnTo>
                  <a:lnTo>
                    <a:pt x="10156" y="13323"/>
                  </a:lnTo>
                  <a:lnTo>
                    <a:pt x="7942" y="12085"/>
                  </a:lnTo>
                  <a:lnTo>
                    <a:pt x="7942" y="8299"/>
                  </a:lnTo>
                  <a:close/>
                  <a:moveTo>
                    <a:pt x="7120" y="8299"/>
                  </a:moveTo>
                  <a:lnTo>
                    <a:pt x="7120" y="12192"/>
                  </a:lnTo>
                  <a:lnTo>
                    <a:pt x="7108" y="12192"/>
                  </a:lnTo>
                  <a:lnTo>
                    <a:pt x="5001"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7" y="4132"/>
                  </a:lnTo>
                  <a:lnTo>
                    <a:pt x="0" y="4346"/>
                  </a:lnTo>
                  <a:lnTo>
                    <a:pt x="441" y="5084"/>
                  </a:lnTo>
                  <a:lnTo>
                    <a:pt x="1822" y="7406"/>
                  </a:lnTo>
                  <a:lnTo>
                    <a:pt x="476"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13"/>
            <p:cNvSpPr/>
            <p:nvPr/>
          </p:nvSpPr>
          <p:spPr>
            <a:xfrm>
              <a:off x="1729675" y="4499800"/>
              <a:ext cx="376250" cy="365250"/>
            </a:xfrm>
            <a:custGeom>
              <a:avLst/>
              <a:gdLst/>
              <a:ahLst/>
              <a:cxnLst/>
              <a:rect l="l" t="t" r="r" b="b"/>
              <a:pathLst>
                <a:path w="15050" h="14610" extrusionOk="0">
                  <a:moveTo>
                    <a:pt x="4882" y="1286"/>
                  </a:moveTo>
                  <a:lnTo>
                    <a:pt x="7108" y="2524"/>
                  </a:lnTo>
                  <a:lnTo>
                    <a:pt x="7108" y="6322"/>
                  </a:lnTo>
                  <a:lnTo>
                    <a:pt x="4263" y="3572"/>
                  </a:lnTo>
                  <a:lnTo>
                    <a:pt x="4882" y="1286"/>
                  </a:lnTo>
                  <a:close/>
                  <a:moveTo>
                    <a:pt x="10049" y="1250"/>
                  </a:moveTo>
                  <a:lnTo>
                    <a:pt x="10704" y="3643"/>
                  </a:lnTo>
                  <a:lnTo>
                    <a:pt x="7942" y="6322"/>
                  </a:lnTo>
                  <a:lnTo>
                    <a:pt x="7942" y="2417"/>
                  </a:lnTo>
                  <a:lnTo>
                    <a:pt x="7954" y="2417"/>
                  </a:lnTo>
                  <a:lnTo>
                    <a:pt x="10049" y="1250"/>
                  </a:lnTo>
                  <a:close/>
                  <a:moveTo>
                    <a:pt x="3739" y="4203"/>
                  </a:moveTo>
                  <a:lnTo>
                    <a:pt x="6513" y="6882"/>
                  </a:lnTo>
                  <a:lnTo>
                    <a:pt x="2489" y="6882"/>
                  </a:lnTo>
                  <a:lnTo>
                    <a:pt x="1274" y="4846"/>
                  </a:lnTo>
                  <a:lnTo>
                    <a:pt x="3739" y="4203"/>
                  </a:lnTo>
                  <a:close/>
                  <a:moveTo>
                    <a:pt x="11395" y="4132"/>
                  </a:moveTo>
                  <a:lnTo>
                    <a:pt x="13728" y="4739"/>
                  </a:lnTo>
                  <a:lnTo>
                    <a:pt x="12442" y="6882"/>
                  </a:lnTo>
                  <a:lnTo>
                    <a:pt x="8525" y="6882"/>
                  </a:lnTo>
                  <a:lnTo>
                    <a:pt x="11395" y="4132"/>
                  </a:lnTo>
                  <a:close/>
                  <a:moveTo>
                    <a:pt x="12549" y="7715"/>
                  </a:moveTo>
                  <a:lnTo>
                    <a:pt x="13776" y="9763"/>
                  </a:lnTo>
                  <a:lnTo>
                    <a:pt x="11299" y="10394"/>
                  </a:lnTo>
                  <a:lnTo>
                    <a:pt x="8525"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01"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7" y="4120"/>
                  </a:lnTo>
                  <a:lnTo>
                    <a:pt x="0" y="4334"/>
                  </a:lnTo>
                  <a:lnTo>
                    <a:pt x="441" y="5072"/>
                  </a:lnTo>
                  <a:lnTo>
                    <a:pt x="1822" y="7394"/>
                  </a:lnTo>
                  <a:lnTo>
                    <a:pt x="476"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3"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13"/>
            <p:cNvSpPr/>
            <p:nvPr/>
          </p:nvSpPr>
          <p:spPr>
            <a:xfrm>
              <a:off x="1350750"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38" y="1250"/>
                  </a:moveTo>
                  <a:lnTo>
                    <a:pt x="10692" y="3643"/>
                  </a:lnTo>
                  <a:lnTo>
                    <a:pt x="7930" y="6322"/>
                  </a:lnTo>
                  <a:lnTo>
                    <a:pt x="7930" y="2417"/>
                  </a:lnTo>
                  <a:lnTo>
                    <a:pt x="7942" y="2417"/>
                  </a:lnTo>
                  <a:lnTo>
                    <a:pt x="10038" y="1250"/>
                  </a:lnTo>
                  <a:close/>
                  <a:moveTo>
                    <a:pt x="3727" y="4203"/>
                  </a:moveTo>
                  <a:lnTo>
                    <a:pt x="6501" y="6882"/>
                  </a:lnTo>
                  <a:lnTo>
                    <a:pt x="2477" y="6882"/>
                  </a:lnTo>
                  <a:lnTo>
                    <a:pt x="1263" y="4846"/>
                  </a:lnTo>
                  <a:lnTo>
                    <a:pt x="3727" y="4203"/>
                  </a:lnTo>
                  <a:close/>
                  <a:moveTo>
                    <a:pt x="11383" y="4132"/>
                  </a:moveTo>
                  <a:lnTo>
                    <a:pt x="13717" y="4739"/>
                  </a:lnTo>
                  <a:lnTo>
                    <a:pt x="12443" y="6882"/>
                  </a:lnTo>
                  <a:lnTo>
                    <a:pt x="8525" y="6882"/>
                  </a:lnTo>
                  <a:lnTo>
                    <a:pt x="11383" y="4132"/>
                  </a:lnTo>
                  <a:close/>
                  <a:moveTo>
                    <a:pt x="12538" y="7715"/>
                  </a:moveTo>
                  <a:lnTo>
                    <a:pt x="13764" y="9763"/>
                  </a:lnTo>
                  <a:lnTo>
                    <a:pt x="11288" y="10394"/>
                  </a:lnTo>
                  <a:lnTo>
                    <a:pt x="8525" y="7715"/>
                  </a:lnTo>
                  <a:close/>
                  <a:moveTo>
                    <a:pt x="6501" y="7715"/>
                  </a:moveTo>
                  <a:lnTo>
                    <a:pt x="3656" y="10478"/>
                  </a:lnTo>
                  <a:lnTo>
                    <a:pt x="1310" y="9858"/>
                  </a:lnTo>
                  <a:lnTo>
                    <a:pt x="2584"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36" y="10370"/>
                  </a:lnTo>
                  <a:lnTo>
                    <a:pt x="894" y="10597"/>
                  </a:lnTo>
                  <a:lnTo>
                    <a:pt x="3549" y="11287"/>
                  </a:lnTo>
                  <a:lnTo>
                    <a:pt x="4239" y="13788"/>
                  </a:lnTo>
                  <a:lnTo>
                    <a:pt x="4465" y="14609"/>
                  </a:lnTo>
                  <a:lnTo>
                    <a:pt x="5216" y="14192"/>
                  </a:lnTo>
                  <a:lnTo>
                    <a:pt x="7621" y="12859"/>
                  </a:lnTo>
                  <a:lnTo>
                    <a:pt x="9918" y="14145"/>
                  </a:lnTo>
                  <a:lnTo>
                    <a:pt x="10680" y="14561"/>
                  </a:lnTo>
                  <a:lnTo>
                    <a:pt x="10907" y="13752"/>
                  </a:lnTo>
                  <a:lnTo>
                    <a:pt x="11621" y="11156"/>
                  </a:lnTo>
                  <a:lnTo>
                    <a:pt x="14193" y="10489"/>
                  </a:lnTo>
                  <a:lnTo>
                    <a:pt x="15038" y="10263"/>
                  </a:lnTo>
                  <a:lnTo>
                    <a:pt x="14610" y="9537"/>
                  </a:lnTo>
                  <a:lnTo>
                    <a:pt x="13228" y="7215"/>
                  </a:lnTo>
                  <a:lnTo>
                    <a:pt x="14562" y="4965"/>
                  </a:lnTo>
                  <a:lnTo>
                    <a:pt x="15002"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13"/>
            <p:cNvSpPr/>
            <p:nvPr/>
          </p:nvSpPr>
          <p:spPr>
            <a:xfrm>
              <a:off x="5139025" y="1577100"/>
              <a:ext cx="376250" cy="365250"/>
            </a:xfrm>
            <a:custGeom>
              <a:avLst/>
              <a:gdLst/>
              <a:ahLst/>
              <a:cxnLst/>
              <a:rect l="l" t="t" r="r" b="b"/>
              <a:pathLst>
                <a:path w="15050" h="14610" extrusionOk="0">
                  <a:moveTo>
                    <a:pt x="4882" y="1299"/>
                  </a:moveTo>
                  <a:lnTo>
                    <a:pt x="7097" y="2525"/>
                  </a:lnTo>
                  <a:lnTo>
                    <a:pt x="7097" y="6323"/>
                  </a:lnTo>
                  <a:lnTo>
                    <a:pt x="4263" y="3573"/>
                  </a:lnTo>
                  <a:lnTo>
                    <a:pt x="4882" y="1299"/>
                  </a:lnTo>
                  <a:close/>
                  <a:moveTo>
                    <a:pt x="10049" y="1251"/>
                  </a:moveTo>
                  <a:lnTo>
                    <a:pt x="10704" y="3644"/>
                  </a:lnTo>
                  <a:lnTo>
                    <a:pt x="7930" y="6323"/>
                  </a:lnTo>
                  <a:lnTo>
                    <a:pt x="7930" y="2430"/>
                  </a:lnTo>
                  <a:lnTo>
                    <a:pt x="7954" y="2430"/>
                  </a:lnTo>
                  <a:lnTo>
                    <a:pt x="10049" y="1251"/>
                  </a:lnTo>
                  <a:close/>
                  <a:moveTo>
                    <a:pt x="3751" y="4228"/>
                  </a:moveTo>
                  <a:lnTo>
                    <a:pt x="6513" y="6906"/>
                  </a:lnTo>
                  <a:lnTo>
                    <a:pt x="2501" y="6906"/>
                  </a:lnTo>
                  <a:lnTo>
                    <a:pt x="1286" y="4871"/>
                  </a:lnTo>
                  <a:lnTo>
                    <a:pt x="3751" y="4228"/>
                  </a:lnTo>
                  <a:close/>
                  <a:moveTo>
                    <a:pt x="11383" y="4156"/>
                  </a:moveTo>
                  <a:lnTo>
                    <a:pt x="13728" y="4763"/>
                  </a:lnTo>
                  <a:lnTo>
                    <a:pt x="12442" y="6906"/>
                  </a:lnTo>
                  <a:lnTo>
                    <a:pt x="8525" y="6906"/>
                  </a:lnTo>
                  <a:lnTo>
                    <a:pt x="11383" y="4156"/>
                  </a:lnTo>
                  <a:close/>
                  <a:moveTo>
                    <a:pt x="12562" y="7728"/>
                  </a:moveTo>
                  <a:lnTo>
                    <a:pt x="13788" y="9764"/>
                  </a:lnTo>
                  <a:lnTo>
                    <a:pt x="11311" y="10407"/>
                  </a:lnTo>
                  <a:lnTo>
                    <a:pt x="8549" y="7728"/>
                  </a:lnTo>
                  <a:close/>
                  <a:moveTo>
                    <a:pt x="6513" y="7704"/>
                  </a:moveTo>
                  <a:lnTo>
                    <a:pt x="3668" y="10478"/>
                  </a:lnTo>
                  <a:lnTo>
                    <a:pt x="1322" y="9859"/>
                  </a:lnTo>
                  <a:lnTo>
                    <a:pt x="2608" y="7704"/>
                  </a:lnTo>
                  <a:close/>
                  <a:moveTo>
                    <a:pt x="7954" y="8300"/>
                  </a:moveTo>
                  <a:lnTo>
                    <a:pt x="10787" y="11050"/>
                  </a:lnTo>
                  <a:lnTo>
                    <a:pt x="10168" y="13336"/>
                  </a:lnTo>
                  <a:lnTo>
                    <a:pt x="7954" y="12098"/>
                  </a:lnTo>
                  <a:lnTo>
                    <a:pt x="7954" y="8300"/>
                  </a:lnTo>
                  <a:close/>
                  <a:moveTo>
                    <a:pt x="7120" y="8300"/>
                  </a:moveTo>
                  <a:lnTo>
                    <a:pt x="7120" y="12205"/>
                  </a:lnTo>
                  <a:lnTo>
                    <a:pt x="7097"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7" y="13753"/>
                  </a:lnTo>
                  <a:lnTo>
                    <a:pt x="11621" y="11157"/>
                  </a:lnTo>
                  <a:lnTo>
                    <a:pt x="14205" y="10490"/>
                  </a:lnTo>
                  <a:lnTo>
                    <a:pt x="15050" y="10264"/>
                  </a:lnTo>
                  <a:lnTo>
                    <a:pt x="14621" y="9538"/>
                  </a:lnTo>
                  <a:lnTo>
                    <a:pt x="13228"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13"/>
            <p:cNvSpPr/>
            <p:nvPr/>
          </p:nvSpPr>
          <p:spPr>
            <a:xfrm>
              <a:off x="5139025" y="1942325"/>
              <a:ext cx="376250" cy="365550"/>
            </a:xfrm>
            <a:custGeom>
              <a:avLst/>
              <a:gdLst/>
              <a:ahLst/>
              <a:cxnLst/>
              <a:rect l="l" t="t" r="r" b="b"/>
              <a:pathLst>
                <a:path w="15050" h="14622" extrusionOk="0">
                  <a:moveTo>
                    <a:pt x="4882" y="1299"/>
                  </a:moveTo>
                  <a:lnTo>
                    <a:pt x="7097" y="2537"/>
                  </a:lnTo>
                  <a:lnTo>
                    <a:pt x="7097" y="6335"/>
                  </a:lnTo>
                  <a:lnTo>
                    <a:pt x="4263" y="3573"/>
                  </a:lnTo>
                  <a:lnTo>
                    <a:pt x="4882" y="1299"/>
                  </a:lnTo>
                  <a:close/>
                  <a:moveTo>
                    <a:pt x="10049" y="1251"/>
                  </a:moveTo>
                  <a:lnTo>
                    <a:pt x="10704" y="3656"/>
                  </a:lnTo>
                  <a:lnTo>
                    <a:pt x="7930" y="6335"/>
                  </a:lnTo>
                  <a:lnTo>
                    <a:pt x="7930" y="2430"/>
                  </a:lnTo>
                  <a:lnTo>
                    <a:pt x="7954" y="2430"/>
                  </a:lnTo>
                  <a:lnTo>
                    <a:pt x="10049" y="1251"/>
                  </a:lnTo>
                  <a:close/>
                  <a:moveTo>
                    <a:pt x="11383" y="4144"/>
                  </a:moveTo>
                  <a:lnTo>
                    <a:pt x="13728" y="4751"/>
                  </a:lnTo>
                  <a:lnTo>
                    <a:pt x="12442" y="6895"/>
                  </a:lnTo>
                  <a:lnTo>
                    <a:pt x="8525" y="6895"/>
                  </a:lnTo>
                  <a:lnTo>
                    <a:pt x="11383" y="4144"/>
                  </a:lnTo>
                  <a:close/>
                  <a:moveTo>
                    <a:pt x="3751" y="4228"/>
                  </a:moveTo>
                  <a:lnTo>
                    <a:pt x="6513" y="6906"/>
                  </a:lnTo>
                  <a:lnTo>
                    <a:pt x="2501" y="6906"/>
                  </a:lnTo>
                  <a:lnTo>
                    <a:pt x="1286" y="4870"/>
                  </a:lnTo>
                  <a:lnTo>
                    <a:pt x="3751" y="4228"/>
                  </a:lnTo>
                  <a:close/>
                  <a:moveTo>
                    <a:pt x="12562" y="7728"/>
                  </a:moveTo>
                  <a:lnTo>
                    <a:pt x="13788" y="9764"/>
                  </a:lnTo>
                  <a:lnTo>
                    <a:pt x="11311" y="10407"/>
                  </a:lnTo>
                  <a:lnTo>
                    <a:pt x="8549" y="7728"/>
                  </a:lnTo>
                  <a:close/>
                  <a:moveTo>
                    <a:pt x="6513" y="7728"/>
                  </a:moveTo>
                  <a:lnTo>
                    <a:pt x="3668" y="10478"/>
                  </a:lnTo>
                  <a:lnTo>
                    <a:pt x="1322" y="9871"/>
                  </a:lnTo>
                  <a:lnTo>
                    <a:pt x="2608" y="7728"/>
                  </a:lnTo>
                  <a:close/>
                  <a:moveTo>
                    <a:pt x="7954" y="8311"/>
                  </a:moveTo>
                  <a:lnTo>
                    <a:pt x="10787" y="11062"/>
                  </a:lnTo>
                  <a:lnTo>
                    <a:pt x="10168" y="13336"/>
                  </a:lnTo>
                  <a:lnTo>
                    <a:pt x="7954" y="12109"/>
                  </a:lnTo>
                  <a:lnTo>
                    <a:pt x="7954" y="8311"/>
                  </a:lnTo>
                  <a:close/>
                  <a:moveTo>
                    <a:pt x="7120" y="8311"/>
                  </a:moveTo>
                  <a:lnTo>
                    <a:pt x="7120" y="12205"/>
                  </a:lnTo>
                  <a:lnTo>
                    <a:pt x="7097"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7"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7" y="13753"/>
                  </a:lnTo>
                  <a:lnTo>
                    <a:pt x="11621" y="11169"/>
                  </a:lnTo>
                  <a:lnTo>
                    <a:pt x="14205" y="10502"/>
                  </a:lnTo>
                  <a:lnTo>
                    <a:pt x="15050" y="10276"/>
                  </a:lnTo>
                  <a:lnTo>
                    <a:pt x="14621" y="9550"/>
                  </a:lnTo>
                  <a:lnTo>
                    <a:pt x="13228"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13"/>
            <p:cNvSpPr/>
            <p:nvPr/>
          </p:nvSpPr>
          <p:spPr>
            <a:xfrm>
              <a:off x="5139025" y="1211600"/>
              <a:ext cx="376250" cy="365525"/>
            </a:xfrm>
            <a:custGeom>
              <a:avLst/>
              <a:gdLst/>
              <a:ahLst/>
              <a:cxnLst/>
              <a:rect l="l" t="t" r="r" b="b"/>
              <a:pathLst>
                <a:path w="15050" h="14621" extrusionOk="0">
                  <a:moveTo>
                    <a:pt x="4882" y="1298"/>
                  </a:moveTo>
                  <a:lnTo>
                    <a:pt x="7097" y="2536"/>
                  </a:lnTo>
                  <a:lnTo>
                    <a:pt x="7097" y="6334"/>
                  </a:lnTo>
                  <a:lnTo>
                    <a:pt x="4263" y="3572"/>
                  </a:lnTo>
                  <a:lnTo>
                    <a:pt x="4882" y="1298"/>
                  </a:lnTo>
                  <a:close/>
                  <a:moveTo>
                    <a:pt x="10049" y="1250"/>
                  </a:moveTo>
                  <a:lnTo>
                    <a:pt x="10704" y="3655"/>
                  </a:lnTo>
                  <a:lnTo>
                    <a:pt x="7930" y="6334"/>
                  </a:lnTo>
                  <a:lnTo>
                    <a:pt x="7930" y="2429"/>
                  </a:lnTo>
                  <a:lnTo>
                    <a:pt x="7954" y="2429"/>
                  </a:lnTo>
                  <a:lnTo>
                    <a:pt x="10049" y="1250"/>
                  </a:lnTo>
                  <a:close/>
                  <a:moveTo>
                    <a:pt x="3751" y="4227"/>
                  </a:moveTo>
                  <a:lnTo>
                    <a:pt x="6513" y="6906"/>
                  </a:lnTo>
                  <a:lnTo>
                    <a:pt x="2501" y="6906"/>
                  </a:lnTo>
                  <a:lnTo>
                    <a:pt x="1286" y="4870"/>
                  </a:lnTo>
                  <a:lnTo>
                    <a:pt x="3751" y="4227"/>
                  </a:lnTo>
                  <a:close/>
                  <a:moveTo>
                    <a:pt x="11383" y="4155"/>
                  </a:moveTo>
                  <a:lnTo>
                    <a:pt x="13728" y="4763"/>
                  </a:lnTo>
                  <a:lnTo>
                    <a:pt x="12442" y="6906"/>
                  </a:lnTo>
                  <a:lnTo>
                    <a:pt x="8525" y="6906"/>
                  </a:lnTo>
                  <a:lnTo>
                    <a:pt x="11383" y="4155"/>
                  </a:lnTo>
                  <a:close/>
                  <a:moveTo>
                    <a:pt x="12562" y="7727"/>
                  </a:moveTo>
                  <a:lnTo>
                    <a:pt x="13788" y="9763"/>
                  </a:lnTo>
                  <a:lnTo>
                    <a:pt x="11311" y="10406"/>
                  </a:lnTo>
                  <a:lnTo>
                    <a:pt x="8549" y="7727"/>
                  </a:lnTo>
                  <a:close/>
                  <a:moveTo>
                    <a:pt x="6513" y="7739"/>
                  </a:moveTo>
                  <a:lnTo>
                    <a:pt x="3668" y="10501"/>
                  </a:lnTo>
                  <a:lnTo>
                    <a:pt x="1322" y="9882"/>
                  </a:lnTo>
                  <a:lnTo>
                    <a:pt x="2608" y="7739"/>
                  </a:lnTo>
                  <a:close/>
                  <a:moveTo>
                    <a:pt x="7954" y="8311"/>
                  </a:moveTo>
                  <a:lnTo>
                    <a:pt x="10787" y="11061"/>
                  </a:lnTo>
                  <a:lnTo>
                    <a:pt x="10168" y="13335"/>
                  </a:lnTo>
                  <a:lnTo>
                    <a:pt x="7954" y="12097"/>
                  </a:lnTo>
                  <a:lnTo>
                    <a:pt x="7954" y="8311"/>
                  </a:lnTo>
                  <a:close/>
                  <a:moveTo>
                    <a:pt x="7120" y="8311"/>
                  </a:moveTo>
                  <a:lnTo>
                    <a:pt x="7120" y="12204"/>
                  </a:lnTo>
                  <a:lnTo>
                    <a:pt x="7097"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7"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7" y="13752"/>
                  </a:lnTo>
                  <a:lnTo>
                    <a:pt x="11621" y="11168"/>
                  </a:lnTo>
                  <a:lnTo>
                    <a:pt x="14205" y="10489"/>
                  </a:lnTo>
                  <a:lnTo>
                    <a:pt x="15050" y="10275"/>
                  </a:lnTo>
                  <a:lnTo>
                    <a:pt x="14621" y="9537"/>
                  </a:lnTo>
                  <a:lnTo>
                    <a:pt x="13228"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6" name="Google Shape;686;p13"/>
            <p:cNvSpPr/>
            <p:nvPr/>
          </p:nvSpPr>
          <p:spPr>
            <a:xfrm>
              <a:off x="5139325" y="2307850"/>
              <a:ext cx="376250" cy="365250"/>
            </a:xfrm>
            <a:custGeom>
              <a:avLst/>
              <a:gdLst/>
              <a:ahLst/>
              <a:cxnLst/>
              <a:rect l="l" t="t" r="r" b="b"/>
              <a:pathLst>
                <a:path w="15050" h="14610" extrusionOk="0">
                  <a:moveTo>
                    <a:pt x="4870" y="1298"/>
                  </a:moveTo>
                  <a:lnTo>
                    <a:pt x="7085" y="2525"/>
                  </a:lnTo>
                  <a:lnTo>
                    <a:pt x="7085" y="6323"/>
                  </a:lnTo>
                  <a:lnTo>
                    <a:pt x="4251" y="3573"/>
                  </a:lnTo>
                  <a:lnTo>
                    <a:pt x="4870" y="1298"/>
                  </a:lnTo>
                  <a:close/>
                  <a:moveTo>
                    <a:pt x="10037" y="1251"/>
                  </a:moveTo>
                  <a:lnTo>
                    <a:pt x="10704" y="3644"/>
                  </a:lnTo>
                  <a:lnTo>
                    <a:pt x="7942" y="6323"/>
                  </a:lnTo>
                  <a:lnTo>
                    <a:pt x="7942" y="2430"/>
                  </a:lnTo>
                  <a:lnTo>
                    <a:pt x="10037" y="1251"/>
                  </a:lnTo>
                  <a:close/>
                  <a:moveTo>
                    <a:pt x="11371" y="4132"/>
                  </a:moveTo>
                  <a:lnTo>
                    <a:pt x="13716" y="4751"/>
                  </a:lnTo>
                  <a:lnTo>
                    <a:pt x="12430" y="6894"/>
                  </a:lnTo>
                  <a:lnTo>
                    <a:pt x="8513" y="6894"/>
                  </a:lnTo>
                  <a:lnTo>
                    <a:pt x="11371" y="4132"/>
                  </a:lnTo>
                  <a:close/>
                  <a:moveTo>
                    <a:pt x="3739" y="4227"/>
                  </a:moveTo>
                  <a:lnTo>
                    <a:pt x="6501" y="6906"/>
                  </a:lnTo>
                  <a:lnTo>
                    <a:pt x="2489" y="6906"/>
                  </a:lnTo>
                  <a:lnTo>
                    <a:pt x="1274" y="4870"/>
                  </a:lnTo>
                  <a:lnTo>
                    <a:pt x="3739" y="4227"/>
                  </a:lnTo>
                  <a:close/>
                  <a:moveTo>
                    <a:pt x="12550" y="7728"/>
                  </a:moveTo>
                  <a:lnTo>
                    <a:pt x="13752" y="9764"/>
                  </a:lnTo>
                  <a:lnTo>
                    <a:pt x="11299" y="10407"/>
                  </a:lnTo>
                  <a:lnTo>
                    <a:pt x="8537" y="7728"/>
                  </a:lnTo>
                  <a:close/>
                  <a:moveTo>
                    <a:pt x="6501" y="7728"/>
                  </a:moveTo>
                  <a:lnTo>
                    <a:pt x="3656" y="10478"/>
                  </a:lnTo>
                  <a:lnTo>
                    <a:pt x="1310" y="9871"/>
                  </a:lnTo>
                  <a:lnTo>
                    <a:pt x="2596" y="7728"/>
                  </a:lnTo>
                  <a:close/>
                  <a:moveTo>
                    <a:pt x="7942" y="8299"/>
                  </a:moveTo>
                  <a:lnTo>
                    <a:pt x="10775" y="11062"/>
                  </a:lnTo>
                  <a:lnTo>
                    <a:pt x="10156" y="13336"/>
                  </a:lnTo>
                  <a:lnTo>
                    <a:pt x="7942" y="12097"/>
                  </a:lnTo>
                  <a:lnTo>
                    <a:pt x="7942" y="8299"/>
                  </a:lnTo>
                  <a:close/>
                  <a:moveTo>
                    <a:pt x="7108" y="8299"/>
                  </a:moveTo>
                  <a:lnTo>
                    <a:pt x="7108" y="12205"/>
                  </a:lnTo>
                  <a:lnTo>
                    <a:pt x="7085" y="12205"/>
                  </a:lnTo>
                  <a:lnTo>
                    <a:pt x="4989" y="13383"/>
                  </a:lnTo>
                  <a:lnTo>
                    <a:pt x="4334" y="10978"/>
                  </a:lnTo>
                  <a:lnTo>
                    <a:pt x="7108" y="8299"/>
                  </a:lnTo>
                  <a:close/>
                  <a:moveTo>
                    <a:pt x="10573" y="1"/>
                  </a:moveTo>
                  <a:lnTo>
                    <a:pt x="9811" y="417"/>
                  </a:lnTo>
                  <a:lnTo>
                    <a:pt x="7418" y="1751"/>
                  </a:lnTo>
                  <a:lnTo>
                    <a:pt x="5108" y="465"/>
                  </a:lnTo>
                  <a:lnTo>
                    <a:pt x="4346" y="48"/>
                  </a:lnTo>
                  <a:lnTo>
                    <a:pt x="4132" y="858"/>
                  </a:lnTo>
                  <a:lnTo>
                    <a:pt x="3417" y="3453"/>
                  </a:lnTo>
                  <a:lnTo>
                    <a:pt x="834" y="4120"/>
                  </a:lnTo>
                  <a:lnTo>
                    <a:pt x="0"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16" y="7216"/>
                  </a:lnTo>
                  <a:lnTo>
                    <a:pt x="14562" y="4966"/>
                  </a:lnTo>
                  <a:lnTo>
                    <a:pt x="14990" y="4239"/>
                  </a:lnTo>
                  <a:lnTo>
                    <a:pt x="14145" y="4013"/>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13"/>
            <p:cNvSpPr/>
            <p:nvPr/>
          </p:nvSpPr>
          <p:spPr>
            <a:xfrm>
              <a:off x="5139025" y="4134575"/>
              <a:ext cx="376250" cy="365525"/>
            </a:xfrm>
            <a:custGeom>
              <a:avLst/>
              <a:gdLst/>
              <a:ahLst/>
              <a:cxnLst/>
              <a:rect l="l" t="t" r="r" b="b"/>
              <a:pathLst>
                <a:path w="15050" h="14621" extrusionOk="0">
                  <a:moveTo>
                    <a:pt x="4882" y="1286"/>
                  </a:moveTo>
                  <a:lnTo>
                    <a:pt x="7097" y="2512"/>
                  </a:lnTo>
                  <a:lnTo>
                    <a:pt x="7097" y="6310"/>
                  </a:lnTo>
                  <a:lnTo>
                    <a:pt x="4263" y="3560"/>
                  </a:lnTo>
                  <a:lnTo>
                    <a:pt x="4882" y="1286"/>
                  </a:lnTo>
                  <a:close/>
                  <a:moveTo>
                    <a:pt x="10049" y="1238"/>
                  </a:moveTo>
                  <a:lnTo>
                    <a:pt x="10704" y="3632"/>
                  </a:lnTo>
                  <a:lnTo>
                    <a:pt x="7930" y="6310"/>
                  </a:lnTo>
                  <a:lnTo>
                    <a:pt x="7930" y="2417"/>
                  </a:lnTo>
                  <a:lnTo>
                    <a:pt x="7954" y="2417"/>
                  </a:lnTo>
                  <a:lnTo>
                    <a:pt x="10049" y="1238"/>
                  </a:lnTo>
                  <a:close/>
                  <a:moveTo>
                    <a:pt x="11383" y="4132"/>
                  </a:moveTo>
                  <a:lnTo>
                    <a:pt x="13728" y="4739"/>
                  </a:lnTo>
                  <a:lnTo>
                    <a:pt x="12442" y="6882"/>
                  </a:lnTo>
                  <a:lnTo>
                    <a:pt x="8525" y="6882"/>
                  </a:lnTo>
                  <a:lnTo>
                    <a:pt x="11383" y="4132"/>
                  </a:lnTo>
                  <a:close/>
                  <a:moveTo>
                    <a:pt x="3751" y="4215"/>
                  </a:moveTo>
                  <a:lnTo>
                    <a:pt x="6525" y="6894"/>
                  </a:lnTo>
                  <a:lnTo>
                    <a:pt x="2501" y="6894"/>
                  </a:lnTo>
                  <a:lnTo>
                    <a:pt x="1298" y="4858"/>
                  </a:lnTo>
                  <a:lnTo>
                    <a:pt x="3751" y="4215"/>
                  </a:lnTo>
                  <a:close/>
                  <a:moveTo>
                    <a:pt x="12550" y="7715"/>
                  </a:moveTo>
                  <a:lnTo>
                    <a:pt x="13764" y="9751"/>
                  </a:lnTo>
                  <a:lnTo>
                    <a:pt x="11299" y="10394"/>
                  </a:lnTo>
                  <a:lnTo>
                    <a:pt x="8525" y="7715"/>
                  </a:lnTo>
                  <a:close/>
                  <a:moveTo>
                    <a:pt x="6513" y="7715"/>
                  </a:moveTo>
                  <a:lnTo>
                    <a:pt x="3668" y="10466"/>
                  </a:lnTo>
                  <a:lnTo>
                    <a:pt x="1322" y="9859"/>
                  </a:lnTo>
                  <a:lnTo>
                    <a:pt x="2608" y="7715"/>
                  </a:lnTo>
                  <a:close/>
                  <a:moveTo>
                    <a:pt x="7954" y="8299"/>
                  </a:moveTo>
                  <a:lnTo>
                    <a:pt x="10787" y="11049"/>
                  </a:lnTo>
                  <a:lnTo>
                    <a:pt x="10168" y="13323"/>
                  </a:lnTo>
                  <a:lnTo>
                    <a:pt x="7942" y="12085"/>
                  </a:lnTo>
                  <a:lnTo>
                    <a:pt x="7942" y="8299"/>
                  </a:lnTo>
                  <a:close/>
                  <a:moveTo>
                    <a:pt x="7097" y="8299"/>
                  </a:moveTo>
                  <a:lnTo>
                    <a:pt x="7097" y="12192"/>
                  </a:lnTo>
                  <a:lnTo>
                    <a:pt x="5001" y="13371"/>
                  </a:lnTo>
                  <a:lnTo>
                    <a:pt x="4334" y="10978"/>
                  </a:lnTo>
                  <a:lnTo>
                    <a:pt x="7097" y="8299"/>
                  </a:lnTo>
                  <a:close/>
                  <a:moveTo>
                    <a:pt x="10585" y="0"/>
                  </a:moveTo>
                  <a:lnTo>
                    <a:pt x="9823" y="417"/>
                  </a:lnTo>
                  <a:lnTo>
                    <a:pt x="7430" y="1762"/>
                  </a:lnTo>
                  <a:lnTo>
                    <a:pt x="5120" y="465"/>
                  </a:lnTo>
                  <a:lnTo>
                    <a:pt x="4358" y="48"/>
                  </a:lnTo>
                  <a:lnTo>
                    <a:pt x="4144" y="869"/>
                  </a:lnTo>
                  <a:lnTo>
                    <a:pt x="3429" y="3453"/>
                  </a:lnTo>
                  <a:lnTo>
                    <a:pt x="846" y="4132"/>
                  </a:lnTo>
                  <a:lnTo>
                    <a:pt x="0" y="4346"/>
                  </a:lnTo>
                  <a:lnTo>
                    <a:pt x="429" y="5084"/>
                  </a:lnTo>
                  <a:lnTo>
                    <a:pt x="1822"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13"/>
            <p:cNvSpPr/>
            <p:nvPr/>
          </p:nvSpPr>
          <p:spPr>
            <a:xfrm>
              <a:off x="5139025" y="3403825"/>
              <a:ext cx="376250" cy="365550"/>
            </a:xfrm>
            <a:custGeom>
              <a:avLst/>
              <a:gdLst/>
              <a:ahLst/>
              <a:cxnLst/>
              <a:rect l="l" t="t" r="r" b="b"/>
              <a:pathLst>
                <a:path w="15050" h="14622" extrusionOk="0">
                  <a:moveTo>
                    <a:pt x="4882" y="1286"/>
                  </a:moveTo>
                  <a:lnTo>
                    <a:pt x="7097" y="2525"/>
                  </a:lnTo>
                  <a:lnTo>
                    <a:pt x="7097" y="6311"/>
                  </a:lnTo>
                  <a:lnTo>
                    <a:pt x="4263" y="3560"/>
                  </a:lnTo>
                  <a:lnTo>
                    <a:pt x="4882" y="1286"/>
                  </a:lnTo>
                  <a:close/>
                  <a:moveTo>
                    <a:pt x="10049" y="1239"/>
                  </a:moveTo>
                  <a:lnTo>
                    <a:pt x="10716" y="3632"/>
                  </a:lnTo>
                  <a:lnTo>
                    <a:pt x="7954" y="6311"/>
                  </a:lnTo>
                  <a:lnTo>
                    <a:pt x="7954" y="2417"/>
                  </a:lnTo>
                  <a:lnTo>
                    <a:pt x="10049" y="1239"/>
                  </a:lnTo>
                  <a:close/>
                  <a:moveTo>
                    <a:pt x="3751" y="4215"/>
                  </a:moveTo>
                  <a:lnTo>
                    <a:pt x="6525" y="6894"/>
                  </a:lnTo>
                  <a:lnTo>
                    <a:pt x="2501" y="6894"/>
                  </a:lnTo>
                  <a:lnTo>
                    <a:pt x="1286" y="4858"/>
                  </a:lnTo>
                  <a:lnTo>
                    <a:pt x="3751" y="4215"/>
                  </a:lnTo>
                  <a:close/>
                  <a:moveTo>
                    <a:pt x="11383" y="4144"/>
                  </a:moveTo>
                  <a:lnTo>
                    <a:pt x="13728" y="4751"/>
                  </a:lnTo>
                  <a:lnTo>
                    <a:pt x="12442" y="6894"/>
                  </a:lnTo>
                  <a:lnTo>
                    <a:pt x="8525" y="6894"/>
                  </a:lnTo>
                  <a:lnTo>
                    <a:pt x="11383" y="4144"/>
                  </a:lnTo>
                  <a:close/>
                  <a:moveTo>
                    <a:pt x="12550" y="7716"/>
                  </a:moveTo>
                  <a:lnTo>
                    <a:pt x="13764" y="9752"/>
                  </a:lnTo>
                  <a:lnTo>
                    <a:pt x="11299" y="10395"/>
                  </a:lnTo>
                  <a:lnTo>
                    <a:pt x="8525" y="7716"/>
                  </a:lnTo>
                  <a:close/>
                  <a:moveTo>
                    <a:pt x="6501" y="7728"/>
                  </a:moveTo>
                  <a:lnTo>
                    <a:pt x="3668" y="10478"/>
                  </a:lnTo>
                  <a:lnTo>
                    <a:pt x="1310" y="9871"/>
                  </a:lnTo>
                  <a:lnTo>
                    <a:pt x="2596" y="7728"/>
                  </a:lnTo>
                  <a:close/>
                  <a:moveTo>
                    <a:pt x="7954" y="8299"/>
                  </a:moveTo>
                  <a:lnTo>
                    <a:pt x="10787" y="11049"/>
                  </a:lnTo>
                  <a:lnTo>
                    <a:pt x="10168" y="13323"/>
                  </a:lnTo>
                  <a:lnTo>
                    <a:pt x="7942" y="12085"/>
                  </a:lnTo>
                  <a:lnTo>
                    <a:pt x="7942" y="8299"/>
                  </a:lnTo>
                  <a:close/>
                  <a:moveTo>
                    <a:pt x="7120" y="8299"/>
                  </a:moveTo>
                  <a:lnTo>
                    <a:pt x="7120" y="12192"/>
                  </a:lnTo>
                  <a:lnTo>
                    <a:pt x="7097" y="12192"/>
                  </a:lnTo>
                  <a:lnTo>
                    <a:pt x="5001" y="13371"/>
                  </a:lnTo>
                  <a:lnTo>
                    <a:pt x="4346" y="10978"/>
                  </a:lnTo>
                  <a:lnTo>
                    <a:pt x="7120" y="8299"/>
                  </a:lnTo>
                  <a:close/>
                  <a:moveTo>
                    <a:pt x="10585" y="0"/>
                  </a:moveTo>
                  <a:lnTo>
                    <a:pt x="9823" y="417"/>
                  </a:lnTo>
                  <a:lnTo>
                    <a:pt x="7430" y="1763"/>
                  </a:lnTo>
                  <a:lnTo>
                    <a:pt x="5120" y="465"/>
                  </a:lnTo>
                  <a:lnTo>
                    <a:pt x="4358" y="48"/>
                  </a:lnTo>
                  <a:lnTo>
                    <a:pt x="4132" y="870"/>
                  </a:lnTo>
                  <a:lnTo>
                    <a:pt x="3418" y="3453"/>
                  </a:lnTo>
                  <a:lnTo>
                    <a:pt x="846" y="4132"/>
                  </a:lnTo>
                  <a:lnTo>
                    <a:pt x="0" y="4346"/>
                  </a:lnTo>
                  <a:lnTo>
                    <a:pt x="429" y="5084"/>
                  </a:lnTo>
                  <a:lnTo>
                    <a:pt x="1822"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7"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13"/>
            <p:cNvSpPr/>
            <p:nvPr/>
          </p:nvSpPr>
          <p:spPr>
            <a:xfrm>
              <a:off x="5139025" y="3769350"/>
              <a:ext cx="376250" cy="365250"/>
            </a:xfrm>
            <a:custGeom>
              <a:avLst/>
              <a:gdLst/>
              <a:ahLst/>
              <a:cxnLst/>
              <a:rect l="l" t="t" r="r" b="b"/>
              <a:pathLst>
                <a:path w="15050" h="14610" extrusionOk="0">
                  <a:moveTo>
                    <a:pt x="4882" y="1274"/>
                  </a:moveTo>
                  <a:lnTo>
                    <a:pt x="7097" y="2512"/>
                  </a:lnTo>
                  <a:lnTo>
                    <a:pt x="7097" y="6311"/>
                  </a:lnTo>
                  <a:lnTo>
                    <a:pt x="4263" y="3560"/>
                  </a:lnTo>
                  <a:lnTo>
                    <a:pt x="4882" y="1274"/>
                  </a:lnTo>
                  <a:close/>
                  <a:moveTo>
                    <a:pt x="10049" y="1238"/>
                  </a:moveTo>
                  <a:lnTo>
                    <a:pt x="10704" y="3632"/>
                  </a:lnTo>
                  <a:lnTo>
                    <a:pt x="7930" y="6311"/>
                  </a:lnTo>
                  <a:lnTo>
                    <a:pt x="7930" y="2405"/>
                  </a:lnTo>
                  <a:lnTo>
                    <a:pt x="7954" y="2405"/>
                  </a:lnTo>
                  <a:lnTo>
                    <a:pt x="10049" y="1238"/>
                  </a:lnTo>
                  <a:close/>
                  <a:moveTo>
                    <a:pt x="3751" y="4215"/>
                  </a:moveTo>
                  <a:lnTo>
                    <a:pt x="6525" y="6894"/>
                  </a:lnTo>
                  <a:lnTo>
                    <a:pt x="2501" y="6894"/>
                  </a:lnTo>
                  <a:lnTo>
                    <a:pt x="1286" y="4846"/>
                  </a:lnTo>
                  <a:lnTo>
                    <a:pt x="3751" y="4215"/>
                  </a:lnTo>
                  <a:close/>
                  <a:moveTo>
                    <a:pt x="11383" y="4132"/>
                  </a:moveTo>
                  <a:lnTo>
                    <a:pt x="13740" y="4751"/>
                  </a:lnTo>
                  <a:lnTo>
                    <a:pt x="12454" y="6894"/>
                  </a:lnTo>
                  <a:lnTo>
                    <a:pt x="8549" y="6894"/>
                  </a:lnTo>
                  <a:lnTo>
                    <a:pt x="11383" y="4132"/>
                  </a:lnTo>
                  <a:close/>
                  <a:moveTo>
                    <a:pt x="12550" y="7704"/>
                  </a:moveTo>
                  <a:lnTo>
                    <a:pt x="13764" y="9751"/>
                  </a:lnTo>
                  <a:lnTo>
                    <a:pt x="11299" y="10382"/>
                  </a:lnTo>
                  <a:lnTo>
                    <a:pt x="8525" y="7704"/>
                  </a:lnTo>
                  <a:close/>
                  <a:moveTo>
                    <a:pt x="6513" y="7704"/>
                  </a:moveTo>
                  <a:lnTo>
                    <a:pt x="3668" y="10466"/>
                  </a:lnTo>
                  <a:lnTo>
                    <a:pt x="1322" y="9847"/>
                  </a:lnTo>
                  <a:lnTo>
                    <a:pt x="2608" y="7704"/>
                  </a:lnTo>
                  <a:close/>
                  <a:moveTo>
                    <a:pt x="7954" y="8287"/>
                  </a:moveTo>
                  <a:lnTo>
                    <a:pt x="10787" y="11037"/>
                  </a:lnTo>
                  <a:lnTo>
                    <a:pt x="10168" y="13323"/>
                  </a:lnTo>
                  <a:lnTo>
                    <a:pt x="7942" y="12085"/>
                  </a:lnTo>
                  <a:lnTo>
                    <a:pt x="7942"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7"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13"/>
            <p:cNvSpPr/>
            <p:nvPr/>
          </p:nvSpPr>
          <p:spPr>
            <a:xfrm>
              <a:off x="5518225" y="3038600"/>
              <a:ext cx="376275" cy="365250"/>
            </a:xfrm>
            <a:custGeom>
              <a:avLst/>
              <a:gdLst/>
              <a:ahLst/>
              <a:cxnLst/>
              <a:rect l="l" t="t" r="r" b="b"/>
              <a:pathLst>
                <a:path w="15051" h="14610" extrusionOk="0">
                  <a:moveTo>
                    <a:pt x="10050" y="1239"/>
                  </a:moveTo>
                  <a:lnTo>
                    <a:pt x="10705" y="3632"/>
                  </a:lnTo>
                  <a:lnTo>
                    <a:pt x="7931" y="6311"/>
                  </a:lnTo>
                  <a:lnTo>
                    <a:pt x="7931" y="2405"/>
                  </a:lnTo>
                  <a:lnTo>
                    <a:pt x="7942" y="2405"/>
                  </a:lnTo>
                  <a:lnTo>
                    <a:pt x="10050" y="1239"/>
                  </a:lnTo>
                  <a:close/>
                  <a:moveTo>
                    <a:pt x="4883" y="1298"/>
                  </a:moveTo>
                  <a:lnTo>
                    <a:pt x="7097" y="2525"/>
                  </a:lnTo>
                  <a:lnTo>
                    <a:pt x="7097" y="6323"/>
                  </a:lnTo>
                  <a:lnTo>
                    <a:pt x="4252" y="3572"/>
                  </a:lnTo>
                  <a:lnTo>
                    <a:pt x="4883" y="1298"/>
                  </a:lnTo>
                  <a:close/>
                  <a:moveTo>
                    <a:pt x="3751" y="4215"/>
                  </a:moveTo>
                  <a:lnTo>
                    <a:pt x="6514"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7" y="9752"/>
                  </a:lnTo>
                  <a:lnTo>
                    <a:pt x="11312" y="10383"/>
                  </a:lnTo>
                  <a:lnTo>
                    <a:pt x="8538" y="7704"/>
                  </a:lnTo>
                  <a:close/>
                  <a:moveTo>
                    <a:pt x="6514" y="7704"/>
                  </a:moveTo>
                  <a:lnTo>
                    <a:pt x="3656" y="10478"/>
                  </a:lnTo>
                  <a:lnTo>
                    <a:pt x="1323" y="9871"/>
                  </a:lnTo>
                  <a:lnTo>
                    <a:pt x="2608" y="7704"/>
                  </a:lnTo>
                  <a:close/>
                  <a:moveTo>
                    <a:pt x="7942" y="8287"/>
                  </a:moveTo>
                  <a:lnTo>
                    <a:pt x="10788" y="11038"/>
                  </a:lnTo>
                  <a:lnTo>
                    <a:pt x="10169" y="13324"/>
                  </a:lnTo>
                  <a:lnTo>
                    <a:pt x="7942" y="12085"/>
                  </a:lnTo>
                  <a:lnTo>
                    <a:pt x="7942" y="8287"/>
                  </a:lnTo>
                  <a:close/>
                  <a:moveTo>
                    <a:pt x="7109" y="8287"/>
                  </a:moveTo>
                  <a:lnTo>
                    <a:pt x="7109" y="12192"/>
                  </a:lnTo>
                  <a:lnTo>
                    <a:pt x="7097" y="12192"/>
                  </a:lnTo>
                  <a:lnTo>
                    <a:pt x="5002" y="13359"/>
                  </a:lnTo>
                  <a:lnTo>
                    <a:pt x="4347" y="10966"/>
                  </a:lnTo>
                  <a:lnTo>
                    <a:pt x="7109" y="8287"/>
                  </a:lnTo>
                  <a:close/>
                  <a:moveTo>
                    <a:pt x="10586" y="0"/>
                  </a:moveTo>
                  <a:lnTo>
                    <a:pt x="9824" y="417"/>
                  </a:lnTo>
                  <a:lnTo>
                    <a:pt x="7430" y="1751"/>
                  </a:lnTo>
                  <a:lnTo>
                    <a:pt x="5121" y="453"/>
                  </a:lnTo>
                  <a:lnTo>
                    <a:pt x="4359" y="48"/>
                  </a:lnTo>
                  <a:lnTo>
                    <a:pt x="4132" y="858"/>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28" y="14193"/>
                  </a:lnTo>
                  <a:lnTo>
                    <a:pt x="7621" y="12859"/>
                  </a:lnTo>
                  <a:lnTo>
                    <a:pt x="9931"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8" y="4013"/>
                  </a:lnTo>
                  <a:lnTo>
                    <a:pt x="11491" y="3322"/>
                  </a:lnTo>
                  <a:lnTo>
                    <a:pt x="10800"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13"/>
            <p:cNvSpPr/>
            <p:nvPr/>
          </p:nvSpPr>
          <p:spPr>
            <a:xfrm>
              <a:off x="5139025" y="2673075"/>
              <a:ext cx="376250" cy="365550"/>
            </a:xfrm>
            <a:custGeom>
              <a:avLst/>
              <a:gdLst/>
              <a:ahLst/>
              <a:cxnLst/>
              <a:rect l="l" t="t" r="r" b="b"/>
              <a:pathLst>
                <a:path w="15050" h="14622" extrusionOk="0">
                  <a:moveTo>
                    <a:pt x="4894" y="1286"/>
                  </a:moveTo>
                  <a:lnTo>
                    <a:pt x="7120" y="2525"/>
                  </a:lnTo>
                  <a:lnTo>
                    <a:pt x="7120" y="6311"/>
                  </a:lnTo>
                  <a:lnTo>
                    <a:pt x="4275" y="3561"/>
                  </a:lnTo>
                  <a:lnTo>
                    <a:pt x="4894" y="1286"/>
                  </a:lnTo>
                  <a:close/>
                  <a:moveTo>
                    <a:pt x="10049" y="1251"/>
                  </a:moveTo>
                  <a:lnTo>
                    <a:pt x="10704" y="3656"/>
                  </a:lnTo>
                  <a:lnTo>
                    <a:pt x="7930" y="6335"/>
                  </a:lnTo>
                  <a:lnTo>
                    <a:pt x="7930" y="2429"/>
                  </a:lnTo>
                  <a:lnTo>
                    <a:pt x="7954" y="2429"/>
                  </a:lnTo>
                  <a:lnTo>
                    <a:pt x="10049" y="1251"/>
                  </a:lnTo>
                  <a:close/>
                  <a:moveTo>
                    <a:pt x="11383" y="4144"/>
                  </a:moveTo>
                  <a:lnTo>
                    <a:pt x="13728" y="4751"/>
                  </a:lnTo>
                  <a:lnTo>
                    <a:pt x="12442" y="6894"/>
                  </a:lnTo>
                  <a:lnTo>
                    <a:pt x="8525" y="6894"/>
                  </a:lnTo>
                  <a:lnTo>
                    <a:pt x="11383" y="4144"/>
                  </a:lnTo>
                  <a:close/>
                  <a:moveTo>
                    <a:pt x="3751" y="4227"/>
                  </a:moveTo>
                  <a:lnTo>
                    <a:pt x="6513" y="6906"/>
                  </a:lnTo>
                  <a:lnTo>
                    <a:pt x="2501" y="6906"/>
                  </a:lnTo>
                  <a:lnTo>
                    <a:pt x="1286" y="4870"/>
                  </a:lnTo>
                  <a:lnTo>
                    <a:pt x="3751" y="4227"/>
                  </a:lnTo>
                  <a:close/>
                  <a:moveTo>
                    <a:pt x="12562" y="7728"/>
                  </a:moveTo>
                  <a:lnTo>
                    <a:pt x="13788" y="9764"/>
                  </a:lnTo>
                  <a:lnTo>
                    <a:pt x="11311" y="10407"/>
                  </a:lnTo>
                  <a:lnTo>
                    <a:pt x="8549" y="7728"/>
                  </a:lnTo>
                  <a:close/>
                  <a:moveTo>
                    <a:pt x="6525" y="7716"/>
                  </a:moveTo>
                  <a:lnTo>
                    <a:pt x="3679" y="10466"/>
                  </a:lnTo>
                  <a:lnTo>
                    <a:pt x="1346" y="9859"/>
                  </a:lnTo>
                  <a:lnTo>
                    <a:pt x="2608" y="7716"/>
                  </a:lnTo>
                  <a:close/>
                  <a:moveTo>
                    <a:pt x="7954" y="8299"/>
                  </a:moveTo>
                  <a:lnTo>
                    <a:pt x="10787" y="11050"/>
                  </a:lnTo>
                  <a:lnTo>
                    <a:pt x="10168" y="13324"/>
                  </a:lnTo>
                  <a:lnTo>
                    <a:pt x="7942" y="12085"/>
                  </a:lnTo>
                  <a:lnTo>
                    <a:pt x="7942" y="8299"/>
                  </a:lnTo>
                  <a:close/>
                  <a:moveTo>
                    <a:pt x="7120" y="8287"/>
                  </a:moveTo>
                  <a:lnTo>
                    <a:pt x="7120" y="12193"/>
                  </a:lnTo>
                  <a:lnTo>
                    <a:pt x="7097" y="12193"/>
                  </a:lnTo>
                  <a:lnTo>
                    <a:pt x="5001" y="13371"/>
                  </a:lnTo>
                  <a:lnTo>
                    <a:pt x="4346" y="10966"/>
                  </a:lnTo>
                  <a:lnTo>
                    <a:pt x="7120" y="8287"/>
                  </a:lnTo>
                  <a:close/>
                  <a:moveTo>
                    <a:pt x="10585" y="1"/>
                  </a:moveTo>
                  <a:lnTo>
                    <a:pt x="9823" y="417"/>
                  </a:lnTo>
                  <a:lnTo>
                    <a:pt x="7430" y="1763"/>
                  </a:lnTo>
                  <a:lnTo>
                    <a:pt x="5120" y="465"/>
                  </a:lnTo>
                  <a:lnTo>
                    <a:pt x="4358" y="48"/>
                  </a:lnTo>
                  <a:lnTo>
                    <a:pt x="4144" y="870"/>
                  </a:lnTo>
                  <a:lnTo>
                    <a:pt x="3429" y="3453"/>
                  </a:lnTo>
                  <a:lnTo>
                    <a:pt x="846" y="4132"/>
                  </a:lnTo>
                  <a:lnTo>
                    <a:pt x="0" y="4346"/>
                  </a:lnTo>
                  <a:lnTo>
                    <a:pt x="429" y="5085"/>
                  </a:lnTo>
                  <a:lnTo>
                    <a:pt x="1822"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7"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13"/>
            <p:cNvSpPr/>
            <p:nvPr/>
          </p:nvSpPr>
          <p:spPr>
            <a:xfrm>
              <a:off x="5139025" y="846375"/>
              <a:ext cx="376250" cy="365250"/>
            </a:xfrm>
            <a:custGeom>
              <a:avLst/>
              <a:gdLst/>
              <a:ahLst/>
              <a:cxnLst/>
              <a:rect l="l" t="t" r="r" b="b"/>
              <a:pathLst>
                <a:path w="15050" h="14610" extrusionOk="0">
                  <a:moveTo>
                    <a:pt x="10049" y="1250"/>
                  </a:moveTo>
                  <a:lnTo>
                    <a:pt x="10704" y="3643"/>
                  </a:lnTo>
                  <a:lnTo>
                    <a:pt x="7930" y="6322"/>
                  </a:lnTo>
                  <a:lnTo>
                    <a:pt x="7930" y="2429"/>
                  </a:lnTo>
                  <a:lnTo>
                    <a:pt x="7954" y="2429"/>
                  </a:lnTo>
                  <a:lnTo>
                    <a:pt x="10049" y="1250"/>
                  </a:lnTo>
                  <a:close/>
                  <a:moveTo>
                    <a:pt x="4882" y="1310"/>
                  </a:moveTo>
                  <a:lnTo>
                    <a:pt x="7097" y="2548"/>
                  </a:lnTo>
                  <a:lnTo>
                    <a:pt x="7097" y="6334"/>
                  </a:lnTo>
                  <a:lnTo>
                    <a:pt x="4263" y="3584"/>
                  </a:lnTo>
                  <a:lnTo>
                    <a:pt x="4882" y="1310"/>
                  </a:lnTo>
                  <a:close/>
                  <a:moveTo>
                    <a:pt x="3751" y="4227"/>
                  </a:moveTo>
                  <a:lnTo>
                    <a:pt x="6513" y="6906"/>
                  </a:lnTo>
                  <a:lnTo>
                    <a:pt x="2501" y="6906"/>
                  </a:lnTo>
                  <a:lnTo>
                    <a:pt x="1286" y="4870"/>
                  </a:lnTo>
                  <a:lnTo>
                    <a:pt x="3751" y="4227"/>
                  </a:lnTo>
                  <a:close/>
                  <a:moveTo>
                    <a:pt x="11371" y="4143"/>
                  </a:moveTo>
                  <a:lnTo>
                    <a:pt x="13705" y="4763"/>
                  </a:lnTo>
                  <a:lnTo>
                    <a:pt x="12442" y="6906"/>
                  </a:lnTo>
                  <a:lnTo>
                    <a:pt x="8525" y="6906"/>
                  </a:lnTo>
                  <a:lnTo>
                    <a:pt x="11371" y="4143"/>
                  </a:lnTo>
                  <a:close/>
                  <a:moveTo>
                    <a:pt x="12550" y="7727"/>
                  </a:moveTo>
                  <a:lnTo>
                    <a:pt x="13764" y="9763"/>
                  </a:lnTo>
                  <a:lnTo>
                    <a:pt x="11299" y="10406"/>
                  </a:lnTo>
                  <a:lnTo>
                    <a:pt x="8525" y="7727"/>
                  </a:lnTo>
                  <a:close/>
                  <a:moveTo>
                    <a:pt x="6513" y="7739"/>
                  </a:moveTo>
                  <a:lnTo>
                    <a:pt x="3668" y="10489"/>
                  </a:lnTo>
                  <a:lnTo>
                    <a:pt x="1322" y="9882"/>
                  </a:lnTo>
                  <a:lnTo>
                    <a:pt x="2608" y="7739"/>
                  </a:lnTo>
                  <a:close/>
                  <a:moveTo>
                    <a:pt x="7954" y="8299"/>
                  </a:moveTo>
                  <a:lnTo>
                    <a:pt x="10787" y="11061"/>
                  </a:lnTo>
                  <a:lnTo>
                    <a:pt x="10168" y="13335"/>
                  </a:lnTo>
                  <a:lnTo>
                    <a:pt x="7954" y="12097"/>
                  </a:lnTo>
                  <a:lnTo>
                    <a:pt x="7954" y="8299"/>
                  </a:lnTo>
                  <a:close/>
                  <a:moveTo>
                    <a:pt x="7120" y="8299"/>
                  </a:moveTo>
                  <a:lnTo>
                    <a:pt x="7120" y="12204"/>
                  </a:lnTo>
                  <a:lnTo>
                    <a:pt x="7097" y="12204"/>
                  </a:lnTo>
                  <a:lnTo>
                    <a:pt x="5001" y="13383"/>
                  </a:lnTo>
                  <a:lnTo>
                    <a:pt x="4346" y="10978"/>
                  </a:lnTo>
                  <a:lnTo>
                    <a:pt x="7120" y="8299"/>
                  </a:lnTo>
                  <a:close/>
                  <a:moveTo>
                    <a:pt x="10585" y="0"/>
                  </a:moveTo>
                  <a:lnTo>
                    <a:pt x="9823" y="417"/>
                  </a:lnTo>
                  <a:lnTo>
                    <a:pt x="7430" y="1750"/>
                  </a:lnTo>
                  <a:lnTo>
                    <a:pt x="5120" y="464"/>
                  </a:lnTo>
                  <a:lnTo>
                    <a:pt x="4358" y="48"/>
                  </a:lnTo>
                  <a:lnTo>
                    <a:pt x="4144" y="857"/>
                  </a:lnTo>
                  <a:lnTo>
                    <a:pt x="3429" y="3453"/>
                  </a:lnTo>
                  <a:lnTo>
                    <a:pt x="846" y="4120"/>
                  </a:lnTo>
                  <a:lnTo>
                    <a:pt x="0" y="4346"/>
                  </a:lnTo>
                  <a:lnTo>
                    <a:pt x="429" y="5072"/>
                  </a:lnTo>
                  <a:lnTo>
                    <a:pt x="1822" y="7394"/>
                  </a:lnTo>
                  <a:lnTo>
                    <a:pt x="477" y="9644"/>
                  </a:lnTo>
                  <a:lnTo>
                    <a:pt x="48" y="10370"/>
                  </a:lnTo>
                  <a:lnTo>
                    <a:pt x="893" y="10597"/>
                  </a:lnTo>
                  <a:lnTo>
                    <a:pt x="3560" y="11299"/>
                  </a:lnTo>
                  <a:lnTo>
                    <a:pt x="4239" y="13799"/>
                  </a:lnTo>
                  <a:lnTo>
                    <a:pt x="4465" y="14609"/>
                  </a:lnTo>
                  <a:lnTo>
                    <a:pt x="5227" y="14192"/>
                  </a:lnTo>
                  <a:lnTo>
                    <a:pt x="7620" y="12859"/>
                  </a:lnTo>
                  <a:lnTo>
                    <a:pt x="9942" y="14157"/>
                  </a:lnTo>
                  <a:lnTo>
                    <a:pt x="10704" y="14573"/>
                  </a:lnTo>
                  <a:lnTo>
                    <a:pt x="10930" y="13752"/>
                  </a:lnTo>
                  <a:lnTo>
                    <a:pt x="11645" y="11156"/>
                  </a:lnTo>
                  <a:lnTo>
                    <a:pt x="14216" y="10489"/>
                  </a:lnTo>
                  <a:lnTo>
                    <a:pt x="15050" y="10263"/>
                  </a:lnTo>
                  <a:lnTo>
                    <a:pt x="14609" y="9537"/>
                  </a:lnTo>
                  <a:lnTo>
                    <a:pt x="13228" y="7215"/>
                  </a:lnTo>
                  <a:lnTo>
                    <a:pt x="14574" y="4965"/>
                  </a:lnTo>
                  <a:lnTo>
                    <a:pt x="15002" y="4239"/>
                  </a:lnTo>
                  <a:lnTo>
                    <a:pt x="14157" y="4012"/>
                  </a:lnTo>
                  <a:lnTo>
                    <a:pt x="11490" y="3322"/>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13"/>
            <p:cNvSpPr/>
            <p:nvPr/>
          </p:nvSpPr>
          <p:spPr>
            <a:xfrm>
              <a:off x="4759800" y="2307850"/>
              <a:ext cx="376275" cy="365250"/>
            </a:xfrm>
            <a:custGeom>
              <a:avLst/>
              <a:gdLst/>
              <a:ahLst/>
              <a:cxnLst/>
              <a:rect l="l" t="t" r="r" b="b"/>
              <a:pathLst>
                <a:path w="15051" h="14610" extrusionOk="0">
                  <a:moveTo>
                    <a:pt x="4882" y="1298"/>
                  </a:moveTo>
                  <a:lnTo>
                    <a:pt x="7109" y="2525"/>
                  </a:lnTo>
                  <a:lnTo>
                    <a:pt x="7109" y="6323"/>
                  </a:lnTo>
                  <a:lnTo>
                    <a:pt x="4263" y="3573"/>
                  </a:lnTo>
                  <a:lnTo>
                    <a:pt x="4882" y="1298"/>
                  </a:lnTo>
                  <a:close/>
                  <a:moveTo>
                    <a:pt x="10050" y="1251"/>
                  </a:moveTo>
                  <a:lnTo>
                    <a:pt x="10705" y="3644"/>
                  </a:lnTo>
                  <a:lnTo>
                    <a:pt x="7942" y="6323"/>
                  </a:lnTo>
                  <a:lnTo>
                    <a:pt x="7942" y="2430"/>
                  </a:lnTo>
                  <a:lnTo>
                    <a:pt x="7954" y="2430"/>
                  </a:lnTo>
                  <a:lnTo>
                    <a:pt x="10050" y="1251"/>
                  </a:lnTo>
                  <a:close/>
                  <a:moveTo>
                    <a:pt x="11395" y="4132"/>
                  </a:moveTo>
                  <a:lnTo>
                    <a:pt x="13729" y="4751"/>
                  </a:lnTo>
                  <a:lnTo>
                    <a:pt x="12443" y="6894"/>
                  </a:lnTo>
                  <a:lnTo>
                    <a:pt x="8538" y="6894"/>
                  </a:lnTo>
                  <a:lnTo>
                    <a:pt x="11395" y="4132"/>
                  </a:lnTo>
                  <a:close/>
                  <a:moveTo>
                    <a:pt x="3751" y="4227"/>
                  </a:moveTo>
                  <a:lnTo>
                    <a:pt x="6525" y="6906"/>
                  </a:lnTo>
                  <a:lnTo>
                    <a:pt x="2501" y="6906"/>
                  </a:lnTo>
                  <a:lnTo>
                    <a:pt x="1287" y="4870"/>
                  </a:lnTo>
                  <a:lnTo>
                    <a:pt x="3751" y="4227"/>
                  </a:lnTo>
                  <a:close/>
                  <a:moveTo>
                    <a:pt x="12562" y="7728"/>
                  </a:moveTo>
                  <a:lnTo>
                    <a:pt x="13788" y="9764"/>
                  </a:lnTo>
                  <a:lnTo>
                    <a:pt x="11312" y="10407"/>
                  </a:lnTo>
                  <a:lnTo>
                    <a:pt x="8550" y="7728"/>
                  </a:lnTo>
                  <a:close/>
                  <a:moveTo>
                    <a:pt x="6525" y="7728"/>
                  </a:moveTo>
                  <a:lnTo>
                    <a:pt x="3668" y="10478"/>
                  </a:lnTo>
                  <a:lnTo>
                    <a:pt x="1334" y="9871"/>
                  </a:lnTo>
                  <a:lnTo>
                    <a:pt x="2608" y="7728"/>
                  </a:lnTo>
                  <a:close/>
                  <a:moveTo>
                    <a:pt x="7954" y="8299"/>
                  </a:moveTo>
                  <a:lnTo>
                    <a:pt x="10788" y="11062"/>
                  </a:lnTo>
                  <a:lnTo>
                    <a:pt x="10169" y="13336"/>
                  </a:lnTo>
                  <a:lnTo>
                    <a:pt x="7954" y="12097"/>
                  </a:lnTo>
                  <a:lnTo>
                    <a:pt x="7954" y="8299"/>
                  </a:lnTo>
                  <a:close/>
                  <a:moveTo>
                    <a:pt x="7121" y="8299"/>
                  </a:moveTo>
                  <a:lnTo>
                    <a:pt x="7121" y="12205"/>
                  </a:lnTo>
                  <a:lnTo>
                    <a:pt x="7109" y="12205"/>
                  </a:lnTo>
                  <a:lnTo>
                    <a:pt x="5001" y="13383"/>
                  </a:lnTo>
                  <a:lnTo>
                    <a:pt x="4347" y="10978"/>
                  </a:lnTo>
                  <a:lnTo>
                    <a:pt x="7121" y="8299"/>
                  </a:lnTo>
                  <a:close/>
                  <a:moveTo>
                    <a:pt x="10586" y="1"/>
                  </a:moveTo>
                  <a:lnTo>
                    <a:pt x="9824" y="417"/>
                  </a:lnTo>
                  <a:lnTo>
                    <a:pt x="7430" y="1751"/>
                  </a:lnTo>
                  <a:lnTo>
                    <a:pt x="5121" y="465"/>
                  </a:lnTo>
                  <a:lnTo>
                    <a:pt x="4370" y="48"/>
                  </a:lnTo>
                  <a:lnTo>
                    <a:pt x="4144" y="858"/>
                  </a:lnTo>
                  <a:lnTo>
                    <a:pt x="3430" y="3453"/>
                  </a:lnTo>
                  <a:lnTo>
                    <a:pt x="858" y="4120"/>
                  </a:lnTo>
                  <a:lnTo>
                    <a:pt x="1" y="4346"/>
                  </a:lnTo>
                  <a:lnTo>
                    <a:pt x="441" y="5073"/>
                  </a:lnTo>
                  <a:lnTo>
                    <a:pt x="1823" y="7394"/>
                  </a:lnTo>
                  <a:lnTo>
                    <a:pt x="477" y="9645"/>
                  </a:lnTo>
                  <a:lnTo>
                    <a:pt x="48" y="10371"/>
                  </a:lnTo>
                  <a:lnTo>
                    <a:pt x="894" y="10597"/>
                  </a:lnTo>
                  <a:lnTo>
                    <a:pt x="3561" y="11300"/>
                  </a:lnTo>
                  <a:lnTo>
                    <a:pt x="4251" y="13800"/>
                  </a:lnTo>
                  <a:lnTo>
                    <a:pt x="4466" y="14610"/>
                  </a:lnTo>
                  <a:lnTo>
                    <a:pt x="5228" y="14193"/>
                  </a:lnTo>
                  <a:lnTo>
                    <a:pt x="7621" y="12859"/>
                  </a:lnTo>
                  <a:lnTo>
                    <a:pt x="9931" y="14145"/>
                  </a:lnTo>
                  <a:lnTo>
                    <a:pt x="10693" y="14574"/>
                  </a:lnTo>
                  <a:lnTo>
                    <a:pt x="10919" y="13752"/>
                  </a:lnTo>
                  <a:lnTo>
                    <a:pt x="11633" y="11157"/>
                  </a:lnTo>
                  <a:lnTo>
                    <a:pt x="14205" y="10490"/>
                  </a:lnTo>
                  <a:lnTo>
                    <a:pt x="15050" y="10264"/>
                  </a:lnTo>
                  <a:lnTo>
                    <a:pt x="14622" y="9538"/>
                  </a:lnTo>
                  <a:lnTo>
                    <a:pt x="13241" y="7216"/>
                  </a:lnTo>
                  <a:lnTo>
                    <a:pt x="14574" y="4966"/>
                  </a:lnTo>
                  <a:lnTo>
                    <a:pt x="15003" y="4239"/>
                  </a:lnTo>
                  <a:lnTo>
                    <a:pt x="14157" y="4013"/>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13"/>
            <p:cNvSpPr/>
            <p:nvPr/>
          </p:nvSpPr>
          <p:spPr>
            <a:xfrm>
              <a:off x="4759800" y="1942325"/>
              <a:ext cx="376275" cy="365550"/>
            </a:xfrm>
            <a:custGeom>
              <a:avLst/>
              <a:gdLst/>
              <a:ahLst/>
              <a:cxnLst/>
              <a:rect l="l" t="t" r="r" b="b"/>
              <a:pathLst>
                <a:path w="15051" h="14622" extrusionOk="0">
                  <a:moveTo>
                    <a:pt x="4882" y="1299"/>
                  </a:moveTo>
                  <a:lnTo>
                    <a:pt x="7109" y="2537"/>
                  </a:lnTo>
                  <a:lnTo>
                    <a:pt x="7109" y="6335"/>
                  </a:lnTo>
                  <a:lnTo>
                    <a:pt x="4263" y="3573"/>
                  </a:lnTo>
                  <a:lnTo>
                    <a:pt x="4882"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38" y="6895"/>
                  </a:lnTo>
                  <a:lnTo>
                    <a:pt x="11395" y="4144"/>
                  </a:lnTo>
                  <a:close/>
                  <a:moveTo>
                    <a:pt x="3751" y="4228"/>
                  </a:moveTo>
                  <a:lnTo>
                    <a:pt x="6525" y="6906"/>
                  </a:lnTo>
                  <a:lnTo>
                    <a:pt x="2501" y="6906"/>
                  </a:lnTo>
                  <a:lnTo>
                    <a:pt x="1287" y="4870"/>
                  </a:lnTo>
                  <a:lnTo>
                    <a:pt x="3751" y="4228"/>
                  </a:lnTo>
                  <a:close/>
                  <a:moveTo>
                    <a:pt x="12562" y="7728"/>
                  </a:moveTo>
                  <a:lnTo>
                    <a:pt x="13788" y="9764"/>
                  </a:lnTo>
                  <a:lnTo>
                    <a:pt x="11312" y="10407"/>
                  </a:lnTo>
                  <a:lnTo>
                    <a:pt x="8550" y="7728"/>
                  </a:lnTo>
                  <a:close/>
                  <a:moveTo>
                    <a:pt x="6525" y="7728"/>
                  </a:moveTo>
                  <a:lnTo>
                    <a:pt x="3668" y="10478"/>
                  </a:lnTo>
                  <a:lnTo>
                    <a:pt x="1334" y="9871"/>
                  </a:lnTo>
                  <a:lnTo>
                    <a:pt x="2608" y="7728"/>
                  </a:lnTo>
                  <a:close/>
                  <a:moveTo>
                    <a:pt x="7954" y="8311"/>
                  </a:moveTo>
                  <a:lnTo>
                    <a:pt x="10788" y="11062"/>
                  </a:lnTo>
                  <a:lnTo>
                    <a:pt x="10169" y="13336"/>
                  </a:lnTo>
                  <a:lnTo>
                    <a:pt x="7954" y="12109"/>
                  </a:lnTo>
                  <a:lnTo>
                    <a:pt x="7954" y="8311"/>
                  </a:lnTo>
                  <a:close/>
                  <a:moveTo>
                    <a:pt x="7121" y="8311"/>
                  </a:moveTo>
                  <a:lnTo>
                    <a:pt x="7121" y="12205"/>
                  </a:lnTo>
                  <a:lnTo>
                    <a:pt x="7109" y="12205"/>
                  </a:lnTo>
                  <a:lnTo>
                    <a:pt x="5001" y="13383"/>
                  </a:lnTo>
                  <a:lnTo>
                    <a:pt x="4347" y="10990"/>
                  </a:lnTo>
                  <a:lnTo>
                    <a:pt x="7121" y="8311"/>
                  </a:lnTo>
                  <a:close/>
                  <a:moveTo>
                    <a:pt x="10586" y="1"/>
                  </a:moveTo>
                  <a:lnTo>
                    <a:pt x="9824" y="418"/>
                  </a:lnTo>
                  <a:lnTo>
                    <a:pt x="7430" y="1763"/>
                  </a:lnTo>
                  <a:lnTo>
                    <a:pt x="5121" y="465"/>
                  </a:lnTo>
                  <a:lnTo>
                    <a:pt x="4370" y="48"/>
                  </a:lnTo>
                  <a:lnTo>
                    <a:pt x="4144" y="870"/>
                  </a:lnTo>
                  <a:lnTo>
                    <a:pt x="3430" y="3454"/>
                  </a:lnTo>
                  <a:lnTo>
                    <a:pt x="858" y="4132"/>
                  </a:lnTo>
                  <a:lnTo>
                    <a:pt x="1" y="4347"/>
                  </a:lnTo>
                  <a:lnTo>
                    <a:pt x="441" y="5085"/>
                  </a:lnTo>
                  <a:lnTo>
                    <a:pt x="1823" y="7406"/>
                  </a:lnTo>
                  <a:lnTo>
                    <a:pt x="477" y="9645"/>
                  </a:lnTo>
                  <a:lnTo>
                    <a:pt x="48" y="10383"/>
                  </a:lnTo>
                  <a:lnTo>
                    <a:pt x="894" y="10597"/>
                  </a:lnTo>
                  <a:lnTo>
                    <a:pt x="3561" y="11300"/>
                  </a:lnTo>
                  <a:lnTo>
                    <a:pt x="4251" y="13800"/>
                  </a:lnTo>
                  <a:lnTo>
                    <a:pt x="4466" y="14622"/>
                  </a:lnTo>
                  <a:lnTo>
                    <a:pt x="5228" y="14205"/>
                  </a:lnTo>
                  <a:lnTo>
                    <a:pt x="7621" y="12860"/>
                  </a:lnTo>
                  <a:lnTo>
                    <a:pt x="9931" y="14157"/>
                  </a:lnTo>
                  <a:lnTo>
                    <a:pt x="10693" y="14574"/>
                  </a:lnTo>
                  <a:lnTo>
                    <a:pt x="10919"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5" name="Google Shape;695;p13"/>
            <p:cNvSpPr/>
            <p:nvPr/>
          </p:nvSpPr>
          <p:spPr>
            <a:xfrm>
              <a:off x="4759800" y="2673075"/>
              <a:ext cx="376275" cy="365550"/>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16" y="3656"/>
                  </a:lnTo>
                  <a:lnTo>
                    <a:pt x="7954" y="6335"/>
                  </a:lnTo>
                  <a:lnTo>
                    <a:pt x="7954" y="2429"/>
                  </a:lnTo>
                  <a:lnTo>
                    <a:pt x="10050" y="1251"/>
                  </a:lnTo>
                  <a:close/>
                  <a:moveTo>
                    <a:pt x="11395" y="4144"/>
                  </a:moveTo>
                  <a:lnTo>
                    <a:pt x="13729" y="4751"/>
                  </a:lnTo>
                  <a:lnTo>
                    <a:pt x="12443" y="6894"/>
                  </a:lnTo>
                  <a:lnTo>
                    <a:pt x="8538" y="6894"/>
                  </a:lnTo>
                  <a:lnTo>
                    <a:pt x="11395" y="4144"/>
                  </a:lnTo>
                  <a:close/>
                  <a:moveTo>
                    <a:pt x="3751" y="4227"/>
                  </a:moveTo>
                  <a:lnTo>
                    <a:pt x="6525" y="6906"/>
                  </a:lnTo>
                  <a:lnTo>
                    <a:pt x="2501" y="6906"/>
                  </a:lnTo>
                  <a:lnTo>
                    <a:pt x="1287" y="4870"/>
                  </a:lnTo>
                  <a:lnTo>
                    <a:pt x="3751" y="4227"/>
                  </a:lnTo>
                  <a:close/>
                  <a:moveTo>
                    <a:pt x="12562" y="7728"/>
                  </a:moveTo>
                  <a:lnTo>
                    <a:pt x="13788" y="9764"/>
                  </a:lnTo>
                  <a:lnTo>
                    <a:pt x="11312" y="10407"/>
                  </a:lnTo>
                  <a:lnTo>
                    <a:pt x="8550" y="7728"/>
                  </a:lnTo>
                  <a:close/>
                  <a:moveTo>
                    <a:pt x="6525" y="7716"/>
                  </a:moveTo>
                  <a:lnTo>
                    <a:pt x="3680" y="10466"/>
                  </a:lnTo>
                  <a:lnTo>
                    <a:pt x="1346" y="9859"/>
                  </a:lnTo>
                  <a:lnTo>
                    <a:pt x="2608" y="7716"/>
                  </a:lnTo>
                  <a:close/>
                  <a:moveTo>
                    <a:pt x="7954" y="8299"/>
                  </a:moveTo>
                  <a:lnTo>
                    <a:pt x="10800" y="11050"/>
                  </a:lnTo>
                  <a:lnTo>
                    <a:pt x="10169" y="13324"/>
                  </a:lnTo>
                  <a:lnTo>
                    <a:pt x="7954" y="12085"/>
                  </a:lnTo>
                  <a:lnTo>
                    <a:pt x="7954" y="8299"/>
                  </a:lnTo>
                  <a:close/>
                  <a:moveTo>
                    <a:pt x="7121" y="8287"/>
                  </a:moveTo>
                  <a:lnTo>
                    <a:pt x="7121" y="12193"/>
                  </a:lnTo>
                  <a:lnTo>
                    <a:pt x="7109" y="12193"/>
                  </a:lnTo>
                  <a:lnTo>
                    <a:pt x="5001" y="13371"/>
                  </a:lnTo>
                  <a:lnTo>
                    <a:pt x="4347" y="10966"/>
                  </a:lnTo>
                  <a:lnTo>
                    <a:pt x="7121" y="8287"/>
                  </a:lnTo>
                  <a:close/>
                  <a:moveTo>
                    <a:pt x="10586" y="1"/>
                  </a:moveTo>
                  <a:lnTo>
                    <a:pt x="9824" y="417"/>
                  </a:lnTo>
                  <a:lnTo>
                    <a:pt x="7430" y="1763"/>
                  </a:lnTo>
                  <a:lnTo>
                    <a:pt x="5121" y="465"/>
                  </a:lnTo>
                  <a:lnTo>
                    <a:pt x="4359" y="48"/>
                  </a:lnTo>
                  <a:lnTo>
                    <a:pt x="4144" y="870"/>
                  </a:lnTo>
                  <a:lnTo>
                    <a:pt x="3430" y="3453"/>
                  </a:lnTo>
                  <a:lnTo>
                    <a:pt x="858" y="4132"/>
                  </a:lnTo>
                  <a:lnTo>
                    <a:pt x="1" y="4346"/>
                  </a:lnTo>
                  <a:lnTo>
                    <a:pt x="441" y="5085"/>
                  </a:lnTo>
                  <a:lnTo>
                    <a:pt x="1823" y="7406"/>
                  </a:lnTo>
                  <a:lnTo>
                    <a:pt x="477" y="9645"/>
                  </a:lnTo>
                  <a:lnTo>
                    <a:pt x="48"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21" y="11169"/>
                  </a:lnTo>
                  <a:lnTo>
                    <a:pt x="14205" y="10502"/>
                  </a:lnTo>
                  <a:lnTo>
                    <a:pt x="15050" y="10276"/>
                  </a:lnTo>
                  <a:lnTo>
                    <a:pt x="14622" y="9549"/>
                  </a:lnTo>
                  <a:lnTo>
                    <a:pt x="13229" y="7228"/>
                  </a:lnTo>
                  <a:lnTo>
                    <a:pt x="14574" y="4977"/>
                  </a:lnTo>
                  <a:lnTo>
                    <a:pt x="15003" y="4251"/>
                  </a:lnTo>
                  <a:lnTo>
                    <a:pt x="14157" y="4025"/>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6" name="Google Shape;696;p13"/>
            <p:cNvSpPr/>
            <p:nvPr/>
          </p:nvSpPr>
          <p:spPr>
            <a:xfrm>
              <a:off x="4759800"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50" y="1250"/>
                  </a:moveTo>
                  <a:lnTo>
                    <a:pt x="10705" y="3655"/>
                  </a:lnTo>
                  <a:lnTo>
                    <a:pt x="7942" y="6334"/>
                  </a:lnTo>
                  <a:lnTo>
                    <a:pt x="7942" y="2429"/>
                  </a:lnTo>
                  <a:lnTo>
                    <a:pt x="7954" y="2429"/>
                  </a:lnTo>
                  <a:lnTo>
                    <a:pt x="10050" y="1250"/>
                  </a:lnTo>
                  <a:close/>
                  <a:moveTo>
                    <a:pt x="3751" y="4227"/>
                  </a:moveTo>
                  <a:lnTo>
                    <a:pt x="6525" y="6906"/>
                  </a:lnTo>
                  <a:lnTo>
                    <a:pt x="2501" y="6906"/>
                  </a:lnTo>
                  <a:lnTo>
                    <a:pt x="1287" y="4870"/>
                  </a:lnTo>
                  <a:lnTo>
                    <a:pt x="3751" y="4227"/>
                  </a:lnTo>
                  <a:close/>
                  <a:moveTo>
                    <a:pt x="11395" y="4155"/>
                  </a:moveTo>
                  <a:lnTo>
                    <a:pt x="13741" y="4763"/>
                  </a:lnTo>
                  <a:lnTo>
                    <a:pt x="12467" y="6906"/>
                  </a:lnTo>
                  <a:lnTo>
                    <a:pt x="8550" y="6906"/>
                  </a:lnTo>
                  <a:lnTo>
                    <a:pt x="11395" y="4155"/>
                  </a:lnTo>
                  <a:close/>
                  <a:moveTo>
                    <a:pt x="12562" y="7727"/>
                  </a:moveTo>
                  <a:lnTo>
                    <a:pt x="13788" y="9763"/>
                  </a:lnTo>
                  <a:lnTo>
                    <a:pt x="11312" y="10406"/>
                  </a:lnTo>
                  <a:lnTo>
                    <a:pt x="8550" y="7727"/>
                  </a:lnTo>
                  <a:close/>
                  <a:moveTo>
                    <a:pt x="6525" y="7739"/>
                  </a:moveTo>
                  <a:lnTo>
                    <a:pt x="3668" y="10501"/>
                  </a:lnTo>
                  <a:lnTo>
                    <a:pt x="1334" y="9882"/>
                  </a:lnTo>
                  <a:lnTo>
                    <a:pt x="2608" y="7739"/>
                  </a:lnTo>
                  <a:close/>
                  <a:moveTo>
                    <a:pt x="7954" y="8311"/>
                  </a:moveTo>
                  <a:lnTo>
                    <a:pt x="10788" y="11061"/>
                  </a:lnTo>
                  <a:lnTo>
                    <a:pt x="10169" y="13335"/>
                  </a:lnTo>
                  <a:lnTo>
                    <a:pt x="7954" y="12097"/>
                  </a:lnTo>
                  <a:lnTo>
                    <a:pt x="7954" y="8311"/>
                  </a:lnTo>
                  <a:close/>
                  <a:moveTo>
                    <a:pt x="7121" y="8311"/>
                  </a:moveTo>
                  <a:lnTo>
                    <a:pt x="7121" y="12204"/>
                  </a:lnTo>
                  <a:lnTo>
                    <a:pt x="7109" y="12204"/>
                  </a:lnTo>
                  <a:lnTo>
                    <a:pt x="5001" y="13383"/>
                  </a:lnTo>
                  <a:lnTo>
                    <a:pt x="4347" y="10989"/>
                  </a:lnTo>
                  <a:lnTo>
                    <a:pt x="7121" y="8311"/>
                  </a:lnTo>
                  <a:close/>
                  <a:moveTo>
                    <a:pt x="10586" y="0"/>
                  </a:moveTo>
                  <a:lnTo>
                    <a:pt x="9824" y="417"/>
                  </a:lnTo>
                  <a:lnTo>
                    <a:pt x="7430" y="1762"/>
                  </a:lnTo>
                  <a:lnTo>
                    <a:pt x="5121" y="464"/>
                  </a:lnTo>
                  <a:lnTo>
                    <a:pt x="4370" y="48"/>
                  </a:lnTo>
                  <a:lnTo>
                    <a:pt x="4144" y="869"/>
                  </a:lnTo>
                  <a:lnTo>
                    <a:pt x="3430" y="3453"/>
                  </a:lnTo>
                  <a:lnTo>
                    <a:pt x="858" y="4120"/>
                  </a:lnTo>
                  <a:lnTo>
                    <a:pt x="1" y="4346"/>
                  </a:lnTo>
                  <a:lnTo>
                    <a:pt x="441" y="5072"/>
                  </a:lnTo>
                  <a:lnTo>
                    <a:pt x="1823" y="7394"/>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19" y="13752"/>
                  </a:lnTo>
                  <a:lnTo>
                    <a:pt x="11633" y="11168"/>
                  </a:lnTo>
                  <a:lnTo>
                    <a:pt x="14205" y="10489"/>
                  </a:lnTo>
                  <a:lnTo>
                    <a:pt x="15050" y="10275"/>
                  </a:lnTo>
                  <a:lnTo>
                    <a:pt x="14622" y="9537"/>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7" name="Google Shape;697;p13"/>
            <p:cNvSpPr/>
            <p:nvPr/>
          </p:nvSpPr>
          <p:spPr>
            <a:xfrm>
              <a:off x="4759800"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50" y="1251"/>
                  </a:moveTo>
                  <a:lnTo>
                    <a:pt x="10705" y="3644"/>
                  </a:lnTo>
                  <a:lnTo>
                    <a:pt x="7942" y="6323"/>
                  </a:lnTo>
                  <a:lnTo>
                    <a:pt x="7942" y="2430"/>
                  </a:lnTo>
                  <a:lnTo>
                    <a:pt x="7954" y="2430"/>
                  </a:lnTo>
                  <a:lnTo>
                    <a:pt x="10050" y="1251"/>
                  </a:lnTo>
                  <a:close/>
                  <a:moveTo>
                    <a:pt x="3751" y="4228"/>
                  </a:moveTo>
                  <a:lnTo>
                    <a:pt x="6525" y="6906"/>
                  </a:lnTo>
                  <a:lnTo>
                    <a:pt x="2501" y="6906"/>
                  </a:lnTo>
                  <a:lnTo>
                    <a:pt x="1287" y="4871"/>
                  </a:lnTo>
                  <a:lnTo>
                    <a:pt x="3751" y="4228"/>
                  </a:lnTo>
                  <a:close/>
                  <a:moveTo>
                    <a:pt x="11371" y="4156"/>
                  </a:moveTo>
                  <a:lnTo>
                    <a:pt x="13717" y="4763"/>
                  </a:lnTo>
                  <a:lnTo>
                    <a:pt x="12443" y="6906"/>
                  </a:lnTo>
                  <a:lnTo>
                    <a:pt x="8538" y="6906"/>
                  </a:lnTo>
                  <a:lnTo>
                    <a:pt x="11371" y="4156"/>
                  </a:lnTo>
                  <a:close/>
                  <a:moveTo>
                    <a:pt x="12562" y="7728"/>
                  </a:moveTo>
                  <a:lnTo>
                    <a:pt x="13788" y="9764"/>
                  </a:lnTo>
                  <a:lnTo>
                    <a:pt x="11312" y="10407"/>
                  </a:lnTo>
                  <a:lnTo>
                    <a:pt x="8550" y="7728"/>
                  </a:lnTo>
                  <a:close/>
                  <a:moveTo>
                    <a:pt x="6525" y="7704"/>
                  </a:moveTo>
                  <a:lnTo>
                    <a:pt x="3668" y="10478"/>
                  </a:lnTo>
                  <a:lnTo>
                    <a:pt x="1334" y="9859"/>
                  </a:lnTo>
                  <a:lnTo>
                    <a:pt x="2608" y="7704"/>
                  </a:lnTo>
                  <a:close/>
                  <a:moveTo>
                    <a:pt x="7954" y="8300"/>
                  </a:moveTo>
                  <a:lnTo>
                    <a:pt x="10788" y="11050"/>
                  </a:lnTo>
                  <a:lnTo>
                    <a:pt x="10169" y="13336"/>
                  </a:lnTo>
                  <a:lnTo>
                    <a:pt x="7954" y="12098"/>
                  </a:lnTo>
                  <a:lnTo>
                    <a:pt x="7954" y="8300"/>
                  </a:lnTo>
                  <a:close/>
                  <a:moveTo>
                    <a:pt x="7121" y="8300"/>
                  </a:moveTo>
                  <a:lnTo>
                    <a:pt x="7121" y="12205"/>
                  </a:lnTo>
                  <a:lnTo>
                    <a:pt x="7109" y="12205"/>
                  </a:lnTo>
                  <a:lnTo>
                    <a:pt x="5001" y="13383"/>
                  </a:lnTo>
                  <a:lnTo>
                    <a:pt x="4347" y="10978"/>
                  </a:lnTo>
                  <a:lnTo>
                    <a:pt x="7121" y="8300"/>
                  </a:lnTo>
                  <a:close/>
                  <a:moveTo>
                    <a:pt x="10586" y="1"/>
                  </a:moveTo>
                  <a:lnTo>
                    <a:pt x="9824" y="418"/>
                  </a:lnTo>
                  <a:lnTo>
                    <a:pt x="7430" y="1751"/>
                  </a:lnTo>
                  <a:lnTo>
                    <a:pt x="5121" y="465"/>
                  </a:lnTo>
                  <a:lnTo>
                    <a:pt x="4370" y="49"/>
                  </a:lnTo>
                  <a:lnTo>
                    <a:pt x="4144" y="858"/>
                  </a:lnTo>
                  <a:lnTo>
                    <a:pt x="3430" y="3454"/>
                  </a:lnTo>
                  <a:lnTo>
                    <a:pt x="858" y="4120"/>
                  </a:lnTo>
                  <a:lnTo>
                    <a:pt x="1" y="4347"/>
                  </a:lnTo>
                  <a:lnTo>
                    <a:pt x="441" y="5073"/>
                  </a:lnTo>
                  <a:lnTo>
                    <a:pt x="1823" y="7395"/>
                  </a:lnTo>
                  <a:lnTo>
                    <a:pt x="477" y="9645"/>
                  </a:lnTo>
                  <a:lnTo>
                    <a:pt x="48" y="10371"/>
                  </a:lnTo>
                  <a:lnTo>
                    <a:pt x="894" y="10597"/>
                  </a:lnTo>
                  <a:lnTo>
                    <a:pt x="3561" y="11300"/>
                  </a:lnTo>
                  <a:lnTo>
                    <a:pt x="4251" y="13800"/>
                  </a:lnTo>
                  <a:lnTo>
                    <a:pt x="4466" y="14610"/>
                  </a:lnTo>
                  <a:lnTo>
                    <a:pt x="5228" y="14193"/>
                  </a:lnTo>
                  <a:lnTo>
                    <a:pt x="7621" y="12860"/>
                  </a:lnTo>
                  <a:lnTo>
                    <a:pt x="9931" y="14145"/>
                  </a:lnTo>
                  <a:lnTo>
                    <a:pt x="10693" y="14574"/>
                  </a:lnTo>
                  <a:lnTo>
                    <a:pt x="10907" y="13753"/>
                  </a:lnTo>
                  <a:lnTo>
                    <a:pt x="11621" y="11157"/>
                  </a:lnTo>
                  <a:lnTo>
                    <a:pt x="14205" y="10490"/>
                  </a:lnTo>
                  <a:lnTo>
                    <a:pt x="15050" y="10264"/>
                  </a:lnTo>
                  <a:lnTo>
                    <a:pt x="14622" y="9538"/>
                  </a:lnTo>
                  <a:lnTo>
                    <a:pt x="13229" y="7216"/>
                  </a:lnTo>
                  <a:lnTo>
                    <a:pt x="14574" y="4966"/>
                  </a:lnTo>
                  <a:lnTo>
                    <a:pt x="15003" y="4239"/>
                  </a:lnTo>
                  <a:lnTo>
                    <a:pt x="14157" y="4013"/>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8" name="Google Shape;698;p13"/>
            <p:cNvSpPr/>
            <p:nvPr/>
          </p:nvSpPr>
          <p:spPr>
            <a:xfrm>
              <a:off x="5139025" y="3038600"/>
              <a:ext cx="376250" cy="365250"/>
            </a:xfrm>
            <a:custGeom>
              <a:avLst/>
              <a:gdLst/>
              <a:ahLst/>
              <a:cxnLst/>
              <a:rect l="l" t="t" r="r" b="b"/>
              <a:pathLst>
                <a:path w="15050" h="14610" extrusionOk="0">
                  <a:moveTo>
                    <a:pt x="10049" y="1239"/>
                  </a:moveTo>
                  <a:lnTo>
                    <a:pt x="10704" y="3632"/>
                  </a:lnTo>
                  <a:lnTo>
                    <a:pt x="7930" y="6311"/>
                  </a:lnTo>
                  <a:lnTo>
                    <a:pt x="7930" y="2405"/>
                  </a:lnTo>
                  <a:lnTo>
                    <a:pt x="7954" y="2405"/>
                  </a:lnTo>
                  <a:lnTo>
                    <a:pt x="10049" y="1239"/>
                  </a:lnTo>
                  <a:close/>
                  <a:moveTo>
                    <a:pt x="4882" y="1298"/>
                  </a:moveTo>
                  <a:lnTo>
                    <a:pt x="7097" y="2525"/>
                  </a:lnTo>
                  <a:lnTo>
                    <a:pt x="7097" y="6323"/>
                  </a:lnTo>
                  <a:lnTo>
                    <a:pt x="4263" y="3572"/>
                  </a:lnTo>
                  <a:lnTo>
                    <a:pt x="4882" y="1298"/>
                  </a:lnTo>
                  <a:close/>
                  <a:moveTo>
                    <a:pt x="3751" y="4215"/>
                  </a:moveTo>
                  <a:lnTo>
                    <a:pt x="6513" y="6894"/>
                  </a:lnTo>
                  <a:lnTo>
                    <a:pt x="2501" y="6894"/>
                  </a:lnTo>
                  <a:lnTo>
                    <a:pt x="1286" y="4846"/>
                  </a:lnTo>
                  <a:lnTo>
                    <a:pt x="3751" y="4215"/>
                  </a:lnTo>
                  <a:close/>
                  <a:moveTo>
                    <a:pt x="11383" y="4132"/>
                  </a:moveTo>
                  <a:lnTo>
                    <a:pt x="13728" y="4751"/>
                  </a:lnTo>
                  <a:lnTo>
                    <a:pt x="12442" y="6894"/>
                  </a:lnTo>
                  <a:lnTo>
                    <a:pt x="8525" y="6894"/>
                  </a:lnTo>
                  <a:lnTo>
                    <a:pt x="11383" y="4132"/>
                  </a:lnTo>
                  <a:close/>
                  <a:moveTo>
                    <a:pt x="12562" y="7704"/>
                  </a:moveTo>
                  <a:lnTo>
                    <a:pt x="13764" y="9752"/>
                  </a:lnTo>
                  <a:lnTo>
                    <a:pt x="11311" y="10383"/>
                  </a:lnTo>
                  <a:lnTo>
                    <a:pt x="8549" y="7704"/>
                  </a:lnTo>
                  <a:close/>
                  <a:moveTo>
                    <a:pt x="6513" y="7704"/>
                  </a:moveTo>
                  <a:lnTo>
                    <a:pt x="3668" y="10478"/>
                  </a:lnTo>
                  <a:lnTo>
                    <a:pt x="1322" y="9871"/>
                  </a:lnTo>
                  <a:lnTo>
                    <a:pt x="2608" y="7704"/>
                  </a:lnTo>
                  <a:close/>
                  <a:moveTo>
                    <a:pt x="7954" y="8287"/>
                  </a:moveTo>
                  <a:lnTo>
                    <a:pt x="10787" y="11038"/>
                  </a:lnTo>
                  <a:lnTo>
                    <a:pt x="10168" y="13324"/>
                  </a:lnTo>
                  <a:lnTo>
                    <a:pt x="7954" y="12085"/>
                  </a:lnTo>
                  <a:lnTo>
                    <a:pt x="7954"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7" y="13752"/>
                  </a:lnTo>
                  <a:lnTo>
                    <a:pt x="11621" y="11157"/>
                  </a:lnTo>
                  <a:lnTo>
                    <a:pt x="14205" y="10490"/>
                  </a:lnTo>
                  <a:lnTo>
                    <a:pt x="15050" y="10264"/>
                  </a:lnTo>
                  <a:lnTo>
                    <a:pt x="14621" y="9537"/>
                  </a:lnTo>
                  <a:lnTo>
                    <a:pt x="13228"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9" name="Google Shape;699;p13"/>
            <p:cNvSpPr/>
            <p:nvPr/>
          </p:nvSpPr>
          <p:spPr>
            <a:xfrm>
              <a:off x="5138725"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61" y="1250"/>
                  </a:moveTo>
                  <a:lnTo>
                    <a:pt x="10716" y="3643"/>
                  </a:lnTo>
                  <a:lnTo>
                    <a:pt x="7942" y="6322"/>
                  </a:lnTo>
                  <a:lnTo>
                    <a:pt x="7942" y="2417"/>
                  </a:lnTo>
                  <a:lnTo>
                    <a:pt x="7966" y="2417"/>
                  </a:lnTo>
                  <a:lnTo>
                    <a:pt x="10061" y="1250"/>
                  </a:lnTo>
                  <a:close/>
                  <a:moveTo>
                    <a:pt x="3763" y="4203"/>
                  </a:moveTo>
                  <a:lnTo>
                    <a:pt x="6537" y="6882"/>
                  </a:lnTo>
                  <a:lnTo>
                    <a:pt x="2513" y="6882"/>
                  </a:lnTo>
                  <a:lnTo>
                    <a:pt x="1310" y="4846"/>
                  </a:lnTo>
                  <a:lnTo>
                    <a:pt x="3763" y="4203"/>
                  </a:lnTo>
                  <a:close/>
                  <a:moveTo>
                    <a:pt x="11395" y="4132"/>
                  </a:moveTo>
                  <a:lnTo>
                    <a:pt x="13740" y="4739"/>
                  </a:lnTo>
                  <a:lnTo>
                    <a:pt x="12454" y="6882"/>
                  </a:lnTo>
                  <a:lnTo>
                    <a:pt x="8537" y="6882"/>
                  </a:lnTo>
                  <a:lnTo>
                    <a:pt x="11395" y="4132"/>
                  </a:lnTo>
                  <a:close/>
                  <a:moveTo>
                    <a:pt x="12562" y="7715"/>
                  </a:moveTo>
                  <a:lnTo>
                    <a:pt x="13776" y="9763"/>
                  </a:lnTo>
                  <a:lnTo>
                    <a:pt x="11311" y="10394"/>
                  </a:lnTo>
                  <a:lnTo>
                    <a:pt x="8537" y="7715"/>
                  </a:lnTo>
                  <a:close/>
                  <a:moveTo>
                    <a:pt x="6525" y="7715"/>
                  </a:moveTo>
                  <a:lnTo>
                    <a:pt x="3680" y="10478"/>
                  </a:lnTo>
                  <a:lnTo>
                    <a:pt x="1334" y="9858"/>
                  </a:lnTo>
                  <a:lnTo>
                    <a:pt x="2620" y="7715"/>
                  </a:lnTo>
                  <a:close/>
                  <a:moveTo>
                    <a:pt x="7966" y="8287"/>
                  </a:moveTo>
                  <a:lnTo>
                    <a:pt x="10799" y="11037"/>
                  </a:lnTo>
                  <a:lnTo>
                    <a:pt x="10180" y="13311"/>
                  </a:lnTo>
                  <a:lnTo>
                    <a:pt x="7954" y="12085"/>
                  </a:lnTo>
                  <a:lnTo>
                    <a:pt x="7954" y="8287"/>
                  </a:lnTo>
                  <a:close/>
                  <a:moveTo>
                    <a:pt x="7132" y="8299"/>
                  </a:moveTo>
                  <a:lnTo>
                    <a:pt x="7132" y="12204"/>
                  </a:lnTo>
                  <a:lnTo>
                    <a:pt x="7109" y="12204"/>
                  </a:lnTo>
                  <a:lnTo>
                    <a:pt x="5013" y="13371"/>
                  </a:lnTo>
                  <a:lnTo>
                    <a:pt x="4358" y="10978"/>
                  </a:lnTo>
                  <a:lnTo>
                    <a:pt x="7132"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34" y="7394"/>
                  </a:lnTo>
                  <a:lnTo>
                    <a:pt x="489" y="9632"/>
                  </a:lnTo>
                  <a:lnTo>
                    <a:pt x="60" y="10370"/>
                  </a:lnTo>
                  <a:lnTo>
                    <a:pt x="905" y="10597"/>
                  </a:lnTo>
                  <a:lnTo>
                    <a:pt x="3572" y="11287"/>
                  </a:lnTo>
                  <a:lnTo>
                    <a:pt x="4251" y="13788"/>
                  </a:lnTo>
                  <a:lnTo>
                    <a:pt x="4477" y="14609"/>
                  </a:lnTo>
                  <a:lnTo>
                    <a:pt x="5239" y="14192"/>
                  </a:lnTo>
                  <a:lnTo>
                    <a:pt x="7632" y="12859"/>
                  </a:lnTo>
                  <a:lnTo>
                    <a:pt x="9942" y="14145"/>
                  </a:lnTo>
                  <a:lnTo>
                    <a:pt x="10692" y="14561"/>
                  </a:lnTo>
                  <a:lnTo>
                    <a:pt x="10919" y="13752"/>
                  </a:lnTo>
                  <a:lnTo>
                    <a:pt x="11633" y="11156"/>
                  </a:lnTo>
                  <a:lnTo>
                    <a:pt x="14205" y="10489"/>
                  </a:lnTo>
                  <a:lnTo>
                    <a:pt x="15038" y="10263"/>
                  </a:lnTo>
                  <a:lnTo>
                    <a:pt x="14609" y="9537"/>
                  </a:lnTo>
                  <a:lnTo>
                    <a:pt x="13228" y="7215"/>
                  </a:lnTo>
                  <a:lnTo>
                    <a:pt x="14562" y="4965"/>
                  </a:lnTo>
                  <a:lnTo>
                    <a:pt x="15002" y="4239"/>
                  </a:lnTo>
                  <a:lnTo>
                    <a:pt x="14145" y="4012"/>
                  </a:lnTo>
                  <a:lnTo>
                    <a:pt x="11490" y="3310"/>
                  </a:lnTo>
                  <a:lnTo>
                    <a:pt x="10799"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0" name="Google Shape;700;p13"/>
            <p:cNvSpPr/>
            <p:nvPr/>
          </p:nvSpPr>
          <p:spPr>
            <a:xfrm>
              <a:off x="4759800" y="846375"/>
              <a:ext cx="376275" cy="365250"/>
            </a:xfrm>
            <a:custGeom>
              <a:avLst/>
              <a:gdLst/>
              <a:ahLst/>
              <a:cxnLst/>
              <a:rect l="l" t="t" r="r" b="b"/>
              <a:pathLst>
                <a:path w="15051" h="14610" extrusionOk="0">
                  <a:moveTo>
                    <a:pt x="10050" y="1250"/>
                  </a:moveTo>
                  <a:lnTo>
                    <a:pt x="10705" y="3643"/>
                  </a:lnTo>
                  <a:lnTo>
                    <a:pt x="7942" y="6322"/>
                  </a:lnTo>
                  <a:lnTo>
                    <a:pt x="7942" y="2429"/>
                  </a:lnTo>
                  <a:lnTo>
                    <a:pt x="7954" y="2429"/>
                  </a:lnTo>
                  <a:lnTo>
                    <a:pt x="10050" y="1250"/>
                  </a:lnTo>
                  <a:close/>
                  <a:moveTo>
                    <a:pt x="4882" y="1310"/>
                  </a:moveTo>
                  <a:lnTo>
                    <a:pt x="7109" y="2548"/>
                  </a:lnTo>
                  <a:lnTo>
                    <a:pt x="7109" y="6334"/>
                  </a:lnTo>
                  <a:lnTo>
                    <a:pt x="4263" y="3584"/>
                  </a:lnTo>
                  <a:lnTo>
                    <a:pt x="4882" y="1310"/>
                  </a:lnTo>
                  <a:close/>
                  <a:moveTo>
                    <a:pt x="3751" y="4227"/>
                  </a:moveTo>
                  <a:lnTo>
                    <a:pt x="6525" y="6906"/>
                  </a:lnTo>
                  <a:lnTo>
                    <a:pt x="2501" y="6906"/>
                  </a:lnTo>
                  <a:lnTo>
                    <a:pt x="1287" y="4870"/>
                  </a:lnTo>
                  <a:lnTo>
                    <a:pt x="3751" y="4227"/>
                  </a:lnTo>
                  <a:close/>
                  <a:moveTo>
                    <a:pt x="11371" y="4143"/>
                  </a:moveTo>
                  <a:lnTo>
                    <a:pt x="13717" y="4763"/>
                  </a:lnTo>
                  <a:lnTo>
                    <a:pt x="12443" y="6906"/>
                  </a:lnTo>
                  <a:lnTo>
                    <a:pt x="8538" y="6906"/>
                  </a:lnTo>
                  <a:lnTo>
                    <a:pt x="11371" y="4143"/>
                  </a:lnTo>
                  <a:close/>
                  <a:moveTo>
                    <a:pt x="12550" y="7727"/>
                  </a:moveTo>
                  <a:lnTo>
                    <a:pt x="13776" y="9763"/>
                  </a:lnTo>
                  <a:lnTo>
                    <a:pt x="11300" y="10406"/>
                  </a:lnTo>
                  <a:lnTo>
                    <a:pt x="8538" y="7727"/>
                  </a:lnTo>
                  <a:close/>
                  <a:moveTo>
                    <a:pt x="6525" y="7739"/>
                  </a:moveTo>
                  <a:lnTo>
                    <a:pt x="3668" y="10489"/>
                  </a:lnTo>
                  <a:lnTo>
                    <a:pt x="1334" y="9882"/>
                  </a:lnTo>
                  <a:lnTo>
                    <a:pt x="2608" y="7739"/>
                  </a:lnTo>
                  <a:close/>
                  <a:moveTo>
                    <a:pt x="7954" y="8299"/>
                  </a:moveTo>
                  <a:lnTo>
                    <a:pt x="10788" y="11061"/>
                  </a:lnTo>
                  <a:lnTo>
                    <a:pt x="10169" y="13335"/>
                  </a:lnTo>
                  <a:lnTo>
                    <a:pt x="7954" y="12097"/>
                  </a:lnTo>
                  <a:lnTo>
                    <a:pt x="7954" y="8299"/>
                  </a:lnTo>
                  <a:close/>
                  <a:moveTo>
                    <a:pt x="7109" y="8299"/>
                  </a:moveTo>
                  <a:lnTo>
                    <a:pt x="7109" y="12204"/>
                  </a:lnTo>
                  <a:lnTo>
                    <a:pt x="5001" y="13383"/>
                  </a:lnTo>
                  <a:lnTo>
                    <a:pt x="4335" y="10978"/>
                  </a:lnTo>
                  <a:lnTo>
                    <a:pt x="7109" y="8299"/>
                  </a:lnTo>
                  <a:close/>
                  <a:moveTo>
                    <a:pt x="10586" y="0"/>
                  </a:moveTo>
                  <a:lnTo>
                    <a:pt x="9824" y="417"/>
                  </a:lnTo>
                  <a:lnTo>
                    <a:pt x="7430" y="1750"/>
                  </a:lnTo>
                  <a:lnTo>
                    <a:pt x="5121" y="464"/>
                  </a:lnTo>
                  <a:lnTo>
                    <a:pt x="4370" y="48"/>
                  </a:lnTo>
                  <a:lnTo>
                    <a:pt x="4144" y="857"/>
                  </a:lnTo>
                  <a:lnTo>
                    <a:pt x="3430" y="3453"/>
                  </a:lnTo>
                  <a:lnTo>
                    <a:pt x="858" y="4120"/>
                  </a:lnTo>
                  <a:lnTo>
                    <a:pt x="1" y="4346"/>
                  </a:lnTo>
                  <a:lnTo>
                    <a:pt x="441" y="5072"/>
                  </a:lnTo>
                  <a:lnTo>
                    <a:pt x="1823" y="7394"/>
                  </a:lnTo>
                  <a:lnTo>
                    <a:pt x="477" y="9644"/>
                  </a:lnTo>
                  <a:lnTo>
                    <a:pt x="48" y="10370"/>
                  </a:lnTo>
                  <a:lnTo>
                    <a:pt x="894" y="10597"/>
                  </a:lnTo>
                  <a:lnTo>
                    <a:pt x="3561" y="11299"/>
                  </a:lnTo>
                  <a:lnTo>
                    <a:pt x="4251" y="13799"/>
                  </a:lnTo>
                  <a:lnTo>
                    <a:pt x="4466" y="14609"/>
                  </a:lnTo>
                  <a:lnTo>
                    <a:pt x="5228" y="14192"/>
                  </a:lnTo>
                  <a:lnTo>
                    <a:pt x="7621" y="12859"/>
                  </a:lnTo>
                  <a:lnTo>
                    <a:pt x="9931" y="14157"/>
                  </a:lnTo>
                  <a:lnTo>
                    <a:pt x="10693" y="14573"/>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22"/>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13"/>
            <p:cNvSpPr/>
            <p:nvPr/>
          </p:nvSpPr>
          <p:spPr>
            <a:xfrm>
              <a:off x="5518225" y="4134575"/>
              <a:ext cx="375975" cy="365525"/>
            </a:xfrm>
            <a:custGeom>
              <a:avLst/>
              <a:gdLst/>
              <a:ahLst/>
              <a:cxnLst/>
              <a:rect l="l" t="t" r="r" b="b"/>
              <a:pathLst>
                <a:path w="15039" h="14621" extrusionOk="0">
                  <a:moveTo>
                    <a:pt x="4883" y="1286"/>
                  </a:moveTo>
                  <a:lnTo>
                    <a:pt x="7097" y="2512"/>
                  </a:lnTo>
                  <a:lnTo>
                    <a:pt x="7097" y="6310"/>
                  </a:lnTo>
                  <a:lnTo>
                    <a:pt x="4252" y="3560"/>
                  </a:lnTo>
                  <a:lnTo>
                    <a:pt x="4883" y="1286"/>
                  </a:lnTo>
                  <a:close/>
                  <a:moveTo>
                    <a:pt x="10050" y="1238"/>
                  </a:moveTo>
                  <a:lnTo>
                    <a:pt x="10705" y="3632"/>
                  </a:lnTo>
                  <a:lnTo>
                    <a:pt x="7931" y="6310"/>
                  </a:lnTo>
                  <a:lnTo>
                    <a:pt x="7931" y="2417"/>
                  </a:lnTo>
                  <a:lnTo>
                    <a:pt x="7942" y="2417"/>
                  </a:lnTo>
                  <a:lnTo>
                    <a:pt x="10050" y="1238"/>
                  </a:lnTo>
                  <a:close/>
                  <a:moveTo>
                    <a:pt x="11383" y="4132"/>
                  </a:moveTo>
                  <a:lnTo>
                    <a:pt x="13717" y="4739"/>
                  </a:lnTo>
                  <a:lnTo>
                    <a:pt x="12443" y="6882"/>
                  </a:lnTo>
                  <a:lnTo>
                    <a:pt x="8526" y="6882"/>
                  </a:lnTo>
                  <a:lnTo>
                    <a:pt x="11383" y="4132"/>
                  </a:lnTo>
                  <a:close/>
                  <a:moveTo>
                    <a:pt x="3751" y="4215"/>
                  </a:moveTo>
                  <a:lnTo>
                    <a:pt x="6514" y="6894"/>
                  </a:lnTo>
                  <a:lnTo>
                    <a:pt x="2501" y="6894"/>
                  </a:lnTo>
                  <a:lnTo>
                    <a:pt x="1299" y="4858"/>
                  </a:lnTo>
                  <a:lnTo>
                    <a:pt x="3751" y="4215"/>
                  </a:lnTo>
                  <a:close/>
                  <a:moveTo>
                    <a:pt x="12550" y="7715"/>
                  </a:moveTo>
                  <a:lnTo>
                    <a:pt x="13765" y="9751"/>
                  </a:lnTo>
                  <a:lnTo>
                    <a:pt x="11300" y="10394"/>
                  </a:lnTo>
                  <a:lnTo>
                    <a:pt x="8526" y="7715"/>
                  </a:lnTo>
                  <a:close/>
                  <a:moveTo>
                    <a:pt x="6514" y="7715"/>
                  </a:moveTo>
                  <a:lnTo>
                    <a:pt x="3656" y="10466"/>
                  </a:lnTo>
                  <a:lnTo>
                    <a:pt x="1323" y="9859"/>
                  </a:lnTo>
                  <a:lnTo>
                    <a:pt x="2608"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49" y="10382"/>
                  </a:lnTo>
                  <a:lnTo>
                    <a:pt x="894" y="10597"/>
                  </a:lnTo>
                  <a:lnTo>
                    <a:pt x="3561"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13"/>
            <p:cNvSpPr/>
            <p:nvPr/>
          </p:nvSpPr>
          <p:spPr>
            <a:xfrm>
              <a:off x="5897750" y="3769050"/>
              <a:ext cx="372100" cy="365250"/>
            </a:xfrm>
            <a:custGeom>
              <a:avLst/>
              <a:gdLst/>
              <a:ahLst/>
              <a:cxnLst/>
              <a:rect l="l" t="t" r="r" b="b"/>
              <a:pathLst>
                <a:path w="14884" h="14610" extrusionOk="0">
                  <a:moveTo>
                    <a:pt x="4870" y="1286"/>
                  </a:moveTo>
                  <a:lnTo>
                    <a:pt x="7085" y="2524"/>
                  </a:lnTo>
                  <a:lnTo>
                    <a:pt x="7085" y="6323"/>
                  </a:lnTo>
                  <a:lnTo>
                    <a:pt x="4239" y="3572"/>
                  </a:lnTo>
                  <a:lnTo>
                    <a:pt x="4870" y="1286"/>
                  </a:lnTo>
                  <a:close/>
                  <a:moveTo>
                    <a:pt x="10026" y="1250"/>
                  </a:moveTo>
                  <a:lnTo>
                    <a:pt x="10680" y="3644"/>
                  </a:lnTo>
                  <a:lnTo>
                    <a:pt x="7918" y="6323"/>
                  </a:lnTo>
                  <a:lnTo>
                    <a:pt x="7918" y="2417"/>
                  </a:lnTo>
                  <a:lnTo>
                    <a:pt x="7930" y="2417"/>
                  </a:lnTo>
                  <a:lnTo>
                    <a:pt x="10026" y="1250"/>
                  </a:lnTo>
                  <a:close/>
                  <a:moveTo>
                    <a:pt x="3727" y="4227"/>
                  </a:moveTo>
                  <a:lnTo>
                    <a:pt x="6501" y="6906"/>
                  </a:lnTo>
                  <a:lnTo>
                    <a:pt x="2477" y="6906"/>
                  </a:lnTo>
                  <a:lnTo>
                    <a:pt x="1263" y="4858"/>
                  </a:lnTo>
                  <a:lnTo>
                    <a:pt x="3727" y="4227"/>
                  </a:lnTo>
                  <a:close/>
                  <a:moveTo>
                    <a:pt x="11371" y="4144"/>
                  </a:moveTo>
                  <a:lnTo>
                    <a:pt x="13716" y="4763"/>
                  </a:lnTo>
                  <a:lnTo>
                    <a:pt x="12442" y="6906"/>
                  </a:lnTo>
                  <a:lnTo>
                    <a:pt x="8525" y="6906"/>
                  </a:lnTo>
                  <a:lnTo>
                    <a:pt x="11371" y="4144"/>
                  </a:lnTo>
                  <a:close/>
                  <a:moveTo>
                    <a:pt x="12526" y="7716"/>
                  </a:moveTo>
                  <a:lnTo>
                    <a:pt x="13752" y="9763"/>
                  </a:lnTo>
                  <a:lnTo>
                    <a:pt x="11276" y="10394"/>
                  </a:lnTo>
                  <a:lnTo>
                    <a:pt x="8513" y="7716"/>
                  </a:lnTo>
                  <a:close/>
                  <a:moveTo>
                    <a:pt x="6501" y="7716"/>
                  </a:moveTo>
                  <a:lnTo>
                    <a:pt x="3644" y="10478"/>
                  </a:lnTo>
                  <a:lnTo>
                    <a:pt x="1310" y="9859"/>
                  </a:lnTo>
                  <a:lnTo>
                    <a:pt x="2584" y="7716"/>
                  </a:lnTo>
                  <a:close/>
                  <a:moveTo>
                    <a:pt x="7930" y="8299"/>
                  </a:moveTo>
                  <a:lnTo>
                    <a:pt x="10776" y="11049"/>
                  </a:lnTo>
                  <a:lnTo>
                    <a:pt x="10145" y="13335"/>
                  </a:lnTo>
                  <a:lnTo>
                    <a:pt x="7930" y="12097"/>
                  </a:lnTo>
                  <a:lnTo>
                    <a:pt x="7930" y="8299"/>
                  </a:lnTo>
                  <a:close/>
                  <a:moveTo>
                    <a:pt x="7097" y="8299"/>
                  </a:moveTo>
                  <a:lnTo>
                    <a:pt x="7097" y="12204"/>
                  </a:lnTo>
                  <a:lnTo>
                    <a:pt x="7085" y="12204"/>
                  </a:lnTo>
                  <a:lnTo>
                    <a:pt x="4989" y="13371"/>
                  </a:lnTo>
                  <a:lnTo>
                    <a:pt x="4334" y="10978"/>
                  </a:lnTo>
                  <a:lnTo>
                    <a:pt x="7097" y="8299"/>
                  </a:lnTo>
                  <a:close/>
                  <a:moveTo>
                    <a:pt x="10585" y="0"/>
                  </a:moveTo>
                  <a:lnTo>
                    <a:pt x="9823" y="417"/>
                  </a:lnTo>
                  <a:lnTo>
                    <a:pt x="7430" y="1751"/>
                  </a:lnTo>
                  <a:lnTo>
                    <a:pt x="5120" y="453"/>
                  </a:lnTo>
                  <a:lnTo>
                    <a:pt x="4358" y="36"/>
                  </a:lnTo>
                  <a:lnTo>
                    <a:pt x="4132" y="858"/>
                  </a:lnTo>
                  <a:lnTo>
                    <a:pt x="3418" y="3441"/>
                  </a:lnTo>
                  <a:lnTo>
                    <a:pt x="846" y="4120"/>
                  </a:lnTo>
                  <a:lnTo>
                    <a:pt x="0" y="4334"/>
                  </a:lnTo>
                  <a:lnTo>
                    <a:pt x="429" y="5072"/>
                  </a:lnTo>
                  <a:lnTo>
                    <a:pt x="1810" y="7394"/>
                  </a:lnTo>
                  <a:lnTo>
                    <a:pt x="477" y="9644"/>
                  </a:lnTo>
                  <a:lnTo>
                    <a:pt x="48" y="10371"/>
                  </a:lnTo>
                  <a:lnTo>
                    <a:pt x="893" y="10585"/>
                  </a:lnTo>
                  <a:lnTo>
                    <a:pt x="3560" y="11287"/>
                  </a:lnTo>
                  <a:lnTo>
                    <a:pt x="4239" y="13788"/>
                  </a:lnTo>
                  <a:lnTo>
                    <a:pt x="4465" y="14609"/>
                  </a:lnTo>
                  <a:lnTo>
                    <a:pt x="5227" y="14193"/>
                  </a:lnTo>
                  <a:lnTo>
                    <a:pt x="7620" y="12859"/>
                  </a:lnTo>
                  <a:lnTo>
                    <a:pt x="9930" y="14145"/>
                  </a:lnTo>
                  <a:lnTo>
                    <a:pt x="10680" y="14562"/>
                  </a:lnTo>
                  <a:lnTo>
                    <a:pt x="10907" y="13752"/>
                  </a:lnTo>
                  <a:lnTo>
                    <a:pt x="11621" y="11156"/>
                  </a:lnTo>
                  <a:lnTo>
                    <a:pt x="14193" y="10490"/>
                  </a:lnTo>
                  <a:lnTo>
                    <a:pt x="14883" y="10311"/>
                  </a:lnTo>
                  <a:lnTo>
                    <a:pt x="14883" y="10013"/>
                  </a:lnTo>
                  <a:lnTo>
                    <a:pt x="14598" y="9537"/>
                  </a:lnTo>
                  <a:lnTo>
                    <a:pt x="13216" y="7215"/>
                  </a:lnTo>
                  <a:lnTo>
                    <a:pt x="14550" y="4965"/>
                  </a:lnTo>
                  <a:lnTo>
                    <a:pt x="14883" y="4418"/>
                  </a:lnTo>
                  <a:lnTo>
                    <a:pt x="14883" y="4203"/>
                  </a:lnTo>
                  <a:lnTo>
                    <a:pt x="14157" y="4013"/>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13"/>
            <p:cNvSpPr/>
            <p:nvPr/>
          </p:nvSpPr>
          <p:spPr>
            <a:xfrm>
              <a:off x="5897450" y="3403825"/>
              <a:ext cx="372100" cy="365550"/>
            </a:xfrm>
            <a:custGeom>
              <a:avLst/>
              <a:gdLst/>
              <a:ahLst/>
              <a:cxnLst/>
              <a:rect l="l" t="t" r="r" b="b"/>
              <a:pathLst>
                <a:path w="14884" h="14622" extrusionOk="0">
                  <a:moveTo>
                    <a:pt x="4882" y="1286"/>
                  </a:moveTo>
                  <a:lnTo>
                    <a:pt x="7097" y="2525"/>
                  </a:lnTo>
                  <a:lnTo>
                    <a:pt x="7097" y="6311"/>
                  </a:lnTo>
                  <a:lnTo>
                    <a:pt x="4251" y="3560"/>
                  </a:lnTo>
                  <a:lnTo>
                    <a:pt x="4882" y="1286"/>
                  </a:lnTo>
                  <a:close/>
                  <a:moveTo>
                    <a:pt x="10038" y="1239"/>
                  </a:moveTo>
                  <a:lnTo>
                    <a:pt x="10692" y="3632"/>
                  </a:lnTo>
                  <a:lnTo>
                    <a:pt x="7930" y="6311"/>
                  </a:lnTo>
                  <a:lnTo>
                    <a:pt x="7930" y="2417"/>
                  </a:lnTo>
                  <a:lnTo>
                    <a:pt x="7942" y="2417"/>
                  </a:lnTo>
                  <a:lnTo>
                    <a:pt x="10038" y="1239"/>
                  </a:lnTo>
                  <a:close/>
                  <a:moveTo>
                    <a:pt x="3739" y="4215"/>
                  </a:moveTo>
                  <a:lnTo>
                    <a:pt x="6513" y="6894"/>
                  </a:lnTo>
                  <a:lnTo>
                    <a:pt x="2489" y="6894"/>
                  </a:lnTo>
                  <a:lnTo>
                    <a:pt x="1275" y="4858"/>
                  </a:lnTo>
                  <a:lnTo>
                    <a:pt x="3739" y="4215"/>
                  </a:lnTo>
                  <a:close/>
                  <a:moveTo>
                    <a:pt x="11371" y="4144"/>
                  </a:moveTo>
                  <a:lnTo>
                    <a:pt x="13705" y="4751"/>
                  </a:lnTo>
                  <a:lnTo>
                    <a:pt x="12443" y="6894"/>
                  </a:lnTo>
                  <a:lnTo>
                    <a:pt x="8525" y="6894"/>
                  </a:lnTo>
                  <a:lnTo>
                    <a:pt x="11371" y="4144"/>
                  </a:lnTo>
                  <a:close/>
                  <a:moveTo>
                    <a:pt x="12538" y="7716"/>
                  </a:moveTo>
                  <a:lnTo>
                    <a:pt x="13764" y="9752"/>
                  </a:lnTo>
                  <a:lnTo>
                    <a:pt x="11288" y="10395"/>
                  </a:lnTo>
                  <a:lnTo>
                    <a:pt x="8525" y="7716"/>
                  </a:lnTo>
                  <a:close/>
                  <a:moveTo>
                    <a:pt x="6501" y="7728"/>
                  </a:moveTo>
                  <a:lnTo>
                    <a:pt x="3656" y="10478"/>
                  </a:lnTo>
                  <a:lnTo>
                    <a:pt x="1310" y="9871"/>
                  </a:lnTo>
                  <a:lnTo>
                    <a:pt x="2584"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5" y="14205"/>
                  </a:lnTo>
                  <a:lnTo>
                    <a:pt x="7621" y="12859"/>
                  </a:lnTo>
                  <a:lnTo>
                    <a:pt x="9918" y="14157"/>
                  </a:lnTo>
                  <a:lnTo>
                    <a:pt x="10680" y="14574"/>
                  </a:lnTo>
                  <a:lnTo>
                    <a:pt x="10907" y="13752"/>
                  </a:lnTo>
                  <a:lnTo>
                    <a:pt x="11621" y="11168"/>
                  </a:lnTo>
                  <a:lnTo>
                    <a:pt x="14193" y="10502"/>
                  </a:lnTo>
                  <a:lnTo>
                    <a:pt x="14883" y="10323"/>
                  </a:lnTo>
                  <a:lnTo>
                    <a:pt x="14883" y="10025"/>
                  </a:lnTo>
                  <a:lnTo>
                    <a:pt x="14598" y="9549"/>
                  </a:lnTo>
                  <a:lnTo>
                    <a:pt x="13216" y="7227"/>
                  </a:lnTo>
                  <a:lnTo>
                    <a:pt x="14550" y="4977"/>
                  </a:lnTo>
                  <a:lnTo>
                    <a:pt x="14883" y="4418"/>
                  </a:lnTo>
                  <a:lnTo>
                    <a:pt x="14883" y="4215"/>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13"/>
            <p:cNvSpPr/>
            <p:nvPr/>
          </p:nvSpPr>
          <p:spPr>
            <a:xfrm>
              <a:off x="5897750" y="1942025"/>
              <a:ext cx="372100" cy="365550"/>
            </a:xfrm>
            <a:custGeom>
              <a:avLst/>
              <a:gdLst/>
              <a:ahLst/>
              <a:cxnLst/>
              <a:rect l="l" t="t" r="r" b="b"/>
              <a:pathLst>
                <a:path w="14884" h="14622" extrusionOk="0">
                  <a:moveTo>
                    <a:pt x="4870" y="1311"/>
                  </a:moveTo>
                  <a:lnTo>
                    <a:pt x="7085" y="2549"/>
                  </a:lnTo>
                  <a:lnTo>
                    <a:pt x="7085" y="6347"/>
                  </a:lnTo>
                  <a:lnTo>
                    <a:pt x="4239" y="3585"/>
                  </a:lnTo>
                  <a:lnTo>
                    <a:pt x="4870" y="1311"/>
                  </a:lnTo>
                  <a:close/>
                  <a:moveTo>
                    <a:pt x="10026" y="1263"/>
                  </a:moveTo>
                  <a:lnTo>
                    <a:pt x="10680" y="3668"/>
                  </a:lnTo>
                  <a:lnTo>
                    <a:pt x="7918" y="6347"/>
                  </a:lnTo>
                  <a:lnTo>
                    <a:pt x="7918" y="2442"/>
                  </a:lnTo>
                  <a:lnTo>
                    <a:pt x="7930" y="2442"/>
                  </a:lnTo>
                  <a:lnTo>
                    <a:pt x="10026" y="1263"/>
                  </a:lnTo>
                  <a:close/>
                  <a:moveTo>
                    <a:pt x="11371" y="4156"/>
                  </a:moveTo>
                  <a:lnTo>
                    <a:pt x="13705" y="4763"/>
                  </a:lnTo>
                  <a:lnTo>
                    <a:pt x="12431" y="6907"/>
                  </a:lnTo>
                  <a:lnTo>
                    <a:pt x="8513" y="6907"/>
                  </a:lnTo>
                  <a:lnTo>
                    <a:pt x="11371" y="4156"/>
                  </a:lnTo>
                  <a:close/>
                  <a:moveTo>
                    <a:pt x="3727" y="4240"/>
                  </a:moveTo>
                  <a:lnTo>
                    <a:pt x="6501" y="6918"/>
                  </a:lnTo>
                  <a:lnTo>
                    <a:pt x="2477" y="6918"/>
                  </a:lnTo>
                  <a:lnTo>
                    <a:pt x="1263" y="4882"/>
                  </a:lnTo>
                  <a:lnTo>
                    <a:pt x="3727" y="4240"/>
                  </a:lnTo>
                  <a:close/>
                  <a:moveTo>
                    <a:pt x="12550" y="7740"/>
                  </a:moveTo>
                  <a:lnTo>
                    <a:pt x="13764" y="9776"/>
                  </a:lnTo>
                  <a:lnTo>
                    <a:pt x="11299" y="10419"/>
                  </a:lnTo>
                  <a:lnTo>
                    <a:pt x="8525" y="7740"/>
                  </a:lnTo>
                  <a:close/>
                  <a:moveTo>
                    <a:pt x="6501" y="7740"/>
                  </a:moveTo>
                  <a:lnTo>
                    <a:pt x="3644" y="10490"/>
                  </a:lnTo>
                  <a:lnTo>
                    <a:pt x="1310" y="9883"/>
                  </a:lnTo>
                  <a:lnTo>
                    <a:pt x="2584" y="7740"/>
                  </a:lnTo>
                  <a:close/>
                  <a:moveTo>
                    <a:pt x="7930" y="8323"/>
                  </a:moveTo>
                  <a:lnTo>
                    <a:pt x="10776" y="11074"/>
                  </a:lnTo>
                  <a:lnTo>
                    <a:pt x="10145" y="13348"/>
                  </a:lnTo>
                  <a:lnTo>
                    <a:pt x="7930" y="12121"/>
                  </a:lnTo>
                  <a:lnTo>
                    <a:pt x="7930" y="8323"/>
                  </a:lnTo>
                  <a:close/>
                  <a:moveTo>
                    <a:pt x="7097" y="8323"/>
                  </a:moveTo>
                  <a:lnTo>
                    <a:pt x="7097" y="12217"/>
                  </a:lnTo>
                  <a:lnTo>
                    <a:pt x="7085" y="12217"/>
                  </a:lnTo>
                  <a:lnTo>
                    <a:pt x="4989" y="13395"/>
                  </a:lnTo>
                  <a:lnTo>
                    <a:pt x="4334" y="11002"/>
                  </a:lnTo>
                  <a:lnTo>
                    <a:pt x="7097" y="8323"/>
                  </a:lnTo>
                  <a:close/>
                  <a:moveTo>
                    <a:pt x="10585" y="1"/>
                  </a:moveTo>
                  <a:lnTo>
                    <a:pt x="9823" y="418"/>
                  </a:lnTo>
                  <a:lnTo>
                    <a:pt x="7430" y="1763"/>
                  </a:lnTo>
                  <a:lnTo>
                    <a:pt x="5120" y="465"/>
                  </a:lnTo>
                  <a:lnTo>
                    <a:pt x="4358" y="49"/>
                  </a:lnTo>
                  <a:lnTo>
                    <a:pt x="4132" y="870"/>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22"/>
                  </a:lnTo>
                  <a:lnTo>
                    <a:pt x="5227" y="14193"/>
                  </a:lnTo>
                  <a:lnTo>
                    <a:pt x="7620" y="12860"/>
                  </a:lnTo>
                  <a:lnTo>
                    <a:pt x="9930" y="14157"/>
                  </a:lnTo>
                  <a:lnTo>
                    <a:pt x="10680" y="14574"/>
                  </a:lnTo>
                  <a:lnTo>
                    <a:pt x="10907" y="13753"/>
                  </a:lnTo>
                  <a:lnTo>
                    <a:pt x="11621" y="11169"/>
                  </a:lnTo>
                  <a:lnTo>
                    <a:pt x="14193" y="10490"/>
                  </a:lnTo>
                  <a:lnTo>
                    <a:pt x="14883" y="10312"/>
                  </a:lnTo>
                  <a:lnTo>
                    <a:pt x="14883" y="10002"/>
                  </a:lnTo>
                  <a:lnTo>
                    <a:pt x="14598" y="9562"/>
                  </a:lnTo>
                  <a:lnTo>
                    <a:pt x="13216" y="7240"/>
                  </a:lnTo>
                  <a:lnTo>
                    <a:pt x="14550" y="4990"/>
                  </a:lnTo>
                  <a:lnTo>
                    <a:pt x="14883" y="4442"/>
                  </a:lnTo>
                  <a:lnTo>
                    <a:pt x="14883" y="4216"/>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13"/>
            <p:cNvSpPr/>
            <p:nvPr/>
          </p:nvSpPr>
          <p:spPr>
            <a:xfrm>
              <a:off x="5897750" y="4499800"/>
              <a:ext cx="372100" cy="365250"/>
            </a:xfrm>
            <a:custGeom>
              <a:avLst/>
              <a:gdLst/>
              <a:ahLst/>
              <a:cxnLst/>
              <a:rect l="l" t="t" r="r" b="b"/>
              <a:pathLst>
                <a:path w="14884" h="14610" extrusionOk="0">
                  <a:moveTo>
                    <a:pt x="4870" y="1286"/>
                  </a:moveTo>
                  <a:lnTo>
                    <a:pt x="7085" y="2524"/>
                  </a:lnTo>
                  <a:lnTo>
                    <a:pt x="7085" y="6322"/>
                  </a:lnTo>
                  <a:lnTo>
                    <a:pt x="4239" y="3572"/>
                  </a:lnTo>
                  <a:lnTo>
                    <a:pt x="4870" y="1286"/>
                  </a:lnTo>
                  <a:close/>
                  <a:moveTo>
                    <a:pt x="10026" y="1250"/>
                  </a:moveTo>
                  <a:lnTo>
                    <a:pt x="10680" y="3643"/>
                  </a:lnTo>
                  <a:lnTo>
                    <a:pt x="7918" y="6322"/>
                  </a:lnTo>
                  <a:lnTo>
                    <a:pt x="7918" y="2417"/>
                  </a:lnTo>
                  <a:lnTo>
                    <a:pt x="7930" y="2417"/>
                  </a:lnTo>
                  <a:lnTo>
                    <a:pt x="10026" y="1250"/>
                  </a:lnTo>
                  <a:close/>
                  <a:moveTo>
                    <a:pt x="11371" y="4132"/>
                  </a:moveTo>
                  <a:lnTo>
                    <a:pt x="13705" y="4739"/>
                  </a:lnTo>
                  <a:lnTo>
                    <a:pt x="12431" y="6882"/>
                  </a:lnTo>
                  <a:lnTo>
                    <a:pt x="8513" y="6882"/>
                  </a:lnTo>
                  <a:lnTo>
                    <a:pt x="11371" y="4132"/>
                  </a:lnTo>
                  <a:close/>
                  <a:moveTo>
                    <a:pt x="3727" y="4227"/>
                  </a:moveTo>
                  <a:lnTo>
                    <a:pt x="6501" y="6906"/>
                  </a:lnTo>
                  <a:lnTo>
                    <a:pt x="2477" y="6906"/>
                  </a:lnTo>
                  <a:lnTo>
                    <a:pt x="1263" y="4858"/>
                  </a:lnTo>
                  <a:lnTo>
                    <a:pt x="3727" y="4227"/>
                  </a:lnTo>
                  <a:close/>
                  <a:moveTo>
                    <a:pt x="12526" y="7715"/>
                  </a:moveTo>
                  <a:lnTo>
                    <a:pt x="13752" y="9763"/>
                  </a:lnTo>
                  <a:lnTo>
                    <a:pt x="11276" y="10394"/>
                  </a:lnTo>
                  <a:lnTo>
                    <a:pt x="8513" y="7715"/>
                  </a:lnTo>
                  <a:close/>
                  <a:moveTo>
                    <a:pt x="6501" y="7715"/>
                  </a:moveTo>
                  <a:lnTo>
                    <a:pt x="3644" y="10478"/>
                  </a:lnTo>
                  <a:lnTo>
                    <a:pt x="1310" y="9858"/>
                  </a:lnTo>
                  <a:lnTo>
                    <a:pt x="2584" y="7715"/>
                  </a:lnTo>
                  <a:close/>
                  <a:moveTo>
                    <a:pt x="7930" y="8299"/>
                  </a:moveTo>
                  <a:lnTo>
                    <a:pt x="10776" y="11049"/>
                  </a:lnTo>
                  <a:lnTo>
                    <a:pt x="10145" y="13335"/>
                  </a:lnTo>
                  <a:lnTo>
                    <a:pt x="7930" y="12097"/>
                  </a:lnTo>
                  <a:lnTo>
                    <a:pt x="7930" y="8299"/>
                  </a:lnTo>
                  <a:close/>
                  <a:moveTo>
                    <a:pt x="7085" y="8299"/>
                  </a:moveTo>
                  <a:lnTo>
                    <a:pt x="7085" y="12204"/>
                  </a:lnTo>
                  <a:lnTo>
                    <a:pt x="4989" y="13371"/>
                  </a:lnTo>
                  <a:lnTo>
                    <a:pt x="4311" y="10978"/>
                  </a:lnTo>
                  <a:lnTo>
                    <a:pt x="7085" y="8299"/>
                  </a:lnTo>
                  <a:close/>
                  <a:moveTo>
                    <a:pt x="10585" y="0"/>
                  </a:moveTo>
                  <a:lnTo>
                    <a:pt x="9823" y="405"/>
                  </a:lnTo>
                  <a:lnTo>
                    <a:pt x="7430" y="1750"/>
                  </a:lnTo>
                  <a:lnTo>
                    <a:pt x="5120" y="453"/>
                  </a:lnTo>
                  <a:lnTo>
                    <a:pt x="4358" y="36"/>
                  </a:lnTo>
                  <a:lnTo>
                    <a:pt x="4132" y="857"/>
                  </a:lnTo>
                  <a:lnTo>
                    <a:pt x="3418" y="3441"/>
                  </a:lnTo>
                  <a:lnTo>
                    <a:pt x="846" y="4120"/>
                  </a:lnTo>
                  <a:lnTo>
                    <a:pt x="0" y="4334"/>
                  </a:lnTo>
                  <a:lnTo>
                    <a:pt x="429" y="5072"/>
                  </a:lnTo>
                  <a:lnTo>
                    <a:pt x="1810" y="7394"/>
                  </a:lnTo>
                  <a:lnTo>
                    <a:pt x="477" y="9632"/>
                  </a:lnTo>
                  <a:lnTo>
                    <a:pt x="48" y="10370"/>
                  </a:lnTo>
                  <a:lnTo>
                    <a:pt x="893" y="10585"/>
                  </a:lnTo>
                  <a:lnTo>
                    <a:pt x="3560" y="11287"/>
                  </a:lnTo>
                  <a:lnTo>
                    <a:pt x="4239" y="13788"/>
                  </a:lnTo>
                  <a:lnTo>
                    <a:pt x="4465" y="14609"/>
                  </a:lnTo>
                  <a:lnTo>
                    <a:pt x="5227" y="14192"/>
                  </a:lnTo>
                  <a:lnTo>
                    <a:pt x="7620" y="12847"/>
                  </a:lnTo>
                  <a:lnTo>
                    <a:pt x="9930" y="14145"/>
                  </a:lnTo>
                  <a:lnTo>
                    <a:pt x="10680" y="14561"/>
                  </a:lnTo>
                  <a:lnTo>
                    <a:pt x="10907" y="13740"/>
                  </a:lnTo>
                  <a:lnTo>
                    <a:pt x="11621" y="11156"/>
                  </a:lnTo>
                  <a:lnTo>
                    <a:pt x="14193" y="10489"/>
                  </a:lnTo>
                  <a:lnTo>
                    <a:pt x="14883" y="10311"/>
                  </a:lnTo>
                  <a:lnTo>
                    <a:pt x="14883" y="9989"/>
                  </a:lnTo>
                  <a:lnTo>
                    <a:pt x="14598" y="9537"/>
                  </a:lnTo>
                  <a:lnTo>
                    <a:pt x="13216" y="7215"/>
                  </a:lnTo>
                  <a:lnTo>
                    <a:pt x="14550" y="4965"/>
                  </a:lnTo>
                  <a:lnTo>
                    <a:pt x="14883" y="4417"/>
                  </a:lnTo>
                  <a:lnTo>
                    <a:pt x="14883" y="4203"/>
                  </a:lnTo>
                  <a:lnTo>
                    <a:pt x="14157" y="4012"/>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13"/>
            <p:cNvSpPr/>
            <p:nvPr/>
          </p:nvSpPr>
          <p:spPr>
            <a:xfrm>
              <a:off x="5897750" y="2307850"/>
              <a:ext cx="372100" cy="365250"/>
            </a:xfrm>
            <a:custGeom>
              <a:avLst/>
              <a:gdLst/>
              <a:ahLst/>
              <a:cxnLst/>
              <a:rect l="l" t="t" r="r" b="b"/>
              <a:pathLst>
                <a:path w="14884" h="14610" extrusionOk="0">
                  <a:moveTo>
                    <a:pt x="4870" y="1298"/>
                  </a:moveTo>
                  <a:lnTo>
                    <a:pt x="7085" y="2525"/>
                  </a:lnTo>
                  <a:lnTo>
                    <a:pt x="7085" y="6323"/>
                  </a:lnTo>
                  <a:lnTo>
                    <a:pt x="4239" y="3573"/>
                  </a:lnTo>
                  <a:lnTo>
                    <a:pt x="4870" y="1298"/>
                  </a:lnTo>
                  <a:close/>
                  <a:moveTo>
                    <a:pt x="10026" y="1251"/>
                  </a:moveTo>
                  <a:lnTo>
                    <a:pt x="10680" y="3644"/>
                  </a:lnTo>
                  <a:lnTo>
                    <a:pt x="7918" y="6323"/>
                  </a:lnTo>
                  <a:lnTo>
                    <a:pt x="7918" y="2430"/>
                  </a:lnTo>
                  <a:lnTo>
                    <a:pt x="7930" y="2430"/>
                  </a:lnTo>
                  <a:lnTo>
                    <a:pt x="10026" y="1251"/>
                  </a:lnTo>
                  <a:close/>
                  <a:moveTo>
                    <a:pt x="11371" y="4132"/>
                  </a:moveTo>
                  <a:lnTo>
                    <a:pt x="13705" y="4751"/>
                  </a:lnTo>
                  <a:lnTo>
                    <a:pt x="12431" y="6894"/>
                  </a:lnTo>
                  <a:lnTo>
                    <a:pt x="8513" y="6894"/>
                  </a:lnTo>
                  <a:lnTo>
                    <a:pt x="11371" y="4132"/>
                  </a:lnTo>
                  <a:close/>
                  <a:moveTo>
                    <a:pt x="3727" y="4227"/>
                  </a:moveTo>
                  <a:lnTo>
                    <a:pt x="6501" y="6906"/>
                  </a:lnTo>
                  <a:lnTo>
                    <a:pt x="2477" y="6906"/>
                  </a:lnTo>
                  <a:lnTo>
                    <a:pt x="1263" y="4870"/>
                  </a:lnTo>
                  <a:lnTo>
                    <a:pt x="3727" y="4227"/>
                  </a:lnTo>
                  <a:close/>
                  <a:moveTo>
                    <a:pt x="12550" y="7728"/>
                  </a:moveTo>
                  <a:lnTo>
                    <a:pt x="13764" y="9764"/>
                  </a:lnTo>
                  <a:lnTo>
                    <a:pt x="11299" y="10407"/>
                  </a:lnTo>
                  <a:lnTo>
                    <a:pt x="8525" y="7728"/>
                  </a:lnTo>
                  <a:close/>
                  <a:moveTo>
                    <a:pt x="6501" y="7728"/>
                  </a:moveTo>
                  <a:lnTo>
                    <a:pt x="3644" y="10478"/>
                  </a:lnTo>
                  <a:lnTo>
                    <a:pt x="1310" y="9871"/>
                  </a:lnTo>
                  <a:lnTo>
                    <a:pt x="2584" y="7728"/>
                  </a:lnTo>
                  <a:close/>
                  <a:moveTo>
                    <a:pt x="7930" y="8299"/>
                  </a:moveTo>
                  <a:lnTo>
                    <a:pt x="10776" y="11062"/>
                  </a:lnTo>
                  <a:lnTo>
                    <a:pt x="10145" y="13336"/>
                  </a:lnTo>
                  <a:lnTo>
                    <a:pt x="7930" y="12097"/>
                  </a:lnTo>
                  <a:lnTo>
                    <a:pt x="7930" y="8299"/>
                  </a:lnTo>
                  <a:close/>
                  <a:moveTo>
                    <a:pt x="7097" y="8299"/>
                  </a:moveTo>
                  <a:lnTo>
                    <a:pt x="7097" y="12205"/>
                  </a:lnTo>
                  <a:lnTo>
                    <a:pt x="7085" y="12205"/>
                  </a:lnTo>
                  <a:lnTo>
                    <a:pt x="4989" y="13383"/>
                  </a:lnTo>
                  <a:lnTo>
                    <a:pt x="4334" y="10978"/>
                  </a:lnTo>
                  <a:lnTo>
                    <a:pt x="7097" y="8299"/>
                  </a:lnTo>
                  <a:close/>
                  <a:moveTo>
                    <a:pt x="10585" y="1"/>
                  </a:moveTo>
                  <a:lnTo>
                    <a:pt x="9823" y="417"/>
                  </a:lnTo>
                  <a:lnTo>
                    <a:pt x="7430" y="1751"/>
                  </a:lnTo>
                  <a:lnTo>
                    <a:pt x="5120" y="465"/>
                  </a:lnTo>
                  <a:lnTo>
                    <a:pt x="4358" y="48"/>
                  </a:lnTo>
                  <a:lnTo>
                    <a:pt x="4132" y="858"/>
                  </a:lnTo>
                  <a:lnTo>
                    <a:pt x="3418"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7" y="13752"/>
                  </a:lnTo>
                  <a:lnTo>
                    <a:pt x="11621" y="11157"/>
                  </a:lnTo>
                  <a:lnTo>
                    <a:pt x="14193" y="10490"/>
                  </a:lnTo>
                  <a:lnTo>
                    <a:pt x="14883" y="10311"/>
                  </a:lnTo>
                  <a:lnTo>
                    <a:pt x="14883" y="10002"/>
                  </a:lnTo>
                  <a:lnTo>
                    <a:pt x="14598" y="9538"/>
                  </a:lnTo>
                  <a:lnTo>
                    <a:pt x="13216" y="7216"/>
                  </a:lnTo>
                  <a:lnTo>
                    <a:pt x="14550" y="4966"/>
                  </a:lnTo>
                  <a:lnTo>
                    <a:pt x="14883" y="4418"/>
                  </a:lnTo>
                  <a:lnTo>
                    <a:pt x="14883" y="4215"/>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13"/>
            <p:cNvSpPr/>
            <p:nvPr/>
          </p:nvSpPr>
          <p:spPr>
            <a:xfrm>
              <a:off x="5897450" y="1212175"/>
              <a:ext cx="372100" cy="365250"/>
            </a:xfrm>
            <a:custGeom>
              <a:avLst/>
              <a:gdLst/>
              <a:ahLst/>
              <a:cxnLst/>
              <a:rect l="l" t="t" r="r" b="b"/>
              <a:pathLst>
                <a:path w="14884" h="14610" extrusionOk="0">
                  <a:moveTo>
                    <a:pt x="4882" y="1275"/>
                  </a:moveTo>
                  <a:lnTo>
                    <a:pt x="7097" y="2513"/>
                  </a:lnTo>
                  <a:lnTo>
                    <a:pt x="7097" y="6311"/>
                  </a:lnTo>
                  <a:lnTo>
                    <a:pt x="4251" y="3549"/>
                  </a:lnTo>
                  <a:lnTo>
                    <a:pt x="4882" y="1275"/>
                  </a:lnTo>
                  <a:close/>
                  <a:moveTo>
                    <a:pt x="10038" y="1227"/>
                  </a:moveTo>
                  <a:lnTo>
                    <a:pt x="10692" y="3632"/>
                  </a:lnTo>
                  <a:lnTo>
                    <a:pt x="7930" y="6311"/>
                  </a:lnTo>
                  <a:lnTo>
                    <a:pt x="7930" y="2406"/>
                  </a:lnTo>
                  <a:lnTo>
                    <a:pt x="7942" y="2406"/>
                  </a:lnTo>
                  <a:lnTo>
                    <a:pt x="10038" y="1227"/>
                  </a:lnTo>
                  <a:close/>
                  <a:moveTo>
                    <a:pt x="3739" y="4204"/>
                  </a:moveTo>
                  <a:lnTo>
                    <a:pt x="6513" y="6883"/>
                  </a:lnTo>
                  <a:lnTo>
                    <a:pt x="2489" y="6883"/>
                  </a:lnTo>
                  <a:lnTo>
                    <a:pt x="1275" y="4847"/>
                  </a:lnTo>
                  <a:lnTo>
                    <a:pt x="3739" y="4204"/>
                  </a:lnTo>
                  <a:close/>
                  <a:moveTo>
                    <a:pt x="11371" y="4132"/>
                  </a:moveTo>
                  <a:lnTo>
                    <a:pt x="13705" y="4740"/>
                  </a:lnTo>
                  <a:lnTo>
                    <a:pt x="12443" y="6883"/>
                  </a:lnTo>
                  <a:lnTo>
                    <a:pt x="8525" y="6883"/>
                  </a:lnTo>
                  <a:lnTo>
                    <a:pt x="11371" y="4132"/>
                  </a:lnTo>
                  <a:close/>
                  <a:moveTo>
                    <a:pt x="12538" y="7704"/>
                  </a:moveTo>
                  <a:lnTo>
                    <a:pt x="13764" y="9740"/>
                  </a:lnTo>
                  <a:lnTo>
                    <a:pt x="11288" y="10383"/>
                  </a:lnTo>
                  <a:lnTo>
                    <a:pt x="8525" y="7704"/>
                  </a:lnTo>
                  <a:close/>
                  <a:moveTo>
                    <a:pt x="6513" y="7716"/>
                  </a:moveTo>
                  <a:lnTo>
                    <a:pt x="3656" y="10478"/>
                  </a:lnTo>
                  <a:lnTo>
                    <a:pt x="1322" y="9859"/>
                  </a:lnTo>
                  <a:lnTo>
                    <a:pt x="2596" y="7716"/>
                  </a:lnTo>
                  <a:close/>
                  <a:moveTo>
                    <a:pt x="7942" y="8288"/>
                  </a:moveTo>
                  <a:lnTo>
                    <a:pt x="10788" y="11038"/>
                  </a:lnTo>
                  <a:lnTo>
                    <a:pt x="10157" y="13312"/>
                  </a:lnTo>
                  <a:lnTo>
                    <a:pt x="7942" y="12074"/>
                  </a:lnTo>
                  <a:lnTo>
                    <a:pt x="7942" y="8288"/>
                  </a:lnTo>
                  <a:close/>
                  <a:moveTo>
                    <a:pt x="7109" y="8288"/>
                  </a:moveTo>
                  <a:lnTo>
                    <a:pt x="7109" y="12181"/>
                  </a:lnTo>
                  <a:lnTo>
                    <a:pt x="7097" y="12181"/>
                  </a:lnTo>
                  <a:lnTo>
                    <a:pt x="5001" y="13360"/>
                  </a:lnTo>
                  <a:lnTo>
                    <a:pt x="4346" y="10966"/>
                  </a:lnTo>
                  <a:lnTo>
                    <a:pt x="7109" y="8288"/>
                  </a:lnTo>
                  <a:close/>
                  <a:moveTo>
                    <a:pt x="10573" y="1"/>
                  </a:moveTo>
                  <a:lnTo>
                    <a:pt x="9823" y="418"/>
                  </a:lnTo>
                  <a:lnTo>
                    <a:pt x="7418" y="1751"/>
                  </a:lnTo>
                  <a:lnTo>
                    <a:pt x="5120" y="453"/>
                  </a:lnTo>
                  <a:lnTo>
                    <a:pt x="4358" y="37"/>
                  </a:lnTo>
                  <a:lnTo>
                    <a:pt x="4132" y="858"/>
                  </a:lnTo>
                  <a:lnTo>
                    <a:pt x="3418" y="3454"/>
                  </a:lnTo>
                  <a:lnTo>
                    <a:pt x="846" y="4120"/>
                  </a:lnTo>
                  <a:lnTo>
                    <a:pt x="1" y="4347"/>
                  </a:lnTo>
                  <a:lnTo>
                    <a:pt x="429" y="5073"/>
                  </a:lnTo>
                  <a:lnTo>
                    <a:pt x="1810" y="7395"/>
                  </a:lnTo>
                  <a:lnTo>
                    <a:pt x="477" y="9645"/>
                  </a:lnTo>
                  <a:lnTo>
                    <a:pt x="36" y="10371"/>
                  </a:lnTo>
                  <a:lnTo>
                    <a:pt x="894" y="10597"/>
                  </a:lnTo>
                  <a:lnTo>
                    <a:pt x="3549" y="11288"/>
                  </a:lnTo>
                  <a:lnTo>
                    <a:pt x="4239" y="13788"/>
                  </a:lnTo>
                  <a:lnTo>
                    <a:pt x="4465" y="14610"/>
                  </a:lnTo>
                  <a:lnTo>
                    <a:pt x="5215" y="14193"/>
                  </a:lnTo>
                  <a:lnTo>
                    <a:pt x="7621" y="12860"/>
                  </a:lnTo>
                  <a:lnTo>
                    <a:pt x="9918" y="14145"/>
                  </a:lnTo>
                  <a:lnTo>
                    <a:pt x="10680" y="14562"/>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04"/>
                  </a:lnTo>
                  <a:lnTo>
                    <a:pt x="14145" y="4013"/>
                  </a:lnTo>
                  <a:lnTo>
                    <a:pt x="11490" y="3311"/>
                  </a:lnTo>
                  <a:lnTo>
                    <a:pt x="10800" y="810"/>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13"/>
            <p:cNvSpPr/>
            <p:nvPr/>
          </p:nvSpPr>
          <p:spPr>
            <a:xfrm>
              <a:off x="5897750" y="4134275"/>
              <a:ext cx="372100" cy="365550"/>
            </a:xfrm>
            <a:custGeom>
              <a:avLst/>
              <a:gdLst/>
              <a:ahLst/>
              <a:cxnLst/>
              <a:rect l="l" t="t" r="r" b="b"/>
              <a:pathLst>
                <a:path w="14884" h="14622" extrusionOk="0">
                  <a:moveTo>
                    <a:pt x="4870" y="1298"/>
                  </a:moveTo>
                  <a:lnTo>
                    <a:pt x="7085" y="2536"/>
                  </a:lnTo>
                  <a:lnTo>
                    <a:pt x="7085" y="6322"/>
                  </a:lnTo>
                  <a:lnTo>
                    <a:pt x="4239" y="3572"/>
                  </a:lnTo>
                  <a:lnTo>
                    <a:pt x="4870" y="1298"/>
                  </a:lnTo>
                  <a:close/>
                  <a:moveTo>
                    <a:pt x="10026" y="1250"/>
                  </a:moveTo>
                  <a:lnTo>
                    <a:pt x="10680" y="3644"/>
                  </a:lnTo>
                  <a:lnTo>
                    <a:pt x="7918" y="6322"/>
                  </a:lnTo>
                  <a:lnTo>
                    <a:pt x="7918" y="2429"/>
                  </a:lnTo>
                  <a:lnTo>
                    <a:pt x="7930" y="2429"/>
                  </a:lnTo>
                  <a:lnTo>
                    <a:pt x="10026" y="1250"/>
                  </a:lnTo>
                  <a:close/>
                  <a:moveTo>
                    <a:pt x="11371" y="4144"/>
                  </a:moveTo>
                  <a:lnTo>
                    <a:pt x="13705" y="4751"/>
                  </a:lnTo>
                  <a:lnTo>
                    <a:pt x="12431" y="6894"/>
                  </a:lnTo>
                  <a:lnTo>
                    <a:pt x="8513" y="6894"/>
                  </a:lnTo>
                  <a:lnTo>
                    <a:pt x="11371" y="4144"/>
                  </a:lnTo>
                  <a:close/>
                  <a:moveTo>
                    <a:pt x="3727" y="4227"/>
                  </a:moveTo>
                  <a:lnTo>
                    <a:pt x="6501" y="6906"/>
                  </a:lnTo>
                  <a:lnTo>
                    <a:pt x="2477" y="6906"/>
                  </a:lnTo>
                  <a:lnTo>
                    <a:pt x="1263" y="4870"/>
                  </a:lnTo>
                  <a:lnTo>
                    <a:pt x="3727" y="4227"/>
                  </a:lnTo>
                  <a:close/>
                  <a:moveTo>
                    <a:pt x="12526" y="7727"/>
                  </a:moveTo>
                  <a:lnTo>
                    <a:pt x="13752" y="9763"/>
                  </a:lnTo>
                  <a:lnTo>
                    <a:pt x="11276" y="10406"/>
                  </a:lnTo>
                  <a:lnTo>
                    <a:pt x="8513" y="7727"/>
                  </a:lnTo>
                  <a:close/>
                  <a:moveTo>
                    <a:pt x="6501" y="7727"/>
                  </a:moveTo>
                  <a:lnTo>
                    <a:pt x="3644" y="10478"/>
                  </a:lnTo>
                  <a:lnTo>
                    <a:pt x="1310" y="9871"/>
                  </a:lnTo>
                  <a:lnTo>
                    <a:pt x="2584" y="7727"/>
                  </a:lnTo>
                  <a:close/>
                  <a:moveTo>
                    <a:pt x="7930" y="8311"/>
                  </a:moveTo>
                  <a:lnTo>
                    <a:pt x="10776" y="11061"/>
                  </a:lnTo>
                  <a:lnTo>
                    <a:pt x="10145" y="13335"/>
                  </a:lnTo>
                  <a:lnTo>
                    <a:pt x="7930" y="12097"/>
                  </a:lnTo>
                  <a:lnTo>
                    <a:pt x="7930" y="8311"/>
                  </a:lnTo>
                  <a:close/>
                  <a:moveTo>
                    <a:pt x="7097" y="8311"/>
                  </a:moveTo>
                  <a:lnTo>
                    <a:pt x="7097" y="12204"/>
                  </a:lnTo>
                  <a:lnTo>
                    <a:pt x="7085" y="12204"/>
                  </a:lnTo>
                  <a:lnTo>
                    <a:pt x="4989" y="13383"/>
                  </a:lnTo>
                  <a:lnTo>
                    <a:pt x="4334" y="10990"/>
                  </a:lnTo>
                  <a:lnTo>
                    <a:pt x="7097" y="8311"/>
                  </a:lnTo>
                  <a:close/>
                  <a:moveTo>
                    <a:pt x="10585" y="0"/>
                  </a:moveTo>
                  <a:lnTo>
                    <a:pt x="9823" y="417"/>
                  </a:lnTo>
                  <a:lnTo>
                    <a:pt x="7430" y="1762"/>
                  </a:lnTo>
                  <a:lnTo>
                    <a:pt x="5120" y="465"/>
                  </a:lnTo>
                  <a:lnTo>
                    <a:pt x="4358" y="48"/>
                  </a:lnTo>
                  <a:lnTo>
                    <a:pt x="4132" y="869"/>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21"/>
                  </a:lnTo>
                  <a:lnTo>
                    <a:pt x="5227" y="14204"/>
                  </a:lnTo>
                  <a:lnTo>
                    <a:pt x="7620" y="12859"/>
                  </a:lnTo>
                  <a:lnTo>
                    <a:pt x="9930" y="14157"/>
                  </a:lnTo>
                  <a:lnTo>
                    <a:pt x="10680" y="14573"/>
                  </a:lnTo>
                  <a:lnTo>
                    <a:pt x="10907" y="13752"/>
                  </a:lnTo>
                  <a:lnTo>
                    <a:pt x="11621" y="11168"/>
                  </a:lnTo>
                  <a:lnTo>
                    <a:pt x="14193" y="10490"/>
                  </a:lnTo>
                  <a:lnTo>
                    <a:pt x="14883" y="10311"/>
                  </a:lnTo>
                  <a:lnTo>
                    <a:pt x="14883" y="10013"/>
                  </a:lnTo>
                  <a:lnTo>
                    <a:pt x="14598" y="9561"/>
                  </a:lnTo>
                  <a:lnTo>
                    <a:pt x="13216" y="7215"/>
                  </a:lnTo>
                  <a:lnTo>
                    <a:pt x="14550" y="4977"/>
                  </a:lnTo>
                  <a:lnTo>
                    <a:pt x="14883" y="4417"/>
                  </a:lnTo>
                  <a:lnTo>
                    <a:pt x="14883" y="4215"/>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13"/>
            <p:cNvSpPr/>
            <p:nvPr/>
          </p:nvSpPr>
          <p:spPr>
            <a:xfrm>
              <a:off x="5897750" y="846675"/>
              <a:ext cx="372100" cy="365525"/>
            </a:xfrm>
            <a:custGeom>
              <a:avLst/>
              <a:gdLst/>
              <a:ahLst/>
              <a:cxnLst/>
              <a:rect l="l" t="t" r="r" b="b"/>
              <a:pathLst>
                <a:path w="14884" h="14621" extrusionOk="0">
                  <a:moveTo>
                    <a:pt x="10026" y="1238"/>
                  </a:moveTo>
                  <a:lnTo>
                    <a:pt x="10680" y="3631"/>
                  </a:lnTo>
                  <a:lnTo>
                    <a:pt x="7918" y="6310"/>
                  </a:lnTo>
                  <a:lnTo>
                    <a:pt x="7918" y="2417"/>
                  </a:lnTo>
                  <a:lnTo>
                    <a:pt x="7930" y="2417"/>
                  </a:lnTo>
                  <a:lnTo>
                    <a:pt x="10026" y="1238"/>
                  </a:lnTo>
                  <a:close/>
                  <a:moveTo>
                    <a:pt x="4870" y="1298"/>
                  </a:moveTo>
                  <a:lnTo>
                    <a:pt x="7085" y="2536"/>
                  </a:lnTo>
                  <a:lnTo>
                    <a:pt x="7085" y="6322"/>
                  </a:lnTo>
                  <a:lnTo>
                    <a:pt x="4239" y="3572"/>
                  </a:lnTo>
                  <a:lnTo>
                    <a:pt x="4870" y="1298"/>
                  </a:lnTo>
                  <a:close/>
                  <a:moveTo>
                    <a:pt x="3727" y="4215"/>
                  </a:moveTo>
                  <a:lnTo>
                    <a:pt x="6501" y="6894"/>
                  </a:lnTo>
                  <a:lnTo>
                    <a:pt x="2477" y="6894"/>
                  </a:lnTo>
                  <a:lnTo>
                    <a:pt x="1263" y="4858"/>
                  </a:lnTo>
                  <a:lnTo>
                    <a:pt x="3727" y="4215"/>
                  </a:lnTo>
                  <a:close/>
                  <a:moveTo>
                    <a:pt x="11359" y="4131"/>
                  </a:moveTo>
                  <a:lnTo>
                    <a:pt x="13693" y="4751"/>
                  </a:lnTo>
                  <a:lnTo>
                    <a:pt x="12431" y="6894"/>
                  </a:lnTo>
                  <a:lnTo>
                    <a:pt x="8513" y="6894"/>
                  </a:lnTo>
                  <a:lnTo>
                    <a:pt x="11359" y="4131"/>
                  </a:lnTo>
                  <a:close/>
                  <a:moveTo>
                    <a:pt x="12526" y="7715"/>
                  </a:moveTo>
                  <a:lnTo>
                    <a:pt x="13752" y="9751"/>
                  </a:lnTo>
                  <a:lnTo>
                    <a:pt x="11276" y="10394"/>
                  </a:lnTo>
                  <a:lnTo>
                    <a:pt x="8513" y="7715"/>
                  </a:lnTo>
                  <a:close/>
                  <a:moveTo>
                    <a:pt x="6501" y="7727"/>
                  </a:moveTo>
                  <a:lnTo>
                    <a:pt x="3644" y="10477"/>
                  </a:lnTo>
                  <a:lnTo>
                    <a:pt x="1310" y="9870"/>
                  </a:lnTo>
                  <a:lnTo>
                    <a:pt x="2584" y="7727"/>
                  </a:lnTo>
                  <a:close/>
                  <a:moveTo>
                    <a:pt x="7930" y="8287"/>
                  </a:moveTo>
                  <a:lnTo>
                    <a:pt x="10776" y="11049"/>
                  </a:lnTo>
                  <a:lnTo>
                    <a:pt x="10145" y="13323"/>
                  </a:lnTo>
                  <a:lnTo>
                    <a:pt x="7930" y="12085"/>
                  </a:lnTo>
                  <a:lnTo>
                    <a:pt x="7930" y="8287"/>
                  </a:lnTo>
                  <a:close/>
                  <a:moveTo>
                    <a:pt x="7085" y="8287"/>
                  </a:moveTo>
                  <a:lnTo>
                    <a:pt x="7085" y="12192"/>
                  </a:lnTo>
                  <a:lnTo>
                    <a:pt x="4989" y="13371"/>
                  </a:lnTo>
                  <a:lnTo>
                    <a:pt x="4311" y="10966"/>
                  </a:lnTo>
                  <a:lnTo>
                    <a:pt x="7085" y="8287"/>
                  </a:lnTo>
                  <a:close/>
                  <a:moveTo>
                    <a:pt x="10573" y="0"/>
                  </a:moveTo>
                  <a:lnTo>
                    <a:pt x="9823" y="417"/>
                  </a:lnTo>
                  <a:lnTo>
                    <a:pt x="7430" y="1762"/>
                  </a:lnTo>
                  <a:lnTo>
                    <a:pt x="5120" y="464"/>
                  </a:lnTo>
                  <a:lnTo>
                    <a:pt x="4358" y="48"/>
                  </a:lnTo>
                  <a:lnTo>
                    <a:pt x="4132" y="869"/>
                  </a:lnTo>
                  <a:lnTo>
                    <a:pt x="3418"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489"/>
                  </a:lnTo>
                  <a:lnTo>
                    <a:pt x="14883" y="10311"/>
                  </a:lnTo>
                  <a:lnTo>
                    <a:pt x="14883" y="10001"/>
                  </a:lnTo>
                  <a:lnTo>
                    <a:pt x="14598" y="9537"/>
                  </a:lnTo>
                  <a:lnTo>
                    <a:pt x="13216" y="7215"/>
                  </a:lnTo>
                  <a:lnTo>
                    <a:pt x="14550" y="4977"/>
                  </a:lnTo>
                  <a:lnTo>
                    <a:pt x="14883" y="4417"/>
                  </a:lnTo>
                  <a:lnTo>
                    <a:pt x="14883" y="4215"/>
                  </a:lnTo>
                  <a:lnTo>
                    <a:pt x="14145" y="4024"/>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13"/>
            <p:cNvSpPr/>
            <p:nvPr/>
          </p:nvSpPr>
          <p:spPr>
            <a:xfrm>
              <a:off x="5897150" y="2672775"/>
              <a:ext cx="372100" cy="365850"/>
            </a:xfrm>
            <a:custGeom>
              <a:avLst/>
              <a:gdLst/>
              <a:ahLst/>
              <a:cxnLst/>
              <a:rect l="l" t="t" r="r" b="b"/>
              <a:pathLst>
                <a:path w="14884" h="14634" extrusionOk="0">
                  <a:moveTo>
                    <a:pt x="4906" y="1298"/>
                  </a:moveTo>
                  <a:lnTo>
                    <a:pt x="7121" y="2537"/>
                  </a:lnTo>
                  <a:lnTo>
                    <a:pt x="7121" y="6323"/>
                  </a:lnTo>
                  <a:lnTo>
                    <a:pt x="4275" y="3573"/>
                  </a:lnTo>
                  <a:lnTo>
                    <a:pt x="4906" y="1298"/>
                  </a:lnTo>
                  <a:close/>
                  <a:moveTo>
                    <a:pt x="10050" y="1263"/>
                  </a:moveTo>
                  <a:lnTo>
                    <a:pt x="10728" y="3668"/>
                  </a:lnTo>
                  <a:lnTo>
                    <a:pt x="7954" y="6347"/>
                  </a:lnTo>
                  <a:lnTo>
                    <a:pt x="7954" y="2441"/>
                  </a:lnTo>
                  <a:lnTo>
                    <a:pt x="10050" y="1263"/>
                  </a:lnTo>
                  <a:close/>
                  <a:moveTo>
                    <a:pt x="11395" y="4156"/>
                  </a:moveTo>
                  <a:lnTo>
                    <a:pt x="13729" y="4763"/>
                  </a:lnTo>
                  <a:lnTo>
                    <a:pt x="12455" y="6906"/>
                  </a:lnTo>
                  <a:lnTo>
                    <a:pt x="8537" y="6906"/>
                  </a:lnTo>
                  <a:lnTo>
                    <a:pt x="11395" y="4156"/>
                  </a:lnTo>
                  <a:close/>
                  <a:moveTo>
                    <a:pt x="3751" y="4239"/>
                  </a:moveTo>
                  <a:lnTo>
                    <a:pt x="6525" y="6918"/>
                  </a:lnTo>
                  <a:lnTo>
                    <a:pt x="2501" y="6918"/>
                  </a:lnTo>
                  <a:lnTo>
                    <a:pt x="1287" y="4882"/>
                  </a:lnTo>
                  <a:lnTo>
                    <a:pt x="3751" y="4239"/>
                  </a:lnTo>
                  <a:close/>
                  <a:moveTo>
                    <a:pt x="12574" y="7740"/>
                  </a:moveTo>
                  <a:lnTo>
                    <a:pt x="13788" y="9776"/>
                  </a:lnTo>
                  <a:lnTo>
                    <a:pt x="11323" y="10419"/>
                  </a:lnTo>
                  <a:lnTo>
                    <a:pt x="8549" y="7740"/>
                  </a:lnTo>
                  <a:close/>
                  <a:moveTo>
                    <a:pt x="6525" y="7728"/>
                  </a:moveTo>
                  <a:lnTo>
                    <a:pt x="3680" y="10478"/>
                  </a:lnTo>
                  <a:lnTo>
                    <a:pt x="1346" y="9871"/>
                  </a:lnTo>
                  <a:lnTo>
                    <a:pt x="2608" y="7728"/>
                  </a:lnTo>
                  <a:close/>
                  <a:moveTo>
                    <a:pt x="7954" y="8311"/>
                  </a:moveTo>
                  <a:lnTo>
                    <a:pt x="10800" y="11062"/>
                  </a:lnTo>
                  <a:lnTo>
                    <a:pt x="10169" y="13336"/>
                  </a:lnTo>
                  <a:lnTo>
                    <a:pt x="7954" y="12097"/>
                  </a:lnTo>
                  <a:lnTo>
                    <a:pt x="7954" y="8311"/>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95"/>
                  </a:lnTo>
                  <a:lnTo>
                    <a:pt x="906" y="10609"/>
                  </a:lnTo>
                  <a:lnTo>
                    <a:pt x="3561" y="11312"/>
                  </a:lnTo>
                  <a:lnTo>
                    <a:pt x="4251" y="13812"/>
                  </a:lnTo>
                  <a:lnTo>
                    <a:pt x="4477" y="14633"/>
                  </a:lnTo>
                  <a:lnTo>
                    <a:pt x="5227" y="14217"/>
                  </a:lnTo>
                  <a:lnTo>
                    <a:pt x="7621" y="12871"/>
                  </a:lnTo>
                  <a:lnTo>
                    <a:pt x="9930" y="14169"/>
                  </a:lnTo>
                  <a:lnTo>
                    <a:pt x="10692" y="14586"/>
                  </a:lnTo>
                  <a:lnTo>
                    <a:pt x="10919" y="13764"/>
                  </a:lnTo>
                  <a:lnTo>
                    <a:pt x="11633" y="11181"/>
                  </a:lnTo>
                  <a:lnTo>
                    <a:pt x="14205" y="10514"/>
                  </a:lnTo>
                  <a:lnTo>
                    <a:pt x="14883" y="10335"/>
                  </a:lnTo>
                  <a:lnTo>
                    <a:pt x="14883" y="10014"/>
                  </a:lnTo>
                  <a:lnTo>
                    <a:pt x="14610" y="9561"/>
                  </a:lnTo>
                  <a:lnTo>
                    <a:pt x="13217" y="7240"/>
                  </a:lnTo>
                  <a:lnTo>
                    <a:pt x="14562" y="4989"/>
                  </a:lnTo>
                  <a:lnTo>
                    <a:pt x="14883" y="4430"/>
                  </a:lnTo>
                  <a:lnTo>
                    <a:pt x="14883" y="4215"/>
                  </a:lnTo>
                  <a:lnTo>
                    <a:pt x="14157" y="4013"/>
                  </a:lnTo>
                  <a:lnTo>
                    <a:pt x="11490" y="3323"/>
                  </a:lnTo>
                  <a:lnTo>
                    <a:pt x="10812"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13"/>
            <p:cNvSpPr/>
            <p:nvPr/>
          </p:nvSpPr>
          <p:spPr>
            <a:xfrm>
              <a:off x="5518225" y="2307850"/>
              <a:ext cx="376275" cy="365250"/>
            </a:xfrm>
            <a:custGeom>
              <a:avLst/>
              <a:gdLst/>
              <a:ahLst/>
              <a:cxnLst/>
              <a:rect l="l" t="t" r="r" b="b"/>
              <a:pathLst>
                <a:path w="15051" h="14610" extrusionOk="0">
                  <a:moveTo>
                    <a:pt x="4883" y="1298"/>
                  </a:moveTo>
                  <a:lnTo>
                    <a:pt x="7097" y="2525"/>
                  </a:lnTo>
                  <a:lnTo>
                    <a:pt x="7097" y="6323"/>
                  </a:lnTo>
                  <a:lnTo>
                    <a:pt x="4252" y="3573"/>
                  </a:lnTo>
                  <a:lnTo>
                    <a:pt x="4883" y="1298"/>
                  </a:lnTo>
                  <a:close/>
                  <a:moveTo>
                    <a:pt x="10050" y="1251"/>
                  </a:moveTo>
                  <a:lnTo>
                    <a:pt x="10705" y="3644"/>
                  </a:lnTo>
                  <a:lnTo>
                    <a:pt x="7931" y="6323"/>
                  </a:lnTo>
                  <a:lnTo>
                    <a:pt x="7931" y="2430"/>
                  </a:lnTo>
                  <a:lnTo>
                    <a:pt x="7942" y="2430"/>
                  </a:lnTo>
                  <a:lnTo>
                    <a:pt x="10050" y="1251"/>
                  </a:lnTo>
                  <a:close/>
                  <a:moveTo>
                    <a:pt x="11383" y="4132"/>
                  </a:moveTo>
                  <a:lnTo>
                    <a:pt x="13717" y="4751"/>
                  </a:lnTo>
                  <a:lnTo>
                    <a:pt x="12443" y="6894"/>
                  </a:lnTo>
                  <a:lnTo>
                    <a:pt x="8526" y="6894"/>
                  </a:lnTo>
                  <a:lnTo>
                    <a:pt x="11383" y="4132"/>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28"/>
                  </a:moveTo>
                  <a:lnTo>
                    <a:pt x="3656" y="10478"/>
                  </a:lnTo>
                  <a:lnTo>
                    <a:pt x="1323" y="9871"/>
                  </a:lnTo>
                  <a:lnTo>
                    <a:pt x="2608"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2" y="13383"/>
                  </a:lnTo>
                  <a:lnTo>
                    <a:pt x="4347" y="10978"/>
                  </a:lnTo>
                  <a:lnTo>
                    <a:pt x="7109" y="8299"/>
                  </a:lnTo>
                  <a:close/>
                  <a:moveTo>
                    <a:pt x="10586" y="1"/>
                  </a:moveTo>
                  <a:lnTo>
                    <a:pt x="9824" y="417"/>
                  </a:lnTo>
                  <a:lnTo>
                    <a:pt x="7430" y="1751"/>
                  </a:lnTo>
                  <a:lnTo>
                    <a:pt x="5121" y="465"/>
                  </a:lnTo>
                  <a:lnTo>
                    <a:pt x="4359" y="48"/>
                  </a:lnTo>
                  <a:lnTo>
                    <a:pt x="4132" y="858"/>
                  </a:lnTo>
                  <a:lnTo>
                    <a:pt x="3418" y="3453"/>
                  </a:lnTo>
                  <a:lnTo>
                    <a:pt x="846" y="4120"/>
                  </a:lnTo>
                  <a:lnTo>
                    <a:pt x="1" y="4346"/>
                  </a:lnTo>
                  <a:lnTo>
                    <a:pt x="430" y="5073"/>
                  </a:lnTo>
                  <a:lnTo>
                    <a:pt x="1811" y="7394"/>
                  </a:lnTo>
                  <a:lnTo>
                    <a:pt x="477" y="9645"/>
                  </a:lnTo>
                  <a:lnTo>
                    <a:pt x="49" y="10371"/>
                  </a:lnTo>
                  <a:lnTo>
                    <a:pt x="894" y="10597"/>
                  </a:lnTo>
                  <a:lnTo>
                    <a:pt x="3561" y="11300"/>
                  </a:lnTo>
                  <a:lnTo>
                    <a:pt x="4240" y="13800"/>
                  </a:lnTo>
                  <a:lnTo>
                    <a:pt x="4466" y="14610"/>
                  </a:lnTo>
                  <a:lnTo>
                    <a:pt x="5228" y="14193"/>
                  </a:lnTo>
                  <a:lnTo>
                    <a:pt x="7621" y="12859"/>
                  </a:lnTo>
                  <a:lnTo>
                    <a:pt x="9931"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8" y="4013"/>
                  </a:lnTo>
                  <a:lnTo>
                    <a:pt x="11491" y="3322"/>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13"/>
            <p:cNvSpPr/>
            <p:nvPr/>
          </p:nvSpPr>
          <p:spPr>
            <a:xfrm>
              <a:off x="5518225" y="1211600"/>
              <a:ext cx="375675" cy="365525"/>
            </a:xfrm>
            <a:custGeom>
              <a:avLst/>
              <a:gdLst/>
              <a:ahLst/>
              <a:cxnLst/>
              <a:rect l="l" t="t" r="r" b="b"/>
              <a:pathLst>
                <a:path w="15027" h="14621" extrusionOk="0">
                  <a:moveTo>
                    <a:pt x="4883" y="1298"/>
                  </a:moveTo>
                  <a:lnTo>
                    <a:pt x="7097" y="2536"/>
                  </a:lnTo>
                  <a:lnTo>
                    <a:pt x="7097" y="6334"/>
                  </a:lnTo>
                  <a:lnTo>
                    <a:pt x="4252" y="3572"/>
                  </a:lnTo>
                  <a:lnTo>
                    <a:pt x="4883" y="1298"/>
                  </a:lnTo>
                  <a:close/>
                  <a:moveTo>
                    <a:pt x="10050" y="1250"/>
                  </a:moveTo>
                  <a:lnTo>
                    <a:pt x="10705" y="3655"/>
                  </a:lnTo>
                  <a:lnTo>
                    <a:pt x="7931" y="6334"/>
                  </a:lnTo>
                  <a:lnTo>
                    <a:pt x="7931" y="2429"/>
                  </a:lnTo>
                  <a:lnTo>
                    <a:pt x="7942" y="2429"/>
                  </a:lnTo>
                  <a:lnTo>
                    <a:pt x="10050" y="1250"/>
                  </a:lnTo>
                  <a:close/>
                  <a:moveTo>
                    <a:pt x="3751" y="4227"/>
                  </a:moveTo>
                  <a:lnTo>
                    <a:pt x="6514" y="6906"/>
                  </a:lnTo>
                  <a:lnTo>
                    <a:pt x="2501" y="6906"/>
                  </a:lnTo>
                  <a:lnTo>
                    <a:pt x="1275" y="4870"/>
                  </a:lnTo>
                  <a:lnTo>
                    <a:pt x="3751" y="4227"/>
                  </a:lnTo>
                  <a:close/>
                  <a:moveTo>
                    <a:pt x="11383" y="4155"/>
                  </a:moveTo>
                  <a:lnTo>
                    <a:pt x="13717" y="4763"/>
                  </a:lnTo>
                  <a:lnTo>
                    <a:pt x="12443" y="6906"/>
                  </a:lnTo>
                  <a:lnTo>
                    <a:pt x="8526" y="6906"/>
                  </a:lnTo>
                  <a:lnTo>
                    <a:pt x="11383" y="4155"/>
                  </a:lnTo>
                  <a:close/>
                  <a:moveTo>
                    <a:pt x="12550" y="7727"/>
                  </a:moveTo>
                  <a:lnTo>
                    <a:pt x="13765" y="9763"/>
                  </a:lnTo>
                  <a:lnTo>
                    <a:pt x="11300" y="10406"/>
                  </a:lnTo>
                  <a:lnTo>
                    <a:pt x="8526" y="7727"/>
                  </a:lnTo>
                  <a:close/>
                  <a:moveTo>
                    <a:pt x="6514" y="7739"/>
                  </a:moveTo>
                  <a:lnTo>
                    <a:pt x="3656" y="10501"/>
                  </a:lnTo>
                  <a:lnTo>
                    <a:pt x="1323" y="9882"/>
                  </a:lnTo>
                  <a:lnTo>
                    <a:pt x="2608"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2" y="13383"/>
                  </a:lnTo>
                  <a:lnTo>
                    <a:pt x="4347" y="10989"/>
                  </a:lnTo>
                  <a:lnTo>
                    <a:pt x="7109" y="8311"/>
                  </a:lnTo>
                  <a:close/>
                  <a:moveTo>
                    <a:pt x="10586" y="0"/>
                  </a:moveTo>
                  <a:lnTo>
                    <a:pt x="9824" y="417"/>
                  </a:lnTo>
                  <a:lnTo>
                    <a:pt x="7430" y="1762"/>
                  </a:lnTo>
                  <a:lnTo>
                    <a:pt x="5121" y="464"/>
                  </a:lnTo>
                  <a:lnTo>
                    <a:pt x="4359" y="48"/>
                  </a:lnTo>
                  <a:lnTo>
                    <a:pt x="4132" y="869"/>
                  </a:lnTo>
                  <a:lnTo>
                    <a:pt x="3418" y="3453"/>
                  </a:lnTo>
                  <a:lnTo>
                    <a:pt x="846" y="4120"/>
                  </a:lnTo>
                  <a:lnTo>
                    <a:pt x="1" y="4346"/>
                  </a:lnTo>
                  <a:lnTo>
                    <a:pt x="430" y="5072"/>
                  </a:lnTo>
                  <a:lnTo>
                    <a:pt x="1811"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81" y="14573"/>
                  </a:lnTo>
                  <a:lnTo>
                    <a:pt x="10907" y="13752"/>
                  </a:lnTo>
                  <a:lnTo>
                    <a:pt x="11621" y="11168"/>
                  </a:lnTo>
                  <a:lnTo>
                    <a:pt x="14193" y="10489"/>
                  </a:lnTo>
                  <a:lnTo>
                    <a:pt x="15027" y="10275"/>
                  </a:lnTo>
                  <a:lnTo>
                    <a:pt x="14598" y="9537"/>
                  </a:lnTo>
                  <a:lnTo>
                    <a:pt x="13229" y="7227"/>
                  </a:lnTo>
                  <a:lnTo>
                    <a:pt x="14574" y="4977"/>
                  </a:lnTo>
                  <a:lnTo>
                    <a:pt x="15003" y="4251"/>
                  </a:lnTo>
                  <a:lnTo>
                    <a:pt x="14158" y="4024"/>
                  </a:lnTo>
                  <a:lnTo>
                    <a:pt x="11491" y="3322"/>
                  </a:lnTo>
                  <a:lnTo>
                    <a:pt x="10800"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13"/>
            <p:cNvSpPr/>
            <p:nvPr/>
          </p:nvSpPr>
          <p:spPr>
            <a:xfrm>
              <a:off x="5518225" y="3403825"/>
              <a:ext cx="375975" cy="365550"/>
            </a:xfrm>
            <a:custGeom>
              <a:avLst/>
              <a:gdLst/>
              <a:ahLst/>
              <a:cxnLst/>
              <a:rect l="l" t="t" r="r" b="b"/>
              <a:pathLst>
                <a:path w="15039" h="14622" extrusionOk="0">
                  <a:moveTo>
                    <a:pt x="4883" y="1286"/>
                  </a:moveTo>
                  <a:lnTo>
                    <a:pt x="7097" y="2525"/>
                  </a:lnTo>
                  <a:lnTo>
                    <a:pt x="7097" y="6311"/>
                  </a:lnTo>
                  <a:lnTo>
                    <a:pt x="4252" y="3560"/>
                  </a:lnTo>
                  <a:lnTo>
                    <a:pt x="4883" y="1286"/>
                  </a:lnTo>
                  <a:close/>
                  <a:moveTo>
                    <a:pt x="10050" y="1239"/>
                  </a:moveTo>
                  <a:lnTo>
                    <a:pt x="10705" y="3632"/>
                  </a:lnTo>
                  <a:lnTo>
                    <a:pt x="7931" y="6311"/>
                  </a:lnTo>
                  <a:lnTo>
                    <a:pt x="7931" y="2417"/>
                  </a:lnTo>
                  <a:lnTo>
                    <a:pt x="7942" y="2417"/>
                  </a:lnTo>
                  <a:lnTo>
                    <a:pt x="10050" y="1239"/>
                  </a:lnTo>
                  <a:close/>
                  <a:moveTo>
                    <a:pt x="3751" y="4215"/>
                  </a:moveTo>
                  <a:lnTo>
                    <a:pt x="6514"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5" y="9752"/>
                  </a:lnTo>
                  <a:lnTo>
                    <a:pt x="11300" y="10395"/>
                  </a:lnTo>
                  <a:lnTo>
                    <a:pt x="8526" y="7716"/>
                  </a:lnTo>
                  <a:close/>
                  <a:moveTo>
                    <a:pt x="6514" y="7728"/>
                  </a:moveTo>
                  <a:lnTo>
                    <a:pt x="3656" y="10478"/>
                  </a:lnTo>
                  <a:lnTo>
                    <a:pt x="1323" y="9871"/>
                  </a:lnTo>
                  <a:lnTo>
                    <a:pt x="2608"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49" y="10383"/>
                  </a:lnTo>
                  <a:lnTo>
                    <a:pt x="894" y="10597"/>
                  </a:lnTo>
                  <a:lnTo>
                    <a:pt x="3561"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13"/>
            <p:cNvSpPr/>
            <p:nvPr/>
          </p:nvSpPr>
          <p:spPr>
            <a:xfrm>
              <a:off x="5518225" y="1577100"/>
              <a:ext cx="376275" cy="365250"/>
            </a:xfrm>
            <a:custGeom>
              <a:avLst/>
              <a:gdLst/>
              <a:ahLst/>
              <a:cxnLst/>
              <a:rect l="l" t="t" r="r" b="b"/>
              <a:pathLst>
                <a:path w="15051" h="14610" extrusionOk="0">
                  <a:moveTo>
                    <a:pt x="4883" y="1299"/>
                  </a:moveTo>
                  <a:lnTo>
                    <a:pt x="7097" y="2525"/>
                  </a:lnTo>
                  <a:lnTo>
                    <a:pt x="7097" y="6323"/>
                  </a:lnTo>
                  <a:lnTo>
                    <a:pt x="4252" y="3573"/>
                  </a:lnTo>
                  <a:lnTo>
                    <a:pt x="4883" y="1299"/>
                  </a:lnTo>
                  <a:close/>
                  <a:moveTo>
                    <a:pt x="10050" y="1251"/>
                  </a:moveTo>
                  <a:lnTo>
                    <a:pt x="10705" y="3644"/>
                  </a:lnTo>
                  <a:lnTo>
                    <a:pt x="7931" y="6323"/>
                  </a:lnTo>
                  <a:lnTo>
                    <a:pt x="7931" y="2430"/>
                  </a:lnTo>
                  <a:lnTo>
                    <a:pt x="7942" y="2430"/>
                  </a:lnTo>
                  <a:lnTo>
                    <a:pt x="10050" y="1251"/>
                  </a:lnTo>
                  <a:close/>
                  <a:moveTo>
                    <a:pt x="3751" y="4228"/>
                  </a:moveTo>
                  <a:lnTo>
                    <a:pt x="6514"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5" y="9764"/>
                  </a:lnTo>
                  <a:lnTo>
                    <a:pt x="11312" y="10407"/>
                  </a:lnTo>
                  <a:lnTo>
                    <a:pt x="8538" y="7728"/>
                  </a:lnTo>
                  <a:close/>
                  <a:moveTo>
                    <a:pt x="6514" y="7704"/>
                  </a:moveTo>
                  <a:lnTo>
                    <a:pt x="3656" y="10478"/>
                  </a:lnTo>
                  <a:lnTo>
                    <a:pt x="1323" y="9859"/>
                  </a:lnTo>
                  <a:lnTo>
                    <a:pt x="2608"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2" y="13383"/>
                  </a:lnTo>
                  <a:lnTo>
                    <a:pt x="4347" y="10978"/>
                  </a:lnTo>
                  <a:lnTo>
                    <a:pt x="7109" y="8300"/>
                  </a:lnTo>
                  <a:close/>
                  <a:moveTo>
                    <a:pt x="10586" y="1"/>
                  </a:moveTo>
                  <a:lnTo>
                    <a:pt x="9824" y="418"/>
                  </a:lnTo>
                  <a:lnTo>
                    <a:pt x="7430" y="1751"/>
                  </a:lnTo>
                  <a:lnTo>
                    <a:pt x="5121" y="465"/>
                  </a:lnTo>
                  <a:lnTo>
                    <a:pt x="4359" y="49"/>
                  </a:lnTo>
                  <a:lnTo>
                    <a:pt x="4132" y="858"/>
                  </a:lnTo>
                  <a:lnTo>
                    <a:pt x="3418" y="3454"/>
                  </a:lnTo>
                  <a:lnTo>
                    <a:pt x="846" y="4120"/>
                  </a:lnTo>
                  <a:lnTo>
                    <a:pt x="1" y="4347"/>
                  </a:lnTo>
                  <a:lnTo>
                    <a:pt x="430" y="5073"/>
                  </a:lnTo>
                  <a:lnTo>
                    <a:pt x="1811"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8" y="4013"/>
                  </a:lnTo>
                  <a:lnTo>
                    <a:pt x="11491" y="3323"/>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13"/>
            <p:cNvSpPr/>
            <p:nvPr/>
          </p:nvSpPr>
          <p:spPr>
            <a:xfrm>
              <a:off x="5518225" y="3769350"/>
              <a:ext cx="375975" cy="365250"/>
            </a:xfrm>
            <a:custGeom>
              <a:avLst/>
              <a:gdLst/>
              <a:ahLst/>
              <a:cxnLst/>
              <a:rect l="l" t="t" r="r" b="b"/>
              <a:pathLst>
                <a:path w="15039" h="14610" extrusionOk="0">
                  <a:moveTo>
                    <a:pt x="4883" y="1274"/>
                  </a:moveTo>
                  <a:lnTo>
                    <a:pt x="7097" y="2512"/>
                  </a:lnTo>
                  <a:lnTo>
                    <a:pt x="7097" y="6311"/>
                  </a:lnTo>
                  <a:lnTo>
                    <a:pt x="4252" y="3560"/>
                  </a:lnTo>
                  <a:lnTo>
                    <a:pt x="4883" y="1274"/>
                  </a:lnTo>
                  <a:close/>
                  <a:moveTo>
                    <a:pt x="10050" y="1238"/>
                  </a:moveTo>
                  <a:lnTo>
                    <a:pt x="10705" y="3632"/>
                  </a:lnTo>
                  <a:lnTo>
                    <a:pt x="7931" y="6311"/>
                  </a:lnTo>
                  <a:lnTo>
                    <a:pt x="7931" y="2405"/>
                  </a:lnTo>
                  <a:lnTo>
                    <a:pt x="7942" y="2405"/>
                  </a:lnTo>
                  <a:lnTo>
                    <a:pt x="10050" y="1238"/>
                  </a:lnTo>
                  <a:close/>
                  <a:moveTo>
                    <a:pt x="3751" y="4215"/>
                  </a:moveTo>
                  <a:lnTo>
                    <a:pt x="6514" y="6894"/>
                  </a:lnTo>
                  <a:lnTo>
                    <a:pt x="2501" y="6894"/>
                  </a:lnTo>
                  <a:lnTo>
                    <a:pt x="1299" y="4846"/>
                  </a:lnTo>
                  <a:lnTo>
                    <a:pt x="3751" y="4215"/>
                  </a:lnTo>
                  <a:close/>
                  <a:moveTo>
                    <a:pt x="11383" y="4132"/>
                  </a:moveTo>
                  <a:lnTo>
                    <a:pt x="13717" y="4751"/>
                  </a:lnTo>
                  <a:lnTo>
                    <a:pt x="12443" y="6894"/>
                  </a:lnTo>
                  <a:lnTo>
                    <a:pt x="8526" y="6894"/>
                  </a:lnTo>
                  <a:lnTo>
                    <a:pt x="11383" y="4132"/>
                  </a:lnTo>
                  <a:close/>
                  <a:moveTo>
                    <a:pt x="12550" y="7704"/>
                  </a:moveTo>
                  <a:lnTo>
                    <a:pt x="13765" y="9751"/>
                  </a:lnTo>
                  <a:lnTo>
                    <a:pt x="11300" y="10382"/>
                  </a:lnTo>
                  <a:lnTo>
                    <a:pt x="8526" y="7704"/>
                  </a:lnTo>
                  <a:close/>
                  <a:moveTo>
                    <a:pt x="6514" y="7704"/>
                  </a:moveTo>
                  <a:lnTo>
                    <a:pt x="3656" y="10466"/>
                  </a:lnTo>
                  <a:lnTo>
                    <a:pt x="1323"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1" y="3322"/>
                  </a:lnTo>
                  <a:lnTo>
                    <a:pt x="10800" y="822"/>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13"/>
            <p:cNvSpPr/>
            <p:nvPr/>
          </p:nvSpPr>
          <p:spPr>
            <a:xfrm>
              <a:off x="4759800"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50" y="1239"/>
                  </a:moveTo>
                  <a:lnTo>
                    <a:pt x="10705" y="3632"/>
                  </a:lnTo>
                  <a:lnTo>
                    <a:pt x="7942" y="6311"/>
                  </a:lnTo>
                  <a:lnTo>
                    <a:pt x="7942" y="2417"/>
                  </a:lnTo>
                  <a:lnTo>
                    <a:pt x="7954" y="2417"/>
                  </a:lnTo>
                  <a:lnTo>
                    <a:pt x="10050" y="1239"/>
                  </a:lnTo>
                  <a:close/>
                  <a:moveTo>
                    <a:pt x="3751" y="4215"/>
                  </a:moveTo>
                  <a:lnTo>
                    <a:pt x="6525" y="6894"/>
                  </a:lnTo>
                  <a:lnTo>
                    <a:pt x="2501" y="6894"/>
                  </a:lnTo>
                  <a:lnTo>
                    <a:pt x="1299" y="4858"/>
                  </a:lnTo>
                  <a:lnTo>
                    <a:pt x="3751" y="4215"/>
                  </a:lnTo>
                  <a:close/>
                  <a:moveTo>
                    <a:pt x="11395" y="4144"/>
                  </a:moveTo>
                  <a:lnTo>
                    <a:pt x="13729" y="4751"/>
                  </a:lnTo>
                  <a:lnTo>
                    <a:pt x="12443" y="6894"/>
                  </a:lnTo>
                  <a:lnTo>
                    <a:pt x="8538" y="6894"/>
                  </a:lnTo>
                  <a:lnTo>
                    <a:pt x="11395" y="4144"/>
                  </a:lnTo>
                  <a:close/>
                  <a:moveTo>
                    <a:pt x="12550" y="7716"/>
                  </a:moveTo>
                  <a:lnTo>
                    <a:pt x="13776" y="9752"/>
                  </a:lnTo>
                  <a:lnTo>
                    <a:pt x="11300" y="10395"/>
                  </a:lnTo>
                  <a:lnTo>
                    <a:pt x="8538" y="7716"/>
                  </a:lnTo>
                  <a:close/>
                  <a:moveTo>
                    <a:pt x="6525"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58" y="4132"/>
                  </a:lnTo>
                  <a:lnTo>
                    <a:pt x="1" y="4346"/>
                  </a:lnTo>
                  <a:lnTo>
                    <a:pt x="441" y="5084"/>
                  </a:lnTo>
                  <a:lnTo>
                    <a:pt x="1823" y="7406"/>
                  </a:lnTo>
                  <a:lnTo>
                    <a:pt x="477" y="9644"/>
                  </a:lnTo>
                  <a:lnTo>
                    <a:pt x="48"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21" y="11168"/>
                  </a:lnTo>
                  <a:lnTo>
                    <a:pt x="14205" y="10502"/>
                  </a:lnTo>
                  <a:lnTo>
                    <a:pt x="15050" y="10275"/>
                  </a:lnTo>
                  <a:lnTo>
                    <a:pt x="14622" y="9549"/>
                  </a:lnTo>
                  <a:lnTo>
                    <a:pt x="13229" y="7227"/>
                  </a:lnTo>
                  <a:lnTo>
                    <a:pt x="14574" y="4977"/>
                  </a:lnTo>
                  <a:lnTo>
                    <a:pt x="15003" y="4251"/>
                  </a:lnTo>
                  <a:lnTo>
                    <a:pt x="14157" y="4025"/>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13"/>
            <p:cNvSpPr/>
            <p:nvPr/>
          </p:nvSpPr>
          <p:spPr>
            <a:xfrm>
              <a:off x="551822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17" y="3656"/>
                  </a:lnTo>
                  <a:lnTo>
                    <a:pt x="7942" y="6335"/>
                  </a:lnTo>
                  <a:lnTo>
                    <a:pt x="7942" y="2429"/>
                  </a:lnTo>
                  <a:lnTo>
                    <a:pt x="10050" y="1251"/>
                  </a:lnTo>
                  <a:close/>
                  <a:moveTo>
                    <a:pt x="11383" y="4144"/>
                  </a:moveTo>
                  <a:lnTo>
                    <a:pt x="13717" y="4751"/>
                  </a:lnTo>
                  <a:lnTo>
                    <a:pt x="12443" y="6894"/>
                  </a:lnTo>
                  <a:lnTo>
                    <a:pt x="8526" y="6894"/>
                  </a:lnTo>
                  <a:lnTo>
                    <a:pt x="11383" y="4144"/>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30" y="1763"/>
                  </a:lnTo>
                  <a:lnTo>
                    <a:pt x="5121" y="465"/>
                  </a:lnTo>
                  <a:lnTo>
                    <a:pt x="4359" y="48"/>
                  </a:lnTo>
                  <a:lnTo>
                    <a:pt x="4132" y="870"/>
                  </a:lnTo>
                  <a:lnTo>
                    <a:pt x="3418" y="3453"/>
                  </a:lnTo>
                  <a:lnTo>
                    <a:pt x="846" y="4132"/>
                  </a:lnTo>
                  <a:lnTo>
                    <a:pt x="1" y="4346"/>
                  </a:lnTo>
                  <a:lnTo>
                    <a:pt x="430" y="5085"/>
                  </a:lnTo>
                  <a:lnTo>
                    <a:pt x="1811" y="7406"/>
                  </a:lnTo>
                  <a:lnTo>
                    <a:pt x="477" y="9645"/>
                  </a:lnTo>
                  <a:lnTo>
                    <a:pt x="49" y="10383"/>
                  </a:lnTo>
                  <a:lnTo>
                    <a:pt x="894" y="10597"/>
                  </a:lnTo>
                  <a:lnTo>
                    <a:pt x="3561" y="11300"/>
                  </a:lnTo>
                  <a:lnTo>
                    <a:pt x="4240" y="13800"/>
                  </a:lnTo>
                  <a:lnTo>
                    <a:pt x="4466" y="14621"/>
                  </a:lnTo>
                  <a:lnTo>
                    <a:pt x="5228" y="14205"/>
                  </a:lnTo>
                  <a:lnTo>
                    <a:pt x="7621" y="12859"/>
                  </a:lnTo>
                  <a:lnTo>
                    <a:pt x="9931"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1" y="3322"/>
                  </a:lnTo>
                  <a:lnTo>
                    <a:pt x="10800" y="822"/>
                  </a:lnTo>
                  <a:lnTo>
                    <a:pt x="1057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13"/>
            <p:cNvSpPr/>
            <p:nvPr/>
          </p:nvSpPr>
          <p:spPr>
            <a:xfrm>
              <a:off x="5518225" y="1942325"/>
              <a:ext cx="376275" cy="365550"/>
            </a:xfrm>
            <a:custGeom>
              <a:avLst/>
              <a:gdLst/>
              <a:ahLst/>
              <a:cxnLst/>
              <a:rect l="l" t="t" r="r" b="b"/>
              <a:pathLst>
                <a:path w="15051" h="14622" extrusionOk="0">
                  <a:moveTo>
                    <a:pt x="4883" y="1299"/>
                  </a:moveTo>
                  <a:lnTo>
                    <a:pt x="7097" y="2537"/>
                  </a:lnTo>
                  <a:lnTo>
                    <a:pt x="7097" y="6335"/>
                  </a:lnTo>
                  <a:lnTo>
                    <a:pt x="4252" y="3573"/>
                  </a:lnTo>
                  <a:lnTo>
                    <a:pt x="4883" y="1299"/>
                  </a:lnTo>
                  <a:close/>
                  <a:moveTo>
                    <a:pt x="10050" y="1251"/>
                  </a:moveTo>
                  <a:lnTo>
                    <a:pt x="10705" y="3656"/>
                  </a:lnTo>
                  <a:lnTo>
                    <a:pt x="7931" y="6335"/>
                  </a:lnTo>
                  <a:lnTo>
                    <a:pt x="7931" y="2430"/>
                  </a:lnTo>
                  <a:lnTo>
                    <a:pt x="7942" y="2430"/>
                  </a:lnTo>
                  <a:lnTo>
                    <a:pt x="10050" y="1251"/>
                  </a:lnTo>
                  <a:close/>
                  <a:moveTo>
                    <a:pt x="11383" y="4144"/>
                  </a:moveTo>
                  <a:lnTo>
                    <a:pt x="13717" y="4751"/>
                  </a:lnTo>
                  <a:lnTo>
                    <a:pt x="12443" y="6895"/>
                  </a:lnTo>
                  <a:lnTo>
                    <a:pt x="8526" y="6895"/>
                  </a:lnTo>
                  <a:lnTo>
                    <a:pt x="11383" y="4144"/>
                  </a:lnTo>
                  <a:close/>
                  <a:moveTo>
                    <a:pt x="3751" y="4228"/>
                  </a:moveTo>
                  <a:lnTo>
                    <a:pt x="6514" y="6906"/>
                  </a:lnTo>
                  <a:lnTo>
                    <a:pt x="2501" y="6906"/>
                  </a:lnTo>
                  <a:lnTo>
                    <a:pt x="1275" y="4870"/>
                  </a:lnTo>
                  <a:lnTo>
                    <a:pt x="3751" y="4228"/>
                  </a:lnTo>
                  <a:close/>
                  <a:moveTo>
                    <a:pt x="12562" y="7728"/>
                  </a:moveTo>
                  <a:lnTo>
                    <a:pt x="13765" y="9764"/>
                  </a:lnTo>
                  <a:lnTo>
                    <a:pt x="11312" y="10407"/>
                  </a:lnTo>
                  <a:lnTo>
                    <a:pt x="8538" y="7728"/>
                  </a:lnTo>
                  <a:close/>
                  <a:moveTo>
                    <a:pt x="6514" y="7728"/>
                  </a:moveTo>
                  <a:lnTo>
                    <a:pt x="3656" y="10478"/>
                  </a:lnTo>
                  <a:lnTo>
                    <a:pt x="1323" y="9871"/>
                  </a:lnTo>
                  <a:lnTo>
                    <a:pt x="2608"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2" y="13383"/>
                  </a:lnTo>
                  <a:lnTo>
                    <a:pt x="4347" y="10990"/>
                  </a:lnTo>
                  <a:lnTo>
                    <a:pt x="7109" y="8311"/>
                  </a:lnTo>
                  <a:close/>
                  <a:moveTo>
                    <a:pt x="10586" y="1"/>
                  </a:moveTo>
                  <a:lnTo>
                    <a:pt x="9824" y="418"/>
                  </a:lnTo>
                  <a:lnTo>
                    <a:pt x="7430" y="1763"/>
                  </a:lnTo>
                  <a:lnTo>
                    <a:pt x="5121" y="465"/>
                  </a:lnTo>
                  <a:lnTo>
                    <a:pt x="4359" y="48"/>
                  </a:lnTo>
                  <a:lnTo>
                    <a:pt x="4132" y="870"/>
                  </a:lnTo>
                  <a:lnTo>
                    <a:pt x="3418" y="3454"/>
                  </a:lnTo>
                  <a:lnTo>
                    <a:pt x="846" y="4132"/>
                  </a:lnTo>
                  <a:lnTo>
                    <a:pt x="1" y="4347"/>
                  </a:lnTo>
                  <a:lnTo>
                    <a:pt x="430" y="5085"/>
                  </a:lnTo>
                  <a:lnTo>
                    <a:pt x="1811"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8" y="4025"/>
                  </a:lnTo>
                  <a:lnTo>
                    <a:pt x="11491" y="3323"/>
                  </a:lnTo>
                  <a:lnTo>
                    <a:pt x="10800"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13"/>
            <p:cNvSpPr/>
            <p:nvPr/>
          </p:nvSpPr>
          <p:spPr>
            <a:xfrm>
              <a:off x="5518225" y="846375"/>
              <a:ext cx="376275" cy="365250"/>
            </a:xfrm>
            <a:custGeom>
              <a:avLst/>
              <a:gdLst/>
              <a:ahLst/>
              <a:cxnLst/>
              <a:rect l="l" t="t" r="r" b="b"/>
              <a:pathLst>
                <a:path w="15051" h="14610" extrusionOk="0">
                  <a:moveTo>
                    <a:pt x="10050" y="1250"/>
                  </a:moveTo>
                  <a:lnTo>
                    <a:pt x="10705" y="3643"/>
                  </a:lnTo>
                  <a:lnTo>
                    <a:pt x="7931" y="6322"/>
                  </a:lnTo>
                  <a:lnTo>
                    <a:pt x="7931" y="2429"/>
                  </a:lnTo>
                  <a:lnTo>
                    <a:pt x="7942" y="2429"/>
                  </a:lnTo>
                  <a:lnTo>
                    <a:pt x="10050" y="1250"/>
                  </a:lnTo>
                  <a:close/>
                  <a:moveTo>
                    <a:pt x="4883" y="1310"/>
                  </a:moveTo>
                  <a:lnTo>
                    <a:pt x="7097" y="2548"/>
                  </a:lnTo>
                  <a:lnTo>
                    <a:pt x="7097" y="6334"/>
                  </a:lnTo>
                  <a:lnTo>
                    <a:pt x="4252" y="3584"/>
                  </a:lnTo>
                  <a:lnTo>
                    <a:pt x="4883" y="1310"/>
                  </a:lnTo>
                  <a:close/>
                  <a:moveTo>
                    <a:pt x="3751" y="4227"/>
                  </a:moveTo>
                  <a:lnTo>
                    <a:pt x="6514" y="6906"/>
                  </a:lnTo>
                  <a:lnTo>
                    <a:pt x="2501" y="6906"/>
                  </a:lnTo>
                  <a:lnTo>
                    <a:pt x="1275" y="4870"/>
                  </a:lnTo>
                  <a:lnTo>
                    <a:pt x="3751" y="4227"/>
                  </a:lnTo>
                  <a:close/>
                  <a:moveTo>
                    <a:pt x="11371" y="4143"/>
                  </a:moveTo>
                  <a:lnTo>
                    <a:pt x="13705" y="4763"/>
                  </a:lnTo>
                  <a:lnTo>
                    <a:pt x="12443" y="6906"/>
                  </a:lnTo>
                  <a:lnTo>
                    <a:pt x="8526" y="6906"/>
                  </a:lnTo>
                  <a:lnTo>
                    <a:pt x="11371" y="4143"/>
                  </a:lnTo>
                  <a:close/>
                  <a:moveTo>
                    <a:pt x="12550" y="7727"/>
                  </a:moveTo>
                  <a:lnTo>
                    <a:pt x="13765" y="9763"/>
                  </a:lnTo>
                  <a:lnTo>
                    <a:pt x="11300" y="10406"/>
                  </a:lnTo>
                  <a:lnTo>
                    <a:pt x="8526" y="7727"/>
                  </a:lnTo>
                  <a:close/>
                  <a:moveTo>
                    <a:pt x="6514" y="7739"/>
                  </a:moveTo>
                  <a:lnTo>
                    <a:pt x="3656" y="10489"/>
                  </a:lnTo>
                  <a:lnTo>
                    <a:pt x="1323" y="9882"/>
                  </a:lnTo>
                  <a:lnTo>
                    <a:pt x="2608"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2" y="13383"/>
                  </a:lnTo>
                  <a:lnTo>
                    <a:pt x="4347" y="10978"/>
                  </a:lnTo>
                  <a:lnTo>
                    <a:pt x="7109" y="8299"/>
                  </a:lnTo>
                  <a:close/>
                  <a:moveTo>
                    <a:pt x="10586" y="0"/>
                  </a:moveTo>
                  <a:lnTo>
                    <a:pt x="9824" y="417"/>
                  </a:lnTo>
                  <a:lnTo>
                    <a:pt x="7430" y="1750"/>
                  </a:lnTo>
                  <a:lnTo>
                    <a:pt x="5121" y="464"/>
                  </a:lnTo>
                  <a:lnTo>
                    <a:pt x="4359" y="48"/>
                  </a:lnTo>
                  <a:lnTo>
                    <a:pt x="4132" y="857"/>
                  </a:lnTo>
                  <a:lnTo>
                    <a:pt x="3418" y="3453"/>
                  </a:lnTo>
                  <a:lnTo>
                    <a:pt x="846" y="4120"/>
                  </a:lnTo>
                  <a:lnTo>
                    <a:pt x="1" y="4346"/>
                  </a:lnTo>
                  <a:lnTo>
                    <a:pt x="430" y="5072"/>
                  </a:lnTo>
                  <a:lnTo>
                    <a:pt x="1811" y="7394"/>
                  </a:lnTo>
                  <a:lnTo>
                    <a:pt x="477" y="9644"/>
                  </a:lnTo>
                  <a:lnTo>
                    <a:pt x="49" y="10370"/>
                  </a:lnTo>
                  <a:lnTo>
                    <a:pt x="894" y="10597"/>
                  </a:lnTo>
                  <a:lnTo>
                    <a:pt x="3561" y="11299"/>
                  </a:lnTo>
                  <a:lnTo>
                    <a:pt x="4240" y="13799"/>
                  </a:lnTo>
                  <a:lnTo>
                    <a:pt x="4466" y="14609"/>
                  </a:lnTo>
                  <a:lnTo>
                    <a:pt x="5228" y="14192"/>
                  </a:lnTo>
                  <a:lnTo>
                    <a:pt x="7621" y="12859"/>
                  </a:lnTo>
                  <a:lnTo>
                    <a:pt x="9931"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8" y="4012"/>
                  </a:lnTo>
                  <a:lnTo>
                    <a:pt x="11491" y="3322"/>
                  </a:lnTo>
                  <a:lnTo>
                    <a:pt x="10800"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13"/>
            <p:cNvSpPr/>
            <p:nvPr/>
          </p:nvSpPr>
          <p:spPr>
            <a:xfrm>
              <a:off x="5897750" y="1577100"/>
              <a:ext cx="372100" cy="365250"/>
            </a:xfrm>
            <a:custGeom>
              <a:avLst/>
              <a:gdLst/>
              <a:ahLst/>
              <a:cxnLst/>
              <a:rect l="l" t="t" r="r" b="b"/>
              <a:pathLst>
                <a:path w="14884" h="14610" extrusionOk="0">
                  <a:moveTo>
                    <a:pt x="4870" y="1299"/>
                  </a:moveTo>
                  <a:lnTo>
                    <a:pt x="7085" y="2525"/>
                  </a:lnTo>
                  <a:lnTo>
                    <a:pt x="7085" y="6323"/>
                  </a:lnTo>
                  <a:lnTo>
                    <a:pt x="4239" y="3573"/>
                  </a:lnTo>
                  <a:lnTo>
                    <a:pt x="4870" y="1299"/>
                  </a:lnTo>
                  <a:close/>
                  <a:moveTo>
                    <a:pt x="10026" y="1251"/>
                  </a:moveTo>
                  <a:lnTo>
                    <a:pt x="10680" y="3644"/>
                  </a:lnTo>
                  <a:lnTo>
                    <a:pt x="7918" y="6323"/>
                  </a:lnTo>
                  <a:lnTo>
                    <a:pt x="7918" y="2430"/>
                  </a:lnTo>
                  <a:lnTo>
                    <a:pt x="7930" y="2430"/>
                  </a:lnTo>
                  <a:lnTo>
                    <a:pt x="10026" y="1251"/>
                  </a:lnTo>
                  <a:close/>
                  <a:moveTo>
                    <a:pt x="3727" y="4228"/>
                  </a:moveTo>
                  <a:lnTo>
                    <a:pt x="6501" y="6906"/>
                  </a:lnTo>
                  <a:lnTo>
                    <a:pt x="2477" y="6906"/>
                  </a:lnTo>
                  <a:lnTo>
                    <a:pt x="1263" y="4871"/>
                  </a:lnTo>
                  <a:lnTo>
                    <a:pt x="3727" y="4228"/>
                  </a:lnTo>
                  <a:close/>
                  <a:moveTo>
                    <a:pt x="11371" y="4156"/>
                  </a:moveTo>
                  <a:lnTo>
                    <a:pt x="13705" y="4763"/>
                  </a:lnTo>
                  <a:lnTo>
                    <a:pt x="12431" y="6906"/>
                  </a:lnTo>
                  <a:lnTo>
                    <a:pt x="8513" y="6906"/>
                  </a:lnTo>
                  <a:lnTo>
                    <a:pt x="11371" y="4156"/>
                  </a:lnTo>
                  <a:close/>
                  <a:moveTo>
                    <a:pt x="12550" y="7728"/>
                  </a:moveTo>
                  <a:lnTo>
                    <a:pt x="13764" y="9764"/>
                  </a:lnTo>
                  <a:lnTo>
                    <a:pt x="11299" y="10407"/>
                  </a:lnTo>
                  <a:lnTo>
                    <a:pt x="8525" y="7728"/>
                  </a:lnTo>
                  <a:close/>
                  <a:moveTo>
                    <a:pt x="6501" y="7704"/>
                  </a:moveTo>
                  <a:lnTo>
                    <a:pt x="3644" y="10478"/>
                  </a:lnTo>
                  <a:lnTo>
                    <a:pt x="1310" y="9859"/>
                  </a:lnTo>
                  <a:lnTo>
                    <a:pt x="2584" y="7704"/>
                  </a:lnTo>
                  <a:close/>
                  <a:moveTo>
                    <a:pt x="7930" y="8300"/>
                  </a:moveTo>
                  <a:lnTo>
                    <a:pt x="10776" y="11050"/>
                  </a:lnTo>
                  <a:lnTo>
                    <a:pt x="10145" y="13336"/>
                  </a:lnTo>
                  <a:lnTo>
                    <a:pt x="7930" y="12098"/>
                  </a:lnTo>
                  <a:lnTo>
                    <a:pt x="7930" y="8300"/>
                  </a:lnTo>
                  <a:close/>
                  <a:moveTo>
                    <a:pt x="7097" y="8300"/>
                  </a:moveTo>
                  <a:lnTo>
                    <a:pt x="7097" y="12205"/>
                  </a:lnTo>
                  <a:lnTo>
                    <a:pt x="7085" y="12205"/>
                  </a:lnTo>
                  <a:lnTo>
                    <a:pt x="4989" y="13383"/>
                  </a:lnTo>
                  <a:lnTo>
                    <a:pt x="4334" y="10978"/>
                  </a:lnTo>
                  <a:lnTo>
                    <a:pt x="7097" y="8300"/>
                  </a:lnTo>
                  <a:close/>
                  <a:moveTo>
                    <a:pt x="10585" y="1"/>
                  </a:moveTo>
                  <a:lnTo>
                    <a:pt x="9823" y="418"/>
                  </a:lnTo>
                  <a:lnTo>
                    <a:pt x="7430" y="1751"/>
                  </a:lnTo>
                  <a:lnTo>
                    <a:pt x="5120" y="465"/>
                  </a:lnTo>
                  <a:lnTo>
                    <a:pt x="4358" y="49"/>
                  </a:lnTo>
                  <a:lnTo>
                    <a:pt x="4132" y="858"/>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80" y="14574"/>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16"/>
                  </a:lnTo>
                  <a:lnTo>
                    <a:pt x="14157" y="4013"/>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13"/>
            <p:cNvSpPr/>
            <p:nvPr/>
          </p:nvSpPr>
          <p:spPr>
            <a:xfrm>
              <a:off x="5518225" y="4499800"/>
              <a:ext cx="375975" cy="365250"/>
            </a:xfrm>
            <a:custGeom>
              <a:avLst/>
              <a:gdLst/>
              <a:ahLst/>
              <a:cxnLst/>
              <a:rect l="l" t="t" r="r" b="b"/>
              <a:pathLst>
                <a:path w="15039" h="14610" extrusionOk="0">
                  <a:moveTo>
                    <a:pt x="4883" y="1286"/>
                  </a:moveTo>
                  <a:lnTo>
                    <a:pt x="7097" y="2524"/>
                  </a:lnTo>
                  <a:lnTo>
                    <a:pt x="7097" y="6322"/>
                  </a:lnTo>
                  <a:lnTo>
                    <a:pt x="4252" y="3572"/>
                  </a:lnTo>
                  <a:lnTo>
                    <a:pt x="4883" y="1286"/>
                  </a:lnTo>
                  <a:close/>
                  <a:moveTo>
                    <a:pt x="10050" y="1250"/>
                  </a:moveTo>
                  <a:lnTo>
                    <a:pt x="10705" y="3643"/>
                  </a:lnTo>
                  <a:lnTo>
                    <a:pt x="7931" y="6322"/>
                  </a:lnTo>
                  <a:lnTo>
                    <a:pt x="7931" y="2417"/>
                  </a:lnTo>
                  <a:lnTo>
                    <a:pt x="7942" y="2417"/>
                  </a:lnTo>
                  <a:lnTo>
                    <a:pt x="10050" y="1250"/>
                  </a:lnTo>
                  <a:close/>
                  <a:moveTo>
                    <a:pt x="3751" y="4203"/>
                  </a:moveTo>
                  <a:lnTo>
                    <a:pt x="6514" y="6882"/>
                  </a:lnTo>
                  <a:lnTo>
                    <a:pt x="2501" y="6882"/>
                  </a:lnTo>
                  <a:lnTo>
                    <a:pt x="1299" y="4846"/>
                  </a:lnTo>
                  <a:lnTo>
                    <a:pt x="3751" y="4203"/>
                  </a:lnTo>
                  <a:close/>
                  <a:moveTo>
                    <a:pt x="11383" y="4132"/>
                  </a:moveTo>
                  <a:lnTo>
                    <a:pt x="13717" y="4739"/>
                  </a:lnTo>
                  <a:lnTo>
                    <a:pt x="12443" y="6882"/>
                  </a:lnTo>
                  <a:lnTo>
                    <a:pt x="8526" y="6882"/>
                  </a:lnTo>
                  <a:lnTo>
                    <a:pt x="11383" y="4132"/>
                  </a:lnTo>
                  <a:close/>
                  <a:moveTo>
                    <a:pt x="12550" y="7715"/>
                  </a:moveTo>
                  <a:lnTo>
                    <a:pt x="13765" y="9763"/>
                  </a:lnTo>
                  <a:lnTo>
                    <a:pt x="11300" y="10394"/>
                  </a:lnTo>
                  <a:lnTo>
                    <a:pt x="8526" y="7715"/>
                  </a:lnTo>
                  <a:close/>
                  <a:moveTo>
                    <a:pt x="6514" y="7715"/>
                  </a:moveTo>
                  <a:lnTo>
                    <a:pt x="3656" y="10478"/>
                  </a:lnTo>
                  <a:lnTo>
                    <a:pt x="1323" y="9858"/>
                  </a:lnTo>
                  <a:lnTo>
                    <a:pt x="2608"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49" y="10370"/>
                  </a:lnTo>
                  <a:lnTo>
                    <a:pt x="894" y="10597"/>
                  </a:lnTo>
                  <a:lnTo>
                    <a:pt x="3561"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1" y="3310"/>
                  </a:lnTo>
                  <a:lnTo>
                    <a:pt x="10800" y="810"/>
                  </a:lnTo>
                  <a:lnTo>
                    <a:pt x="10574"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13"/>
            <p:cNvSpPr/>
            <p:nvPr/>
          </p:nvSpPr>
          <p:spPr>
            <a:xfrm>
              <a:off x="3622475"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98" y="4846"/>
                  </a:lnTo>
                  <a:lnTo>
                    <a:pt x="3751" y="4203"/>
                  </a:lnTo>
                  <a:close/>
                  <a:moveTo>
                    <a:pt x="11382" y="4132"/>
                  </a:moveTo>
                  <a:lnTo>
                    <a:pt x="13728" y="4739"/>
                  </a:lnTo>
                  <a:lnTo>
                    <a:pt x="12442" y="6882"/>
                  </a:lnTo>
                  <a:lnTo>
                    <a:pt x="8549"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53" y="12085"/>
                  </a:lnTo>
                  <a:lnTo>
                    <a:pt x="7953"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76"/>
                  </a:lnTo>
                  <a:lnTo>
                    <a:pt x="4358" y="60"/>
                  </a:lnTo>
                  <a:lnTo>
                    <a:pt x="4143" y="869"/>
                  </a:lnTo>
                  <a:lnTo>
                    <a:pt x="3429" y="3465"/>
                  </a:lnTo>
                  <a:lnTo>
                    <a:pt x="845" y="4132"/>
                  </a:lnTo>
                  <a:lnTo>
                    <a:pt x="0" y="4358"/>
                  </a:lnTo>
                  <a:lnTo>
                    <a:pt x="429" y="5084"/>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92" y="14561"/>
                  </a:lnTo>
                  <a:lnTo>
                    <a:pt x="10906" y="13752"/>
                  </a:lnTo>
                  <a:lnTo>
                    <a:pt x="11621" y="11156"/>
                  </a:lnTo>
                  <a:lnTo>
                    <a:pt x="14204" y="10489"/>
                  </a:lnTo>
                  <a:lnTo>
                    <a:pt x="15050" y="10263"/>
                  </a:lnTo>
                  <a:lnTo>
                    <a:pt x="14621" y="9537"/>
                  </a:lnTo>
                  <a:lnTo>
                    <a:pt x="13228" y="7215"/>
                  </a:lnTo>
                  <a:lnTo>
                    <a:pt x="14573"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13"/>
            <p:cNvSpPr/>
            <p:nvPr/>
          </p:nvSpPr>
          <p:spPr>
            <a:xfrm>
              <a:off x="3622475"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49"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34" y="9859"/>
                  </a:lnTo>
                  <a:lnTo>
                    <a:pt x="2608" y="7716"/>
                  </a:lnTo>
                  <a:close/>
                  <a:moveTo>
                    <a:pt x="7953" y="8299"/>
                  </a:moveTo>
                  <a:lnTo>
                    <a:pt x="10787" y="11050"/>
                  </a:lnTo>
                  <a:lnTo>
                    <a:pt x="10168" y="13324"/>
                  </a:lnTo>
                  <a:lnTo>
                    <a:pt x="7953" y="12085"/>
                  </a:lnTo>
                  <a:lnTo>
                    <a:pt x="7953"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92" y="14574"/>
                  </a:lnTo>
                  <a:lnTo>
                    <a:pt x="10906" y="13752"/>
                  </a:lnTo>
                  <a:lnTo>
                    <a:pt x="11621" y="11169"/>
                  </a:lnTo>
                  <a:lnTo>
                    <a:pt x="14204" y="10502"/>
                  </a:lnTo>
                  <a:lnTo>
                    <a:pt x="15050" y="10276"/>
                  </a:lnTo>
                  <a:lnTo>
                    <a:pt x="14621" y="9549"/>
                  </a:lnTo>
                  <a:lnTo>
                    <a:pt x="13228" y="7228"/>
                  </a:lnTo>
                  <a:lnTo>
                    <a:pt x="14573"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13"/>
            <p:cNvSpPr/>
            <p:nvPr/>
          </p:nvSpPr>
          <p:spPr>
            <a:xfrm>
              <a:off x="4001675" y="4499800"/>
              <a:ext cx="375975" cy="365250"/>
            </a:xfrm>
            <a:custGeom>
              <a:avLst/>
              <a:gdLst/>
              <a:ahLst/>
              <a:cxnLst/>
              <a:rect l="l" t="t" r="r" b="b"/>
              <a:pathLst>
                <a:path w="15039" h="14610" extrusionOk="0">
                  <a:moveTo>
                    <a:pt x="4882" y="1286"/>
                  </a:moveTo>
                  <a:lnTo>
                    <a:pt x="7097" y="2524"/>
                  </a:lnTo>
                  <a:lnTo>
                    <a:pt x="7097" y="6322"/>
                  </a:lnTo>
                  <a:lnTo>
                    <a:pt x="4251" y="3572"/>
                  </a:lnTo>
                  <a:lnTo>
                    <a:pt x="4882" y="1286"/>
                  </a:lnTo>
                  <a:close/>
                  <a:moveTo>
                    <a:pt x="10050" y="1250"/>
                  </a:moveTo>
                  <a:lnTo>
                    <a:pt x="10704" y="3643"/>
                  </a:lnTo>
                  <a:lnTo>
                    <a:pt x="7930" y="6322"/>
                  </a:lnTo>
                  <a:lnTo>
                    <a:pt x="7930" y="2417"/>
                  </a:lnTo>
                  <a:lnTo>
                    <a:pt x="7942" y="2417"/>
                  </a:lnTo>
                  <a:lnTo>
                    <a:pt x="10050"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5" y="14609"/>
                  </a:lnTo>
                  <a:lnTo>
                    <a:pt x="5216" y="14192"/>
                  </a:lnTo>
                  <a:lnTo>
                    <a:pt x="7621" y="12859"/>
                  </a:lnTo>
                  <a:lnTo>
                    <a:pt x="9919" y="14145"/>
                  </a:lnTo>
                  <a:lnTo>
                    <a:pt x="10681" y="14561"/>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13"/>
            <p:cNvSpPr/>
            <p:nvPr/>
          </p:nvSpPr>
          <p:spPr>
            <a:xfrm>
              <a:off x="3622475" y="846675"/>
              <a:ext cx="376250" cy="365825"/>
            </a:xfrm>
            <a:custGeom>
              <a:avLst/>
              <a:gdLst/>
              <a:ahLst/>
              <a:cxnLst/>
              <a:rect l="l" t="t" r="r" b="b"/>
              <a:pathLst>
                <a:path w="15050" h="14633" extrusionOk="0">
                  <a:moveTo>
                    <a:pt x="10049" y="1238"/>
                  </a:moveTo>
                  <a:lnTo>
                    <a:pt x="10704" y="3631"/>
                  </a:lnTo>
                  <a:lnTo>
                    <a:pt x="7930" y="6310"/>
                  </a:lnTo>
                  <a:lnTo>
                    <a:pt x="7930" y="2417"/>
                  </a:lnTo>
                  <a:lnTo>
                    <a:pt x="7953" y="2417"/>
                  </a:lnTo>
                  <a:lnTo>
                    <a:pt x="10049" y="1238"/>
                  </a:lnTo>
                  <a:close/>
                  <a:moveTo>
                    <a:pt x="4882" y="1298"/>
                  </a:moveTo>
                  <a:lnTo>
                    <a:pt x="7096" y="2536"/>
                  </a:lnTo>
                  <a:lnTo>
                    <a:pt x="7096" y="6322"/>
                  </a:lnTo>
                  <a:lnTo>
                    <a:pt x="4263" y="3572"/>
                  </a:lnTo>
                  <a:lnTo>
                    <a:pt x="4882" y="1298"/>
                  </a:lnTo>
                  <a:close/>
                  <a:moveTo>
                    <a:pt x="3751" y="4215"/>
                  </a:moveTo>
                  <a:lnTo>
                    <a:pt x="6525" y="6894"/>
                  </a:lnTo>
                  <a:lnTo>
                    <a:pt x="2500" y="6894"/>
                  </a:lnTo>
                  <a:lnTo>
                    <a:pt x="1286" y="4858"/>
                  </a:lnTo>
                  <a:lnTo>
                    <a:pt x="3751" y="4215"/>
                  </a:lnTo>
                  <a:close/>
                  <a:moveTo>
                    <a:pt x="11382" y="4131"/>
                  </a:moveTo>
                  <a:lnTo>
                    <a:pt x="13728" y="4751"/>
                  </a:lnTo>
                  <a:lnTo>
                    <a:pt x="12442" y="6894"/>
                  </a:lnTo>
                  <a:lnTo>
                    <a:pt x="8549" y="6894"/>
                  </a:lnTo>
                  <a:lnTo>
                    <a:pt x="11382" y="4131"/>
                  </a:lnTo>
                  <a:close/>
                  <a:moveTo>
                    <a:pt x="12561" y="7715"/>
                  </a:moveTo>
                  <a:lnTo>
                    <a:pt x="13788" y="9751"/>
                  </a:lnTo>
                  <a:lnTo>
                    <a:pt x="11311" y="10394"/>
                  </a:lnTo>
                  <a:lnTo>
                    <a:pt x="8549" y="7715"/>
                  </a:lnTo>
                  <a:close/>
                  <a:moveTo>
                    <a:pt x="6525" y="7727"/>
                  </a:moveTo>
                  <a:lnTo>
                    <a:pt x="3667" y="10477"/>
                  </a:lnTo>
                  <a:lnTo>
                    <a:pt x="1322" y="9870"/>
                  </a:lnTo>
                  <a:lnTo>
                    <a:pt x="2608" y="7727"/>
                  </a:lnTo>
                  <a:close/>
                  <a:moveTo>
                    <a:pt x="7953" y="8287"/>
                  </a:moveTo>
                  <a:lnTo>
                    <a:pt x="10787" y="11049"/>
                  </a:lnTo>
                  <a:lnTo>
                    <a:pt x="10168" y="13323"/>
                  </a:lnTo>
                  <a:lnTo>
                    <a:pt x="7953" y="12085"/>
                  </a:lnTo>
                  <a:lnTo>
                    <a:pt x="7953" y="8287"/>
                  </a:lnTo>
                  <a:close/>
                  <a:moveTo>
                    <a:pt x="7120" y="8287"/>
                  </a:moveTo>
                  <a:lnTo>
                    <a:pt x="7120" y="12192"/>
                  </a:lnTo>
                  <a:lnTo>
                    <a:pt x="7096" y="12192"/>
                  </a:lnTo>
                  <a:lnTo>
                    <a:pt x="5001" y="13371"/>
                  </a:lnTo>
                  <a:lnTo>
                    <a:pt x="4346" y="10966"/>
                  </a:lnTo>
                  <a:lnTo>
                    <a:pt x="7120" y="8287"/>
                  </a:lnTo>
                  <a:close/>
                  <a:moveTo>
                    <a:pt x="10585" y="0"/>
                  </a:moveTo>
                  <a:lnTo>
                    <a:pt x="9823" y="417"/>
                  </a:lnTo>
                  <a:lnTo>
                    <a:pt x="7430" y="1762"/>
                  </a:lnTo>
                  <a:lnTo>
                    <a:pt x="5120" y="476"/>
                  </a:lnTo>
                  <a:lnTo>
                    <a:pt x="4358" y="60"/>
                  </a:lnTo>
                  <a:lnTo>
                    <a:pt x="4143" y="881"/>
                  </a:lnTo>
                  <a:lnTo>
                    <a:pt x="3429" y="3465"/>
                  </a:lnTo>
                  <a:lnTo>
                    <a:pt x="845" y="4131"/>
                  </a:lnTo>
                  <a:lnTo>
                    <a:pt x="0" y="4358"/>
                  </a:lnTo>
                  <a:lnTo>
                    <a:pt x="429" y="5084"/>
                  </a:lnTo>
                  <a:lnTo>
                    <a:pt x="1822" y="7418"/>
                  </a:lnTo>
                  <a:lnTo>
                    <a:pt x="476" y="9656"/>
                  </a:lnTo>
                  <a:lnTo>
                    <a:pt x="48" y="10394"/>
                  </a:lnTo>
                  <a:lnTo>
                    <a:pt x="893" y="10608"/>
                  </a:lnTo>
                  <a:lnTo>
                    <a:pt x="3560" y="11311"/>
                  </a:lnTo>
                  <a:lnTo>
                    <a:pt x="4239" y="13811"/>
                  </a:lnTo>
                  <a:lnTo>
                    <a:pt x="4465" y="14633"/>
                  </a:lnTo>
                  <a:lnTo>
                    <a:pt x="5227" y="14216"/>
                  </a:lnTo>
                  <a:lnTo>
                    <a:pt x="7620" y="12871"/>
                  </a:lnTo>
                  <a:lnTo>
                    <a:pt x="9930" y="14168"/>
                  </a:lnTo>
                  <a:lnTo>
                    <a:pt x="10692" y="14585"/>
                  </a:lnTo>
                  <a:lnTo>
                    <a:pt x="10906" y="13764"/>
                  </a:lnTo>
                  <a:lnTo>
                    <a:pt x="11621" y="11180"/>
                  </a:lnTo>
                  <a:lnTo>
                    <a:pt x="14204" y="10501"/>
                  </a:lnTo>
                  <a:lnTo>
                    <a:pt x="15050" y="10287"/>
                  </a:lnTo>
                  <a:lnTo>
                    <a:pt x="14621" y="9549"/>
                  </a:lnTo>
                  <a:lnTo>
                    <a:pt x="13228" y="7227"/>
                  </a:lnTo>
                  <a:lnTo>
                    <a:pt x="14573" y="4989"/>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13"/>
            <p:cNvSpPr/>
            <p:nvPr/>
          </p:nvSpPr>
          <p:spPr>
            <a:xfrm>
              <a:off x="4001675" y="3038600"/>
              <a:ext cx="376275" cy="365250"/>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25" y="7704"/>
                  </a:moveTo>
                  <a:lnTo>
                    <a:pt x="3680" y="10478"/>
                  </a:lnTo>
                  <a:lnTo>
                    <a:pt x="1334" y="9871"/>
                  </a:lnTo>
                  <a:lnTo>
                    <a:pt x="2620" y="7704"/>
                  </a:lnTo>
                  <a:close/>
                  <a:moveTo>
                    <a:pt x="7942" y="8287"/>
                  </a:moveTo>
                  <a:lnTo>
                    <a:pt x="10788" y="11038"/>
                  </a:lnTo>
                  <a:lnTo>
                    <a:pt x="10169" y="13324"/>
                  </a:lnTo>
                  <a:lnTo>
                    <a:pt x="7942" y="12085"/>
                  </a:lnTo>
                  <a:lnTo>
                    <a:pt x="7942" y="8287"/>
                  </a:lnTo>
                  <a:close/>
                  <a:moveTo>
                    <a:pt x="7121" y="8287"/>
                  </a:moveTo>
                  <a:lnTo>
                    <a:pt x="7121" y="12192"/>
                  </a:lnTo>
                  <a:lnTo>
                    <a:pt x="7109" y="12192"/>
                  </a:lnTo>
                  <a:lnTo>
                    <a:pt x="5013" y="13359"/>
                  </a:lnTo>
                  <a:lnTo>
                    <a:pt x="4358" y="10966"/>
                  </a:lnTo>
                  <a:lnTo>
                    <a:pt x="7121"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27" y="14193"/>
                  </a:lnTo>
                  <a:lnTo>
                    <a:pt x="7621" y="12859"/>
                  </a:lnTo>
                  <a:lnTo>
                    <a:pt x="9930" y="14157"/>
                  </a:lnTo>
                  <a:lnTo>
                    <a:pt x="10681" y="14574"/>
                  </a:lnTo>
                  <a:lnTo>
                    <a:pt x="10907" y="13752"/>
                  </a:lnTo>
                  <a:lnTo>
                    <a:pt x="11621" y="11157"/>
                  </a:lnTo>
                  <a:lnTo>
                    <a:pt x="14193" y="10490"/>
                  </a:lnTo>
                  <a:lnTo>
                    <a:pt x="15050" y="10264"/>
                  </a:lnTo>
                  <a:lnTo>
                    <a:pt x="14610" y="9537"/>
                  </a:lnTo>
                  <a:lnTo>
                    <a:pt x="13228" y="7216"/>
                  </a:lnTo>
                  <a:lnTo>
                    <a:pt x="14574"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13"/>
            <p:cNvSpPr/>
            <p:nvPr/>
          </p:nvSpPr>
          <p:spPr>
            <a:xfrm>
              <a:off x="4001675"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5" y="14610"/>
                  </a:lnTo>
                  <a:lnTo>
                    <a:pt x="5227" y="14193"/>
                  </a:lnTo>
                  <a:lnTo>
                    <a:pt x="7621" y="12860"/>
                  </a:lnTo>
                  <a:lnTo>
                    <a:pt x="9930" y="14145"/>
                  </a:lnTo>
                  <a:lnTo>
                    <a:pt x="10681" y="14574"/>
                  </a:lnTo>
                  <a:lnTo>
                    <a:pt x="10907" y="13753"/>
                  </a:lnTo>
                  <a:lnTo>
                    <a:pt x="11621" y="11157"/>
                  </a:lnTo>
                  <a:lnTo>
                    <a:pt x="14193" y="10490"/>
                  </a:lnTo>
                  <a:lnTo>
                    <a:pt x="15050" y="10264"/>
                  </a:lnTo>
                  <a:lnTo>
                    <a:pt x="14610" y="9538"/>
                  </a:lnTo>
                  <a:lnTo>
                    <a:pt x="13228"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13"/>
            <p:cNvSpPr/>
            <p:nvPr/>
          </p:nvSpPr>
          <p:spPr>
            <a:xfrm>
              <a:off x="4001675"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50" y="1250"/>
                  </a:moveTo>
                  <a:lnTo>
                    <a:pt x="10704" y="3655"/>
                  </a:lnTo>
                  <a:lnTo>
                    <a:pt x="7930" y="6334"/>
                  </a:lnTo>
                  <a:lnTo>
                    <a:pt x="7930" y="2429"/>
                  </a:lnTo>
                  <a:lnTo>
                    <a:pt x="7942" y="2429"/>
                  </a:lnTo>
                  <a:lnTo>
                    <a:pt x="10050"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5" y="14621"/>
                  </a:lnTo>
                  <a:lnTo>
                    <a:pt x="5227" y="14204"/>
                  </a:lnTo>
                  <a:lnTo>
                    <a:pt x="7621" y="12859"/>
                  </a:lnTo>
                  <a:lnTo>
                    <a:pt x="9930" y="14157"/>
                  </a:lnTo>
                  <a:lnTo>
                    <a:pt x="10681" y="14573"/>
                  </a:lnTo>
                  <a:lnTo>
                    <a:pt x="10907" y="13752"/>
                  </a:lnTo>
                  <a:lnTo>
                    <a:pt x="11621" y="11168"/>
                  </a:lnTo>
                  <a:lnTo>
                    <a:pt x="14193" y="10489"/>
                  </a:lnTo>
                  <a:lnTo>
                    <a:pt x="15050" y="10275"/>
                  </a:lnTo>
                  <a:lnTo>
                    <a:pt x="14610" y="9537"/>
                  </a:lnTo>
                  <a:lnTo>
                    <a:pt x="13228"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13"/>
            <p:cNvSpPr/>
            <p:nvPr/>
          </p:nvSpPr>
          <p:spPr>
            <a:xfrm>
              <a:off x="4001675"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50" y="1239"/>
                  </a:moveTo>
                  <a:lnTo>
                    <a:pt x="10704" y="3632"/>
                  </a:lnTo>
                  <a:lnTo>
                    <a:pt x="7930" y="6311"/>
                  </a:lnTo>
                  <a:lnTo>
                    <a:pt x="7930" y="2417"/>
                  </a:lnTo>
                  <a:lnTo>
                    <a:pt x="7942" y="2417"/>
                  </a:lnTo>
                  <a:lnTo>
                    <a:pt x="10050" y="1239"/>
                  </a:lnTo>
                  <a:close/>
                  <a:moveTo>
                    <a:pt x="3751" y="4215"/>
                  </a:moveTo>
                  <a:lnTo>
                    <a:pt x="6513"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48" y="10383"/>
                  </a:lnTo>
                  <a:lnTo>
                    <a:pt x="894" y="10597"/>
                  </a:lnTo>
                  <a:lnTo>
                    <a:pt x="3561" y="11299"/>
                  </a:lnTo>
                  <a:lnTo>
                    <a:pt x="4239" y="13800"/>
                  </a:lnTo>
                  <a:lnTo>
                    <a:pt x="4465"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8" y="7227"/>
                  </a:lnTo>
                  <a:lnTo>
                    <a:pt x="14562" y="4977"/>
                  </a:lnTo>
                  <a:lnTo>
                    <a:pt x="15003"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13"/>
            <p:cNvSpPr/>
            <p:nvPr/>
          </p:nvSpPr>
          <p:spPr>
            <a:xfrm>
              <a:off x="4001675" y="4134575"/>
              <a:ext cx="375975" cy="365525"/>
            </a:xfrm>
            <a:custGeom>
              <a:avLst/>
              <a:gdLst/>
              <a:ahLst/>
              <a:cxnLst/>
              <a:rect l="l" t="t" r="r" b="b"/>
              <a:pathLst>
                <a:path w="15039" h="14621" extrusionOk="0">
                  <a:moveTo>
                    <a:pt x="4882" y="1286"/>
                  </a:moveTo>
                  <a:lnTo>
                    <a:pt x="7097" y="2512"/>
                  </a:lnTo>
                  <a:lnTo>
                    <a:pt x="7097" y="6310"/>
                  </a:lnTo>
                  <a:lnTo>
                    <a:pt x="4251" y="3560"/>
                  </a:lnTo>
                  <a:lnTo>
                    <a:pt x="4882" y="1286"/>
                  </a:lnTo>
                  <a:close/>
                  <a:moveTo>
                    <a:pt x="10050" y="1238"/>
                  </a:moveTo>
                  <a:lnTo>
                    <a:pt x="10704" y="3632"/>
                  </a:lnTo>
                  <a:lnTo>
                    <a:pt x="7930" y="6310"/>
                  </a:lnTo>
                  <a:lnTo>
                    <a:pt x="7930" y="2417"/>
                  </a:lnTo>
                  <a:lnTo>
                    <a:pt x="7942" y="2417"/>
                  </a:lnTo>
                  <a:lnTo>
                    <a:pt x="10050" y="1238"/>
                  </a:lnTo>
                  <a:close/>
                  <a:moveTo>
                    <a:pt x="11383" y="4132"/>
                  </a:moveTo>
                  <a:lnTo>
                    <a:pt x="13717" y="4739"/>
                  </a:lnTo>
                  <a:lnTo>
                    <a:pt x="12443" y="6882"/>
                  </a:lnTo>
                  <a:lnTo>
                    <a:pt x="8526" y="6882"/>
                  </a:lnTo>
                  <a:lnTo>
                    <a:pt x="11383" y="4132"/>
                  </a:lnTo>
                  <a:close/>
                  <a:moveTo>
                    <a:pt x="3751" y="4215"/>
                  </a:moveTo>
                  <a:lnTo>
                    <a:pt x="6513" y="6894"/>
                  </a:lnTo>
                  <a:lnTo>
                    <a:pt x="2501" y="6894"/>
                  </a:lnTo>
                  <a:lnTo>
                    <a:pt x="1275" y="4858"/>
                  </a:lnTo>
                  <a:lnTo>
                    <a:pt x="3751" y="4215"/>
                  </a:lnTo>
                  <a:close/>
                  <a:moveTo>
                    <a:pt x="12550" y="7715"/>
                  </a:moveTo>
                  <a:lnTo>
                    <a:pt x="13764" y="9751"/>
                  </a:lnTo>
                  <a:lnTo>
                    <a:pt x="11300" y="10394"/>
                  </a:lnTo>
                  <a:lnTo>
                    <a:pt x="8526" y="7715"/>
                  </a:lnTo>
                  <a:close/>
                  <a:moveTo>
                    <a:pt x="6513" y="7715"/>
                  </a:moveTo>
                  <a:lnTo>
                    <a:pt x="3656" y="10466"/>
                  </a:lnTo>
                  <a:lnTo>
                    <a:pt x="1322" y="9859"/>
                  </a:lnTo>
                  <a:lnTo>
                    <a:pt x="2596"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5" y="14621"/>
                  </a:lnTo>
                  <a:lnTo>
                    <a:pt x="5216" y="14204"/>
                  </a:lnTo>
                  <a:lnTo>
                    <a:pt x="7621" y="12859"/>
                  </a:lnTo>
                  <a:lnTo>
                    <a:pt x="9919" y="14157"/>
                  </a:lnTo>
                  <a:lnTo>
                    <a:pt x="10681" y="14573"/>
                  </a:lnTo>
                  <a:lnTo>
                    <a:pt x="10907" y="13752"/>
                  </a:lnTo>
                  <a:lnTo>
                    <a:pt x="11621" y="11168"/>
                  </a:lnTo>
                  <a:lnTo>
                    <a:pt x="14193" y="10501"/>
                  </a:lnTo>
                  <a:lnTo>
                    <a:pt x="15038" y="10275"/>
                  </a:lnTo>
                  <a:lnTo>
                    <a:pt x="14610" y="9549"/>
                  </a:lnTo>
                  <a:lnTo>
                    <a:pt x="13228" y="7227"/>
                  </a:lnTo>
                  <a:lnTo>
                    <a:pt x="14562" y="4977"/>
                  </a:lnTo>
                  <a:lnTo>
                    <a:pt x="15003"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13"/>
            <p:cNvSpPr/>
            <p:nvPr/>
          </p:nvSpPr>
          <p:spPr>
            <a:xfrm>
              <a:off x="4001675"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50" y="1251"/>
                  </a:moveTo>
                  <a:lnTo>
                    <a:pt x="10704" y="3656"/>
                  </a:lnTo>
                  <a:lnTo>
                    <a:pt x="7930" y="6335"/>
                  </a:lnTo>
                  <a:lnTo>
                    <a:pt x="7930" y="2430"/>
                  </a:lnTo>
                  <a:lnTo>
                    <a:pt x="7942" y="2430"/>
                  </a:lnTo>
                  <a:lnTo>
                    <a:pt x="10050"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5" y="14622"/>
                  </a:lnTo>
                  <a:lnTo>
                    <a:pt x="5227" y="14205"/>
                  </a:lnTo>
                  <a:lnTo>
                    <a:pt x="7621" y="12860"/>
                  </a:lnTo>
                  <a:lnTo>
                    <a:pt x="9930" y="14157"/>
                  </a:lnTo>
                  <a:lnTo>
                    <a:pt x="10681" y="14574"/>
                  </a:lnTo>
                  <a:lnTo>
                    <a:pt x="10907" y="13753"/>
                  </a:lnTo>
                  <a:lnTo>
                    <a:pt x="11621" y="11169"/>
                  </a:lnTo>
                  <a:lnTo>
                    <a:pt x="14193" y="10502"/>
                  </a:lnTo>
                  <a:lnTo>
                    <a:pt x="15050" y="10276"/>
                  </a:lnTo>
                  <a:lnTo>
                    <a:pt x="14610" y="9550"/>
                  </a:lnTo>
                  <a:lnTo>
                    <a:pt x="13228" y="7228"/>
                  </a:lnTo>
                  <a:lnTo>
                    <a:pt x="14574" y="4978"/>
                  </a:lnTo>
                  <a:lnTo>
                    <a:pt x="15003" y="4251"/>
                  </a:lnTo>
                  <a:lnTo>
                    <a:pt x="14157" y="4025"/>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13"/>
            <p:cNvSpPr/>
            <p:nvPr/>
          </p:nvSpPr>
          <p:spPr>
            <a:xfrm>
              <a:off x="4001675"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50" y="1238"/>
                  </a:moveTo>
                  <a:lnTo>
                    <a:pt x="10704" y="3632"/>
                  </a:lnTo>
                  <a:lnTo>
                    <a:pt x="7930" y="6311"/>
                  </a:lnTo>
                  <a:lnTo>
                    <a:pt x="7930" y="2405"/>
                  </a:lnTo>
                  <a:lnTo>
                    <a:pt x="7942" y="2405"/>
                  </a:lnTo>
                  <a:lnTo>
                    <a:pt x="10050"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80" y="10466"/>
                  </a:lnTo>
                  <a:lnTo>
                    <a:pt x="1334"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18"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5" y="14609"/>
                  </a:lnTo>
                  <a:lnTo>
                    <a:pt x="5216" y="14192"/>
                  </a:lnTo>
                  <a:lnTo>
                    <a:pt x="7621" y="12859"/>
                  </a:lnTo>
                  <a:lnTo>
                    <a:pt x="9919" y="14157"/>
                  </a:lnTo>
                  <a:lnTo>
                    <a:pt x="10681" y="14573"/>
                  </a:lnTo>
                  <a:lnTo>
                    <a:pt x="10907" y="13752"/>
                  </a:lnTo>
                  <a:lnTo>
                    <a:pt x="11621" y="11156"/>
                  </a:lnTo>
                  <a:lnTo>
                    <a:pt x="14193" y="10490"/>
                  </a:lnTo>
                  <a:lnTo>
                    <a:pt x="15038" y="10263"/>
                  </a:lnTo>
                  <a:lnTo>
                    <a:pt x="14610" y="9537"/>
                  </a:lnTo>
                  <a:lnTo>
                    <a:pt x="13228" y="7215"/>
                  </a:lnTo>
                  <a:lnTo>
                    <a:pt x="14562" y="4965"/>
                  </a:lnTo>
                  <a:lnTo>
                    <a:pt x="15003"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13"/>
            <p:cNvSpPr/>
            <p:nvPr/>
          </p:nvSpPr>
          <p:spPr>
            <a:xfrm>
              <a:off x="3622475" y="4134575"/>
              <a:ext cx="376250" cy="365525"/>
            </a:xfrm>
            <a:custGeom>
              <a:avLst/>
              <a:gdLst/>
              <a:ahLst/>
              <a:cxnLst/>
              <a:rect l="l" t="t" r="r" b="b"/>
              <a:pathLst>
                <a:path w="15050" h="14621" extrusionOk="0">
                  <a:moveTo>
                    <a:pt x="4882" y="1286"/>
                  </a:moveTo>
                  <a:lnTo>
                    <a:pt x="7096" y="2512"/>
                  </a:lnTo>
                  <a:lnTo>
                    <a:pt x="7096" y="6310"/>
                  </a:lnTo>
                  <a:lnTo>
                    <a:pt x="4263" y="3560"/>
                  </a:lnTo>
                  <a:lnTo>
                    <a:pt x="4882"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49"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501"/>
                  </a:lnTo>
                  <a:lnTo>
                    <a:pt x="15050" y="10275"/>
                  </a:lnTo>
                  <a:lnTo>
                    <a:pt x="14621" y="9549"/>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13"/>
            <p:cNvSpPr/>
            <p:nvPr/>
          </p:nvSpPr>
          <p:spPr>
            <a:xfrm>
              <a:off x="3622475"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74"/>
                  </a:moveTo>
                  <a:lnTo>
                    <a:pt x="7120" y="2513"/>
                  </a:lnTo>
                  <a:lnTo>
                    <a:pt x="7120" y="6323"/>
                  </a:lnTo>
                  <a:lnTo>
                    <a:pt x="4274" y="3560"/>
                  </a:lnTo>
                  <a:lnTo>
                    <a:pt x="4894" y="1274"/>
                  </a:lnTo>
                  <a:close/>
                  <a:moveTo>
                    <a:pt x="3751" y="4215"/>
                  </a:moveTo>
                  <a:lnTo>
                    <a:pt x="6525" y="6894"/>
                  </a:lnTo>
                  <a:lnTo>
                    <a:pt x="2500" y="6894"/>
                  </a:lnTo>
                  <a:lnTo>
                    <a:pt x="1286" y="4846"/>
                  </a:lnTo>
                  <a:lnTo>
                    <a:pt x="3751" y="4215"/>
                  </a:lnTo>
                  <a:close/>
                  <a:moveTo>
                    <a:pt x="11382" y="4132"/>
                  </a:moveTo>
                  <a:lnTo>
                    <a:pt x="13728" y="4751"/>
                  </a:lnTo>
                  <a:lnTo>
                    <a:pt x="12442" y="6894"/>
                  </a:lnTo>
                  <a:lnTo>
                    <a:pt x="8549" y="6894"/>
                  </a:lnTo>
                  <a:lnTo>
                    <a:pt x="11382" y="4132"/>
                  </a:lnTo>
                  <a:close/>
                  <a:moveTo>
                    <a:pt x="12561" y="7704"/>
                  </a:moveTo>
                  <a:lnTo>
                    <a:pt x="13788" y="9752"/>
                  </a:lnTo>
                  <a:lnTo>
                    <a:pt x="11311" y="10383"/>
                  </a:lnTo>
                  <a:lnTo>
                    <a:pt x="8549" y="7704"/>
                  </a:lnTo>
                  <a:close/>
                  <a:moveTo>
                    <a:pt x="6537" y="7704"/>
                  </a:moveTo>
                  <a:lnTo>
                    <a:pt x="3679" y="10478"/>
                  </a:lnTo>
                  <a:lnTo>
                    <a:pt x="1334" y="9871"/>
                  </a:lnTo>
                  <a:lnTo>
                    <a:pt x="2619" y="7704"/>
                  </a:lnTo>
                  <a:close/>
                  <a:moveTo>
                    <a:pt x="7953" y="8287"/>
                  </a:moveTo>
                  <a:lnTo>
                    <a:pt x="10787" y="11038"/>
                  </a:lnTo>
                  <a:lnTo>
                    <a:pt x="10168" y="13324"/>
                  </a:lnTo>
                  <a:lnTo>
                    <a:pt x="7953" y="12085"/>
                  </a:lnTo>
                  <a:lnTo>
                    <a:pt x="7953"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32" y="858"/>
                  </a:lnTo>
                  <a:lnTo>
                    <a:pt x="3417" y="3453"/>
                  </a:lnTo>
                  <a:lnTo>
                    <a:pt x="845" y="4120"/>
                  </a:lnTo>
                  <a:lnTo>
                    <a:pt x="0" y="4346"/>
                  </a:lnTo>
                  <a:lnTo>
                    <a:pt x="429" y="5072"/>
                  </a:lnTo>
                  <a:lnTo>
                    <a:pt x="1810"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192"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13"/>
            <p:cNvSpPr/>
            <p:nvPr/>
          </p:nvSpPr>
          <p:spPr>
            <a:xfrm>
              <a:off x="3622475"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04" y="3656"/>
                  </a:lnTo>
                  <a:lnTo>
                    <a:pt x="7953" y="6335"/>
                  </a:lnTo>
                  <a:lnTo>
                    <a:pt x="7953" y="2430"/>
                  </a:lnTo>
                  <a:lnTo>
                    <a:pt x="10049" y="1251"/>
                  </a:lnTo>
                  <a:close/>
                  <a:moveTo>
                    <a:pt x="11382" y="4144"/>
                  </a:moveTo>
                  <a:lnTo>
                    <a:pt x="13728" y="4751"/>
                  </a:lnTo>
                  <a:lnTo>
                    <a:pt x="12442" y="6895"/>
                  </a:lnTo>
                  <a:lnTo>
                    <a:pt x="8549"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53" y="8311"/>
                  </a:moveTo>
                  <a:lnTo>
                    <a:pt x="10787" y="11062"/>
                  </a:lnTo>
                  <a:lnTo>
                    <a:pt x="10168" y="13336"/>
                  </a:lnTo>
                  <a:lnTo>
                    <a:pt x="7953" y="12109"/>
                  </a:lnTo>
                  <a:lnTo>
                    <a:pt x="7953"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192"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13"/>
            <p:cNvSpPr/>
            <p:nvPr/>
          </p:nvSpPr>
          <p:spPr>
            <a:xfrm>
              <a:off x="3622475"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49" y="6906"/>
                  </a:lnTo>
                  <a:lnTo>
                    <a:pt x="11382" y="4156"/>
                  </a:lnTo>
                  <a:close/>
                  <a:moveTo>
                    <a:pt x="12561" y="7728"/>
                  </a:moveTo>
                  <a:lnTo>
                    <a:pt x="13764" y="9764"/>
                  </a:lnTo>
                  <a:lnTo>
                    <a:pt x="11311" y="10407"/>
                  </a:lnTo>
                  <a:lnTo>
                    <a:pt x="8549" y="7728"/>
                  </a:lnTo>
                  <a:close/>
                  <a:moveTo>
                    <a:pt x="6525" y="7704"/>
                  </a:moveTo>
                  <a:lnTo>
                    <a:pt x="3667" y="10478"/>
                  </a:lnTo>
                  <a:lnTo>
                    <a:pt x="1322" y="9859"/>
                  </a:lnTo>
                  <a:lnTo>
                    <a:pt x="2608" y="7704"/>
                  </a:lnTo>
                  <a:close/>
                  <a:moveTo>
                    <a:pt x="7953" y="8300"/>
                  </a:moveTo>
                  <a:lnTo>
                    <a:pt x="10787" y="11050"/>
                  </a:lnTo>
                  <a:lnTo>
                    <a:pt x="10168" y="13336"/>
                  </a:lnTo>
                  <a:lnTo>
                    <a:pt x="7953" y="12098"/>
                  </a:lnTo>
                  <a:lnTo>
                    <a:pt x="7953"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32" y="858"/>
                  </a:lnTo>
                  <a:lnTo>
                    <a:pt x="3417" y="3454"/>
                  </a:lnTo>
                  <a:lnTo>
                    <a:pt x="845" y="4120"/>
                  </a:lnTo>
                  <a:lnTo>
                    <a:pt x="0" y="4347"/>
                  </a:lnTo>
                  <a:lnTo>
                    <a:pt x="429" y="5073"/>
                  </a:lnTo>
                  <a:lnTo>
                    <a:pt x="1810"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192"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13"/>
            <p:cNvSpPr/>
            <p:nvPr/>
          </p:nvSpPr>
          <p:spPr>
            <a:xfrm>
              <a:off x="4759800"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50" y="1238"/>
                  </a:moveTo>
                  <a:lnTo>
                    <a:pt x="10705" y="3632"/>
                  </a:lnTo>
                  <a:lnTo>
                    <a:pt x="7942" y="6311"/>
                  </a:lnTo>
                  <a:lnTo>
                    <a:pt x="7942" y="2405"/>
                  </a:lnTo>
                  <a:lnTo>
                    <a:pt x="7954" y="2405"/>
                  </a:lnTo>
                  <a:lnTo>
                    <a:pt x="10050" y="1238"/>
                  </a:lnTo>
                  <a:close/>
                  <a:moveTo>
                    <a:pt x="3751" y="4215"/>
                  </a:moveTo>
                  <a:lnTo>
                    <a:pt x="6525" y="6894"/>
                  </a:lnTo>
                  <a:lnTo>
                    <a:pt x="2501" y="6894"/>
                  </a:lnTo>
                  <a:lnTo>
                    <a:pt x="1299" y="4846"/>
                  </a:lnTo>
                  <a:lnTo>
                    <a:pt x="3751" y="4215"/>
                  </a:lnTo>
                  <a:close/>
                  <a:moveTo>
                    <a:pt x="11395" y="4132"/>
                  </a:moveTo>
                  <a:lnTo>
                    <a:pt x="13729" y="4751"/>
                  </a:lnTo>
                  <a:lnTo>
                    <a:pt x="12443" y="6894"/>
                  </a:lnTo>
                  <a:lnTo>
                    <a:pt x="8538" y="6894"/>
                  </a:lnTo>
                  <a:lnTo>
                    <a:pt x="11395" y="4132"/>
                  </a:lnTo>
                  <a:close/>
                  <a:moveTo>
                    <a:pt x="12550" y="7704"/>
                  </a:moveTo>
                  <a:lnTo>
                    <a:pt x="13776" y="9751"/>
                  </a:lnTo>
                  <a:lnTo>
                    <a:pt x="11300" y="10382"/>
                  </a:lnTo>
                  <a:lnTo>
                    <a:pt x="8538" y="7704"/>
                  </a:lnTo>
                  <a:close/>
                  <a:moveTo>
                    <a:pt x="6525"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1"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21" y="11156"/>
                  </a:lnTo>
                  <a:lnTo>
                    <a:pt x="14205" y="10490"/>
                  </a:lnTo>
                  <a:lnTo>
                    <a:pt x="15050" y="10263"/>
                  </a:lnTo>
                  <a:lnTo>
                    <a:pt x="14622" y="9537"/>
                  </a:lnTo>
                  <a:lnTo>
                    <a:pt x="13229" y="7215"/>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13"/>
            <p:cNvSpPr/>
            <p:nvPr/>
          </p:nvSpPr>
          <p:spPr>
            <a:xfrm>
              <a:off x="3622475"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49"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53" y="12085"/>
                  </a:lnTo>
                  <a:lnTo>
                    <a:pt x="7953"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92" y="14573"/>
                  </a:lnTo>
                  <a:lnTo>
                    <a:pt x="10906" y="13752"/>
                  </a:lnTo>
                  <a:lnTo>
                    <a:pt x="11621" y="11156"/>
                  </a:lnTo>
                  <a:lnTo>
                    <a:pt x="14204" y="10490"/>
                  </a:lnTo>
                  <a:lnTo>
                    <a:pt x="15050" y="10263"/>
                  </a:lnTo>
                  <a:lnTo>
                    <a:pt x="14621" y="9537"/>
                  </a:lnTo>
                  <a:lnTo>
                    <a:pt x="13228" y="7215"/>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13"/>
            <p:cNvSpPr/>
            <p:nvPr/>
          </p:nvSpPr>
          <p:spPr>
            <a:xfrm>
              <a:off x="3622475"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49"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53" y="12085"/>
                  </a:lnTo>
                  <a:lnTo>
                    <a:pt x="7953"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92" y="14574"/>
                  </a:lnTo>
                  <a:lnTo>
                    <a:pt x="10906" y="13752"/>
                  </a:lnTo>
                  <a:lnTo>
                    <a:pt x="11621" y="11168"/>
                  </a:lnTo>
                  <a:lnTo>
                    <a:pt x="14204" y="10502"/>
                  </a:lnTo>
                  <a:lnTo>
                    <a:pt x="15050" y="10275"/>
                  </a:lnTo>
                  <a:lnTo>
                    <a:pt x="14621" y="9549"/>
                  </a:lnTo>
                  <a:lnTo>
                    <a:pt x="13228" y="7227"/>
                  </a:lnTo>
                  <a:lnTo>
                    <a:pt x="14573"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13"/>
            <p:cNvSpPr/>
            <p:nvPr/>
          </p:nvSpPr>
          <p:spPr>
            <a:xfrm>
              <a:off x="3622475"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49" y="6906"/>
                  </a:lnTo>
                  <a:lnTo>
                    <a:pt x="11382" y="4155"/>
                  </a:lnTo>
                  <a:close/>
                  <a:moveTo>
                    <a:pt x="12561" y="7727"/>
                  </a:moveTo>
                  <a:lnTo>
                    <a:pt x="13764" y="9763"/>
                  </a:lnTo>
                  <a:lnTo>
                    <a:pt x="11311" y="10406"/>
                  </a:lnTo>
                  <a:lnTo>
                    <a:pt x="8549" y="7727"/>
                  </a:lnTo>
                  <a:close/>
                  <a:moveTo>
                    <a:pt x="6525" y="7739"/>
                  </a:moveTo>
                  <a:lnTo>
                    <a:pt x="3667" y="10501"/>
                  </a:lnTo>
                  <a:lnTo>
                    <a:pt x="1322" y="9882"/>
                  </a:lnTo>
                  <a:lnTo>
                    <a:pt x="2608" y="7739"/>
                  </a:lnTo>
                  <a:close/>
                  <a:moveTo>
                    <a:pt x="7953" y="8311"/>
                  </a:moveTo>
                  <a:lnTo>
                    <a:pt x="10787" y="11061"/>
                  </a:lnTo>
                  <a:lnTo>
                    <a:pt x="10168" y="13335"/>
                  </a:lnTo>
                  <a:lnTo>
                    <a:pt x="7953" y="12097"/>
                  </a:lnTo>
                  <a:lnTo>
                    <a:pt x="7953"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32" y="869"/>
                  </a:lnTo>
                  <a:lnTo>
                    <a:pt x="3417" y="3453"/>
                  </a:lnTo>
                  <a:lnTo>
                    <a:pt x="845" y="4120"/>
                  </a:lnTo>
                  <a:lnTo>
                    <a:pt x="0" y="4346"/>
                  </a:lnTo>
                  <a:lnTo>
                    <a:pt x="429" y="5072"/>
                  </a:lnTo>
                  <a:lnTo>
                    <a:pt x="1810"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192"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13"/>
            <p:cNvSpPr/>
            <p:nvPr/>
          </p:nvSpPr>
          <p:spPr>
            <a:xfrm>
              <a:off x="3622475" y="2307850"/>
              <a:ext cx="376250" cy="365250"/>
            </a:xfrm>
            <a:custGeom>
              <a:avLst/>
              <a:gdLst/>
              <a:ahLst/>
              <a:cxnLst/>
              <a:rect l="l" t="t" r="r" b="b"/>
              <a:pathLst>
                <a:path w="15050" h="14610" extrusionOk="0">
                  <a:moveTo>
                    <a:pt x="4882" y="1298"/>
                  </a:moveTo>
                  <a:lnTo>
                    <a:pt x="7096" y="2525"/>
                  </a:lnTo>
                  <a:lnTo>
                    <a:pt x="7096" y="6323"/>
                  </a:lnTo>
                  <a:lnTo>
                    <a:pt x="4263" y="3573"/>
                  </a:lnTo>
                  <a:lnTo>
                    <a:pt x="4882"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49"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53" y="8299"/>
                  </a:moveTo>
                  <a:lnTo>
                    <a:pt x="10787" y="11062"/>
                  </a:lnTo>
                  <a:lnTo>
                    <a:pt x="10168" y="13336"/>
                  </a:lnTo>
                  <a:lnTo>
                    <a:pt x="7953" y="12097"/>
                  </a:lnTo>
                  <a:lnTo>
                    <a:pt x="7953" y="8299"/>
                  </a:lnTo>
                  <a:close/>
                  <a:moveTo>
                    <a:pt x="7096" y="8299"/>
                  </a:moveTo>
                  <a:lnTo>
                    <a:pt x="7096" y="12205"/>
                  </a:lnTo>
                  <a:lnTo>
                    <a:pt x="5001" y="13383"/>
                  </a:lnTo>
                  <a:lnTo>
                    <a:pt x="4334" y="10978"/>
                  </a:lnTo>
                  <a:lnTo>
                    <a:pt x="7096"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192"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13"/>
            <p:cNvSpPr/>
            <p:nvPr/>
          </p:nvSpPr>
          <p:spPr>
            <a:xfrm>
              <a:off x="4380900" y="2673075"/>
              <a:ext cx="375950" cy="365550"/>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39" y="4227"/>
                  </a:moveTo>
                  <a:lnTo>
                    <a:pt x="6513" y="6906"/>
                  </a:lnTo>
                  <a:lnTo>
                    <a:pt x="2489" y="6906"/>
                  </a:lnTo>
                  <a:lnTo>
                    <a:pt x="1274" y="4870"/>
                  </a:lnTo>
                  <a:lnTo>
                    <a:pt x="3739"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08" y="8287"/>
                  </a:moveTo>
                  <a:lnTo>
                    <a:pt x="7108" y="12193"/>
                  </a:lnTo>
                  <a:lnTo>
                    <a:pt x="7096" y="12193"/>
                  </a:lnTo>
                  <a:lnTo>
                    <a:pt x="5001" y="13371"/>
                  </a:lnTo>
                  <a:lnTo>
                    <a:pt x="4334" y="10966"/>
                  </a:lnTo>
                  <a:lnTo>
                    <a:pt x="7108"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65"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13"/>
            <p:cNvSpPr/>
            <p:nvPr/>
          </p:nvSpPr>
          <p:spPr>
            <a:xfrm>
              <a:off x="4380900" y="846675"/>
              <a:ext cx="375950" cy="365525"/>
            </a:xfrm>
            <a:custGeom>
              <a:avLst/>
              <a:gdLst/>
              <a:ahLst/>
              <a:cxnLst/>
              <a:rect l="l" t="t" r="r" b="b"/>
              <a:pathLst>
                <a:path w="15038" h="14621" extrusionOk="0">
                  <a:moveTo>
                    <a:pt x="10037" y="1238"/>
                  </a:moveTo>
                  <a:lnTo>
                    <a:pt x="10692" y="3631"/>
                  </a:lnTo>
                  <a:lnTo>
                    <a:pt x="7930" y="6310"/>
                  </a:lnTo>
                  <a:lnTo>
                    <a:pt x="7930" y="2417"/>
                  </a:lnTo>
                  <a:lnTo>
                    <a:pt x="7942" y="2417"/>
                  </a:lnTo>
                  <a:lnTo>
                    <a:pt x="10037" y="1238"/>
                  </a:lnTo>
                  <a:close/>
                  <a:moveTo>
                    <a:pt x="4882" y="1274"/>
                  </a:moveTo>
                  <a:lnTo>
                    <a:pt x="7096" y="2512"/>
                  </a:lnTo>
                  <a:lnTo>
                    <a:pt x="7096" y="6322"/>
                  </a:lnTo>
                  <a:lnTo>
                    <a:pt x="4251" y="3560"/>
                  </a:lnTo>
                  <a:lnTo>
                    <a:pt x="4882" y="1274"/>
                  </a:lnTo>
                  <a:close/>
                  <a:moveTo>
                    <a:pt x="3739" y="4215"/>
                  </a:moveTo>
                  <a:lnTo>
                    <a:pt x="6513" y="6894"/>
                  </a:lnTo>
                  <a:lnTo>
                    <a:pt x="2489" y="6894"/>
                  </a:lnTo>
                  <a:lnTo>
                    <a:pt x="1274" y="4858"/>
                  </a:lnTo>
                  <a:lnTo>
                    <a:pt x="3739" y="4215"/>
                  </a:lnTo>
                  <a:close/>
                  <a:moveTo>
                    <a:pt x="11371" y="4131"/>
                  </a:moveTo>
                  <a:lnTo>
                    <a:pt x="13704" y="4751"/>
                  </a:lnTo>
                  <a:lnTo>
                    <a:pt x="12442" y="6894"/>
                  </a:lnTo>
                  <a:lnTo>
                    <a:pt x="8525" y="6894"/>
                  </a:lnTo>
                  <a:lnTo>
                    <a:pt x="11371" y="4131"/>
                  </a:lnTo>
                  <a:close/>
                  <a:moveTo>
                    <a:pt x="12561" y="7715"/>
                  </a:moveTo>
                  <a:lnTo>
                    <a:pt x="13776" y="9751"/>
                  </a:lnTo>
                  <a:lnTo>
                    <a:pt x="11311" y="10394"/>
                  </a:lnTo>
                  <a:lnTo>
                    <a:pt x="8537" y="7715"/>
                  </a:lnTo>
                  <a:close/>
                  <a:moveTo>
                    <a:pt x="6513" y="7727"/>
                  </a:moveTo>
                  <a:lnTo>
                    <a:pt x="3655" y="10477"/>
                  </a:lnTo>
                  <a:lnTo>
                    <a:pt x="1322" y="9870"/>
                  </a:lnTo>
                  <a:lnTo>
                    <a:pt x="2596" y="7727"/>
                  </a:lnTo>
                  <a:close/>
                  <a:moveTo>
                    <a:pt x="7942" y="8287"/>
                  </a:moveTo>
                  <a:lnTo>
                    <a:pt x="10787" y="11049"/>
                  </a:lnTo>
                  <a:lnTo>
                    <a:pt x="10156" y="13323"/>
                  </a:lnTo>
                  <a:lnTo>
                    <a:pt x="7942" y="12085"/>
                  </a:lnTo>
                  <a:lnTo>
                    <a:pt x="7942" y="8287"/>
                  </a:lnTo>
                  <a:close/>
                  <a:moveTo>
                    <a:pt x="7108" y="8287"/>
                  </a:moveTo>
                  <a:lnTo>
                    <a:pt x="7108" y="12192"/>
                  </a:lnTo>
                  <a:lnTo>
                    <a:pt x="7096" y="12192"/>
                  </a:lnTo>
                  <a:lnTo>
                    <a:pt x="5001" y="13371"/>
                  </a:lnTo>
                  <a:lnTo>
                    <a:pt x="4334" y="10966"/>
                  </a:lnTo>
                  <a:lnTo>
                    <a:pt x="7108" y="8287"/>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70"/>
                  </a:lnTo>
                  <a:lnTo>
                    <a:pt x="893" y="10597"/>
                  </a:lnTo>
                  <a:lnTo>
                    <a:pt x="3548" y="11299"/>
                  </a:lnTo>
                  <a:lnTo>
                    <a:pt x="4239" y="13799"/>
                  </a:lnTo>
                  <a:lnTo>
                    <a:pt x="4465" y="14621"/>
                  </a:lnTo>
                  <a:lnTo>
                    <a:pt x="5215" y="14204"/>
                  </a:lnTo>
                  <a:lnTo>
                    <a:pt x="7620" y="12859"/>
                  </a:lnTo>
                  <a:lnTo>
                    <a:pt x="9918" y="14157"/>
                  </a:lnTo>
                  <a:lnTo>
                    <a:pt x="10680" y="14573"/>
                  </a:lnTo>
                  <a:lnTo>
                    <a:pt x="10906" y="13752"/>
                  </a:lnTo>
                  <a:lnTo>
                    <a:pt x="11621" y="11168"/>
                  </a:lnTo>
                  <a:lnTo>
                    <a:pt x="14192" y="10489"/>
                  </a:lnTo>
                  <a:lnTo>
                    <a:pt x="15038" y="10275"/>
                  </a:lnTo>
                  <a:lnTo>
                    <a:pt x="14609" y="9537"/>
                  </a:lnTo>
                  <a:lnTo>
                    <a:pt x="13228" y="7215"/>
                  </a:lnTo>
                  <a:lnTo>
                    <a:pt x="14562" y="4965"/>
                  </a:lnTo>
                  <a:lnTo>
                    <a:pt x="15002" y="4227"/>
                  </a:lnTo>
                  <a:lnTo>
                    <a:pt x="14145" y="4000"/>
                  </a:lnTo>
                  <a:lnTo>
                    <a:pt x="11478" y="3310"/>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13"/>
            <p:cNvSpPr/>
            <p:nvPr/>
          </p:nvSpPr>
          <p:spPr>
            <a:xfrm>
              <a:off x="4380900" y="2307850"/>
              <a:ext cx="375950" cy="365250"/>
            </a:xfrm>
            <a:custGeom>
              <a:avLst/>
              <a:gdLst/>
              <a:ahLst/>
              <a:cxnLst/>
              <a:rect l="l" t="t" r="r" b="b"/>
              <a:pathLst>
                <a:path w="15038" h="14610" extrusionOk="0">
                  <a:moveTo>
                    <a:pt x="4882" y="1298"/>
                  </a:moveTo>
                  <a:lnTo>
                    <a:pt x="7096" y="2525"/>
                  </a:lnTo>
                  <a:lnTo>
                    <a:pt x="7096" y="6323"/>
                  </a:lnTo>
                  <a:lnTo>
                    <a:pt x="4251" y="3573"/>
                  </a:lnTo>
                  <a:lnTo>
                    <a:pt x="4882" y="1298"/>
                  </a:lnTo>
                  <a:close/>
                  <a:moveTo>
                    <a:pt x="10037" y="1251"/>
                  </a:moveTo>
                  <a:lnTo>
                    <a:pt x="10692" y="3644"/>
                  </a:lnTo>
                  <a:lnTo>
                    <a:pt x="7930" y="6323"/>
                  </a:lnTo>
                  <a:lnTo>
                    <a:pt x="7930" y="2430"/>
                  </a:lnTo>
                  <a:lnTo>
                    <a:pt x="7942" y="2430"/>
                  </a:lnTo>
                  <a:lnTo>
                    <a:pt x="10037" y="1251"/>
                  </a:lnTo>
                  <a:close/>
                  <a:moveTo>
                    <a:pt x="11383" y="4132"/>
                  </a:moveTo>
                  <a:lnTo>
                    <a:pt x="13716" y="4751"/>
                  </a:lnTo>
                  <a:lnTo>
                    <a:pt x="12442" y="6894"/>
                  </a:lnTo>
                  <a:lnTo>
                    <a:pt x="8525" y="6894"/>
                  </a:lnTo>
                  <a:lnTo>
                    <a:pt x="11383" y="4132"/>
                  </a:lnTo>
                  <a:close/>
                  <a:moveTo>
                    <a:pt x="3739" y="4227"/>
                  </a:moveTo>
                  <a:lnTo>
                    <a:pt x="6513" y="6906"/>
                  </a:lnTo>
                  <a:lnTo>
                    <a:pt x="2489" y="6906"/>
                  </a:lnTo>
                  <a:lnTo>
                    <a:pt x="1274" y="4870"/>
                  </a:lnTo>
                  <a:lnTo>
                    <a:pt x="3739" y="4227"/>
                  </a:lnTo>
                  <a:close/>
                  <a:moveTo>
                    <a:pt x="12561" y="7728"/>
                  </a:moveTo>
                  <a:lnTo>
                    <a:pt x="13776" y="9764"/>
                  </a:lnTo>
                  <a:lnTo>
                    <a:pt x="11311" y="10407"/>
                  </a:lnTo>
                  <a:lnTo>
                    <a:pt x="8537" y="7728"/>
                  </a:lnTo>
                  <a:close/>
                  <a:moveTo>
                    <a:pt x="6513" y="7728"/>
                  </a:moveTo>
                  <a:lnTo>
                    <a:pt x="3655" y="10478"/>
                  </a:lnTo>
                  <a:lnTo>
                    <a:pt x="1322" y="9871"/>
                  </a:lnTo>
                  <a:lnTo>
                    <a:pt x="2596" y="7728"/>
                  </a:lnTo>
                  <a:close/>
                  <a:moveTo>
                    <a:pt x="7942" y="8299"/>
                  </a:moveTo>
                  <a:lnTo>
                    <a:pt x="10787" y="11062"/>
                  </a:lnTo>
                  <a:lnTo>
                    <a:pt x="10156" y="13336"/>
                  </a:lnTo>
                  <a:lnTo>
                    <a:pt x="7942" y="12097"/>
                  </a:lnTo>
                  <a:lnTo>
                    <a:pt x="7942" y="8299"/>
                  </a:lnTo>
                  <a:close/>
                  <a:moveTo>
                    <a:pt x="7108" y="8299"/>
                  </a:moveTo>
                  <a:lnTo>
                    <a:pt x="7108" y="12205"/>
                  </a:lnTo>
                  <a:lnTo>
                    <a:pt x="7096" y="12205"/>
                  </a:lnTo>
                  <a:lnTo>
                    <a:pt x="5001" y="13383"/>
                  </a:lnTo>
                  <a:lnTo>
                    <a:pt x="4334" y="10978"/>
                  </a:lnTo>
                  <a:lnTo>
                    <a:pt x="7108" y="8299"/>
                  </a:lnTo>
                  <a:close/>
                  <a:moveTo>
                    <a:pt x="10573" y="1"/>
                  </a:moveTo>
                  <a:lnTo>
                    <a:pt x="9823" y="417"/>
                  </a:lnTo>
                  <a:lnTo>
                    <a:pt x="7418" y="1751"/>
                  </a:lnTo>
                  <a:lnTo>
                    <a:pt x="5120" y="465"/>
                  </a:lnTo>
                  <a:lnTo>
                    <a:pt x="4358" y="48"/>
                  </a:lnTo>
                  <a:lnTo>
                    <a:pt x="4132" y="858"/>
                  </a:lnTo>
                  <a:lnTo>
                    <a:pt x="3417" y="3453"/>
                  </a:lnTo>
                  <a:lnTo>
                    <a:pt x="846" y="4120"/>
                  </a:lnTo>
                  <a:lnTo>
                    <a:pt x="0" y="4346"/>
                  </a:lnTo>
                  <a:lnTo>
                    <a:pt x="429" y="5073"/>
                  </a:lnTo>
                  <a:lnTo>
                    <a:pt x="1810" y="7394"/>
                  </a:lnTo>
                  <a:lnTo>
                    <a:pt x="476" y="9645"/>
                  </a:lnTo>
                  <a:lnTo>
                    <a:pt x="36" y="10371"/>
                  </a:lnTo>
                  <a:lnTo>
                    <a:pt x="893" y="10597"/>
                  </a:lnTo>
                  <a:lnTo>
                    <a:pt x="3548" y="11300"/>
                  </a:lnTo>
                  <a:lnTo>
                    <a:pt x="4239" y="13800"/>
                  </a:lnTo>
                  <a:lnTo>
                    <a:pt x="4465" y="14610"/>
                  </a:lnTo>
                  <a:lnTo>
                    <a:pt x="5215" y="14193"/>
                  </a:lnTo>
                  <a:lnTo>
                    <a:pt x="7620" y="12859"/>
                  </a:lnTo>
                  <a:lnTo>
                    <a:pt x="9918" y="14145"/>
                  </a:lnTo>
                  <a:lnTo>
                    <a:pt x="10680" y="14574"/>
                  </a:lnTo>
                  <a:lnTo>
                    <a:pt x="10906" y="13752"/>
                  </a:lnTo>
                  <a:lnTo>
                    <a:pt x="11621" y="11157"/>
                  </a:lnTo>
                  <a:lnTo>
                    <a:pt x="14192" y="10490"/>
                  </a:lnTo>
                  <a:lnTo>
                    <a:pt x="15038" y="10264"/>
                  </a:lnTo>
                  <a:lnTo>
                    <a:pt x="14609" y="9538"/>
                  </a:lnTo>
                  <a:lnTo>
                    <a:pt x="13228" y="7216"/>
                  </a:lnTo>
                  <a:lnTo>
                    <a:pt x="14562" y="4966"/>
                  </a:lnTo>
                  <a:lnTo>
                    <a:pt x="15002" y="4239"/>
                  </a:lnTo>
                  <a:lnTo>
                    <a:pt x="14145" y="4013"/>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13"/>
            <p:cNvSpPr/>
            <p:nvPr/>
          </p:nvSpPr>
          <p:spPr>
            <a:xfrm>
              <a:off x="4380900" y="1942325"/>
              <a:ext cx="375950" cy="365550"/>
            </a:xfrm>
            <a:custGeom>
              <a:avLst/>
              <a:gdLst/>
              <a:ahLst/>
              <a:cxnLst/>
              <a:rect l="l" t="t" r="r" b="b"/>
              <a:pathLst>
                <a:path w="15038" h="14622" extrusionOk="0">
                  <a:moveTo>
                    <a:pt x="4882" y="1299"/>
                  </a:moveTo>
                  <a:lnTo>
                    <a:pt x="7096" y="2537"/>
                  </a:lnTo>
                  <a:lnTo>
                    <a:pt x="7096" y="6335"/>
                  </a:lnTo>
                  <a:lnTo>
                    <a:pt x="4251" y="3573"/>
                  </a:lnTo>
                  <a:lnTo>
                    <a:pt x="4882" y="1299"/>
                  </a:lnTo>
                  <a:close/>
                  <a:moveTo>
                    <a:pt x="10037" y="1251"/>
                  </a:moveTo>
                  <a:lnTo>
                    <a:pt x="10692" y="3656"/>
                  </a:lnTo>
                  <a:lnTo>
                    <a:pt x="7930" y="6335"/>
                  </a:lnTo>
                  <a:lnTo>
                    <a:pt x="7930" y="2430"/>
                  </a:lnTo>
                  <a:lnTo>
                    <a:pt x="7942" y="2430"/>
                  </a:lnTo>
                  <a:lnTo>
                    <a:pt x="10037" y="1251"/>
                  </a:lnTo>
                  <a:close/>
                  <a:moveTo>
                    <a:pt x="11383" y="4144"/>
                  </a:moveTo>
                  <a:lnTo>
                    <a:pt x="13716" y="4751"/>
                  </a:lnTo>
                  <a:lnTo>
                    <a:pt x="12442" y="6895"/>
                  </a:lnTo>
                  <a:lnTo>
                    <a:pt x="8525" y="6895"/>
                  </a:lnTo>
                  <a:lnTo>
                    <a:pt x="11383" y="4144"/>
                  </a:lnTo>
                  <a:close/>
                  <a:moveTo>
                    <a:pt x="3739" y="4228"/>
                  </a:moveTo>
                  <a:lnTo>
                    <a:pt x="6513" y="6906"/>
                  </a:lnTo>
                  <a:lnTo>
                    <a:pt x="2489" y="6906"/>
                  </a:lnTo>
                  <a:lnTo>
                    <a:pt x="1274" y="4870"/>
                  </a:lnTo>
                  <a:lnTo>
                    <a:pt x="3739" y="4228"/>
                  </a:lnTo>
                  <a:close/>
                  <a:moveTo>
                    <a:pt x="12561" y="7728"/>
                  </a:moveTo>
                  <a:lnTo>
                    <a:pt x="13776" y="9764"/>
                  </a:lnTo>
                  <a:lnTo>
                    <a:pt x="11311" y="10407"/>
                  </a:lnTo>
                  <a:lnTo>
                    <a:pt x="8537" y="7728"/>
                  </a:lnTo>
                  <a:close/>
                  <a:moveTo>
                    <a:pt x="6513" y="7728"/>
                  </a:moveTo>
                  <a:lnTo>
                    <a:pt x="3655" y="10478"/>
                  </a:lnTo>
                  <a:lnTo>
                    <a:pt x="1322" y="9871"/>
                  </a:lnTo>
                  <a:lnTo>
                    <a:pt x="2596" y="7728"/>
                  </a:lnTo>
                  <a:close/>
                  <a:moveTo>
                    <a:pt x="7942" y="8311"/>
                  </a:moveTo>
                  <a:lnTo>
                    <a:pt x="10787" y="11062"/>
                  </a:lnTo>
                  <a:lnTo>
                    <a:pt x="10156" y="13336"/>
                  </a:lnTo>
                  <a:lnTo>
                    <a:pt x="7942" y="12109"/>
                  </a:lnTo>
                  <a:lnTo>
                    <a:pt x="7942" y="8311"/>
                  </a:lnTo>
                  <a:close/>
                  <a:moveTo>
                    <a:pt x="7108" y="8311"/>
                  </a:moveTo>
                  <a:lnTo>
                    <a:pt x="7108" y="12205"/>
                  </a:lnTo>
                  <a:lnTo>
                    <a:pt x="7096" y="12205"/>
                  </a:lnTo>
                  <a:lnTo>
                    <a:pt x="5001" y="13383"/>
                  </a:lnTo>
                  <a:lnTo>
                    <a:pt x="4334" y="10990"/>
                  </a:lnTo>
                  <a:lnTo>
                    <a:pt x="7108" y="8311"/>
                  </a:lnTo>
                  <a:close/>
                  <a:moveTo>
                    <a:pt x="10573" y="1"/>
                  </a:moveTo>
                  <a:lnTo>
                    <a:pt x="9823" y="418"/>
                  </a:lnTo>
                  <a:lnTo>
                    <a:pt x="7418" y="1763"/>
                  </a:lnTo>
                  <a:lnTo>
                    <a:pt x="5120" y="465"/>
                  </a:lnTo>
                  <a:lnTo>
                    <a:pt x="4358" y="48"/>
                  </a:lnTo>
                  <a:lnTo>
                    <a:pt x="4132" y="870"/>
                  </a:lnTo>
                  <a:lnTo>
                    <a:pt x="3417" y="3454"/>
                  </a:lnTo>
                  <a:lnTo>
                    <a:pt x="846" y="4132"/>
                  </a:lnTo>
                  <a:lnTo>
                    <a:pt x="0" y="4347"/>
                  </a:lnTo>
                  <a:lnTo>
                    <a:pt x="429" y="5085"/>
                  </a:lnTo>
                  <a:lnTo>
                    <a:pt x="1810" y="7406"/>
                  </a:lnTo>
                  <a:lnTo>
                    <a:pt x="476" y="9645"/>
                  </a:lnTo>
                  <a:lnTo>
                    <a:pt x="36" y="10383"/>
                  </a:lnTo>
                  <a:lnTo>
                    <a:pt x="893" y="10597"/>
                  </a:lnTo>
                  <a:lnTo>
                    <a:pt x="3548" y="11300"/>
                  </a:lnTo>
                  <a:lnTo>
                    <a:pt x="4239" y="13800"/>
                  </a:lnTo>
                  <a:lnTo>
                    <a:pt x="4465" y="14622"/>
                  </a:lnTo>
                  <a:lnTo>
                    <a:pt x="5215" y="14205"/>
                  </a:lnTo>
                  <a:lnTo>
                    <a:pt x="7620" y="12860"/>
                  </a:lnTo>
                  <a:lnTo>
                    <a:pt x="9918" y="14157"/>
                  </a:lnTo>
                  <a:lnTo>
                    <a:pt x="10680" y="14574"/>
                  </a:lnTo>
                  <a:lnTo>
                    <a:pt x="10906" y="13753"/>
                  </a:lnTo>
                  <a:lnTo>
                    <a:pt x="11621" y="11169"/>
                  </a:lnTo>
                  <a:lnTo>
                    <a:pt x="14192" y="10502"/>
                  </a:lnTo>
                  <a:lnTo>
                    <a:pt x="15038" y="10276"/>
                  </a:lnTo>
                  <a:lnTo>
                    <a:pt x="14609" y="9550"/>
                  </a:lnTo>
                  <a:lnTo>
                    <a:pt x="13228" y="7228"/>
                  </a:lnTo>
                  <a:lnTo>
                    <a:pt x="14562" y="4978"/>
                  </a:lnTo>
                  <a:lnTo>
                    <a:pt x="15002" y="4251"/>
                  </a:lnTo>
                  <a:lnTo>
                    <a:pt x="14145" y="4025"/>
                  </a:lnTo>
                  <a:lnTo>
                    <a:pt x="11478"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13"/>
            <p:cNvSpPr/>
            <p:nvPr/>
          </p:nvSpPr>
          <p:spPr>
            <a:xfrm>
              <a:off x="4380900" y="1577100"/>
              <a:ext cx="375950" cy="365250"/>
            </a:xfrm>
            <a:custGeom>
              <a:avLst/>
              <a:gdLst/>
              <a:ahLst/>
              <a:cxnLst/>
              <a:rect l="l" t="t" r="r" b="b"/>
              <a:pathLst>
                <a:path w="15038" h="14610" extrusionOk="0">
                  <a:moveTo>
                    <a:pt x="4882" y="1299"/>
                  </a:moveTo>
                  <a:lnTo>
                    <a:pt x="7096" y="2525"/>
                  </a:lnTo>
                  <a:lnTo>
                    <a:pt x="7096" y="6323"/>
                  </a:lnTo>
                  <a:lnTo>
                    <a:pt x="4251" y="3573"/>
                  </a:lnTo>
                  <a:lnTo>
                    <a:pt x="4882" y="1299"/>
                  </a:lnTo>
                  <a:close/>
                  <a:moveTo>
                    <a:pt x="10037" y="1251"/>
                  </a:moveTo>
                  <a:lnTo>
                    <a:pt x="10692" y="3644"/>
                  </a:lnTo>
                  <a:lnTo>
                    <a:pt x="7930" y="6323"/>
                  </a:lnTo>
                  <a:lnTo>
                    <a:pt x="7930" y="2430"/>
                  </a:lnTo>
                  <a:lnTo>
                    <a:pt x="7942" y="2430"/>
                  </a:lnTo>
                  <a:lnTo>
                    <a:pt x="10037" y="1251"/>
                  </a:lnTo>
                  <a:close/>
                  <a:moveTo>
                    <a:pt x="3739" y="4228"/>
                  </a:moveTo>
                  <a:lnTo>
                    <a:pt x="6513" y="6906"/>
                  </a:lnTo>
                  <a:lnTo>
                    <a:pt x="2489" y="6906"/>
                  </a:lnTo>
                  <a:lnTo>
                    <a:pt x="1274" y="4871"/>
                  </a:lnTo>
                  <a:lnTo>
                    <a:pt x="3739"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55" y="10478"/>
                  </a:lnTo>
                  <a:lnTo>
                    <a:pt x="1322" y="9859"/>
                  </a:lnTo>
                  <a:lnTo>
                    <a:pt x="2596" y="7704"/>
                  </a:lnTo>
                  <a:close/>
                  <a:moveTo>
                    <a:pt x="7942" y="8300"/>
                  </a:moveTo>
                  <a:lnTo>
                    <a:pt x="10787" y="11050"/>
                  </a:lnTo>
                  <a:lnTo>
                    <a:pt x="10156" y="13336"/>
                  </a:lnTo>
                  <a:lnTo>
                    <a:pt x="7942" y="12098"/>
                  </a:lnTo>
                  <a:lnTo>
                    <a:pt x="7942" y="8300"/>
                  </a:lnTo>
                  <a:close/>
                  <a:moveTo>
                    <a:pt x="7108" y="8300"/>
                  </a:moveTo>
                  <a:lnTo>
                    <a:pt x="7108" y="12205"/>
                  </a:lnTo>
                  <a:lnTo>
                    <a:pt x="7096" y="12205"/>
                  </a:lnTo>
                  <a:lnTo>
                    <a:pt x="5001" y="13383"/>
                  </a:lnTo>
                  <a:lnTo>
                    <a:pt x="4334" y="10978"/>
                  </a:lnTo>
                  <a:lnTo>
                    <a:pt x="7108"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78"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13"/>
            <p:cNvSpPr/>
            <p:nvPr/>
          </p:nvSpPr>
          <p:spPr>
            <a:xfrm>
              <a:off x="4759800" y="4499800"/>
              <a:ext cx="376275" cy="365250"/>
            </a:xfrm>
            <a:custGeom>
              <a:avLst/>
              <a:gdLst/>
              <a:ahLst/>
              <a:cxnLst/>
              <a:rect l="l" t="t" r="r" b="b"/>
              <a:pathLst>
                <a:path w="15051" h="14610" extrusionOk="0">
                  <a:moveTo>
                    <a:pt x="4882" y="1286"/>
                  </a:moveTo>
                  <a:lnTo>
                    <a:pt x="7109" y="2524"/>
                  </a:lnTo>
                  <a:lnTo>
                    <a:pt x="7109" y="6322"/>
                  </a:lnTo>
                  <a:lnTo>
                    <a:pt x="4263" y="3572"/>
                  </a:lnTo>
                  <a:lnTo>
                    <a:pt x="4882" y="1286"/>
                  </a:lnTo>
                  <a:close/>
                  <a:moveTo>
                    <a:pt x="10050" y="1250"/>
                  </a:moveTo>
                  <a:lnTo>
                    <a:pt x="10705" y="3643"/>
                  </a:lnTo>
                  <a:lnTo>
                    <a:pt x="7942" y="6322"/>
                  </a:lnTo>
                  <a:lnTo>
                    <a:pt x="7942" y="2417"/>
                  </a:lnTo>
                  <a:lnTo>
                    <a:pt x="7954" y="2417"/>
                  </a:lnTo>
                  <a:lnTo>
                    <a:pt x="10050" y="1250"/>
                  </a:lnTo>
                  <a:close/>
                  <a:moveTo>
                    <a:pt x="3751" y="4203"/>
                  </a:moveTo>
                  <a:lnTo>
                    <a:pt x="6525" y="6882"/>
                  </a:lnTo>
                  <a:lnTo>
                    <a:pt x="2501" y="6882"/>
                  </a:lnTo>
                  <a:lnTo>
                    <a:pt x="1287" y="4846"/>
                  </a:lnTo>
                  <a:lnTo>
                    <a:pt x="3751" y="4203"/>
                  </a:lnTo>
                  <a:close/>
                  <a:moveTo>
                    <a:pt x="11395" y="4132"/>
                  </a:moveTo>
                  <a:lnTo>
                    <a:pt x="13729" y="4739"/>
                  </a:lnTo>
                  <a:lnTo>
                    <a:pt x="12443" y="6882"/>
                  </a:lnTo>
                  <a:lnTo>
                    <a:pt x="8538" y="6882"/>
                  </a:lnTo>
                  <a:lnTo>
                    <a:pt x="11395" y="4132"/>
                  </a:lnTo>
                  <a:close/>
                  <a:moveTo>
                    <a:pt x="12550" y="7715"/>
                  </a:moveTo>
                  <a:lnTo>
                    <a:pt x="13776" y="9763"/>
                  </a:lnTo>
                  <a:lnTo>
                    <a:pt x="11300" y="10394"/>
                  </a:lnTo>
                  <a:lnTo>
                    <a:pt x="8538" y="7715"/>
                  </a:lnTo>
                  <a:close/>
                  <a:moveTo>
                    <a:pt x="6525" y="7715"/>
                  </a:moveTo>
                  <a:lnTo>
                    <a:pt x="3668" y="10478"/>
                  </a:lnTo>
                  <a:lnTo>
                    <a:pt x="1334" y="9858"/>
                  </a:lnTo>
                  <a:lnTo>
                    <a:pt x="2608" y="7715"/>
                  </a:lnTo>
                  <a:close/>
                  <a:moveTo>
                    <a:pt x="7954" y="8287"/>
                  </a:moveTo>
                  <a:lnTo>
                    <a:pt x="10800" y="11037"/>
                  </a:lnTo>
                  <a:lnTo>
                    <a:pt x="10169" y="13311"/>
                  </a:lnTo>
                  <a:lnTo>
                    <a:pt x="7954" y="12085"/>
                  </a:lnTo>
                  <a:lnTo>
                    <a:pt x="7954" y="8287"/>
                  </a:lnTo>
                  <a:close/>
                  <a:moveTo>
                    <a:pt x="7109" y="8299"/>
                  </a:moveTo>
                  <a:lnTo>
                    <a:pt x="7109" y="12204"/>
                  </a:lnTo>
                  <a:lnTo>
                    <a:pt x="5001" y="13371"/>
                  </a:lnTo>
                  <a:lnTo>
                    <a:pt x="4335" y="10978"/>
                  </a:lnTo>
                  <a:lnTo>
                    <a:pt x="7109" y="8299"/>
                  </a:lnTo>
                  <a:close/>
                  <a:moveTo>
                    <a:pt x="10586" y="0"/>
                  </a:moveTo>
                  <a:lnTo>
                    <a:pt x="9824" y="405"/>
                  </a:lnTo>
                  <a:lnTo>
                    <a:pt x="7430" y="1750"/>
                  </a:lnTo>
                  <a:lnTo>
                    <a:pt x="5121" y="453"/>
                  </a:lnTo>
                  <a:lnTo>
                    <a:pt x="4359" y="36"/>
                  </a:lnTo>
                  <a:lnTo>
                    <a:pt x="4144" y="857"/>
                  </a:lnTo>
                  <a:lnTo>
                    <a:pt x="3430" y="3441"/>
                  </a:lnTo>
                  <a:lnTo>
                    <a:pt x="858" y="4120"/>
                  </a:lnTo>
                  <a:lnTo>
                    <a:pt x="1" y="4334"/>
                  </a:lnTo>
                  <a:lnTo>
                    <a:pt x="441" y="5072"/>
                  </a:lnTo>
                  <a:lnTo>
                    <a:pt x="1823" y="7394"/>
                  </a:lnTo>
                  <a:lnTo>
                    <a:pt x="477" y="9632"/>
                  </a:lnTo>
                  <a:lnTo>
                    <a:pt x="48"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21" y="11156"/>
                  </a:lnTo>
                  <a:lnTo>
                    <a:pt x="14205" y="10489"/>
                  </a:lnTo>
                  <a:lnTo>
                    <a:pt x="15050" y="10263"/>
                  </a:lnTo>
                  <a:lnTo>
                    <a:pt x="14622" y="9537"/>
                  </a:lnTo>
                  <a:lnTo>
                    <a:pt x="13229" y="7215"/>
                  </a:lnTo>
                  <a:lnTo>
                    <a:pt x="14574" y="4965"/>
                  </a:lnTo>
                  <a:lnTo>
                    <a:pt x="15003" y="4239"/>
                  </a:lnTo>
                  <a:lnTo>
                    <a:pt x="14157" y="4012"/>
                  </a:lnTo>
                  <a:lnTo>
                    <a:pt x="11490" y="3310"/>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13"/>
            <p:cNvSpPr/>
            <p:nvPr/>
          </p:nvSpPr>
          <p:spPr>
            <a:xfrm>
              <a:off x="4759800" y="3038600"/>
              <a:ext cx="376275" cy="365250"/>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98"/>
                  </a:moveTo>
                  <a:lnTo>
                    <a:pt x="7121" y="2525"/>
                  </a:lnTo>
                  <a:lnTo>
                    <a:pt x="7121" y="6323"/>
                  </a:lnTo>
                  <a:lnTo>
                    <a:pt x="4275" y="3572"/>
                  </a:lnTo>
                  <a:lnTo>
                    <a:pt x="4906" y="1298"/>
                  </a:lnTo>
                  <a:close/>
                  <a:moveTo>
                    <a:pt x="3751" y="4215"/>
                  </a:moveTo>
                  <a:lnTo>
                    <a:pt x="6525" y="6894"/>
                  </a:lnTo>
                  <a:lnTo>
                    <a:pt x="2501" y="6894"/>
                  </a:lnTo>
                  <a:lnTo>
                    <a:pt x="1287" y="4846"/>
                  </a:lnTo>
                  <a:lnTo>
                    <a:pt x="3751" y="4215"/>
                  </a:lnTo>
                  <a:close/>
                  <a:moveTo>
                    <a:pt x="11395" y="4132"/>
                  </a:moveTo>
                  <a:lnTo>
                    <a:pt x="13729" y="4751"/>
                  </a:lnTo>
                  <a:lnTo>
                    <a:pt x="12443" y="6894"/>
                  </a:lnTo>
                  <a:lnTo>
                    <a:pt x="8538" y="6894"/>
                  </a:lnTo>
                  <a:lnTo>
                    <a:pt x="11395" y="4132"/>
                  </a:lnTo>
                  <a:close/>
                  <a:moveTo>
                    <a:pt x="12562" y="7704"/>
                  </a:moveTo>
                  <a:lnTo>
                    <a:pt x="13788" y="9752"/>
                  </a:lnTo>
                  <a:lnTo>
                    <a:pt x="11312" y="10383"/>
                  </a:lnTo>
                  <a:lnTo>
                    <a:pt x="8550" y="7704"/>
                  </a:lnTo>
                  <a:close/>
                  <a:moveTo>
                    <a:pt x="6525" y="7704"/>
                  </a:moveTo>
                  <a:lnTo>
                    <a:pt x="3668" y="10478"/>
                  </a:lnTo>
                  <a:lnTo>
                    <a:pt x="1334" y="9871"/>
                  </a:lnTo>
                  <a:lnTo>
                    <a:pt x="2608"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59" y="10966"/>
                  </a:lnTo>
                  <a:lnTo>
                    <a:pt x="7133" y="8287"/>
                  </a:lnTo>
                  <a:close/>
                  <a:moveTo>
                    <a:pt x="10586" y="0"/>
                  </a:moveTo>
                  <a:lnTo>
                    <a:pt x="9824" y="417"/>
                  </a:lnTo>
                  <a:lnTo>
                    <a:pt x="7430" y="1751"/>
                  </a:lnTo>
                  <a:lnTo>
                    <a:pt x="5121" y="453"/>
                  </a:lnTo>
                  <a:lnTo>
                    <a:pt x="4370" y="48"/>
                  </a:lnTo>
                  <a:lnTo>
                    <a:pt x="4144" y="858"/>
                  </a:lnTo>
                  <a:lnTo>
                    <a:pt x="3430" y="3453"/>
                  </a:lnTo>
                  <a:lnTo>
                    <a:pt x="858" y="4120"/>
                  </a:lnTo>
                  <a:lnTo>
                    <a:pt x="1" y="4346"/>
                  </a:lnTo>
                  <a:lnTo>
                    <a:pt x="441" y="5072"/>
                  </a:lnTo>
                  <a:lnTo>
                    <a:pt x="1823" y="7394"/>
                  </a:lnTo>
                  <a:lnTo>
                    <a:pt x="477" y="9644"/>
                  </a:lnTo>
                  <a:lnTo>
                    <a:pt x="48" y="10371"/>
                  </a:lnTo>
                  <a:lnTo>
                    <a:pt x="894" y="10597"/>
                  </a:lnTo>
                  <a:lnTo>
                    <a:pt x="3561" y="11299"/>
                  </a:lnTo>
                  <a:lnTo>
                    <a:pt x="4251" y="13800"/>
                  </a:lnTo>
                  <a:lnTo>
                    <a:pt x="4466" y="14609"/>
                  </a:lnTo>
                  <a:lnTo>
                    <a:pt x="5228" y="14193"/>
                  </a:lnTo>
                  <a:lnTo>
                    <a:pt x="7621" y="12859"/>
                  </a:lnTo>
                  <a:lnTo>
                    <a:pt x="9931" y="14157"/>
                  </a:lnTo>
                  <a:lnTo>
                    <a:pt x="10693" y="14574"/>
                  </a:lnTo>
                  <a:lnTo>
                    <a:pt x="10919"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13"/>
            <p:cNvSpPr/>
            <p:nvPr/>
          </p:nvSpPr>
          <p:spPr>
            <a:xfrm>
              <a:off x="4759800" y="4134575"/>
              <a:ext cx="376275" cy="365525"/>
            </a:xfrm>
            <a:custGeom>
              <a:avLst/>
              <a:gdLst/>
              <a:ahLst/>
              <a:cxnLst/>
              <a:rect l="l" t="t" r="r" b="b"/>
              <a:pathLst>
                <a:path w="15051" h="14621" extrusionOk="0">
                  <a:moveTo>
                    <a:pt x="4882" y="1286"/>
                  </a:moveTo>
                  <a:lnTo>
                    <a:pt x="7109" y="2512"/>
                  </a:lnTo>
                  <a:lnTo>
                    <a:pt x="7109" y="6310"/>
                  </a:lnTo>
                  <a:lnTo>
                    <a:pt x="4263" y="3560"/>
                  </a:lnTo>
                  <a:lnTo>
                    <a:pt x="4882"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38" y="6882"/>
                  </a:lnTo>
                  <a:lnTo>
                    <a:pt x="11395" y="4132"/>
                  </a:lnTo>
                  <a:close/>
                  <a:moveTo>
                    <a:pt x="3751" y="4215"/>
                  </a:moveTo>
                  <a:lnTo>
                    <a:pt x="6525" y="6894"/>
                  </a:lnTo>
                  <a:lnTo>
                    <a:pt x="2501" y="6894"/>
                  </a:lnTo>
                  <a:lnTo>
                    <a:pt x="1287" y="4858"/>
                  </a:lnTo>
                  <a:lnTo>
                    <a:pt x="3751" y="4215"/>
                  </a:lnTo>
                  <a:close/>
                  <a:moveTo>
                    <a:pt x="12550" y="7715"/>
                  </a:moveTo>
                  <a:lnTo>
                    <a:pt x="13776" y="9751"/>
                  </a:lnTo>
                  <a:lnTo>
                    <a:pt x="11300" y="10394"/>
                  </a:lnTo>
                  <a:lnTo>
                    <a:pt x="8538" y="7715"/>
                  </a:lnTo>
                  <a:close/>
                  <a:moveTo>
                    <a:pt x="6525" y="7715"/>
                  </a:moveTo>
                  <a:lnTo>
                    <a:pt x="3668" y="10466"/>
                  </a:lnTo>
                  <a:lnTo>
                    <a:pt x="1334" y="9859"/>
                  </a:lnTo>
                  <a:lnTo>
                    <a:pt x="2608"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1"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58" y="4132"/>
                  </a:lnTo>
                  <a:lnTo>
                    <a:pt x="1" y="4346"/>
                  </a:lnTo>
                  <a:lnTo>
                    <a:pt x="441" y="5084"/>
                  </a:lnTo>
                  <a:lnTo>
                    <a:pt x="1823" y="7406"/>
                  </a:lnTo>
                  <a:lnTo>
                    <a:pt x="477" y="9644"/>
                  </a:lnTo>
                  <a:lnTo>
                    <a:pt x="48"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21" y="11168"/>
                  </a:lnTo>
                  <a:lnTo>
                    <a:pt x="14205" y="10501"/>
                  </a:lnTo>
                  <a:lnTo>
                    <a:pt x="15050" y="10275"/>
                  </a:lnTo>
                  <a:lnTo>
                    <a:pt x="14622" y="9549"/>
                  </a:lnTo>
                  <a:lnTo>
                    <a:pt x="13229"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13"/>
            <p:cNvSpPr/>
            <p:nvPr/>
          </p:nvSpPr>
          <p:spPr>
            <a:xfrm>
              <a:off x="4380900" y="3038600"/>
              <a:ext cx="375950" cy="365250"/>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82" y="1274"/>
                  </a:moveTo>
                  <a:lnTo>
                    <a:pt x="7096" y="2513"/>
                  </a:lnTo>
                  <a:lnTo>
                    <a:pt x="7096" y="6311"/>
                  </a:lnTo>
                  <a:lnTo>
                    <a:pt x="4251" y="3560"/>
                  </a:lnTo>
                  <a:lnTo>
                    <a:pt x="4882" y="1274"/>
                  </a:lnTo>
                  <a:close/>
                  <a:moveTo>
                    <a:pt x="3739" y="4215"/>
                  </a:moveTo>
                  <a:lnTo>
                    <a:pt x="6513" y="6894"/>
                  </a:lnTo>
                  <a:lnTo>
                    <a:pt x="2489" y="6894"/>
                  </a:lnTo>
                  <a:lnTo>
                    <a:pt x="1274" y="4846"/>
                  </a:lnTo>
                  <a:lnTo>
                    <a:pt x="3739" y="4215"/>
                  </a:lnTo>
                  <a:close/>
                  <a:moveTo>
                    <a:pt x="11383" y="4132"/>
                  </a:moveTo>
                  <a:lnTo>
                    <a:pt x="13716" y="4751"/>
                  </a:lnTo>
                  <a:lnTo>
                    <a:pt x="12442" y="6894"/>
                  </a:lnTo>
                  <a:lnTo>
                    <a:pt x="8525" y="6894"/>
                  </a:lnTo>
                  <a:lnTo>
                    <a:pt x="11383" y="4132"/>
                  </a:lnTo>
                  <a:close/>
                  <a:moveTo>
                    <a:pt x="12561" y="7704"/>
                  </a:moveTo>
                  <a:lnTo>
                    <a:pt x="13776" y="9752"/>
                  </a:lnTo>
                  <a:lnTo>
                    <a:pt x="11311" y="10383"/>
                  </a:lnTo>
                  <a:lnTo>
                    <a:pt x="8537" y="7704"/>
                  </a:lnTo>
                  <a:close/>
                  <a:moveTo>
                    <a:pt x="6525" y="7704"/>
                  </a:moveTo>
                  <a:lnTo>
                    <a:pt x="3667" y="10478"/>
                  </a:lnTo>
                  <a:lnTo>
                    <a:pt x="1334" y="9871"/>
                  </a:lnTo>
                  <a:lnTo>
                    <a:pt x="2608"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13"/>
            <p:cNvSpPr/>
            <p:nvPr/>
          </p:nvSpPr>
          <p:spPr>
            <a:xfrm>
              <a:off x="4001675"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50" y="1251"/>
                  </a:moveTo>
                  <a:lnTo>
                    <a:pt x="10704" y="3644"/>
                  </a:lnTo>
                  <a:lnTo>
                    <a:pt x="7930" y="6323"/>
                  </a:lnTo>
                  <a:lnTo>
                    <a:pt x="7930" y="2430"/>
                  </a:lnTo>
                  <a:lnTo>
                    <a:pt x="7942" y="2430"/>
                  </a:lnTo>
                  <a:lnTo>
                    <a:pt x="10050"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5" y="14610"/>
                  </a:lnTo>
                  <a:lnTo>
                    <a:pt x="5227" y="14193"/>
                  </a:lnTo>
                  <a:lnTo>
                    <a:pt x="7621" y="12859"/>
                  </a:lnTo>
                  <a:lnTo>
                    <a:pt x="9930" y="14145"/>
                  </a:lnTo>
                  <a:lnTo>
                    <a:pt x="10681" y="14574"/>
                  </a:lnTo>
                  <a:lnTo>
                    <a:pt x="10907" y="13752"/>
                  </a:lnTo>
                  <a:lnTo>
                    <a:pt x="11621" y="11157"/>
                  </a:lnTo>
                  <a:lnTo>
                    <a:pt x="14193" y="10490"/>
                  </a:lnTo>
                  <a:lnTo>
                    <a:pt x="15050" y="10264"/>
                  </a:lnTo>
                  <a:lnTo>
                    <a:pt x="14610" y="9538"/>
                  </a:lnTo>
                  <a:lnTo>
                    <a:pt x="13228" y="7216"/>
                  </a:lnTo>
                  <a:lnTo>
                    <a:pt x="14574" y="4966"/>
                  </a:lnTo>
                  <a:lnTo>
                    <a:pt x="15003" y="4239"/>
                  </a:lnTo>
                  <a:lnTo>
                    <a:pt x="14157" y="4013"/>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13"/>
            <p:cNvSpPr/>
            <p:nvPr/>
          </p:nvSpPr>
          <p:spPr>
            <a:xfrm>
              <a:off x="4001675" y="846375"/>
              <a:ext cx="375975" cy="365250"/>
            </a:xfrm>
            <a:custGeom>
              <a:avLst/>
              <a:gdLst/>
              <a:ahLst/>
              <a:cxnLst/>
              <a:rect l="l" t="t" r="r" b="b"/>
              <a:pathLst>
                <a:path w="15039" h="14610" extrusionOk="0">
                  <a:moveTo>
                    <a:pt x="10050" y="1250"/>
                  </a:moveTo>
                  <a:lnTo>
                    <a:pt x="10704" y="3643"/>
                  </a:lnTo>
                  <a:lnTo>
                    <a:pt x="7930" y="6322"/>
                  </a:lnTo>
                  <a:lnTo>
                    <a:pt x="7930" y="2429"/>
                  </a:lnTo>
                  <a:lnTo>
                    <a:pt x="7942" y="2429"/>
                  </a:lnTo>
                  <a:lnTo>
                    <a:pt x="10050"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73"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5" y="14609"/>
                  </a:lnTo>
                  <a:lnTo>
                    <a:pt x="5227" y="14192"/>
                  </a:lnTo>
                  <a:lnTo>
                    <a:pt x="7621" y="12859"/>
                  </a:lnTo>
                  <a:lnTo>
                    <a:pt x="9930" y="14157"/>
                  </a:lnTo>
                  <a:lnTo>
                    <a:pt x="10681" y="14573"/>
                  </a:lnTo>
                  <a:lnTo>
                    <a:pt x="10907" y="13752"/>
                  </a:lnTo>
                  <a:lnTo>
                    <a:pt x="11621" y="11156"/>
                  </a:lnTo>
                  <a:lnTo>
                    <a:pt x="14193" y="10489"/>
                  </a:lnTo>
                  <a:lnTo>
                    <a:pt x="15038" y="10263"/>
                  </a:lnTo>
                  <a:lnTo>
                    <a:pt x="14610" y="9537"/>
                  </a:lnTo>
                  <a:lnTo>
                    <a:pt x="13228" y="7215"/>
                  </a:lnTo>
                  <a:lnTo>
                    <a:pt x="14562" y="4965"/>
                  </a:lnTo>
                  <a:lnTo>
                    <a:pt x="15003" y="4239"/>
                  </a:lnTo>
                  <a:lnTo>
                    <a:pt x="14145" y="4012"/>
                  </a:lnTo>
                  <a:lnTo>
                    <a:pt x="11490" y="3322"/>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13"/>
            <p:cNvSpPr/>
            <p:nvPr/>
          </p:nvSpPr>
          <p:spPr>
            <a:xfrm>
              <a:off x="400167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1" y="13371"/>
                  </a:lnTo>
                  <a:lnTo>
                    <a:pt x="4346" y="10966"/>
                  </a:lnTo>
                  <a:lnTo>
                    <a:pt x="7109" y="8287"/>
                  </a:lnTo>
                  <a:close/>
                  <a:moveTo>
                    <a:pt x="10573" y="1"/>
                  </a:moveTo>
                  <a:lnTo>
                    <a:pt x="9823" y="417"/>
                  </a:lnTo>
                  <a:lnTo>
                    <a:pt x="7418"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5" y="14621"/>
                  </a:lnTo>
                  <a:lnTo>
                    <a:pt x="5216" y="14205"/>
                  </a:lnTo>
                  <a:lnTo>
                    <a:pt x="7621" y="12859"/>
                  </a:lnTo>
                  <a:lnTo>
                    <a:pt x="9919" y="14157"/>
                  </a:lnTo>
                  <a:lnTo>
                    <a:pt x="10681" y="14574"/>
                  </a:lnTo>
                  <a:lnTo>
                    <a:pt x="10907" y="13752"/>
                  </a:lnTo>
                  <a:lnTo>
                    <a:pt x="11621" y="11169"/>
                  </a:lnTo>
                  <a:lnTo>
                    <a:pt x="14193" y="10502"/>
                  </a:lnTo>
                  <a:lnTo>
                    <a:pt x="15038" y="10276"/>
                  </a:lnTo>
                  <a:lnTo>
                    <a:pt x="14610" y="9549"/>
                  </a:lnTo>
                  <a:lnTo>
                    <a:pt x="13228" y="7228"/>
                  </a:lnTo>
                  <a:lnTo>
                    <a:pt x="14562" y="4977"/>
                  </a:lnTo>
                  <a:lnTo>
                    <a:pt x="15003"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13"/>
            <p:cNvSpPr/>
            <p:nvPr/>
          </p:nvSpPr>
          <p:spPr>
            <a:xfrm>
              <a:off x="4380600" y="4134575"/>
              <a:ext cx="376250" cy="365525"/>
            </a:xfrm>
            <a:custGeom>
              <a:avLst/>
              <a:gdLst/>
              <a:ahLst/>
              <a:cxnLst/>
              <a:rect l="l" t="t" r="r" b="b"/>
              <a:pathLst>
                <a:path w="15050" h="14621" extrusionOk="0">
                  <a:moveTo>
                    <a:pt x="4894" y="1286"/>
                  </a:moveTo>
                  <a:lnTo>
                    <a:pt x="7108" y="2512"/>
                  </a:lnTo>
                  <a:lnTo>
                    <a:pt x="7108" y="6310"/>
                  </a:lnTo>
                  <a:lnTo>
                    <a:pt x="4263" y="3560"/>
                  </a:lnTo>
                  <a:lnTo>
                    <a:pt x="4894" y="1286"/>
                  </a:lnTo>
                  <a:close/>
                  <a:moveTo>
                    <a:pt x="10049" y="1238"/>
                  </a:moveTo>
                  <a:lnTo>
                    <a:pt x="10704" y="3632"/>
                  </a:lnTo>
                  <a:lnTo>
                    <a:pt x="7942" y="6310"/>
                  </a:lnTo>
                  <a:lnTo>
                    <a:pt x="7942" y="2417"/>
                  </a:lnTo>
                  <a:lnTo>
                    <a:pt x="7954" y="2417"/>
                  </a:lnTo>
                  <a:lnTo>
                    <a:pt x="10049" y="1238"/>
                  </a:lnTo>
                  <a:close/>
                  <a:moveTo>
                    <a:pt x="3751" y="4215"/>
                  </a:moveTo>
                  <a:lnTo>
                    <a:pt x="6525" y="6894"/>
                  </a:lnTo>
                  <a:lnTo>
                    <a:pt x="2501" y="6894"/>
                  </a:lnTo>
                  <a:lnTo>
                    <a:pt x="1286" y="4858"/>
                  </a:lnTo>
                  <a:lnTo>
                    <a:pt x="3751" y="4215"/>
                  </a:lnTo>
                  <a:close/>
                  <a:moveTo>
                    <a:pt x="11395" y="4132"/>
                  </a:moveTo>
                  <a:lnTo>
                    <a:pt x="13728" y="4739"/>
                  </a:lnTo>
                  <a:lnTo>
                    <a:pt x="12454" y="6894"/>
                  </a:lnTo>
                  <a:lnTo>
                    <a:pt x="8537" y="6894"/>
                  </a:lnTo>
                  <a:lnTo>
                    <a:pt x="11395" y="4132"/>
                  </a:lnTo>
                  <a:close/>
                  <a:moveTo>
                    <a:pt x="12549" y="7715"/>
                  </a:moveTo>
                  <a:lnTo>
                    <a:pt x="13776" y="9751"/>
                  </a:lnTo>
                  <a:lnTo>
                    <a:pt x="11299" y="10394"/>
                  </a:lnTo>
                  <a:lnTo>
                    <a:pt x="8537" y="7715"/>
                  </a:lnTo>
                  <a:close/>
                  <a:moveTo>
                    <a:pt x="6525" y="7715"/>
                  </a:moveTo>
                  <a:lnTo>
                    <a:pt x="3667" y="10466"/>
                  </a:lnTo>
                  <a:lnTo>
                    <a:pt x="1334" y="9859"/>
                  </a:lnTo>
                  <a:lnTo>
                    <a:pt x="2608" y="7715"/>
                  </a:lnTo>
                  <a:close/>
                  <a:moveTo>
                    <a:pt x="7954" y="8299"/>
                  </a:moveTo>
                  <a:lnTo>
                    <a:pt x="10799" y="11049"/>
                  </a:lnTo>
                  <a:lnTo>
                    <a:pt x="10168" y="13323"/>
                  </a:lnTo>
                  <a:lnTo>
                    <a:pt x="7954" y="12085"/>
                  </a:lnTo>
                  <a:lnTo>
                    <a:pt x="7954" y="8299"/>
                  </a:lnTo>
                  <a:close/>
                  <a:moveTo>
                    <a:pt x="7120" y="8299"/>
                  </a:moveTo>
                  <a:lnTo>
                    <a:pt x="7120" y="12192"/>
                  </a:lnTo>
                  <a:lnTo>
                    <a:pt x="7108" y="12192"/>
                  </a:lnTo>
                  <a:lnTo>
                    <a:pt x="5013" y="13371"/>
                  </a:lnTo>
                  <a:lnTo>
                    <a:pt x="4346" y="10978"/>
                  </a:lnTo>
                  <a:lnTo>
                    <a:pt x="7120" y="8299"/>
                  </a:lnTo>
                  <a:close/>
                  <a:moveTo>
                    <a:pt x="10585" y="0"/>
                  </a:moveTo>
                  <a:lnTo>
                    <a:pt x="9823" y="417"/>
                  </a:lnTo>
                  <a:lnTo>
                    <a:pt x="7430" y="1762"/>
                  </a:lnTo>
                  <a:lnTo>
                    <a:pt x="5120" y="465"/>
                  </a:lnTo>
                  <a:lnTo>
                    <a:pt x="4370" y="48"/>
                  </a:lnTo>
                  <a:lnTo>
                    <a:pt x="4144" y="869"/>
                  </a:lnTo>
                  <a:lnTo>
                    <a:pt x="3429" y="3453"/>
                  </a:lnTo>
                  <a:lnTo>
                    <a:pt x="858" y="4132"/>
                  </a:lnTo>
                  <a:lnTo>
                    <a:pt x="0" y="4346"/>
                  </a:lnTo>
                  <a:lnTo>
                    <a:pt x="441" y="5084"/>
                  </a:lnTo>
                  <a:lnTo>
                    <a:pt x="1822" y="7406"/>
                  </a:lnTo>
                  <a:lnTo>
                    <a:pt x="477" y="9644"/>
                  </a:lnTo>
                  <a:lnTo>
                    <a:pt x="48" y="10382"/>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3" y="11168"/>
                  </a:lnTo>
                  <a:lnTo>
                    <a:pt x="14204" y="10501"/>
                  </a:lnTo>
                  <a:lnTo>
                    <a:pt x="15050" y="10275"/>
                  </a:lnTo>
                  <a:lnTo>
                    <a:pt x="14621" y="9549"/>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13"/>
            <p:cNvSpPr/>
            <p:nvPr/>
          </p:nvSpPr>
          <p:spPr>
            <a:xfrm>
              <a:off x="4380600" y="3769350"/>
              <a:ext cx="376250" cy="365250"/>
            </a:xfrm>
            <a:custGeom>
              <a:avLst/>
              <a:gdLst/>
              <a:ahLst/>
              <a:cxnLst/>
              <a:rect l="l" t="t" r="r" b="b"/>
              <a:pathLst>
                <a:path w="15050" h="14610" extrusionOk="0">
                  <a:moveTo>
                    <a:pt x="4894" y="1274"/>
                  </a:moveTo>
                  <a:lnTo>
                    <a:pt x="7108" y="2512"/>
                  </a:lnTo>
                  <a:lnTo>
                    <a:pt x="7108" y="6311"/>
                  </a:lnTo>
                  <a:lnTo>
                    <a:pt x="4263" y="3560"/>
                  </a:lnTo>
                  <a:lnTo>
                    <a:pt x="4894"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86" y="4846"/>
                  </a:lnTo>
                  <a:lnTo>
                    <a:pt x="3751" y="4215"/>
                  </a:lnTo>
                  <a:close/>
                  <a:moveTo>
                    <a:pt x="11395" y="4132"/>
                  </a:moveTo>
                  <a:lnTo>
                    <a:pt x="13728" y="4751"/>
                  </a:lnTo>
                  <a:lnTo>
                    <a:pt x="12454" y="6894"/>
                  </a:lnTo>
                  <a:lnTo>
                    <a:pt x="8537" y="6894"/>
                  </a:lnTo>
                  <a:lnTo>
                    <a:pt x="11395" y="4132"/>
                  </a:lnTo>
                  <a:close/>
                  <a:moveTo>
                    <a:pt x="12549" y="7704"/>
                  </a:moveTo>
                  <a:lnTo>
                    <a:pt x="13776" y="9751"/>
                  </a:lnTo>
                  <a:lnTo>
                    <a:pt x="11299" y="10382"/>
                  </a:lnTo>
                  <a:lnTo>
                    <a:pt x="8537" y="7704"/>
                  </a:lnTo>
                  <a:close/>
                  <a:moveTo>
                    <a:pt x="6525" y="7704"/>
                  </a:moveTo>
                  <a:lnTo>
                    <a:pt x="3667" y="10466"/>
                  </a:lnTo>
                  <a:lnTo>
                    <a:pt x="1334" y="9847"/>
                  </a:lnTo>
                  <a:lnTo>
                    <a:pt x="2608" y="7704"/>
                  </a:lnTo>
                  <a:close/>
                  <a:moveTo>
                    <a:pt x="7954" y="8287"/>
                  </a:moveTo>
                  <a:lnTo>
                    <a:pt x="10799" y="11037"/>
                  </a:lnTo>
                  <a:lnTo>
                    <a:pt x="10168" y="13323"/>
                  </a:lnTo>
                  <a:lnTo>
                    <a:pt x="7954" y="12085"/>
                  </a:lnTo>
                  <a:lnTo>
                    <a:pt x="7954" y="8287"/>
                  </a:lnTo>
                  <a:close/>
                  <a:moveTo>
                    <a:pt x="7120" y="8287"/>
                  </a:moveTo>
                  <a:lnTo>
                    <a:pt x="7120" y="12192"/>
                  </a:lnTo>
                  <a:lnTo>
                    <a:pt x="7108" y="12192"/>
                  </a:lnTo>
                  <a:lnTo>
                    <a:pt x="5013" y="13359"/>
                  </a:lnTo>
                  <a:lnTo>
                    <a:pt x="4346" y="10966"/>
                  </a:lnTo>
                  <a:lnTo>
                    <a:pt x="7120" y="8287"/>
                  </a:lnTo>
                  <a:close/>
                  <a:moveTo>
                    <a:pt x="10585" y="0"/>
                  </a:moveTo>
                  <a:lnTo>
                    <a:pt x="9823" y="417"/>
                  </a:lnTo>
                  <a:lnTo>
                    <a:pt x="7430" y="1750"/>
                  </a:lnTo>
                  <a:lnTo>
                    <a:pt x="5120" y="465"/>
                  </a:lnTo>
                  <a:lnTo>
                    <a:pt x="4370" y="48"/>
                  </a:lnTo>
                  <a:lnTo>
                    <a:pt x="4144" y="857"/>
                  </a:lnTo>
                  <a:lnTo>
                    <a:pt x="3429" y="3453"/>
                  </a:lnTo>
                  <a:lnTo>
                    <a:pt x="858" y="4120"/>
                  </a:lnTo>
                  <a:lnTo>
                    <a:pt x="0" y="4346"/>
                  </a:lnTo>
                  <a:lnTo>
                    <a:pt x="441" y="5072"/>
                  </a:lnTo>
                  <a:lnTo>
                    <a:pt x="1822" y="7394"/>
                  </a:lnTo>
                  <a:lnTo>
                    <a:pt x="477" y="9644"/>
                  </a:lnTo>
                  <a:lnTo>
                    <a:pt x="48" y="10371"/>
                  </a:lnTo>
                  <a:lnTo>
                    <a:pt x="893" y="10597"/>
                  </a:lnTo>
                  <a:lnTo>
                    <a:pt x="3560" y="11299"/>
                  </a:lnTo>
                  <a:lnTo>
                    <a:pt x="4251" y="13800"/>
                  </a:lnTo>
                  <a:lnTo>
                    <a:pt x="4465" y="14609"/>
                  </a:lnTo>
                  <a:lnTo>
                    <a:pt x="5227" y="14192"/>
                  </a:lnTo>
                  <a:lnTo>
                    <a:pt x="7620" y="12859"/>
                  </a:lnTo>
                  <a:lnTo>
                    <a:pt x="9930" y="14157"/>
                  </a:lnTo>
                  <a:lnTo>
                    <a:pt x="10692" y="14573"/>
                  </a:lnTo>
                  <a:lnTo>
                    <a:pt x="10918" y="13752"/>
                  </a:lnTo>
                  <a:lnTo>
                    <a:pt x="11633" y="11156"/>
                  </a:lnTo>
                  <a:lnTo>
                    <a:pt x="14204" y="10490"/>
                  </a:lnTo>
                  <a:lnTo>
                    <a:pt x="15050" y="10263"/>
                  </a:lnTo>
                  <a:lnTo>
                    <a:pt x="14621" y="9537"/>
                  </a:lnTo>
                  <a:lnTo>
                    <a:pt x="13240" y="7215"/>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13"/>
            <p:cNvSpPr/>
            <p:nvPr/>
          </p:nvSpPr>
          <p:spPr>
            <a:xfrm>
              <a:off x="4380300" y="3403825"/>
              <a:ext cx="376550" cy="365550"/>
            </a:xfrm>
            <a:custGeom>
              <a:avLst/>
              <a:gdLst/>
              <a:ahLst/>
              <a:cxnLst/>
              <a:rect l="l" t="t" r="r" b="b"/>
              <a:pathLst>
                <a:path w="15062" h="14622" extrusionOk="0">
                  <a:moveTo>
                    <a:pt x="4906" y="1286"/>
                  </a:moveTo>
                  <a:lnTo>
                    <a:pt x="7120" y="2525"/>
                  </a:lnTo>
                  <a:lnTo>
                    <a:pt x="7120" y="6311"/>
                  </a:lnTo>
                  <a:lnTo>
                    <a:pt x="4275" y="3560"/>
                  </a:lnTo>
                  <a:lnTo>
                    <a:pt x="4906" y="1286"/>
                  </a:lnTo>
                  <a:close/>
                  <a:moveTo>
                    <a:pt x="10061" y="1239"/>
                  </a:moveTo>
                  <a:lnTo>
                    <a:pt x="10716" y="3632"/>
                  </a:lnTo>
                  <a:lnTo>
                    <a:pt x="7954" y="6311"/>
                  </a:lnTo>
                  <a:lnTo>
                    <a:pt x="7954" y="2417"/>
                  </a:lnTo>
                  <a:lnTo>
                    <a:pt x="7966" y="2417"/>
                  </a:lnTo>
                  <a:lnTo>
                    <a:pt x="10061" y="1239"/>
                  </a:lnTo>
                  <a:close/>
                  <a:moveTo>
                    <a:pt x="3763" y="4215"/>
                  </a:moveTo>
                  <a:lnTo>
                    <a:pt x="6537" y="6894"/>
                  </a:lnTo>
                  <a:lnTo>
                    <a:pt x="2513" y="6894"/>
                  </a:lnTo>
                  <a:lnTo>
                    <a:pt x="1310" y="4858"/>
                  </a:lnTo>
                  <a:lnTo>
                    <a:pt x="3763" y="4215"/>
                  </a:lnTo>
                  <a:close/>
                  <a:moveTo>
                    <a:pt x="11407" y="4144"/>
                  </a:moveTo>
                  <a:lnTo>
                    <a:pt x="13740" y="4751"/>
                  </a:lnTo>
                  <a:lnTo>
                    <a:pt x="12466" y="6894"/>
                  </a:lnTo>
                  <a:lnTo>
                    <a:pt x="8549" y="6894"/>
                  </a:lnTo>
                  <a:lnTo>
                    <a:pt x="11407" y="4144"/>
                  </a:lnTo>
                  <a:close/>
                  <a:moveTo>
                    <a:pt x="12561" y="7716"/>
                  </a:moveTo>
                  <a:lnTo>
                    <a:pt x="13788" y="9752"/>
                  </a:lnTo>
                  <a:lnTo>
                    <a:pt x="11311" y="10395"/>
                  </a:lnTo>
                  <a:lnTo>
                    <a:pt x="8549" y="7716"/>
                  </a:lnTo>
                  <a:close/>
                  <a:moveTo>
                    <a:pt x="6537" y="7728"/>
                  </a:moveTo>
                  <a:lnTo>
                    <a:pt x="3679" y="10478"/>
                  </a:lnTo>
                  <a:lnTo>
                    <a:pt x="1346" y="9871"/>
                  </a:lnTo>
                  <a:lnTo>
                    <a:pt x="2620" y="7728"/>
                  </a:lnTo>
                  <a:close/>
                  <a:moveTo>
                    <a:pt x="7966" y="8299"/>
                  </a:moveTo>
                  <a:lnTo>
                    <a:pt x="10811" y="11049"/>
                  </a:lnTo>
                  <a:lnTo>
                    <a:pt x="10180" y="13323"/>
                  </a:lnTo>
                  <a:lnTo>
                    <a:pt x="7966" y="12085"/>
                  </a:lnTo>
                  <a:lnTo>
                    <a:pt x="7966" y="8299"/>
                  </a:lnTo>
                  <a:close/>
                  <a:moveTo>
                    <a:pt x="7132" y="8299"/>
                  </a:moveTo>
                  <a:lnTo>
                    <a:pt x="7132" y="12192"/>
                  </a:lnTo>
                  <a:lnTo>
                    <a:pt x="7120" y="12192"/>
                  </a:lnTo>
                  <a:lnTo>
                    <a:pt x="5025" y="13371"/>
                  </a:lnTo>
                  <a:lnTo>
                    <a:pt x="4358" y="10978"/>
                  </a:lnTo>
                  <a:lnTo>
                    <a:pt x="7132" y="8299"/>
                  </a:lnTo>
                  <a:close/>
                  <a:moveTo>
                    <a:pt x="10597" y="0"/>
                  </a:moveTo>
                  <a:lnTo>
                    <a:pt x="9835" y="417"/>
                  </a:lnTo>
                  <a:lnTo>
                    <a:pt x="7442" y="1763"/>
                  </a:lnTo>
                  <a:lnTo>
                    <a:pt x="5132" y="465"/>
                  </a:lnTo>
                  <a:lnTo>
                    <a:pt x="4382" y="48"/>
                  </a:lnTo>
                  <a:lnTo>
                    <a:pt x="4156" y="870"/>
                  </a:lnTo>
                  <a:lnTo>
                    <a:pt x="3441" y="3453"/>
                  </a:lnTo>
                  <a:lnTo>
                    <a:pt x="858" y="4132"/>
                  </a:lnTo>
                  <a:lnTo>
                    <a:pt x="0" y="4346"/>
                  </a:lnTo>
                  <a:lnTo>
                    <a:pt x="453" y="5084"/>
                  </a:lnTo>
                  <a:lnTo>
                    <a:pt x="1834" y="7406"/>
                  </a:lnTo>
                  <a:lnTo>
                    <a:pt x="489" y="9644"/>
                  </a:lnTo>
                  <a:lnTo>
                    <a:pt x="60" y="10383"/>
                  </a:lnTo>
                  <a:lnTo>
                    <a:pt x="905" y="10597"/>
                  </a:lnTo>
                  <a:lnTo>
                    <a:pt x="3572" y="11299"/>
                  </a:lnTo>
                  <a:lnTo>
                    <a:pt x="4263" y="13800"/>
                  </a:lnTo>
                  <a:lnTo>
                    <a:pt x="4477" y="14621"/>
                  </a:lnTo>
                  <a:lnTo>
                    <a:pt x="5239" y="14205"/>
                  </a:lnTo>
                  <a:lnTo>
                    <a:pt x="7632" y="12859"/>
                  </a:lnTo>
                  <a:lnTo>
                    <a:pt x="9942" y="14157"/>
                  </a:lnTo>
                  <a:lnTo>
                    <a:pt x="10704" y="14574"/>
                  </a:lnTo>
                  <a:lnTo>
                    <a:pt x="10930" y="13752"/>
                  </a:lnTo>
                  <a:lnTo>
                    <a:pt x="11645" y="11168"/>
                  </a:lnTo>
                  <a:lnTo>
                    <a:pt x="14216" y="10502"/>
                  </a:lnTo>
                  <a:lnTo>
                    <a:pt x="15062" y="10275"/>
                  </a:lnTo>
                  <a:lnTo>
                    <a:pt x="14633" y="9549"/>
                  </a:lnTo>
                  <a:lnTo>
                    <a:pt x="13252" y="7227"/>
                  </a:lnTo>
                  <a:lnTo>
                    <a:pt x="14586" y="4977"/>
                  </a:lnTo>
                  <a:lnTo>
                    <a:pt x="15014" y="4251"/>
                  </a:lnTo>
                  <a:lnTo>
                    <a:pt x="14169" y="4025"/>
                  </a:lnTo>
                  <a:lnTo>
                    <a:pt x="11502" y="3322"/>
                  </a:lnTo>
                  <a:lnTo>
                    <a:pt x="10823" y="822"/>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13"/>
            <p:cNvSpPr/>
            <p:nvPr/>
          </p:nvSpPr>
          <p:spPr>
            <a:xfrm>
              <a:off x="4380900" y="1211600"/>
              <a:ext cx="375950" cy="365525"/>
            </a:xfrm>
            <a:custGeom>
              <a:avLst/>
              <a:gdLst/>
              <a:ahLst/>
              <a:cxnLst/>
              <a:rect l="l" t="t" r="r" b="b"/>
              <a:pathLst>
                <a:path w="15038" h="14621" extrusionOk="0">
                  <a:moveTo>
                    <a:pt x="4882" y="1298"/>
                  </a:moveTo>
                  <a:lnTo>
                    <a:pt x="7096" y="2536"/>
                  </a:lnTo>
                  <a:lnTo>
                    <a:pt x="7096" y="6334"/>
                  </a:lnTo>
                  <a:lnTo>
                    <a:pt x="4251" y="3572"/>
                  </a:lnTo>
                  <a:lnTo>
                    <a:pt x="4882" y="1298"/>
                  </a:lnTo>
                  <a:close/>
                  <a:moveTo>
                    <a:pt x="10037" y="1250"/>
                  </a:moveTo>
                  <a:lnTo>
                    <a:pt x="10692" y="3655"/>
                  </a:lnTo>
                  <a:lnTo>
                    <a:pt x="7930" y="6334"/>
                  </a:lnTo>
                  <a:lnTo>
                    <a:pt x="7930" y="2429"/>
                  </a:lnTo>
                  <a:lnTo>
                    <a:pt x="7942" y="2429"/>
                  </a:lnTo>
                  <a:lnTo>
                    <a:pt x="10037" y="1250"/>
                  </a:lnTo>
                  <a:close/>
                  <a:moveTo>
                    <a:pt x="3739" y="4227"/>
                  </a:moveTo>
                  <a:lnTo>
                    <a:pt x="6513" y="6906"/>
                  </a:lnTo>
                  <a:lnTo>
                    <a:pt x="2489" y="6906"/>
                  </a:lnTo>
                  <a:lnTo>
                    <a:pt x="1274" y="4870"/>
                  </a:lnTo>
                  <a:lnTo>
                    <a:pt x="3739" y="4227"/>
                  </a:lnTo>
                  <a:close/>
                  <a:moveTo>
                    <a:pt x="11383" y="4155"/>
                  </a:moveTo>
                  <a:lnTo>
                    <a:pt x="13716" y="4763"/>
                  </a:lnTo>
                  <a:lnTo>
                    <a:pt x="12442" y="6906"/>
                  </a:lnTo>
                  <a:lnTo>
                    <a:pt x="8525" y="6906"/>
                  </a:lnTo>
                  <a:lnTo>
                    <a:pt x="11383" y="4155"/>
                  </a:lnTo>
                  <a:close/>
                  <a:moveTo>
                    <a:pt x="12561" y="7727"/>
                  </a:moveTo>
                  <a:lnTo>
                    <a:pt x="13776" y="9763"/>
                  </a:lnTo>
                  <a:lnTo>
                    <a:pt x="11311" y="10406"/>
                  </a:lnTo>
                  <a:lnTo>
                    <a:pt x="8537" y="7727"/>
                  </a:lnTo>
                  <a:close/>
                  <a:moveTo>
                    <a:pt x="6513" y="7739"/>
                  </a:moveTo>
                  <a:lnTo>
                    <a:pt x="3655" y="10501"/>
                  </a:lnTo>
                  <a:lnTo>
                    <a:pt x="1322" y="9882"/>
                  </a:lnTo>
                  <a:lnTo>
                    <a:pt x="2596" y="7739"/>
                  </a:lnTo>
                  <a:close/>
                  <a:moveTo>
                    <a:pt x="7942" y="8311"/>
                  </a:moveTo>
                  <a:lnTo>
                    <a:pt x="10787" y="11061"/>
                  </a:lnTo>
                  <a:lnTo>
                    <a:pt x="10156" y="13335"/>
                  </a:lnTo>
                  <a:lnTo>
                    <a:pt x="7942" y="12097"/>
                  </a:lnTo>
                  <a:lnTo>
                    <a:pt x="7942" y="8311"/>
                  </a:lnTo>
                  <a:close/>
                  <a:moveTo>
                    <a:pt x="7096" y="8311"/>
                  </a:moveTo>
                  <a:lnTo>
                    <a:pt x="7096" y="12204"/>
                  </a:lnTo>
                  <a:lnTo>
                    <a:pt x="5001" y="13383"/>
                  </a:lnTo>
                  <a:lnTo>
                    <a:pt x="4322" y="10989"/>
                  </a:lnTo>
                  <a:lnTo>
                    <a:pt x="7096" y="8311"/>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82"/>
                  </a:lnTo>
                  <a:lnTo>
                    <a:pt x="893" y="10597"/>
                  </a:lnTo>
                  <a:lnTo>
                    <a:pt x="3548" y="11299"/>
                  </a:lnTo>
                  <a:lnTo>
                    <a:pt x="4239" y="13799"/>
                  </a:lnTo>
                  <a:lnTo>
                    <a:pt x="4465" y="14621"/>
                  </a:lnTo>
                  <a:lnTo>
                    <a:pt x="5215" y="14204"/>
                  </a:lnTo>
                  <a:lnTo>
                    <a:pt x="7620" y="12859"/>
                  </a:lnTo>
                  <a:lnTo>
                    <a:pt x="9918" y="14157"/>
                  </a:lnTo>
                  <a:lnTo>
                    <a:pt x="10680" y="14573"/>
                  </a:lnTo>
                  <a:lnTo>
                    <a:pt x="10906" y="13752"/>
                  </a:lnTo>
                  <a:lnTo>
                    <a:pt x="11621" y="11168"/>
                  </a:lnTo>
                  <a:lnTo>
                    <a:pt x="14192" y="10489"/>
                  </a:lnTo>
                  <a:lnTo>
                    <a:pt x="15038" y="10275"/>
                  </a:lnTo>
                  <a:lnTo>
                    <a:pt x="14609" y="9537"/>
                  </a:lnTo>
                  <a:lnTo>
                    <a:pt x="13228" y="7227"/>
                  </a:lnTo>
                  <a:lnTo>
                    <a:pt x="14562" y="4977"/>
                  </a:lnTo>
                  <a:lnTo>
                    <a:pt x="15002" y="4251"/>
                  </a:lnTo>
                  <a:lnTo>
                    <a:pt x="14145" y="4024"/>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13"/>
            <p:cNvSpPr/>
            <p:nvPr/>
          </p:nvSpPr>
          <p:spPr>
            <a:xfrm>
              <a:off x="4380600" y="4499800"/>
              <a:ext cx="376250" cy="365250"/>
            </a:xfrm>
            <a:custGeom>
              <a:avLst/>
              <a:gdLst/>
              <a:ahLst/>
              <a:cxnLst/>
              <a:rect l="l" t="t" r="r" b="b"/>
              <a:pathLst>
                <a:path w="15050" h="14610" extrusionOk="0">
                  <a:moveTo>
                    <a:pt x="4894" y="1286"/>
                  </a:moveTo>
                  <a:lnTo>
                    <a:pt x="7108" y="2524"/>
                  </a:lnTo>
                  <a:lnTo>
                    <a:pt x="7108" y="6322"/>
                  </a:lnTo>
                  <a:lnTo>
                    <a:pt x="4263" y="3572"/>
                  </a:lnTo>
                  <a:lnTo>
                    <a:pt x="4894"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54" y="6882"/>
                  </a:lnTo>
                  <a:lnTo>
                    <a:pt x="8537" y="6882"/>
                  </a:lnTo>
                  <a:lnTo>
                    <a:pt x="11395" y="4132"/>
                  </a:lnTo>
                  <a:close/>
                  <a:moveTo>
                    <a:pt x="12573" y="7715"/>
                  </a:moveTo>
                  <a:lnTo>
                    <a:pt x="13788" y="9763"/>
                  </a:lnTo>
                  <a:lnTo>
                    <a:pt x="11323" y="10394"/>
                  </a:lnTo>
                  <a:lnTo>
                    <a:pt x="8549" y="7715"/>
                  </a:lnTo>
                  <a:close/>
                  <a:moveTo>
                    <a:pt x="6525" y="7715"/>
                  </a:moveTo>
                  <a:lnTo>
                    <a:pt x="3667" y="10478"/>
                  </a:lnTo>
                  <a:lnTo>
                    <a:pt x="1334" y="9858"/>
                  </a:lnTo>
                  <a:lnTo>
                    <a:pt x="2608" y="7715"/>
                  </a:lnTo>
                  <a:close/>
                  <a:moveTo>
                    <a:pt x="7954" y="8287"/>
                  </a:moveTo>
                  <a:lnTo>
                    <a:pt x="10799" y="11037"/>
                  </a:lnTo>
                  <a:lnTo>
                    <a:pt x="10168" y="13311"/>
                  </a:lnTo>
                  <a:lnTo>
                    <a:pt x="7954" y="12085"/>
                  </a:lnTo>
                  <a:lnTo>
                    <a:pt x="7954" y="8287"/>
                  </a:lnTo>
                  <a:close/>
                  <a:moveTo>
                    <a:pt x="7120" y="8299"/>
                  </a:moveTo>
                  <a:lnTo>
                    <a:pt x="7120" y="12204"/>
                  </a:lnTo>
                  <a:lnTo>
                    <a:pt x="7108" y="12204"/>
                  </a:lnTo>
                  <a:lnTo>
                    <a:pt x="5013" y="13371"/>
                  </a:lnTo>
                  <a:lnTo>
                    <a:pt x="4346" y="10978"/>
                  </a:lnTo>
                  <a:lnTo>
                    <a:pt x="7120" y="8299"/>
                  </a:lnTo>
                  <a:close/>
                  <a:moveTo>
                    <a:pt x="10585" y="0"/>
                  </a:moveTo>
                  <a:lnTo>
                    <a:pt x="9823" y="405"/>
                  </a:lnTo>
                  <a:lnTo>
                    <a:pt x="7430" y="1750"/>
                  </a:lnTo>
                  <a:lnTo>
                    <a:pt x="5120" y="453"/>
                  </a:lnTo>
                  <a:lnTo>
                    <a:pt x="4370" y="36"/>
                  </a:lnTo>
                  <a:lnTo>
                    <a:pt x="4144" y="857"/>
                  </a:lnTo>
                  <a:lnTo>
                    <a:pt x="3429" y="3441"/>
                  </a:lnTo>
                  <a:lnTo>
                    <a:pt x="858" y="4120"/>
                  </a:lnTo>
                  <a:lnTo>
                    <a:pt x="0" y="4334"/>
                  </a:lnTo>
                  <a:lnTo>
                    <a:pt x="441" y="5072"/>
                  </a:lnTo>
                  <a:lnTo>
                    <a:pt x="1822" y="7394"/>
                  </a:lnTo>
                  <a:lnTo>
                    <a:pt x="477" y="9632"/>
                  </a:lnTo>
                  <a:lnTo>
                    <a:pt x="48" y="10370"/>
                  </a:lnTo>
                  <a:lnTo>
                    <a:pt x="893" y="10597"/>
                  </a:lnTo>
                  <a:lnTo>
                    <a:pt x="3560" y="11287"/>
                  </a:lnTo>
                  <a:lnTo>
                    <a:pt x="4251" y="13788"/>
                  </a:lnTo>
                  <a:lnTo>
                    <a:pt x="4465" y="14609"/>
                  </a:lnTo>
                  <a:lnTo>
                    <a:pt x="5227" y="14192"/>
                  </a:lnTo>
                  <a:lnTo>
                    <a:pt x="7620" y="12859"/>
                  </a:lnTo>
                  <a:lnTo>
                    <a:pt x="9930" y="14145"/>
                  </a:lnTo>
                  <a:lnTo>
                    <a:pt x="10692" y="14561"/>
                  </a:lnTo>
                  <a:lnTo>
                    <a:pt x="10918" y="13752"/>
                  </a:lnTo>
                  <a:lnTo>
                    <a:pt x="11633" y="11156"/>
                  </a:lnTo>
                  <a:lnTo>
                    <a:pt x="14204" y="10489"/>
                  </a:lnTo>
                  <a:lnTo>
                    <a:pt x="15050" y="10263"/>
                  </a:lnTo>
                  <a:lnTo>
                    <a:pt x="14621" y="9537"/>
                  </a:lnTo>
                  <a:lnTo>
                    <a:pt x="13240"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13"/>
            <p:cNvSpPr/>
            <p:nvPr/>
          </p:nvSpPr>
          <p:spPr>
            <a:xfrm>
              <a:off x="7027350"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38" y="1251"/>
                  </a:moveTo>
                  <a:lnTo>
                    <a:pt x="10704" y="3656"/>
                  </a:lnTo>
                  <a:lnTo>
                    <a:pt x="7930" y="6335"/>
                  </a:lnTo>
                  <a:lnTo>
                    <a:pt x="7930" y="2429"/>
                  </a:lnTo>
                  <a:lnTo>
                    <a:pt x="7942" y="2429"/>
                  </a:lnTo>
                  <a:lnTo>
                    <a:pt x="10038"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57" y="13324"/>
                  </a:lnTo>
                  <a:lnTo>
                    <a:pt x="7942" y="12085"/>
                  </a:lnTo>
                  <a:lnTo>
                    <a:pt x="7942" y="8299"/>
                  </a:lnTo>
                  <a:close/>
                  <a:moveTo>
                    <a:pt x="7133" y="8287"/>
                  </a:moveTo>
                  <a:lnTo>
                    <a:pt x="7133" y="12193"/>
                  </a:lnTo>
                  <a:lnTo>
                    <a:pt x="7109" y="12193"/>
                  </a:lnTo>
                  <a:lnTo>
                    <a:pt x="5013" y="13371"/>
                  </a:lnTo>
                  <a:lnTo>
                    <a:pt x="4358" y="10966"/>
                  </a:lnTo>
                  <a:lnTo>
                    <a:pt x="7133" y="8287"/>
                  </a:lnTo>
                  <a:close/>
                  <a:moveTo>
                    <a:pt x="10573"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38" y="10276"/>
                  </a:lnTo>
                  <a:lnTo>
                    <a:pt x="14610" y="9549"/>
                  </a:lnTo>
                  <a:lnTo>
                    <a:pt x="13229" y="7228"/>
                  </a:lnTo>
                  <a:lnTo>
                    <a:pt x="14562" y="4977"/>
                  </a:lnTo>
                  <a:lnTo>
                    <a:pt x="15003" y="4251"/>
                  </a:lnTo>
                  <a:lnTo>
                    <a:pt x="14145" y="4025"/>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13"/>
            <p:cNvSpPr/>
            <p:nvPr/>
          </p:nvSpPr>
          <p:spPr>
            <a:xfrm>
              <a:off x="7027350"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38" y="1251"/>
                  </a:moveTo>
                  <a:lnTo>
                    <a:pt x="10704" y="3644"/>
                  </a:lnTo>
                  <a:lnTo>
                    <a:pt x="7930" y="6323"/>
                  </a:lnTo>
                  <a:lnTo>
                    <a:pt x="7930" y="2430"/>
                  </a:lnTo>
                  <a:lnTo>
                    <a:pt x="7942" y="2430"/>
                  </a:lnTo>
                  <a:lnTo>
                    <a:pt x="10038"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7" y="4013"/>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13"/>
            <p:cNvSpPr/>
            <p:nvPr/>
          </p:nvSpPr>
          <p:spPr>
            <a:xfrm>
              <a:off x="7027350"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38" y="1251"/>
                  </a:moveTo>
                  <a:lnTo>
                    <a:pt x="10704" y="3656"/>
                  </a:lnTo>
                  <a:lnTo>
                    <a:pt x="7930" y="6335"/>
                  </a:lnTo>
                  <a:lnTo>
                    <a:pt x="7930" y="2430"/>
                  </a:lnTo>
                  <a:lnTo>
                    <a:pt x="7942" y="2430"/>
                  </a:lnTo>
                  <a:lnTo>
                    <a:pt x="10038"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6" y="14622"/>
                  </a:lnTo>
                  <a:lnTo>
                    <a:pt x="5228" y="14205"/>
                  </a:lnTo>
                  <a:lnTo>
                    <a:pt x="7621" y="12860"/>
                  </a:lnTo>
                  <a:lnTo>
                    <a:pt x="9930"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7" y="4025"/>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13"/>
            <p:cNvSpPr/>
            <p:nvPr/>
          </p:nvSpPr>
          <p:spPr>
            <a:xfrm>
              <a:off x="7027350" y="846375"/>
              <a:ext cx="376275" cy="365250"/>
            </a:xfrm>
            <a:custGeom>
              <a:avLst/>
              <a:gdLst/>
              <a:ahLst/>
              <a:cxnLst/>
              <a:rect l="l" t="t" r="r" b="b"/>
              <a:pathLst>
                <a:path w="15051" h="14610" extrusionOk="0">
                  <a:moveTo>
                    <a:pt x="10038" y="1250"/>
                  </a:moveTo>
                  <a:lnTo>
                    <a:pt x="10704" y="3643"/>
                  </a:lnTo>
                  <a:lnTo>
                    <a:pt x="7930" y="6322"/>
                  </a:lnTo>
                  <a:lnTo>
                    <a:pt x="7930" y="2429"/>
                  </a:lnTo>
                  <a:lnTo>
                    <a:pt x="7942" y="2429"/>
                  </a:lnTo>
                  <a:lnTo>
                    <a:pt x="10038"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85"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6" y="14609"/>
                  </a:lnTo>
                  <a:lnTo>
                    <a:pt x="5228" y="14192"/>
                  </a:lnTo>
                  <a:lnTo>
                    <a:pt x="7621" y="12859"/>
                  </a:lnTo>
                  <a:lnTo>
                    <a:pt x="9930"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7" y="4012"/>
                  </a:lnTo>
                  <a:lnTo>
                    <a:pt x="11490" y="3322"/>
                  </a:lnTo>
                  <a:lnTo>
                    <a:pt x="10800"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13"/>
            <p:cNvSpPr/>
            <p:nvPr/>
          </p:nvSpPr>
          <p:spPr>
            <a:xfrm>
              <a:off x="7027350"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38" y="1250"/>
                  </a:moveTo>
                  <a:lnTo>
                    <a:pt x="10704" y="3655"/>
                  </a:lnTo>
                  <a:lnTo>
                    <a:pt x="7930" y="6334"/>
                  </a:lnTo>
                  <a:lnTo>
                    <a:pt x="7930" y="2429"/>
                  </a:lnTo>
                  <a:lnTo>
                    <a:pt x="7942" y="2429"/>
                  </a:lnTo>
                  <a:lnTo>
                    <a:pt x="10038"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489"/>
                  </a:lnTo>
                  <a:lnTo>
                    <a:pt x="15050" y="10275"/>
                  </a:lnTo>
                  <a:lnTo>
                    <a:pt x="14610" y="9537"/>
                  </a:lnTo>
                  <a:lnTo>
                    <a:pt x="13229"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13"/>
            <p:cNvSpPr/>
            <p:nvPr/>
          </p:nvSpPr>
          <p:spPr>
            <a:xfrm>
              <a:off x="7027350"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38" y="1251"/>
                  </a:moveTo>
                  <a:lnTo>
                    <a:pt x="10704" y="3644"/>
                  </a:lnTo>
                  <a:lnTo>
                    <a:pt x="7930" y="6323"/>
                  </a:lnTo>
                  <a:lnTo>
                    <a:pt x="7930" y="2430"/>
                  </a:lnTo>
                  <a:lnTo>
                    <a:pt x="7942" y="2430"/>
                  </a:lnTo>
                  <a:lnTo>
                    <a:pt x="10038"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6" y="14610"/>
                  </a:lnTo>
                  <a:lnTo>
                    <a:pt x="5228" y="14193"/>
                  </a:lnTo>
                  <a:lnTo>
                    <a:pt x="7621" y="12860"/>
                  </a:lnTo>
                  <a:lnTo>
                    <a:pt x="9930"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13"/>
            <p:cNvSpPr/>
            <p:nvPr/>
          </p:nvSpPr>
          <p:spPr>
            <a:xfrm>
              <a:off x="70273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38" y="1239"/>
                  </a:moveTo>
                  <a:lnTo>
                    <a:pt x="10704" y="3632"/>
                  </a:lnTo>
                  <a:lnTo>
                    <a:pt x="7930" y="6311"/>
                  </a:lnTo>
                  <a:lnTo>
                    <a:pt x="7930" y="2417"/>
                  </a:lnTo>
                  <a:lnTo>
                    <a:pt x="7942" y="2417"/>
                  </a:lnTo>
                  <a:lnTo>
                    <a:pt x="10038" y="1239"/>
                  </a:lnTo>
                  <a:close/>
                  <a:moveTo>
                    <a:pt x="3751" y="4215"/>
                  </a:moveTo>
                  <a:lnTo>
                    <a:pt x="6513" y="6894"/>
                  </a:lnTo>
                  <a:lnTo>
                    <a:pt x="2501" y="6894"/>
                  </a:lnTo>
                  <a:lnTo>
                    <a:pt x="1298"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9" y="7227"/>
                  </a:lnTo>
                  <a:lnTo>
                    <a:pt x="14562" y="4977"/>
                  </a:lnTo>
                  <a:lnTo>
                    <a:pt x="15003" y="4251"/>
                  </a:lnTo>
                  <a:lnTo>
                    <a:pt x="14145" y="4025"/>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13"/>
            <p:cNvSpPr/>
            <p:nvPr/>
          </p:nvSpPr>
          <p:spPr>
            <a:xfrm>
              <a:off x="6648150"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25"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2" y="10502"/>
                  </a:lnTo>
                  <a:lnTo>
                    <a:pt x="15050" y="10275"/>
                  </a:lnTo>
                  <a:lnTo>
                    <a:pt x="14609" y="9549"/>
                  </a:lnTo>
                  <a:lnTo>
                    <a:pt x="13228" y="7227"/>
                  </a:lnTo>
                  <a:lnTo>
                    <a:pt x="14573" y="4977"/>
                  </a:lnTo>
                  <a:lnTo>
                    <a:pt x="15002" y="4251"/>
                  </a:lnTo>
                  <a:lnTo>
                    <a:pt x="14157" y="4025"/>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13"/>
            <p:cNvSpPr/>
            <p:nvPr/>
          </p:nvSpPr>
          <p:spPr>
            <a:xfrm>
              <a:off x="6268925" y="3038600"/>
              <a:ext cx="376275" cy="365250"/>
            </a:xfrm>
            <a:custGeom>
              <a:avLst/>
              <a:gdLst/>
              <a:ahLst/>
              <a:cxnLst/>
              <a:rect l="l" t="t" r="r" b="b"/>
              <a:pathLst>
                <a:path w="15051" h="14610" extrusionOk="0">
                  <a:moveTo>
                    <a:pt x="10049" y="1239"/>
                  </a:moveTo>
                  <a:lnTo>
                    <a:pt x="10704" y="3632"/>
                  </a:lnTo>
                  <a:lnTo>
                    <a:pt x="7942" y="6311"/>
                  </a:lnTo>
                  <a:lnTo>
                    <a:pt x="7942" y="2405"/>
                  </a:lnTo>
                  <a:lnTo>
                    <a:pt x="7954" y="2405"/>
                  </a:lnTo>
                  <a:lnTo>
                    <a:pt x="10049" y="1239"/>
                  </a:lnTo>
                  <a:close/>
                  <a:moveTo>
                    <a:pt x="4906" y="1298"/>
                  </a:moveTo>
                  <a:lnTo>
                    <a:pt x="7120" y="2525"/>
                  </a:lnTo>
                  <a:lnTo>
                    <a:pt x="7120" y="6323"/>
                  </a:lnTo>
                  <a:lnTo>
                    <a:pt x="4275" y="3572"/>
                  </a:lnTo>
                  <a:lnTo>
                    <a:pt x="4906" y="1298"/>
                  </a:lnTo>
                  <a:close/>
                  <a:moveTo>
                    <a:pt x="3751" y="4215"/>
                  </a:moveTo>
                  <a:lnTo>
                    <a:pt x="6525" y="6894"/>
                  </a:lnTo>
                  <a:lnTo>
                    <a:pt x="2501" y="6894"/>
                  </a:lnTo>
                  <a:lnTo>
                    <a:pt x="1286" y="4846"/>
                  </a:lnTo>
                  <a:lnTo>
                    <a:pt x="3751" y="4215"/>
                  </a:lnTo>
                  <a:close/>
                  <a:moveTo>
                    <a:pt x="11395" y="4132"/>
                  </a:moveTo>
                  <a:lnTo>
                    <a:pt x="13728" y="4751"/>
                  </a:lnTo>
                  <a:lnTo>
                    <a:pt x="12443" y="6894"/>
                  </a:lnTo>
                  <a:lnTo>
                    <a:pt x="8537" y="6894"/>
                  </a:lnTo>
                  <a:lnTo>
                    <a:pt x="11395" y="4132"/>
                  </a:lnTo>
                  <a:close/>
                  <a:moveTo>
                    <a:pt x="12562" y="7704"/>
                  </a:moveTo>
                  <a:lnTo>
                    <a:pt x="13788" y="9752"/>
                  </a:lnTo>
                  <a:lnTo>
                    <a:pt x="11311" y="10383"/>
                  </a:lnTo>
                  <a:lnTo>
                    <a:pt x="8549" y="7704"/>
                  </a:lnTo>
                  <a:close/>
                  <a:moveTo>
                    <a:pt x="6537" y="7704"/>
                  </a:moveTo>
                  <a:lnTo>
                    <a:pt x="3680" y="10478"/>
                  </a:lnTo>
                  <a:lnTo>
                    <a:pt x="1346" y="9871"/>
                  </a:lnTo>
                  <a:lnTo>
                    <a:pt x="2620" y="7704"/>
                  </a:lnTo>
                  <a:close/>
                  <a:moveTo>
                    <a:pt x="7954" y="8287"/>
                  </a:moveTo>
                  <a:lnTo>
                    <a:pt x="10800" y="11038"/>
                  </a:lnTo>
                  <a:lnTo>
                    <a:pt x="10168" y="13324"/>
                  </a:lnTo>
                  <a:lnTo>
                    <a:pt x="7954" y="12085"/>
                  </a:lnTo>
                  <a:lnTo>
                    <a:pt x="7954" y="8287"/>
                  </a:lnTo>
                  <a:close/>
                  <a:moveTo>
                    <a:pt x="7132" y="8287"/>
                  </a:moveTo>
                  <a:lnTo>
                    <a:pt x="7132" y="12192"/>
                  </a:lnTo>
                  <a:lnTo>
                    <a:pt x="7120" y="12192"/>
                  </a:lnTo>
                  <a:lnTo>
                    <a:pt x="5025" y="13359"/>
                  </a:lnTo>
                  <a:lnTo>
                    <a:pt x="4370" y="10966"/>
                  </a:lnTo>
                  <a:lnTo>
                    <a:pt x="7132"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13"/>
            <p:cNvSpPr/>
            <p:nvPr/>
          </p:nvSpPr>
          <p:spPr>
            <a:xfrm>
              <a:off x="6268925"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34" y="9859"/>
                  </a:lnTo>
                  <a:lnTo>
                    <a:pt x="2608" y="7704"/>
                  </a:lnTo>
                  <a:close/>
                  <a:moveTo>
                    <a:pt x="7954" y="8300"/>
                  </a:moveTo>
                  <a:lnTo>
                    <a:pt x="10800"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13"/>
            <p:cNvSpPr/>
            <p:nvPr/>
          </p:nvSpPr>
          <p:spPr>
            <a:xfrm>
              <a:off x="6268925"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49" y="1239"/>
                  </a:moveTo>
                  <a:lnTo>
                    <a:pt x="10704" y="3632"/>
                  </a:lnTo>
                  <a:lnTo>
                    <a:pt x="7942" y="6311"/>
                  </a:lnTo>
                  <a:lnTo>
                    <a:pt x="7942" y="2417"/>
                  </a:lnTo>
                  <a:lnTo>
                    <a:pt x="7954" y="2417"/>
                  </a:lnTo>
                  <a:lnTo>
                    <a:pt x="10049" y="1239"/>
                  </a:lnTo>
                  <a:close/>
                  <a:moveTo>
                    <a:pt x="3751" y="4215"/>
                  </a:moveTo>
                  <a:lnTo>
                    <a:pt x="6525" y="6894"/>
                  </a:lnTo>
                  <a:lnTo>
                    <a:pt x="2501" y="6894"/>
                  </a:lnTo>
                  <a:lnTo>
                    <a:pt x="1298" y="4858"/>
                  </a:lnTo>
                  <a:lnTo>
                    <a:pt x="3751" y="4215"/>
                  </a:lnTo>
                  <a:close/>
                  <a:moveTo>
                    <a:pt x="11395" y="4144"/>
                  </a:moveTo>
                  <a:lnTo>
                    <a:pt x="13728" y="4751"/>
                  </a:lnTo>
                  <a:lnTo>
                    <a:pt x="12443" y="6894"/>
                  </a:lnTo>
                  <a:lnTo>
                    <a:pt x="8537" y="6894"/>
                  </a:lnTo>
                  <a:lnTo>
                    <a:pt x="11395" y="4144"/>
                  </a:lnTo>
                  <a:close/>
                  <a:moveTo>
                    <a:pt x="12550" y="7716"/>
                  </a:moveTo>
                  <a:lnTo>
                    <a:pt x="13776" y="9752"/>
                  </a:lnTo>
                  <a:lnTo>
                    <a:pt x="11300" y="10395"/>
                  </a:lnTo>
                  <a:lnTo>
                    <a:pt x="8537" y="7716"/>
                  </a:lnTo>
                  <a:close/>
                  <a:moveTo>
                    <a:pt x="6525" y="7728"/>
                  </a:moveTo>
                  <a:lnTo>
                    <a:pt x="3668" y="10478"/>
                  </a:lnTo>
                  <a:lnTo>
                    <a:pt x="1334" y="9871"/>
                  </a:lnTo>
                  <a:lnTo>
                    <a:pt x="2608" y="7728"/>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3"/>
                  </a:lnTo>
                  <a:lnTo>
                    <a:pt x="5120" y="465"/>
                  </a:lnTo>
                  <a:lnTo>
                    <a:pt x="4358" y="48"/>
                  </a:lnTo>
                  <a:lnTo>
                    <a:pt x="4144" y="870"/>
                  </a:lnTo>
                  <a:lnTo>
                    <a:pt x="3430" y="3453"/>
                  </a:lnTo>
                  <a:lnTo>
                    <a:pt x="858" y="4132"/>
                  </a:lnTo>
                  <a:lnTo>
                    <a:pt x="1" y="4346"/>
                  </a:lnTo>
                  <a:lnTo>
                    <a:pt x="441" y="5084"/>
                  </a:lnTo>
                  <a:lnTo>
                    <a:pt x="1822" y="7406"/>
                  </a:lnTo>
                  <a:lnTo>
                    <a:pt x="477" y="9644"/>
                  </a:lnTo>
                  <a:lnTo>
                    <a:pt x="48" y="10383"/>
                  </a:lnTo>
                  <a:lnTo>
                    <a:pt x="894" y="10597"/>
                  </a:lnTo>
                  <a:lnTo>
                    <a:pt x="3561" y="11299"/>
                  </a:lnTo>
                  <a:lnTo>
                    <a:pt x="4251" y="13800"/>
                  </a:lnTo>
                  <a:lnTo>
                    <a:pt x="4465" y="14621"/>
                  </a:lnTo>
                  <a:lnTo>
                    <a:pt x="5227" y="14205"/>
                  </a:lnTo>
                  <a:lnTo>
                    <a:pt x="7621" y="12859"/>
                  </a:lnTo>
                  <a:lnTo>
                    <a:pt x="9930" y="14157"/>
                  </a:lnTo>
                  <a:lnTo>
                    <a:pt x="10692" y="14574"/>
                  </a:lnTo>
                  <a:lnTo>
                    <a:pt x="10907" y="13752"/>
                  </a:lnTo>
                  <a:lnTo>
                    <a:pt x="11621" y="11168"/>
                  </a:lnTo>
                  <a:lnTo>
                    <a:pt x="14205" y="10502"/>
                  </a:lnTo>
                  <a:lnTo>
                    <a:pt x="15050" y="10275"/>
                  </a:lnTo>
                  <a:lnTo>
                    <a:pt x="14621" y="9549"/>
                  </a:lnTo>
                  <a:lnTo>
                    <a:pt x="13228" y="7227"/>
                  </a:lnTo>
                  <a:lnTo>
                    <a:pt x="14574" y="4977"/>
                  </a:lnTo>
                  <a:lnTo>
                    <a:pt x="15002" y="4251"/>
                  </a:lnTo>
                  <a:lnTo>
                    <a:pt x="14157" y="4025"/>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13"/>
            <p:cNvSpPr/>
            <p:nvPr/>
          </p:nvSpPr>
          <p:spPr>
            <a:xfrm>
              <a:off x="6268925"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76" y="9763"/>
                  </a:lnTo>
                  <a:lnTo>
                    <a:pt x="11311" y="10406"/>
                  </a:lnTo>
                  <a:lnTo>
                    <a:pt x="8549" y="7727"/>
                  </a:lnTo>
                  <a:close/>
                  <a:moveTo>
                    <a:pt x="6525" y="7739"/>
                  </a:moveTo>
                  <a:lnTo>
                    <a:pt x="3668" y="10501"/>
                  </a:lnTo>
                  <a:lnTo>
                    <a:pt x="1334" y="9882"/>
                  </a:lnTo>
                  <a:lnTo>
                    <a:pt x="2608" y="7739"/>
                  </a:lnTo>
                  <a:close/>
                  <a:moveTo>
                    <a:pt x="7954" y="8311"/>
                  </a:moveTo>
                  <a:lnTo>
                    <a:pt x="10800"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13"/>
            <p:cNvSpPr/>
            <p:nvPr/>
          </p:nvSpPr>
          <p:spPr>
            <a:xfrm>
              <a:off x="6268925" y="4134575"/>
              <a:ext cx="376275" cy="365525"/>
            </a:xfrm>
            <a:custGeom>
              <a:avLst/>
              <a:gdLst/>
              <a:ahLst/>
              <a:cxnLst/>
              <a:rect l="l" t="t" r="r" b="b"/>
              <a:pathLst>
                <a:path w="15051" h="14621" extrusionOk="0">
                  <a:moveTo>
                    <a:pt x="4906" y="1286"/>
                  </a:moveTo>
                  <a:lnTo>
                    <a:pt x="7120" y="2512"/>
                  </a:lnTo>
                  <a:lnTo>
                    <a:pt x="7120" y="6310"/>
                  </a:lnTo>
                  <a:lnTo>
                    <a:pt x="4275" y="3560"/>
                  </a:lnTo>
                  <a:lnTo>
                    <a:pt x="4906" y="1286"/>
                  </a:lnTo>
                  <a:close/>
                  <a:moveTo>
                    <a:pt x="10049" y="1238"/>
                  </a:moveTo>
                  <a:lnTo>
                    <a:pt x="10704" y="3632"/>
                  </a:lnTo>
                  <a:lnTo>
                    <a:pt x="7942" y="6310"/>
                  </a:lnTo>
                  <a:lnTo>
                    <a:pt x="7942" y="2417"/>
                  </a:lnTo>
                  <a:lnTo>
                    <a:pt x="7954" y="2417"/>
                  </a:lnTo>
                  <a:lnTo>
                    <a:pt x="10049" y="1238"/>
                  </a:lnTo>
                  <a:close/>
                  <a:moveTo>
                    <a:pt x="11395" y="4132"/>
                  </a:moveTo>
                  <a:lnTo>
                    <a:pt x="13728" y="4739"/>
                  </a:lnTo>
                  <a:lnTo>
                    <a:pt x="12443" y="6882"/>
                  </a:lnTo>
                  <a:lnTo>
                    <a:pt x="8537" y="6882"/>
                  </a:lnTo>
                  <a:lnTo>
                    <a:pt x="11395" y="4132"/>
                  </a:lnTo>
                  <a:close/>
                  <a:moveTo>
                    <a:pt x="3751" y="4215"/>
                  </a:moveTo>
                  <a:lnTo>
                    <a:pt x="6525" y="6894"/>
                  </a:lnTo>
                  <a:lnTo>
                    <a:pt x="2501" y="6894"/>
                  </a:lnTo>
                  <a:lnTo>
                    <a:pt x="1286" y="4858"/>
                  </a:lnTo>
                  <a:lnTo>
                    <a:pt x="3751" y="4215"/>
                  </a:lnTo>
                  <a:close/>
                  <a:moveTo>
                    <a:pt x="12562" y="7715"/>
                  </a:moveTo>
                  <a:lnTo>
                    <a:pt x="13788" y="9751"/>
                  </a:lnTo>
                  <a:lnTo>
                    <a:pt x="11311" y="10394"/>
                  </a:lnTo>
                  <a:lnTo>
                    <a:pt x="8549" y="7715"/>
                  </a:lnTo>
                  <a:close/>
                  <a:moveTo>
                    <a:pt x="6525" y="7715"/>
                  </a:moveTo>
                  <a:lnTo>
                    <a:pt x="3668" y="10466"/>
                  </a:lnTo>
                  <a:lnTo>
                    <a:pt x="1334" y="9859"/>
                  </a:lnTo>
                  <a:lnTo>
                    <a:pt x="2608" y="7715"/>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2"/>
                  </a:lnTo>
                  <a:lnTo>
                    <a:pt x="5120" y="465"/>
                  </a:lnTo>
                  <a:lnTo>
                    <a:pt x="4358" y="48"/>
                  </a:lnTo>
                  <a:lnTo>
                    <a:pt x="4144" y="869"/>
                  </a:lnTo>
                  <a:lnTo>
                    <a:pt x="3430" y="3453"/>
                  </a:lnTo>
                  <a:lnTo>
                    <a:pt x="858" y="4132"/>
                  </a:lnTo>
                  <a:lnTo>
                    <a:pt x="1" y="4346"/>
                  </a:lnTo>
                  <a:lnTo>
                    <a:pt x="441" y="5084"/>
                  </a:lnTo>
                  <a:lnTo>
                    <a:pt x="1822" y="7406"/>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07" y="13752"/>
                  </a:lnTo>
                  <a:lnTo>
                    <a:pt x="11621" y="11168"/>
                  </a:lnTo>
                  <a:lnTo>
                    <a:pt x="14205" y="10501"/>
                  </a:lnTo>
                  <a:lnTo>
                    <a:pt x="15050" y="10275"/>
                  </a:lnTo>
                  <a:lnTo>
                    <a:pt x="14621" y="9549"/>
                  </a:lnTo>
                  <a:lnTo>
                    <a:pt x="13228" y="7227"/>
                  </a:lnTo>
                  <a:lnTo>
                    <a:pt x="14574"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13"/>
            <p:cNvSpPr/>
            <p:nvPr/>
          </p:nvSpPr>
          <p:spPr>
            <a:xfrm>
              <a:off x="6268925"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98" y="4846"/>
                  </a:lnTo>
                  <a:lnTo>
                    <a:pt x="3751" y="4215"/>
                  </a:lnTo>
                  <a:close/>
                  <a:moveTo>
                    <a:pt x="11395" y="4132"/>
                  </a:moveTo>
                  <a:lnTo>
                    <a:pt x="13728" y="4751"/>
                  </a:lnTo>
                  <a:lnTo>
                    <a:pt x="12443" y="6894"/>
                  </a:lnTo>
                  <a:lnTo>
                    <a:pt x="8537" y="6894"/>
                  </a:lnTo>
                  <a:lnTo>
                    <a:pt x="11395" y="4132"/>
                  </a:lnTo>
                  <a:close/>
                  <a:moveTo>
                    <a:pt x="12562" y="7704"/>
                  </a:moveTo>
                  <a:lnTo>
                    <a:pt x="13788" y="9751"/>
                  </a:lnTo>
                  <a:lnTo>
                    <a:pt x="11311" y="10382"/>
                  </a:lnTo>
                  <a:lnTo>
                    <a:pt x="8549" y="7704"/>
                  </a:lnTo>
                  <a:close/>
                  <a:moveTo>
                    <a:pt x="6525" y="7704"/>
                  </a:moveTo>
                  <a:lnTo>
                    <a:pt x="3668" y="10466"/>
                  </a:lnTo>
                  <a:lnTo>
                    <a:pt x="1334" y="9847"/>
                  </a:lnTo>
                  <a:lnTo>
                    <a:pt x="2608" y="7704"/>
                  </a:lnTo>
                  <a:close/>
                  <a:moveTo>
                    <a:pt x="7954" y="8287"/>
                  </a:moveTo>
                  <a:lnTo>
                    <a:pt x="10800" y="11037"/>
                  </a:lnTo>
                  <a:lnTo>
                    <a:pt x="10168" y="13323"/>
                  </a:lnTo>
                  <a:lnTo>
                    <a:pt x="7954" y="12085"/>
                  </a:lnTo>
                  <a:lnTo>
                    <a:pt x="7954" y="8287"/>
                  </a:lnTo>
                  <a:close/>
                  <a:moveTo>
                    <a:pt x="7120" y="8287"/>
                  </a:moveTo>
                  <a:lnTo>
                    <a:pt x="7120" y="12192"/>
                  </a:lnTo>
                  <a:lnTo>
                    <a:pt x="7109"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2"/>
                  </a:lnTo>
                  <a:lnTo>
                    <a:pt x="7621" y="12859"/>
                  </a:lnTo>
                  <a:lnTo>
                    <a:pt x="9930" y="14157"/>
                  </a:lnTo>
                  <a:lnTo>
                    <a:pt x="10692" y="14573"/>
                  </a:lnTo>
                  <a:lnTo>
                    <a:pt x="10907" y="13752"/>
                  </a:lnTo>
                  <a:lnTo>
                    <a:pt x="11621" y="11156"/>
                  </a:lnTo>
                  <a:lnTo>
                    <a:pt x="14205" y="10490"/>
                  </a:lnTo>
                  <a:lnTo>
                    <a:pt x="15050" y="10263"/>
                  </a:lnTo>
                  <a:lnTo>
                    <a:pt x="14621" y="9537"/>
                  </a:lnTo>
                  <a:lnTo>
                    <a:pt x="13228" y="7215"/>
                  </a:lnTo>
                  <a:lnTo>
                    <a:pt x="14574"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13"/>
            <p:cNvSpPr/>
            <p:nvPr/>
          </p:nvSpPr>
          <p:spPr>
            <a:xfrm>
              <a:off x="6648150" y="2307850"/>
              <a:ext cx="376250" cy="365250"/>
            </a:xfrm>
            <a:custGeom>
              <a:avLst/>
              <a:gdLst/>
              <a:ahLst/>
              <a:cxnLst/>
              <a:rect l="l" t="t" r="r" b="b"/>
              <a:pathLst>
                <a:path w="15050" h="14610" extrusionOk="0">
                  <a:moveTo>
                    <a:pt x="4894" y="1298"/>
                  </a:moveTo>
                  <a:lnTo>
                    <a:pt x="7120" y="2525"/>
                  </a:lnTo>
                  <a:lnTo>
                    <a:pt x="7120" y="6323"/>
                  </a:lnTo>
                  <a:lnTo>
                    <a:pt x="4274" y="3573"/>
                  </a:lnTo>
                  <a:lnTo>
                    <a:pt x="4894"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25"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37" y="7728"/>
                  </a:moveTo>
                  <a:lnTo>
                    <a:pt x="3679" y="10478"/>
                  </a:lnTo>
                  <a:lnTo>
                    <a:pt x="1346" y="9871"/>
                  </a:lnTo>
                  <a:lnTo>
                    <a:pt x="2619" y="7728"/>
                  </a:lnTo>
                  <a:close/>
                  <a:moveTo>
                    <a:pt x="7942" y="8299"/>
                  </a:moveTo>
                  <a:lnTo>
                    <a:pt x="10787" y="11062"/>
                  </a:lnTo>
                  <a:lnTo>
                    <a:pt x="10168" y="13336"/>
                  </a:lnTo>
                  <a:lnTo>
                    <a:pt x="7942" y="12097"/>
                  </a:lnTo>
                  <a:lnTo>
                    <a:pt x="7942" y="8299"/>
                  </a:lnTo>
                  <a:close/>
                  <a:moveTo>
                    <a:pt x="7132" y="8299"/>
                  </a:moveTo>
                  <a:lnTo>
                    <a:pt x="7132" y="12205"/>
                  </a:lnTo>
                  <a:lnTo>
                    <a:pt x="7120" y="12205"/>
                  </a:lnTo>
                  <a:lnTo>
                    <a:pt x="5013" y="13383"/>
                  </a:lnTo>
                  <a:lnTo>
                    <a:pt x="4358" y="10978"/>
                  </a:lnTo>
                  <a:lnTo>
                    <a:pt x="7132" y="8299"/>
                  </a:lnTo>
                  <a:close/>
                  <a:moveTo>
                    <a:pt x="10585" y="1"/>
                  </a:moveTo>
                  <a:lnTo>
                    <a:pt x="9823" y="417"/>
                  </a:lnTo>
                  <a:lnTo>
                    <a:pt x="7430" y="1751"/>
                  </a:lnTo>
                  <a:lnTo>
                    <a:pt x="5120" y="465"/>
                  </a:lnTo>
                  <a:lnTo>
                    <a:pt x="4358" y="48"/>
                  </a:lnTo>
                  <a:lnTo>
                    <a:pt x="4143" y="858"/>
                  </a:lnTo>
                  <a:lnTo>
                    <a:pt x="3429" y="3453"/>
                  </a:lnTo>
                  <a:lnTo>
                    <a:pt x="845"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204"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13"/>
            <p:cNvSpPr/>
            <p:nvPr/>
          </p:nvSpPr>
          <p:spPr>
            <a:xfrm>
              <a:off x="6648150"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25" y="6906"/>
                  </a:lnTo>
                  <a:lnTo>
                    <a:pt x="11382" y="4156"/>
                  </a:lnTo>
                  <a:close/>
                  <a:moveTo>
                    <a:pt x="12561" y="7728"/>
                  </a:moveTo>
                  <a:lnTo>
                    <a:pt x="13788" y="9764"/>
                  </a:lnTo>
                  <a:lnTo>
                    <a:pt x="11311" y="10407"/>
                  </a:lnTo>
                  <a:lnTo>
                    <a:pt x="8549" y="7728"/>
                  </a:lnTo>
                  <a:close/>
                  <a:moveTo>
                    <a:pt x="6525" y="7704"/>
                  </a:moveTo>
                  <a:lnTo>
                    <a:pt x="3667" y="10478"/>
                  </a:lnTo>
                  <a:lnTo>
                    <a:pt x="1322" y="9859"/>
                  </a:lnTo>
                  <a:lnTo>
                    <a:pt x="2608" y="7704"/>
                  </a:lnTo>
                  <a:close/>
                  <a:moveTo>
                    <a:pt x="7942" y="8300"/>
                  </a:moveTo>
                  <a:lnTo>
                    <a:pt x="10787" y="11050"/>
                  </a:lnTo>
                  <a:lnTo>
                    <a:pt x="10168" y="13336"/>
                  </a:lnTo>
                  <a:lnTo>
                    <a:pt x="7942" y="12098"/>
                  </a:lnTo>
                  <a:lnTo>
                    <a:pt x="7942"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43" y="858"/>
                  </a:lnTo>
                  <a:lnTo>
                    <a:pt x="3429" y="3454"/>
                  </a:lnTo>
                  <a:lnTo>
                    <a:pt x="845"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204"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13"/>
            <p:cNvSpPr/>
            <p:nvPr/>
          </p:nvSpPr>
          <p:spPr>
            <a:xfrm>
              <a:off x="6648450" y="846675"/>
              <a:ext cx="376250" cy="365525"/>
            </a:xfrm>
            <a:custGeom>
              <a:avLst/>
              <a:gdLst/>
              <a:ahLst/>
              <a:cxnLst/>
              <a:rect l="l" t="t" r="r" b="b"/>
              <a:pathLst>
                <a:path w="15050" h="14621" extrusionOk="0">
                  <a:moveTo>
                    <a:pt x="10037" y="1238"/>
                  </a:moveTo>
                  <a:lnTo>
                    <a:pt x="10692" y="3631"/>
                  </a:lnTo>
                  <a:lnTo>
                    <a:pt x="7918" y="6310"/>
                  </a:lnTo>
                  <a:lnTo>
                    <a:pt x="7918" y="2417"/>
                  </a:lnTo>
                  <a:lnTo>
                    <a:pt x="7941" y="2417"/>
                  </a:lnTo>
                  <a:lnTo>
                    <a:pt x="10037" y="1238"/>
                  </a:lnTo>
                  <a:close/>
                  <a:moveTo>
                    <a:pt x="4870" y="1298"/>
                  </a:moveTo>
                  <a:lnTo>
                    <a:pt x="7084" y="2536"/>
                  </a:lnTo>
                  <a:lnTo>
                    <a:pt x="7084" y="6322"/>
                  </a:lnTo>
                  <a:lnTo>
                    <a:pt x="4251" y="3572"/>
                  </a:lnTo>
                  <a:lnTo>
                    <a:pt x="4870" y="1298"/>
                  </a:lnTo>
                  <a:close/>
                  <a:moveTo>
                    <a:pt x="3739" y="4215"/>
                  </a:moveTo>
                  <a:lnTo>
                    <a:pt x="6513" y="6894"/>
                  </a:lnTo>
                  <a:lnTo>
                    <a:pt x="2488" y="6894"/>
                  </a:lnTo>
                  <a:lnTo>
                    <a:pt x="1274" y="4858"/>
                  </a:lnTo>
                  <a:lnTo>
                    <a:pt x="3739" y="4215"/>
                  </a:lnTo>
                  <a:close/>
                  <a:moveTo>
                    <a:pt x="11359" y="4131"/>
                  </a:moveTo>
                  <a:lnTo>
                    <a:pt x="13692" y="4751"/>
                  </a:lnTo>
                  <a:lnTo>
                    <a:pt x="12430" y="6894"/>
                  </a:lnTo>
                  <a:lnTo>
                    <a:pt x="8513" y="6894"/>
                  </a:lnTo>
                  <a:lnTo>
                    <a:pt x="11359" y="4131"/>
                  </a:lnTo>
                  <a:close/>
                  <a:moveTo>
                    <a:pt x="12549" y="7715"/>
                  </a:moveTo>
                  <a:lnTo>
                    <a:pt x="13776" y="9751"/>
                  </a:lnTo>
                  <a:lnTo>
                    <a:pt x="11299" y="10394"/>
                  </a:lnTo>
                  <a:lnTo>
                    <a:pt x="8537" y="7715"/>
                  </a:lnTo>
                  <a:close/>
                  <a:moveTo>
                    <a:pt x="6513" y="7727"/>
                  </a:moveTo>
                  <a:lnTo>
                    <a:pt x="3655" y="10477"/>
                  </a:lnTo>
                  <a:lnTo>
                    <a:pt x="1310" y="9870"/>
                  </a:lnTo>
                  <a:lnTo>
                    <a:pt x="2596" y="7727"/>
                  </a:lnTo>
                  <a:close/>
                  <a:moveTo>
                    <a:pt x="7930" y="8287"/>
                  </a:moveTo>
                  <a:lnTo>
                    <a:pt x="10775" y="11049"/>
                  </a:lnTo>
                  <a:lnTo>
                    <a:pt x="10156" y="13323"/>
                  </a:lnTo>
                  <a:lnTo>
                    <a:pt x="7930" y="12085"/>
                  </a:lnTo>
                  <a:lnTo>
                    <a:pt x="7930" y="8287"/>
                  </a:lnTo>
                  <a:close/>
                  <a:moveTo>
                    <a:pt x="7108" y="8287"/>
                  </a:moveTo>
                  <a:lnTo>
                    <a:pt x="7108" y="12192"/>
                  </a:lnTo>
                  <a:lnTo>
                    <a:pt x="7084" y="12192"/>
                  </a:lnTo>
                  <a:lnTo>
                    <a:pt x="4989" y="13371"/>
                  </a:lnTo>
                  <a:lnTo>
                    <a:pt x="4334" y="10966"/>
                  </a:lnTo>
                  <a:lnTo>
                    <a:pt x="7108"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2" y="11168"/>
                  </a:lnTo>
                  <a:lnTo>
                    <a:pt x="14204" y="10489"/>
                  </a:lnTo>
                  <a:lnTo>
                    <a:pt x="15050" y="10275"/>
                  </a:lnTo>
                  <a:lnTo>
                    <a:pt x="14621" y="9537"/>
                  </a:lnTo>
                  <a:lnTo>
                    <a:pt x="13240" y="7215"/>
                  </a:lnTo>
                  <a:lnTo>
                    <a:pt x="14573" y="4965"/>
                  </a:lnTo>
                  <a:lnTo>
                    <a:pt x="14990" y="4227"/>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13"/>
            <p:cNvSpPr/>
            <p:nvPr/>
          </p:nvSpPr>
          <p:spPr>
            <a:xfrm>
              <a:off x="6648150"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16" y="3656"/>
                  </a:lnTo>
                  <a:lnTo>
                    <a:pt x="7953" y="6335"/>
                  </a:lnTo>
                  <a:lnTo>
                    <a:pt x="7953" y="2430"/>
                  </a:lnTo>
                  <a:lnTo>
                    <a:pt x="10049" y="1251"/>
                  </a:lnTo>
                  <a:close/>
                  <a:moveTo>
                    <a:pt x="11382" y="4144"/>
                  </a:moveTo>
                  <a:lnTo>
                    <a:pt x="13728" y="4751"/>
                  </a:lnTo>
                  <a:lnTo>
                    <a:pt x="12442" y="6895"/>
                  </a:lnTo>
                  <a:lnTo>
                    <a:pt x="8525"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42" y="8311"/>
                  </a:moveTo>
                  <a:lnTo>
                    <a:pt x="10787" y="11062"/>
                  </a:lnTo>
                  <a:lnTo>
                    <a:pt x="10168" y="13336"/>
                  </a:lnTo>
                  <a:lnTo>
                    <a:pt x="7942" y="12109"/>
                  </a:lnTo>
                  <a:lnTo>
                    <a:pt x="7942"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43" y="870"/>
                  </a:lnTo>
                  <a:lnTo>
                    <a:pt x="3429" y="3454"/>
                  </a:lnTo>
                  <a:lnTo>
                    <a:pt x="845"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204"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13"/>
            <p:cNvSpPr/>
            <p:nvPr/>
          </p:nvSpPr>
          <p:spPr>
            <a:xfrm>
              <a:off x="70273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38" y="1238"/>
                  </a:moveTo>
                  <a:lnTo>
                    <a:pt x="10704" y="3632"/>
                  </a:lnTo>
                  <a:lnTo>
                    <a:pt x="7930" y="6311"/>
                  </a:lnTo>
                  <a:lnTo>
                    <a:pt x="7930" y="2405"/>
                  </a:lnTo>
                  <a:lnTo>
                    <a:pt x="7942" y="2405"/>
                  </a:lnTo>
                  <a:lnTo>
                    <a:pt x="10038"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56" y="10466"/>
                  </a:lnTo>
                  <a:lnTo>
                    <a:pt x="1322" y="9847"/>
                  </a:lnTo>
                  <a:lnTo>
                    <a:pt x="2596"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38" y="10263"/>
                  </a:lnTo>
                  <a:lnTo>
                    <a:pt x="14610" y="9537"/>
                  </a:lnTo>
                  <a:lnTo>
                    <a:pt x="13229" y="7215"/>
                  </a:lnTo>
                  <a:lnTo>
                    <a:pt x="14562" y="4965"/>
                  </a:lnTo>
                  <a:lnTo>
                    <a:pt x="15003" y="4239"/>
                  </a:lnTo>
                  <a:lnTo>
                    <a:pt x="14145" y="4013"/>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13"/>
            <p:cNvSpPr/>
            <p:nvPr/>
          </p:nvSpPr>
          <p:spPr>
            <a:xfrm>
              <a:off x="6648150"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25"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46" y="9859"/>
                  </a:lnTo>
                  <a:lnTo>
                    <a:pt x="2608" y="7716"/>
                  </a:lnTo>
                  <a:close/>
                  <a:moveTo>
                    <a:pt x="7953" y="8299"/>
                  </a:moveTo>
                  <a:lnTo>
                    <a:pt x="10787" y="11050"/>
                  </a:lnTo>
                  <a:lnTo>
                    <a:pt x="10168" y="13324"/>
                  </a:lnTo>
                  <a:lnTo>
                    <a:pt x="7942" y="12085"/>
                  </a:lnTo>
                  <a:lnTo>
                    <a:pt x="7942"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2" y="10502"/>
                  </a:lnTo>
                  <a:lnTo>
                    <a:pt x="15050" y="10276"/>
                  </a:lnTo>
                  <a:lnTo>
                    <a:pt x="14609" y="9549"/>
                  </a:lnTo>
                  <a:lnTo>
                    <a:pt x="13228" y="7228"/>
                  </a:lnTo>
                  <a:lnTo>
                    <a:pt x="14573" y="4977"/>
                  </a:lnTo>
                  <a:lnTo>
                    <a:pt x="15002" y="4251"/>
                  </a:lnTo>
                  <a:lnTo>
                    <a:pt x="14157" y="4025"/>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9" name="Google Shape;779;p13"/>
            <p:cNvSpPr/>
            <p:nvPr/>
          </p:nvSpPr>
          <p:spPr>
            <a:xfrm>
              <a:off x="7027350" y="4134575"/>
              <a:ext cx="375975" cy="365525"/>
            </a:xfrm>
            <a:custGeom>
              <a:avLst/>
              <a:gdLst/>
              <a:ahLst/>
              <a:cxnLst/>
              <a:rect l="l" t="t" r="r" b="b"/>
              <a:pathLst>
                <a:path w="15039" h="14621" extrusionOk="0">
                  <a:moveTo>
                    <a:pt x="4894" y="1286"/>
                  </a:moveTo>
                  <a:lnTo>
                    <a:pt x="7109" y="2512"/>
                  </a:lnTo>
                  <a:lnTo>
                    <a:pt x="7109" y="6310"/>
                  </a:lnTo>
                  <a:lnTo>
                    <a:pt x="4275" y="3560"/>
                  </a:lnTo>
                  <a:lnTo>
                    <a:pt x="4894" y="1286"/>
                  </a:lnTo>
                  <a:close/>
                  <a:moveTo>
                    <a:pt x="10038" y="1238"/>
                  </a:moveTo>
                  <a:lnTo>
                    <a:pt x="10704" y="3632"/>
                  </a:lnTo>
                  <a:lnTo>
                    <a:pt x="7930" y="6310"/>
                  </a:lnTo>
                  <a:lnTo>
                    <a:pt x="7930" y="2417"/>
                  </a:lnTo>
                  <a:lnTo>
                    <a:pt x="7942" y="2417"/>
                  </a:lnTo>
                  <a:lnTo>
                    <a:pt x="10038" y="1238"/>
                  </a:lnTo>
                  <a:close/>
                  <a:moveTo>
                    <a:pt x="11383" y="4132"/>
                  </a:moveTo>
                  <a:lnTo>
                    <a:pt x="13717" y="4739"/>
                  </a:lnTo>
                  <a:lnTo>
                    <a:pt x="12443" y="6882"/>
                  </a:lnTo>
                  <a:lnTo>
                    <a:pt x="8526" y="6882"/>
                  </a:lnTo>
                  <a:lnTo>
                    <a:pt x="11383" y="4132"/>
                  </a:lnTo>
                  <a:close/>
                  <a:moveTo>
                    <a:pt x="3751" y="4215"/>
                  </a:moveTo>
                  <a:lnTo>
                    <a:pt x="6513" y="6894"/>
                  </a:lnTo>
                  <a:lnTo>
                    <a:pt x="2501" y="6894"/>
                  </a:lnTo>
                  <a:lnTo>
                    <a:pt x="1298" y="4858"/>
                  </a:lnTo>
                  <a:lnTo>
                    <a:pt x="3751" y="4215"/>
                  </a:lnTo>
                  <a:close/>
                  <a:moveTo>
                    <a:pt x="12562" y="7715"/>
                  </a:moveTo>
                  <a:lnTo>
                    <a:pt x="13776" y="9751"/>
                  </a:lnTo>
                  <a:lnTo>
                    <a:pt x="11312" y="10394"/>
                  </a:lnTo>
                  <a:lnTo>
                    <a:pt x="8537"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38" y="10275"/>
                  </a:lnTo>
                  <a:lnTo>
                    <a:pt x="14610" y="9549"/>
                  </a:lnTo>
                  <a:lnTo>
                    <a:pt x="13229" y="7227"/>
                  </a:lnTo>
                  <a:lnTo>
                    <a:pt x="14562" y="4977"/>
                  </a:lnTo>
                  <a:lnTo>
                    <a:pt x="15003" y="4251"/>
                  </a:lnTo>
                  <a:lnTo>
                    <a:pt x="14145" y="4024"/>
                  </a:lnTo>
                  <a:lnTo>
                    <a:pt x="11490" y="3322"/>
                  </a:lnTo>
                  <a:lnTo>
                    <a:pt x="10800"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13"/>
            <p:cNvSpPr/>
            <p:nvPr/>
          </p:nvSpPr>
          <p:spPr>
            <a:xfrm>
              <a:off x="7027350"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38" y="1250"/>
                  </a:moveTo>
                  <a:lnTo>
                    <a:pt x="10704" y="3643"/>
                  </a:lnTo>
                  <a:lnTo>
                    <a:pt x="7930" y="6322"/>
                  </a:lnTo>
                  <a:lnTo>
                    <a:pt x="7930" y="2417"/>
                  </a:lnTo>
                  <a:lnTo>
                    <a:pt x="7942" y="2417"/>
                  </a:lnTo>
                  <a:lnTo>
                    <a:pt x="10038"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30"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38" y="10263"/>
                  </a:lnTo>
                  <a:lnTo>
                    <a:pt x="14610" y="9537"/>
                  </a:lnTo>
                  <a:lnTo>
                    <a:pt x="13229" y="7215"/>
                  </a:lnTo>
                  <a:lnTo>
                    <a:pt x="14562" y="4965"/>
                  </a:lnTo>
                  <a:lnTo>
                    <a:pt x="15003" y="4239"/>
                  </a:lnTo>
                  <a:lnTo>
                    <a:pt x="14145" y="4012"/>
                  </a:lnTo>
                  <a:lnTo>
                    <a:pt x="11490" y="3310"/>
                  </a:lnTo>
                  <a:lnTo>
                    <a:pt x="10800"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13"/>
            <p:cNvSpPr/>
            <p:nvPr/>
          </p:nvSpPr>
          <p:spPr>
            <a:xfrm>
              <a:off x="7027350" y="3038600"/>
              <a:ext cx="376275" cy="365250"/>
            </a:xfrm>
            <a:custGeom>
              <a:avLst/>
              <a:gdLst/>
              <a:ahLst/>
              <a:cxnLst/>
              <a:rect l="l" t="t" r="r" b="b"/>
              <a:pathLst>
                <a:path w="15051" h="14610" extrusionOk="0">
                  <a:moveTo>
                    <a:pt x="10038" y="1239"/>
                  </a:moveTo>
                  <a:lnTo>
                    <a:pt x="10704" y="3632"/>
                  </a:lnTo>
                  <a:lnTo>
                    <a:pt x="7930" y="6311"/>
                  </a:lnTo>
                  <a:lnTo>
                    <a:pt x="7930" y="2405"/>
                  </a:lnTo>
                  <a:lnTo>
                    <a:pt x="7942" y="2405"/>
                  </a:lnTo>
                  <a:lnTo>
                    <a:pt x="10038"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13"/>
            <p:cNvSpPr/>
            <p:nvPr/>
          </p:nvSpPr>
          <p:spPr>
            <a:xfrm>
              <a:off x="6648150"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98"/>
                  </a:moveTo>
                  <a:lnTo>
                    <a:pt x="7120" y="2525"/>
                  </a:lnTo>
                  <a:lnTo>
                    <a:pt x="7120" y="6323"/>
                  </a:lnTo>
                  <a:lnTo>
                    <a:pt x="4274" y="3572"/>
                  </a:lnTo>
                  <a:lnTo>
                    <a:pt x="4894" y="1298"/>
                  </a:lnTo>
                  <a:close/>
                  <a:moveTo>
                    <a:pt x="3751" y="4215"/>
                  </a:moveTo>
                  <a:lnTo>
                    <a:pt x="6525" y="6894"/>
                  </a:lnTo>
                  <a:lnTo>
                    <a:pt x="2500" y="6894"/>
                  </a:lnTo>
                  <a:lnTo>
                    <a:pt x="1286" y="4846"/>
                  </a:lnTo>
                  <a:lnTo>
                    <a:pt x="3751" y="4215"/>
                  </a:lnTo>
                  <a:close/>
                  <a:moveTo>
                    <a:pt x="11382" y="4132"/>
                  </a:moveTo>
                  <a:lnTo>
                    <a:pt x="13728" y="4751"/>
                  </a:lnTo>
                  <a:lnTo>
                    <a:pt x="12442" y="6894"/>
                  </a:lnTo>
                  <a:lnTo>
                    <a:pt x="8525" y="6894"/>
                  </a:lnTo>
                  <a:lnTo>
                    <a:pt x="11382" y="4132"/>
                  </a:lnTo>
                  <a:close/>
                  <a:moveTo>
                    <a:pt x="12561" y="7704"/>
                  </a:moveTo>
                  <a:lnTo>
                    <a:pt x="13764" y="9752"/>
                  </a:lnTo>
                  <a:lnTo>
                    <a:pt x="11311" y="10383"/>
                  </a:lnTo>
                  <a:lnTo>
                    <a:pt x="8549" y="7704"/>
                  </a:lnTo>
                  <a:close/>
                  <a:moveTo>
                    <a:pt x="6537" y="7704"/>
                  </a:moveTo>
                  <a:lnTo>
                    <a:pt x="3679" y="10478"/>
                  </a:lnTo>
                  <a:lnTo>
                    <a:pt x="1346" y="9871"/>
                  </a:lnTo>
                  <a:lnTo>
                    <a:pt x="2619" y="7704"/>
                  </a:lnTo>
                  <a:close/>
                  <a:moveTo>
                    <a:pt x="7942" y="8287"/>
                  </a:moveTo>
                  <a:lnTo>
                    <a:pt x="10787" y="11038"/>
                  </a:lnTo>
                  <a:lnTo>
                    <a:pt x="10168" y="13324"/>
                  </a:lnTo>
                  <a:lnTo>
                    <a:pt x="7942" y="12085"/>
                  </a:lnTo>
                  <a:lnTo>
                    <a:pt x="7942"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43" y="858"/>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204"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13"/>
            <p:cNvSpPr/>
            <p:nvPr/>
          </p:nvSpPr>
          <p:spPr>
            <a:xfrm>
              <a:off x="6268925" y="846675"/>
              <a:ext cx="376275" cy="365525"/>
            </a:xfrm>
            <a:custGeom>
              <a:avLst/>
              <a:gdLst/>
              <a:ahLst/>
              <a:cxnLst/>
              <a:rect l="l" t="t" r="r" b="b"/>
              <a:pathLst>
                <a:path w="15051"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13" y="7727"/>
                  </a:moveTo>
                  <a:lnTo>
                    <a:pt x="3668" y="10477"/>
                  </a:lnTo>
                  <a:lnTo>
                    <a:pt x="1310" y="9870"/>
                  </a:lnTo>
                  <a:lnTo>
                    <a:pt x="2596" y="7727"/>
                  </a:lnTo>
                  <a:close/>
                  <a:moveTo>
                    <a:pt x="7954" y="8287"/>
                  </a:moveTo>
                  <a:lnTo>
                    <a:pt x="10800"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13"/>
            <p:cNvSpPr/>
            <p:nvPr/>
          </p:nvSpPr>
          <p:spPr>
            <a:xfrm>
              <a:off x="6648150"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25" y="6906"/>
                  </a:lnTo>
                  <a:lnTo>
                    <a:pt x="11382" y="4155"/>
                  </a:lnTo>
                  <a:close/>
                  <a:moveTo>
                    <a:pt x="12561" y="7727"/>
                  </a:moveTo>
                  <a:lnTo>
                    <a:pt x="13788" y="9763"/>
                  </a:lnTo>
                  <a:lnTo>
                    <a:pt x="11311" y="10406"/>
                  </a:lnTo>
                  <a:lnTo>
                    <a:pt x="8549" y="7727"/>
                  </a:lnTo>
                  <a:close/>
                  <a:moveTo>
                    <a:pt x="6525" y="7739"/>
                  </a:moveTo>
                  <a:lnTo>
                    <a:pt x="3667" y="10501"/>
                  </a:lnTo>
                  <a:lnTo>
                    <a:pt x="1322" y="9882"/>
                  </a:lnTo>
                  <a:lnTo>
                    <a:pt x="2608" y="7739"/>
                  </a:lnTo>
                  <a:close/>
                  <a:moveTo>
                    <a:pt x="7942" y="8311"/>
                  </a:moveTo>
                  <a:lnTo>
                    <a:pt x="10787" y="11061"/>
                  </a:lnTo>
                  <a:lnTo>
                    <a:pt x="10168" y="13335"/>
                  </a:lnTo>
                  <a:lnTo>
                    <a:pt x="7942" y="12097"/>
                  </a:lnTo>
                  <a:lnTo>
                    <a:pt x="7942"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43" y="869"/>
                  </a:lnTo>
                  <a:lnTo>
                    <a:pt x="3429" y="3453"/>
                  </a:lnTo>
                  <a:lnTo>
                    <a:pt x="845"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13"/>
            <p:cNvSpPr/>
            <p:nvPr/>
          </p:nvSpPr>
          <p:spPr>
            <a:xfrm>
              <a:off x="6268925" y="1942325"/>
              <a:ext cx="376275" cy="365550"/>
            </a:xfrm>
            <a:custGeom>
              <a:avLst/>
              <a:gdLst/>
              <a:ahLst/>
              <a:cxnLst/>
              <a:rect l="l" t="t" r="r" b="b"/>
              <a:pathLst>
                <a:path w="15051" h="14622" extrusionOk="0">
                  <a:moveTo>
                    <a:pt x="4906" y="1299"/>
                  </a:moveTo>
                  <a:lnTo>
                    <a:pt x="7120" y="2537"/>
                  </a:lnTo>
                  <a:lnTo>
                    <a:pt x="7120" y="6335"/>
                  </a:lnTo>
                  <a:lnTo>
                    <a:pt x="4275" y="3573"/>
                  </a:lnTo>
                  <a:lnTo>
                    <a:pt x="4906"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34" y="9871"/>
                  </a:lnTo>
                  <a:lnTo>
                    <a:pt x="2608" y="7728"/>
                  </a:lnTo>
                  <a:close/>
                  <a:moveTo>
                    <a:pt x="7954" y="8311"/>
                  </a:moveTo>
                  <a:lnTo>
                    <a:pt x="10800" y="11062"/>
                  </a:lnTo>
                  <a:lnTo>
                    <a:pt x="10168" y="13336"/>
                  </a:lnTo>
                  <a:lnTo>
                    <a:pt x="7954" y="12109"/>
                  </a:lnTo>
                  <a:lnTo>
                    <a:pt x="7954" y="8311"/>
                  </a:lnTo>
                  <a:close/>
                  <a:moveTo>
                    <a:pt x="7132" y="8311"/>
                  </a:moveTo>
                  <a:lnTo>
                    <a:pt x="7132" y="12205"/>
                  </a:lnTo>
                  <a:lnTo>
                    <a:pt x="7120" y="12205"/>
                  </a:lnTo>
                  <a:lnTo>
                    <a:pt x="5025" y="13383"/>
                  </a:lnTo>
                  <a:lnTo>
                    <a:pt x="4370" y="10990"/>
                  </a:lnTo>
                  <a:lnTo>
                    <a:pt x="7132"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13"/>
            <p:cNvSpPr/>
            <p:nvPr/>
          </p:nvSpPr>
          <p:spPr>
            <a:xfrm>
              <a:off x="6268925" y="2307850"/>
              <a:ext cx="376275" cy="365250"/>
            </a:xfrm>
            <a:custGeom>
              <a:avLst/>
              <a:gdLst/>
              <a:ahLst/>
              <a:cxnLst/>
              <a:rect l="l" t="t" r="r" b="b"/>
              <a:pathLst>
                <a:path w="15051"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37" y="7728"/>
                  </a:moveTo>
                  <a:lnTo>
                    <a:pt x="3680" y="10478"/>
                  </a:lnTo>
                  <a:lnTo>
                    <a:pt x="1346" y="9871"/>
                  </a:lnTo>
                  <a:lnTo>
                    <a:pt x="2620" y="7728"/>
                  </a:lnTo>
                  <a:close/>
                  <a:moveTo>
                    <a:pt x="7954" y="8299"/>
                  </a:moveTo>
                  <a:lnTo>
                    <a:pt x="10800"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13"/>
            <p:cNvSpPr/>
            <p:nvPr/>
          </p:nvSpPr>
          <p:spPr>
            <a:xfrm>
              <a:off x="6268925" y="2673075"/>
              <a:ext cx="376275" cy="365550"/>
            </a:xfrm>
            <a:custGeom>
              <a:avLst/>
              <a:gdLst/>
              <a:ahLst/>
              <a:cxnLst/>
              <a:rect l="l" t="t" r="r" b="b"/>
              <a:pathLst>
                <a:path w="15051"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800"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4" y="10597"/>
                  </a:lnTo>
                  <a:lnTo>
                    <a:pt x="3561" y="11300"/>
                  </a:lnTo>
                  <a:lnTo>
                    <a:pt x="4251" y="13800"/>
                  </a:lnTo>
                  <a:lnTo>
                    <a:pt x="4465" y="14621"/>
                  </a:lnTo>
                  <a:lnTo>
                    <a:pt x="5227" y="14205"/>
                  </a:lnTo>
                  <a:lnTo>
                    <a:pt x="7621" y="12859"/>
                  </a:lnTo>
                  <a:lnTo>
                    <a:pt x="9930" y="14157"/>
                  </a:lnTo>
                  <a:lnTo>
                    <a:pt x="10692" y="14574"/>
                  </a:lnTo>
                  <a:lnTo>
                    <a:pt x="10907" y="13752"/>
                  </a:lnTo>
                  <a:lnTo>
                    <a:pt x="11621" y="11169"/>
                  </a:lnTo>
                  <a:lnTo>
                    <a:pt x="14205" y="10502"/>
                  </a:lnTo>
                  <a:lnTo>
                    <a:pt x="15050" y="10276"/>
                  </a:lnTo>
                  <a:lnTo>
                    <a:pt x="14621" y="9549"/>
                  </a:lnTo>
                  <a:lnTo>
                    <a:pt x="13228" y="7228"/>
                  </a:lnTo>
                  <a:lnTo>
                    <a:pt x="14574" y="4977"/>
                  </a:lnTo>
                  <a:lnTo>
                    <a:pt x="15002" y="4251"/>
                  </a:lnTo>
                  <a:lnTo>
                    <a:pt x="14157" y="4025"/>
                  </a:lnTo>
                  <a:lnTo>
                    <a:pt x="11490" y="3322"/>
                  </a:lnTo>
                  <a:lnTo>
                    <a:pt x="10811"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13"/>
            <p:cNvSpPr/>
            <p:nvPr/>
          </p:nvSpPr>
          <p:spPr>
            <a:xfrm>
              <a:off x="6648150"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25"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42" y="12085"/>
                  </a:lnTo>
                  <a:lnTo>
                    <a:pt x="7942"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2" y="10490"/>
                  </a:lnTo>
                  <a:lnTo>
                    <a:pt x="15050" y="10263"/>
                  </a:lnTo>
                  <a:lnTo>
                    <a:pt x="14609" y="9537"/>
                  </a:lnTo>
                  <a:lnTo>
                    <a:pt x="13228" y="7215"/>
                  </a:lnTo>
                  <a:lnTo>
                    <a:pt x="14573" y="4965"/>
                  </a:lnTo>
                  <a:lnTo>
                    <a:pt x="15002" y="4239"/>
                  </a:lnTo>
                  <a:lnTo>
                    <a:pt x="14157" y="4013"/>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13"/>
            <p:cNvSpPr/>
            <p:nvPr/>
          </p:nvSpPr>
          <p:spPr>
            <a:xfrm>
              <a:off x="6648150" y="4134575"/>
              <a:ext cx="376250" cy="365525"/>
            </a:xfrm>
            <a:custGeom>
              <a:avLst/>
              <a:gdLst/>
              <a:ahLst/>
              <a:cxnLst/>
              <a:rect l="l" t="t" r="r" b="b"/>
              <a:pathLst>
                <a:path w="15050" h="14621" extrusionOk="0">
                  <a:moveTo>
                    <a:pt x="4894" y="1286"/>
                  </a:moveTo>
                  <a:lnTo>
                    <a:pt x="7120" y="2512"/>
                  </a:lnTo>
                  <a:lnTo>
                    <a:pt x="7120" y="6310"/>
                  </a:lnTo>
                  <a:lnTo>
                    <a:pt x="4274" y="3560"/>
                  </a:lnTo>
                  <a:lnTo>
                    <a:pt x="4894"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25"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2" y="10501"/>
                  </a:lnTo>
                  <a:lnTo>
                    <a:pt x="15050" y="10275"/>
                  </a:lnTo>
                  <a:lnTo>
                    <a:pt x="14609" y="9549"/>
                  </a:lnTo>
                  <a:lnTo>
                    <a:pt x="13228" y="7227"/>
                  </a:lnTo>
                  <a:lnTo>
                    <a:pt x="14573" y="4977"/>
                  </a:lnTo>
                  <a:lnTo>
                    <a:pt x="15002" y="4251"/>
                  </a:lnTo>
                  <a:lnTo>
                    <a:pt x="14157" y="4024"/>
                  </a:lnTo>
                  <a:lnTo>
                    <a:pt x="11490" y="3322"/>
                  </a:lnTo>
                  <a:lnTo>
                    <a:pt x="10799"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13"/>
            <p:cNvSpPr/>
            <p:nvPr/>
          </p:nvSpPr>
          <p:spPr>
            <a:xfrm>
              <a:off x="6648150"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86" y="4846"/>
                  </a:lnTo>
                  <a:lnTo>
                    <a:pt x="3751" y="4203"/>
                  </a:lnTo>
                  <a:close/>
                  <a:moveTo>
                    <a:pt x="11382" y="4132"/>
                  </a:moveTo>
                  <a:lnTo>
                    <a:pt x="13728" y="4739"/>
                  </a:lnTo>
                  <a:lnTo>
                    <a:pt x="12442" y="6882"/>
                  </a:lnTo>
                  <a:lnTo>
                    <a:pt x="8525"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42" y="12085"/>
                  </a:lnTo>
                  <a:lnTo>
                    <a:pt x="7942"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53"/>
                  </a:lnTo>
                  <a:lnTo>
                    <a:pt x="4358" y="36"/>
                  </a:lnTo>
                  <a:lnTo>
                    <a:pt x="4143" y="857"/>
                  </a:lnTo>
                  <a:lnTo>
                    <a:pt x="3429" y="3441"/>
                  </a:lnTo>
                  <a:lnTo>
                    <a:pt x="845" y="4120"/>
                  </a:lnTo>
                  <a:lnTo>
                    <a:pt x="0" y="4334"/>
                  </a:lnTo>
                  <a:lnTo>
                    <a:pt x="429" y="5072"/>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80" y="14561"/>
                  </a:lnTo>
                  <a:lnTo>
                    <a:pt x="10906" y="13752"/>
                  </a:lnTo>
                  <a:lnTo>
                    <a:pt x="11621" y="11156"/>
                  </a:lnTo>
                  <a:lnTo>
                    <a:pt x="14192" y="10489"/>
                  </a:lnTo>
                  <a:lnTo>
                    <a:pt x="15050" y="10263"/>
                  </a:lnTo>
                  <a:lnTo>
                    <a:pt x="14609" y="9537"/>
                  </a:lnTo>
                  <a:lnTo>
                    <a:pt x="13228" y="7215"/>
                  </a:lnTo>
                  <a:lnTo>
                    <a:pt x="14573" y="4965"/>
                  </a:lnTo>
                  <a:lnTo>
                    <a:pt x="15002" y="4239"/>
                  </a:lnTo>
                  <a:lnTo>
                    <a:pt x="14157" y="4012"/>
                  </a:lnTo>
                  <a:lnTo>
                    <a:pt x="11490" y="3310"/>
                  </a:lnTo>
                  <a:lnTo>
                    <a:pt x="10799"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13"/>
            <p:cNvSpPr/>
            <p:nvPr/>
          </p:nvSpPr>
          <p:spPr>
            <a:xfrm>
              <a:off x="6268925" y="4499800"/>
              <a:ext cx="376275" cy="365250"/>
            </a:xfrm>
            <a:custGeom>
              <a:avLst/>
              <a:gdLst/>
              <a:ahLst/>
              <a:cxnLst/>
              <a:rect l="l" t="t" r="r" b="b"/>
              <a:pathLst>
                <a:path w="15051" h="14610" extrusionOk="0">
                  <a:moveTo>
                    <a:pt x="4906" y="1286"/>
                  </a:moveTo>
                  <a:lnTo>
                    <a:pt x="7120" y="2524"/>
                  </a:lnTo>
                  <a:lnTo>
                    <a:pt x="7120" y="6322"/>
                  </a:lnTo>
                  <a:lnTo>
                    <a:pt x="4275" y="3572"/>
                  </a:lnTo>
                  <a:lnTo>
                    <a:pt x="4906"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43" y="6882"/>
                  </a:lnTo>
                  <a:lnTo>
                    <a:pt x="8537" y="6882"/>
                  </a:lnTo>
                  <a:lnTo>
                    <a:pt x="11395" y="4132"/>
                  </a:lnTo>
                  <a:close/>
                  <a:moveTo>
                    <a:pt x="12562" y="7715"/>
                  </a:moveTo>
                  <a:lnTo>
                    <a:pt x="13788" y="9763"/>
                  </a:lnTo>
                  <a:lnTo>
                    <a:pt x="11311" y="10394"/>
                  </a:lnTo>
                  <a:lnTo>
                    <a:pt x="8549" y="7715"/>
                  </a:lnTo>
                  <a:close/>
                  <a:moveTo>
                    <a:pt x="6513" y="7715"/>
                  </a:moveTo>
                  <a:lnTo>
                    <a:pt x="3668" y="10478"/>
                  </a:lnTo>
                  <a:lnTo>
                    <a:pt x="1310" y="9858"/>
                  </a:lnTo>
                  <a:lnTo>
                    <a:pt x="2596" y="7715"/>
                  </a:lnTo>
                  <a:close/>
                  <a:moveTo>
                    <a:pt x="7954" y="8287"/>
                  </a:moveTo>
                  <a:lnTo>
                    <a:pt x="10800" y="11037"/>
                  </a:lnTo>
                  <a:lnTo>
                    <a:pt x="10168" y="13311"/>
                  </a:lnTo>
                  <a:lnTo>
                    <a:pt x="7954" y="12085"/>
                  </a:lnTo>
                  <a:lnTo>
                    <a:pt x="7954" y="8287"/>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41" y="5072"/>
                  </a:lnTo>
                  <a:lnTo>
                    <a:pt x="1822" y="7394"/>
                  </a:lnTo>
                  <a:lnTo>
                    <a:pt x="477" y="9632"/>
                  </a:lnTo>
                  <a:lnTo>
                    <a:pt x="48" y="10370"/>
                  </a:lnTo>
                  <a:lnTo>
                    <a:pt x="894" y="10597"/>
                  </a:lnTo>
                  <a:lnTo>
                    <a:pt x="3561" y="11287"/>
                  </a:lnTo>
                  <a:lnTo>
                    <a:pt x="4251" y="13788"/>
                  </a:lnTo>
                  <a:lnTo>
                    <a:pt x="4465" y="14609"/>
                  </a:lnTo>
                  <a:lnTo>
                    <a:pt x="5227" y="14192"/>
                  </a:lnTo>
                  <a:lnTo>
                    <a:pt x="7621" y="12859"/>
                  </a:lnTo>
                  <a:lnTo>
                    <a:pt x="9930" y="14145"/>
                  </a:lnTo>
                  <a:lnTo>
                    <a:pt x="10692" y="14561"/>
                  </a:lnTo>
                  <a:lnTo>
                    <a:pt x="10907" y="13752"/>
                  </a:lnTo>
                  <a:lnTo>
                    <a:pt x="11621" y="11156"/>
                  </a:lnTo>
                  <a:lnTo>
                    <a:pt x="14205" y="10489"/>
                  </a:lnTo>
                  <a:lnTo>
                    <a:pt x="15050" y="10263"/>
                  </a:lnTo>
                  <a:lnTo>
                    <a:pt x="14621" y="9537"/>
                  </a:lnTo>
                  <a:lnTo>
                    <a:pt x="13228" y="7215"/>
                  </a:lnTo>
                  <a:lnTo>
                    <a:pt x="14574" y="4965"/>
                  </a:lnTo>
                  <a:lnTo>
                    <a:pt x="15002" y="4239"/>
                  </a:lnTo>
                  <a:lnTo>
                    <a:pt x="14157" y="4012"/>
                  </a:lnTo>
                  <a:lnTo>
                    <a:pt x="11490" y="3310"/>
                  </a:lnTo>
                  <a:lnTo>
                    <a:pt x="10811"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13"/>
            <p:cNvSpPr/>
            <p:nvPr/>
          </p:nvSpPr>
          <p:spPr>
            <a:xfrm>
              <a:off x="975100" y="2673075"/>
              <a:ext cx="376275" cy="365550"/>
            </a:xfrm>
            <a:custGeom>
              <a:avLst/>
              <a:gdLst/>
              <a:ahLst/>
              <a:cxnLst/>
              <a:rect l="l" t="t" r="r" b="b"/>
              <a:pathLst>
                <a:path w="15051" h="14622" extrusionOk="0">
                  <a:moveTo>
                    <a:pt x="4906" y="1286"/>
                  </a:moveTo>
                  <a:lnTo>
                    <a:pt x="7121" y="2525"/>
                  </a:lnTo>
                  <a:lnTo>
                    <a:pt x="7121" y="6311"/>
                  </a:lnTo>
                  <a:lnTo>
                    <a:pt x="4275" y="3561"/>
                  </a:lnTo>
                  <a:lnTo>
                    <a:pt x="4906" y="1286"/>
                  </a:lnTo>
                  <a:close/>
                  <a:moveTo>
                    <a:pt x="10050" y="1251"/>
                  </a:moveTo>
                  <a:lnTo>
                    <a:pt x="10705" y="3656"/>
                  </a:lnTo>
                  <a:lnTo>
                    <a:pt x="7942" y="6335"/>
                  </a:lnTo>
                  <a:lnTo>
                    <a:pt x="7942" y="2429"/>
                  </a:lnTo>
                  <a:lnTo>
                    <a:pt x="7954" y="2429"/>
                  </a:lnTo>
                  <a:lnTo>
                    <a:pt x="10050" y="1251"/>
                  </a:lnTo>
                  <a:close/>
                  <a:moveTo>
                    <a:pt x="11395" y="4144"/>
                  </a:moveTo>
                  <a:lnTo>
                    <a:pt x="13729" y="4751"/>
                  </a:lnTo>
                  <a:lnTo>
                    <a:pt x="12443" y="6894"/>
                  </a:lnTo>
                  <a:lnTo>
                    <a:pt x="8526" y="6894"/>
                  </a:lnTo>
                  <a:lnTo>
                    <a:pt x="11395" y="4144"/>
                  </a:lnTo>
                  <a:close/>
                  <a:moveTo>
                    <a:pt x="3751" y="4227"/>
                  </a:moveTo>
                  <a:lnTo>
                    <a:pt x="6526" y="6906"/>
                  </a:lnTo>
                  <a:lnTo>
                    <a:pt x="2501" y="6906"/>
                  </a:lnTo>
                  <a:lnTo>
                    <a:pt x="1287" y="4870"/>
                  </a:lnTo>
                  <a:lnTo>
                    <a:pt x="3751" y="4227"/>
                  </a:lnTo>
                  <a:close/>
                  <a:moveTo>
                    <a:pt x="12562" y="7728"/>
                  </a:moveTo>
                  <a:lnTo>
                    <a:pt x="13788" y="9764"/>
                  </a:lnTo>
                  <a:lnTo>
                    <a:pt x="11312" y="10407"/>
                  </a:lnTo>
                  <a:lnTo>
                    <a:pt x="8550" y="7728"/>
                  </a:lnTo>
                  <a:close/>
                  <a:moveTo>
                    <a:pt x="6526" y="7716"/>
                  </a:moveTo>
                  <a:lnTo>
                    <a:pt x="3680" y="10466"/>
                  </a:lnTo>
                  <a:lnTo>
                    <a:pt x="1346" y="9859"/>
                  </a:lnTo>
                  <a:lnTo>
                    <a:pt x="2608" y="7716"/>
                  </a:lnTo>
                  <a:close/>
                  <a:moveTo>
                    <a:pt x="7954" y="8299"/>
                  </a:moveTo>
                  <a:lnTo>
                    <a:pt x="10800" y="11050"/>
                  </a:lnTo>
                  <a:lnTo>
                    <a:pt x="10169" y="13324"/>
                  </a:lnTo>
                  <a:lnTo>
                    <a:pt x="7954" y="12085"/>
                  </a:lnTo>
                  <a:lnTo>
                    <a:pt x="7954" y="8299"/>
                  </a:lnTo>
                  <a:close/>
                  <a:moveTo>
                    <a:pt x="7133" y="8287"/>
                  </a:moveTo>
                  <a:lnTo>
                    <a:pt x="7133" y="12193"/>
                  </a:lnTo>
                  <a:lnTo>
                    <a:pt x="7121" y="12193"/>
                  </a:lnTo>
                  <a:lnTo>
                    <a:pt x="5025" y="13371"/>
                  </a:lnTo>
                  <a:lnTo>
                    <a:pt x="4370" y="10966"/>
                  </a:lnTo>
                  <a:lnTo>
                    <a:pt x="7133" y="8287"/>
                  </a:lnTo>
                  <a:close/>
                  <a:moveTo>
                    <a:pt x="10586" y="1"/>
                  </a:moveTo>
                  <a:lnTo>
                    <a:pt x="9824" y="417"/>
                  </a:lnTo>
                  <a:lnTo>
                    <a:pt x="7430" y="1763"/>
                  </a:lnTo>
                  <a:lnTo>
                    <a:pt x="5121" y="465"/>
                  </a:lnTo>
                  <a:lnTo>
                    <a:pt x="4359" y="48"/>
                  </a:lnTo>
                  <a:lnTo>
                    <a:pt x="4144" y="870"/>
                  </a:lnTo>
                  <a:lnTo>
                    <a:pt x="3430" y="3453"/>
                  </a:lnTo>
                  <a:lnTo>
                    <a:pt x="846" y="4132"/>
                  </a:lnTo>
                  <a:lnTo>
                    <a:pt x="1" y="4346"/>
                  </a:lnTo>
                  <a:lnTo>
                    <a:pt x="430" y="5085"/>
                  </a:lnTo>
                  <a:lnTo>
                    <a:pt x="1823" y="7406"/>
                  </a:lnTo>
                  <a:lnTo>
                    <a:pt x="477" y="9645"/>
                  </a:lnTo>
                  <a:lnTo>
                    <a:pt x="49" y="10383"/>
                  </a:lnTo>
                  <a:lnTo>
                    <a:pt x="894" y="10597"/>
                  </a:lnTo>
                  <a:lnTo>
                    <a:pt x="3561" y="11300"/>
                  </a:lnTo>
                  <a:lnTo>
                    <a:pt x="4251" y="13800"/>
                  </a:lnTo>
                  <a:lnTo>
                    <a:pt x="4466" y="14621"/>
                  </a:lnTo>
                  <a:lnTo>
                    <a:pt x="5228" y="14205"/>
                  </a:lnTo>
                  <a:lnTo>
                    <a:pt x="7621" y="12859"/>
                  </a:lnTo>
                  <a:lnTo>
                    <a:pt x="9931" y="14157"/>
                  </a:lnTo>
                  <a:lnTo>
                    <a:pt x="10693" y="14574"/>
                  </a:lnTo>
                  <a:lnTo>
                    <a:pt x="10907" y="13752"/>
                  </a:lnTo>
                  <a:lnTo>
                    <a:pt x="11633" y="11169"/>
                  </a:lnTo>
                  <a:lnTo>
                    <a:pt x="14205" y="10502"/>
                  </a:lnTo>
                  <a:lnTo>
                    <a:pt x="15050" y="10276"/>
                  </a:lnTo>
                  <a:lnTo>
                    <a:pt x="14622" y="9549"/>
                  </a:lnTo>
                  <a:lnTo>
                    <a:pt x="13241" y="7228"/>
                  </a:lnTo>
                  <a:lnTo>
                    <a:pt x="14574" y="4977"/>
                  </a:lnTo>
                  <a:lnTo>
                    <a:pt x="15003" y="4251"/>
                  </a:lnTo>
                  <a:lnTo>
                    <a:pt x="14157" y="4025"/>
                  </a:lnTo>
                  <a:lnTo>
                    <a:pt x="11490" y="3322"/>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13"/>
            <p:cNvSpPr/>
            <p:nvPr/>
          </p:nvSpPr>
          <p:spPr>
            <a:xfrm>
              <a:off x="975700" y="2307850"/>
              <a:ext cx="375975" cy="365250"/>
            </a:xfrm>
            <a:custGeom>
              <a:avLst/>
              <a:gdLst/>
              <a:ahLst/>
              <a:cxnLst/>
              <a:rect l="l" t="t" r="r" b="b"/>
              <a:pathLst>
                <a:path w="15039" h="14610" extrusionOk="0">
                  <a:moveTo>
                    <a:pt x="4882" y="1298"/>
                  </a:moveTo>
                  <a:lnTo>
                    <a:pt x="7097" y="2525"/>
                  </a:lnTo>
                  <a:lnTo>
                    <a:pt x="7097" y="6323"/>
                  </a:lnTo>
                  <a:lnTo>
                    <a:pt x="4251" y="3573"/>
                  </a:lnTo>
                  <a:lnTo>
                    <a:pt x="4882" y="1298"/>
                  </a:lnTo>
                  <a:close/>
                  <a:moveTo>
                    <a:pt x="10026" y="1251"/>
                  </a:moveTo>
                  <a:lnTo>
                    <a:pt x="10681" y="3644"/>
                  </a:lnTo>
                  <a:lnTo>
                    <a:pt x="7918" y="6323"/>
                  </a:lnTo>
                  <a:lnTo>
                    <a:pt x="7918" y="2430"/>
                  </a:lnTo>
                  <a:lnTo>
                    <a:pt x="7930" y="2430"/>
                  </a:lnTo>
                  <a:lnTo>
                    <a:pt x="10026" y="1251"/>
                  </a:lnTo>
                  <a:close/>
                  <a:moveTo>
                    <a:pt x="11371" y="4132"/>
                  </a:moveTo>
                  <a:lnTo>
                    <a:pt x="13705" y="4751"/>
                  </a:lnTo>
                  <a:lnTo>
                    <a:pt x="12419" y="6894"/>
                  </a:lnTo>
                  <a:lnTo>
                    <a:pt x="8502" y="6894"/>
                  </a:lnTo>
                  <a:lnTo>
                    <a:pt x="11371" y="4132"/>
                  </a:lnTo>
                  <a:close/>
                  <a:moveTo>
                    <a:pt x="3727" y="4227"/>
                  </a:moveTo>
                  <a:lnTo>
                    <a:pt x="6502" y="6906"/>
                  </a:lnTo>
                  <a:lnTo>
                    <a:pt x="2477" y="6906"/>
                  </a:lnTo>
                  <a:lnTo>
                    <a:pt x="1263" y="4870"/>
                  </a:lnTo>
                  <a:lnTo>
                    <a:pt x="3727" y="4227"/>
                  </a:lnTo>
                  <a:close/>
                  <a:moveTo>
                    <a:pt x="12538" y="7728"/>
                  </a:moveTo>
                  <a:lnTo>
                    <a:pt x="13752" y="9764"/>
                  </a:lnTo>
                  <a:lnTo>
                    <a:pt x="11288" y="10407"/>
                  </a:lnTo>
                  <a:lnTo>
                    <a:pt x="8526" y="7728"/>
                  </a:lnTo>
                  <a:close/>
                  <a:moveTo>
                    <a:pt x="6502" y="7728"/>
                  </a:moveTo>
                  <a:lnTo>
                    <a:pt x="3656" y="10478"/>
                  </a:lnTo>
                  <a:lnTo>
                    <a:pt x="1310" y="9871"/>
                  </a:lnTo>
                  <a:lnTo>
                    <a:pt x="2584" y="7728"/>
                  </a:lnTo>
                  <a:close/>
                  <a:moveTo>
                    <a:pt x="7930" y="8299"/>
                  </a:moveTo>
                  <a:lnTo>
                    <a:pt x="10764" y="11062"/>
                  </a:lnTo>
                  <a:lnTo>
                    <a:pt x="10145" y="13336"/>
                  </a:lnTo>
                  <a:lnTo>
                    <a:pt x="7930" y="12097"/>
                  </a:lnTo>
                  <a:lnTo>
                    <a:pt x="7930" y="8299"/>
                  </a:lnTo>
                  <a:close/>
                  <a:moveTo>
                    <a:pt x="7109" y="8299"/>
                  </a:moveTo>
                  <a:lnTo>
                    <a:pt x="7109" y="12205"/>
                  </a:lnTo>
                  <a:lnTo>
                    <a:pt x="7097" y="12205"/>
                  </a:lnTo>
                  <a:lnTo>
                    <a:pt x="5001" y="13383"/>
                  </a:lnTo>
                  <a:lnTo>
                    <a:pt x="4346" y="10978"/>
                  </a:lnTo>
                  <a:lnTo>
                    <a:pt x="7109" y="8299"/>
                  </a:lnTo>
                  <a:close/>
                  <a:moveTo>
                    <a:pt x="10573" y="1"/>
                  </a:moveTo>
                  <a:lnTo>
                    <a:pt x="9823" y="417"/>
                  </a:lnTo>
                  <a:lnTo>
                    <a:pt x="7418" y="1751"/>
                  </a:lnTo>
                  <a:lnTo>
                    <a:pt x="5120" y="465"/>
                  </a:lnTo>
                  <a:lnTo>
                    <a:pt x="4358" y="48"/>
                  </a:lnTo>
                  <a:lnTo>
                    <a:pt x="4132" y="858"/>
                  </a:lnTo>
                  <a:lnTo>
                    <a:pt x="3418" y="3453"/>
                  </a:lnTo>
                  <a:lnTo>
                    <a:pt x="846" y="4120"/>
                  </a:lnTo>
                  <a:lnTo>
                    <a:pt x="1" y="4346"/>
                  </a:lnTo>
                  <a:lnTo>
                    <a:pt x="429" y="5073"/>
                  </a:lnTo>
                  <a:lnTo>
                    <a:pt x="1810" y="7394"/>
                  </a:lnTo>
                  <a:lnTo>
                    <a:pt x="477" y="9645"/>
                  </a:lnTo>
                  <a:lnTo>
                    <a:pt x="36" y="10371"/>
                  </a:lnTo>
                  <a:lnTo>
                    <a:pt x="894" y="10597"/>
                  </a:lnTo>
                  <a:lnTo>
                    <a:pt x="3549" y="11300"/>
                  </a:lnTo>
                  <a:lnTo>
                    <a:pt x="4239" y="13800"/>
                  </a:lnTo>
                  <a:lnTo>
                    <a:pt x="4466" y="14610"/>
                  </a:lnTo>
                  <a:lnTo>
                    <a:pt x="5216" y="14193"/>
                  </a:lnTo>
                  <a:lnTo>
                    <a:pt x="7609" y="12859"/>
                  </a:lnTo>
                  <a:lnTo>
                    <a:pt x="9919" y="14145"/>
                  </a:lnTo>
                  <a:lnTo>
                    <a:pt x="10681" y="14574"/>
                  </a:lnTo>
                  <a:lnTo>
                    <a:pt x="10907" y="13752"/>
                  </a:lnTo>
                  <a:lnTo>
                    <a:pt x="11621" y="11157"/>
                  </a:lnTo>
                  <a:lnTo>
                    <a:pt x="14193" y="10490"/>
                  </a:lnTo>
                  <a:lnTo>
                    <a:pt x="15038" y="10264"/>
                  </a:lnTo>
                  <a:lnTo>
                    <a:pt x="14610" y="9538"/>
                  </a:lnTo>
                  <a:lnTo>
                    <a:pt x="13229" y="7216"/>
                  </a:lnTo>
                  <a:lnTo>
                    <a:pt x="14562" y="4966"/>
                  </a:lnTo>
                  <a:lnTo>
                    <a:pt x="15003" y="4239"/>
                  </a:lnTo>
                  <a:lnTo>
                    <a:pt x="14145" y="4013"/>
                  </a:lnTo>
                  <a:lnTo>
                    <a:pt x="11490" y="3322"/>
                  </a:lnTo>
                  <a:lnTo>
                    <a:pt x="10800"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13"/>
            <p:cNvSpPr/>
            <p:nvPr/>
          </p:nvSpPr>
          <p:spPr>
            <a:xfrm>
              <a:off x="975100" y="1942325"/>
              <a:ext cx="376275" cy="365550"/>
            </a:xfrm>
            <a:custGeom>
              <a:avLst/>
              <a:gdLst/>
              <a:ahLst/>
              <a:cxnLst/>
              <a:rect l="l" t="t" r="r" b="b"/>
              <a:pathLst>
                <a:path w="15051" h="14622" extrusionOk="0">
                  <a:moveTo>
                    <a:pt x="4906" y="1299"/>
                  </a:moveTo>
                  <a:lnTo>
                    <a:pt x="7121" y="2537"/>
                  </a:lnTo>
                  <a:lnTo>
                    <a:pt x="7121" y="6335"/>
                  </a:lnTo>
                  <a:lnTo>
                    <a:pt x="4275" y="3573"/>
                  </a:lnTo>
                  <a:lnTo>
                    <a:pt x="4906" y="1299"/>
                  </a:lnTo>
                  <a:close/>
                  <a:moveTo>
                    <a:pt x="10050" y="1251"/>
                  </a:moveTo>
                  <a:lnTo>
                    <a:pt x="10705" y="3656"/>
                  </a:lnTo>
                  <a:lnTo>
                    <a:pt x="7942" y="6335"/>
                  </a:lnTo>
                  <a:lnTo>
                    <a:pt x="7942" y="2430"/>
                  </a:lnTo>
                  <a:lnTo>
                    <a:pt x="7954" y="2430"/>
                  </a:lnTo>
                  <a:lnTo>
                    <a:pt x="10050" y="1251"/>
                  </a:lnTo>
                  <a:close/>
                  <a:moveTo>
                    <a:pt x="11395" y="4144"/>
                  </a:moveTo>
                  <a:lnTo>
                    <a:pt x="13729" y="4751"/>
                  </a:lnTo>
                  <a:lnTo>
                    <a:pt x="12443" y="6895"/>
                  </a:lnTo>
                  <a:lnTo>
                    <a:pt x="8526" y="6895"/>
                  </a:lnTo>
                  <a:lnTo>
                    <a:pt x="11395" y="4144"/>
                  </a:lnTo>
                  <a:close/>
                  <a:moveTo>
                    <a:pt x="3751" y="4228"/>
                  </a:moveTo>
                  <a:lnTo>
                    <a:pt x="6526" y="6906"/>
                  </a:lnTo>
                  <a:lnTo>
                    <a:pt x="2501" y="6906"/>
                  </a:lnTo>
                  <a:lnTo>
                    <a:pt x="1287" y="4870"/>
                  </a:lnTo>
                  <a:lnTo>
                    <a:pt x="3751" y="4228"/>
                  </a:lnTo>
                  <a:close/>
                  <a:moveTo>
                    <a:pt x="12562" y="7728"/>
                  </a:moveTo>
                  <a:lnTo>
                    <a:pt x="13788" y="9764"/>
                  </a:lnTo>
                  <a:lnTo>
                    <a:pt x="11312" y="10407"/>
                  </a:lnTo>
                  <a:lnTo>
                    <a:pt x="8550" y="7728"/>
                  </a:lnTo>
                  <a:close/>
                  <a:moveTo>
                    <a:pt x="6537" y="7728"/>
                  </a:moveTo>
                  <a:lnTo>
                    <a:pt x="3680" y="10478"/>
                  </a:lnTo>
                  <a:lnTo>
                    <a:pt x="1346" y="9871"/>
                  </a:lnTo>
                  <a:lnTo>
                    <a:pt x="2620" y="7728"/>
                  </a:lnTo>
                  <a:close/>
                  <a:moveTo>
                    <a:pt x="7954" y="8311"/>
                  </a:moveTo>
                  <a:lnTo>
                    <a:pt x="10788" y="11062"/>
                  </a:lnTo>
                  <a:lnTo>
                    <a:pt x="10169" y="13336"/>
                  </a:lnTo>
                  <a:lnTo>
                    <a:pt x="7954" y="12109"/>
                  </a:lnTo>
                  <a:lnTo>
                    <a:pt x="7954" y="8311"/>
                  </a:lnTo>
                  <a:close/>
                  <a:moveTo>
                    <a:pt x="7133" y="8311"/>
                  </a:moveTo>
                  <a:lnTo>
                    <a:pt x="7133" y="12205"/>
                  </a:lnTo>
                  <a:lnTo>
                    <a:pt x="7121" y="12205"/>
                  </a:lnTo>
                  <a:lnTo>
                    <a:pt x="5025" y="13383"/>
                  </a:lnTo>
                  <a:lnTo>
                    <a:pt x="4370" y="10990"/>
                  </a:lnTo>
                  <a:lnTo>
                    <a:pt x="7133" y="8311"/>
                  </a:lnTo>
                  <a:close/>
                  <a:moveTo>
                    <a:pt x="10586" y="1"/>
                  </a:moveTo>
                  <a:lnTo>
                    <a:pt x="9824" y="418"/>
                  </a:lnTo>
                  <a:lnTo>
                    <a:pt x="7430" y="1763"/>
                  </a:lnTo>
                  <a:lnTo>
                    <a:pt x="5121" y="465"/>
                  </a:lnTo>
                  <a:lnTo>
                    <a:pt x="4359" y="48"/>
                  </a:lnTo>
                  <a:lnTo>
                    <a:pt x="4144" y="870"/>
                  </a:lnTo>
                  <a:lnTo>
                    <a:pt x="3430" y="3454"/>
                  </a:lnTo>
                  <a:lnTo>
                    <a:pt x="846" y="4132"/>
                  </a:lnTo>
                  <a:lnTo>
                    <a:pt x="1" y="4347"/>
                  </a:lnTo>
                  <a:lnTo>
                    <a:pt x="430" y="5085"/>
                  </a:lnTo>
                  <a:lnTo>
                    <a:pt x="1823"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93" y="14574"/>
                  </a:lnTo>
                  <a:lnTo>
                    <a:pt x="10907" y="13753"/>
                  </a:lnTo>
                  <a:lnTo>
                    <a:pt x="11633" y="11169"/>
                  </a:lnTo>
                  <a:lnTo>
                    <a:pt x="14205" y="10502"/>
                  </a:lnTo>
                  <a:lnTo>
                    <a:pt x="15050" y="10276"/>
                  </a:lnTo>
                  <a:lnTo>
                    <a:pt x="14622" y="9550"/>
                  </a:lnTo>
                  <a:lnTo>
                    <a:pt x="13241" y="7228"/>
                  </a:lnTo>
                  <a:lnTo>
                    <a:pt x="14574" y="4978"/>
                  </a:lnTo>
                  <a:lnTo>
                    <a:pt x="15003" y="4251"/>
                  </a:lnTo>
                  <a:lnTo>
                    <a:pt x="14157" y="4025"/>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13"/>
            <p:cNvSpPr/>
            <p:nvPr/>
          </p:nvSpPr>
          <p:spPr>
            <a:xfrm>
              <a:off x="975100" y="846675"/>
              <a:ext cx="376275" cy="365525"/>
            </a:xfrm>
            <a:custGeom>
              <a:avLst/>
              <a:gdLst/>
              <a:ahLst/>
              <a:cxnLst/>
              <a:rect l="l" t="t" r="r" b="b"/>
              <a:pathLst>
                <a:path w="15051" h="14621" extrusionOk="0">
                  <a:moveTo>
                    <a:pt x="10050" y="1238"/>
                  </a:moveTo>
                  <a:lnTo>
                    <a:pt x="10705" y="3631"/>
                  </a:lnTo>
                  <a:lnTo>
                    <a:pt x="7942" y="6310"/>
                  </a:lnTo>
                  <a:lnTo>
                    <a:pt x="7942" y="2417"/>
                  </a:lnTo>
                  <a:lnTo>
                    <a:pt x="7954" y="2417"/>
                  </a:lnTo>
                  <a:lnTo>
                    <a:pt x="10050" y="1238"/>
                  </a:lnTo>
                  <a:close/>
                  <a:moveTo>
                    <a:pt x="4906" y="1286"/>
                  </a:moveTo>
                  <a:lnTo>
                    <a:pt x="7121" y="2512"/>
                  </a:lnTo>
                  <a:lnTo>
                    <a:pt x="7121" y="6322"/>
                  </a:lnTo>
                  <a:lnTo>
                    <a:pt x="4275" y="3572"/>
                  </a:lnTo>
                  <a:lnTo>
                    <a:pt x="4906" y="1286"/>
                  </a:lnTo>
                  <a:close/>
                  <a:moveTo>
                    <a:pt x="3751" y="4215"/>
                  </a:moveTo>
                  <a:lnTo>
                    <a:pt x="6526" y="6894"/>
                  </a:lnTo>
                  <a:lnTo>
                    <a:pt x="2501" y="6894"/>
                  </a:lnTo>
                  <a:lnTo>
                    <a:pt x="1287" y="4858"/>
                  </a:lnTo>
                  <a:lnTo>
                    <a:pt x="3751" y="4215"/>
                  </a:lnTo>
                  <a:close/>
                  <a:moveTo>
                    <a:pt x="11395" y="4131"/>
                  </a:moveTo>
                  <a:lnTo>
                    <a:pt x="13729" y="4751"/>
                  </a:lnTo>
                  <a:lnTo>
                    <a:pt x="12467" y="6894"/>
                  </a:lnTo>
                  <a:lnTo>
                    <a:pt x="8550" y="6894"/>
                  </a:lnTo>
                  <a:lnTo>
                    <a:pt x="11395" y="4131"/>
                  </a:lnTo>
                  <a:close/>
                  <a:moveTo>
                    <a:pt x="12562" y="7715"/>
                  </a:moveTo>
                  <a:lnTo>
                    <a:pt x="13788" y="9751"/>
                  </a:lnTo>
                  <a:lnTo>
                    <a:pt x="11312" y="10394"/>
                  </a:lnTo>
                  <a:lnTo>
                    <a:pt x="8550" y="7715"/>
                  </a:lnTo>
                  <a:close/>
                  <a:moveTo>
                    <a:pt x="6526" y="7727"/>
                  </a:moveTo>
                  <a:lnTo>
                    <a:pt x="3680" y="10477"/>
                  </a:lnTo>
                  <a:lnTo>
                    <a:pt x="1334" y="9870"/>
                  </a:lnTo>
                  <a:lnTo>
                    <a:pt x="2608" y="7727"/>
                  </a:lnTo>
                  <a:close/>
                  <a:moveTo>
                    <a:pt x="7954" y="8287"/>
                  </a:moveTo>
                  <a:lnTo>
                    <a:pt x="10788" y="11049"/>
                  </a:lnTo>
                  <a:lnTo>
                    <a:pt x="10169" y="13323"/>
                  </a:lnTo>
                  <a:lnTo>
                    <a:pt x="7954" y="12085"/>
                  </a:lnTo>
                  <a:lnTo>
                    <a:pt x="7954" y="8287"/>
                  </a:lnTo>
                  <a:close/>
                  <a:moveTo>
                    <a:pt x="7133" y="8287"/>
                  </a:moveTo>
                  <a:lnTo>
                    <a:pt x="7133" y="12192"/>
                  </a:lnTo>
                  <a:lnTo>
                    <a:pt x="7121" y="12192"/>
                  </a:lnTo>
                  <a:lnTo>
                    <a:pt x="5025" y="13371"/>
                  </a:lnTo>
                  <a:lnTo>
                    <a:pt x="4370" y="10966"/>
                  </a:lnTo>
                  <a:lnTo>
                    <a:pt x="7133" y="8287"/>
                  </a:lnTo>
                  <a:close/>
                  <a:moveTo>
                    <a:pt x="10586" y="0"/>
                  </a:moveTo>
                  <a:lnTo>
                    <a:pt x="9824" y="417"/>
                  </a:lnTo>
                  <a:lnTo>
                    <a:pt x="7430" y="1762"/>
                  </a:lnTo>
                  <a:lnTo>
                    <a:pt x="5121" y="464"/>
                  </a:lnTo>
                  <a:lnTo>
                    <a:pt x="4359" y="48"/>
                  </a:lnTo>
                  <a:lnTo>
                    <a:pt x="4144" y="869"/>
                  </a:lnTo>
                  <a:lnTo>
                    <a:pt x="3430" y="3453"/>
                  </a:lnTo>
                  <a:lnTo>
                    <a:pt x="846" y="4120"/>
                  </a:lnTo>
                  <a:lnTo>
                    <a:pt x="1" y="4346"/>
                  </a:lnTo>
                  <a:lnTo>
                    <a:pt x="430" y="5072"/>
                  </a:lnTo>
                  <a:lnTo>
                    <a:pt x="1823" y="7394"/>
                  </a:lnTo>
                  <a:lnTo>
                    <a:pt x="477" y="9644"/>
                  </a:lnTo>
                  <a:lnTo>
                    <a:pt x="49" y="10370"/>
                  </a:lnTo>
                  <a:lnTo>
                    <a:pt x="894" y="10597"/>
                  </a:lnTo>
                  <a:lnTo>
                    <a:pt x="3561" y="11299"/>
                  </a:lnTo>
                  <a:lnTo>
                    <a:pt x="4240" y="13799"/>
                  </a:lnTo>
                  <a:lnTo>
                    <a:pt x="4466" y="14621"/>
                  </a:lnTo>
                  <a:lnTo>
                    <a:pt x="5228" y="14204"/>
                  </a:lnTo>
                  <a:lnTo>
                    <a:pt x="7621" y="12859"/>
                  </a:lnTo>
                  <a:lnTo>
                    <a:pt x="9931" y="14157"/>
                  </a:lnTo>
                  <a:lnTo>
                    <a:pt x="10693" y="14573"/>
                  </a:lnTo>
                  <a:lnTo>
                    <a:pt x="10907" y="13752"/>
                  </a:lnTo>
                  <a:lnTo>
                    <a:pt x="11633" y="11168"/>
                  </a:lnTo>
                  <a:lnTo>
                    <a:pt x="14205" y="10489"/>
                  </a:lnTo>
                  <a:lnTo>
                    <a:pt x="15050" y="10275"/>
                  </a:lnTo>
                  <a:lnTo>
                    <a:pt x="14622" y="9537"/>
                  </a:lnTo>
                  <a:lnTo>
                    <a:pt x="13241" y="7215"/>
                  </a:lnTo>
                  <a:lnTo>
                    <a:pt x="14574" y="4977"/>
                  </a:lnTo>
                  <a:lnTo>
                    <a:pt x="15003" y="4227"/>
                  </a:lnTo>
                  <a:lnTo>
                    <a:pt x="14157" y="4000"/>
                  </a:lnTo>
                  <a:lnTo>
                    <a:pt x="11490" y="3310"/>
                  </a:lnTo>
                  <a:lnTo>
                    <a:pt x="10812" y="798"/>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13"/>
            <p:cNvSpPr/>
            <p:nvPr/>
          </p:nvSpPr>
          <p:spPr>
            <a:xfrm>
              <a:off x="975100" y="1211600"/>
              <a:ext cx="376275" cy="365525"/>
            </a:xfrm>
            <a:custGeom>
              <a:avLst/>
              <a:gdLst/>
              <a:ahLst/>
              <a:cxnLst/>
              <a:rect l="l" t="t" r="r" b="b"/>
              <a:pathLst>
                <a:path w="15051" h="14621" extrusionOk="0">
                  <a:moveTo>
                    <a:pt x="4906" y="1298"/>
                  </a:moveTo>
                  <a:lnTo>
                    <a:pt x="7121" y="2536"/>
                  </a:lnTo>
                  <a:lnTo>
                    <a:pt x="7121" y="6334"/>
                  </a:lnTo>
                  <a:lnTo>
                    <a:pt x="4275" y="3572"/>
                  </a:lnTo>
                  <a:lnTo>
                    <a:pt x="4906" y="1298"/>
                  </a:lnTo>
                  <a:close/>
                  <a:moveTo>
                    <a:pt x="10050" y="1250"/>
                  </a:moveTo>
                  <a:lnTo>
                    <a:pt x="10705" y="3655"/>
                  </a:lnTo>
                  <a:lnTo>
                    <a:pt x="7942" y="6334"/>
                  </a:lnTo>
                  <a:lnTo>
                    <a:pt x="7942" y="2429"/>
                  </a:lnTo>
                  <a:lnTo>
                    <a:pt x="7954" y="2429"/>
                  </a:lnTo>
                  <a:lnTo>
                    <a:pt x="10050" y="1250"/>
                  </a:lnTo>
                  <a:close/>
                  <a:moveTo>
                    <a:pt x="3751" y="4227"/>
                  </a:moveTo>
                  <a:lnTo>
                    <a:pt x="6526" y="6906"/>
                  </a:lnTo>
                  <a:lnTo>
                    <a:pt x="2501" y="6906"/>
                  </a:lnTo>
                  <a:lnTo>
                    <a:pt x="1287" y="4870"/>
                  </a:lnTo>
                  <a:lnTo>
                    <a:pt x="3751" y="4227"/>
                  </a:lnTo>
                  <a:close/>
                  <a:moveTo>
                    <a:pt x="11395" y="4155"/>
                  </a:moveTo>
                  <a:lnTo>
                    <a:pt x="13729" y="4763"/>
                  </a:lnTo>
                  <a:lnTo>
                    <a:pt x="12443" y="6906"/>
                  </a:lnTo>
                  <a:lnTo>
                    <a:pt x="8526" y="6906"/>
                  </a:lnTo>
                  <a:lnTo>
                    <a:pt x="11395" y="4155"/>
                  </a:lnTo>
                  <a:close/>
                  <a:moveTo>
                    <a:pt x="12562" y="7727"/>
                  </a:moveTo>
                  <a:lnTo>
                    <a:pt x="13788" y="9763"/>
                  </a:lnTo>
                  <a:lnTo>
                    <a:pt x="11312" y="10406"/>
                  </a:lnTo>
                  <a:lnTo>
                    <a:pt x="8550" y="7727"/>
                  </a:lnTo>
                  <a:close/>
                  <a:moveTo>
                    <a:pt x="6537" y="7739"/>
                  </a:moveTo>
                  <a:lnTo>
                    <a:pt x="3680" y="10501"/>
                  </a:lnTo>
                  <a:lnTo>
                    <a:pt x="1346" y="9882"/>
                  </a:lnTo>
                  <a:lnTo>
                    <a:pt x="2620" y="7739"/>
                  </a:lnTo>
                  <a:close/>
                  <a:moveTo>
                    <a:pt x="7954" y="8311"/>
                  </a:moveTo>
                  <a:lnTo>
                    <a:pt x="10788" y="11061"/>
                  </a:lnTo>
                  <a:lnTo>
                    <a:pt x="10169" y="13335"/>
                  </a:lnTo>
                  <a:lnTo>
                    <a:pt x="7954" y="12097"/>
                  </a:lnTo>
                  <a:lnTo>
                    <a:pt x="7954" y="8311"/>
                  </a:lnTo>
                  <a:close/>
                  <a:moveTo>
                    <a:pt x="7133" y="8311"/>
                  </a:moveTo>
                  <a:lnTo>
                    <a:pt x="7133" y="12204"/>
                  </a:lnTo>
                  <a:lnTo>
                    <a:pt x="7121" y="12204"/>
                  </a:lnTo>
                  <a:lnTo>
                    <a:pt x="5025" y="13383"/>
                  </a:lnTo>
                  <a:lnTo>
                    <a:pt x="4370" y="10989"/>
                  </a:lnTo>
                  <a:lnTo>
                    <a:pt x="7133" y="8311"/>
                  </a:lnTo>
                  <a:close/>
                  <a:moveTo>
                    <a:pt x="10586" y="0"/>
                  </a:moveTo>
                  <a:lnTo>
                    <a:pt x="9824" y="417"/>
                  </a:lnTo>
                  <a:lnTo>
                    <a:pt x="7430" y="1762"/>
                  </a:lnTo>
                  <a:lnTo>
                    <a:pt x="5121" y="464"/>
                  </a:lnTo>
                  <a:lnTo>
                    <a:pt x="4359" y="48"/>
                  </a:lnTo>
                  <a:lnTo>
                    <a:pt x="4144" y="869"/>
                  </a:lnTo>
                  <a:lnTo>
                    <a:pt x="3430" y="3453"/>
                  </a:lnTo>
                  <a:lnTo>
                    <a:pt x="846" y="4120"/>
                  </a:lnTo>
                  <a:lnTo>
                    <a:pt x="1" y="4346"/>
                  </a:lnTo>
                  <a:lnTo>
                    <a:pt x="430" y="5072"/>
                  </a:lnTo>
                  <a:lnTo>
                    <a:pt x="1823"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93" y="14573"/>
                  </a:lnTo>
                  <a:lnTo>
                    <a:pt x="10907" y="13752"/>
                  </a:lnTo>
                  <a:lnTo>
                    <a:pt x="11633" y="11168"/>
                  </a:lnTo>
                  <a:lnTo>
                    <a:pt x="14205" y="10489"/>
                  </a:lnTo>
                  <a:lnTo>
                    <a:pt x="15050" y="10275"/>
                  </a:lnTo>
                  <a:lnTo>
                    <a:pt x="14622" y="9537"/>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13"/>
            <p:cNvSpPr/>
            <p:nvPr/>
          </p:nvSpPr>
          <p:spPr>
            <a:xfrm>
              <a:off x="975100" y="1577100"/>
              <a:ext cx="376275" cy="365250"/>
            </a:xfrm>
            <a:custGeom>
              <a:avLst/>
              <a:gdLst/>
              <a:ahLst/>
              <a:cxnLst/>
              <a:rect l="l" t="t" r="r" b="b"/>
              <a:pathLst>
                <a:path w="15051" h="14610" extrusionOk="0">
                  <a:moveTo>
                    <a:pt x="4906" y="1299"/>
                  </a:moveTo>
                  <a:lnTo>
                    <a:pt x="7121" y="2525"/>
                  </a:lnTo>
                  <a:lnTo>
                    <a:pt x="7121" y="6323"/>
                  </a:lnTo>
                  <a:lnTo>
                    <a:pt x="4275" y="3573"/>
                  </a:lnTo>
                  <a:lnTo>
                    <a:pt x="4906" y="1299"/>
                  </a:lnTo>
                  <a:close/>
                  <a:moveTo>
                    <a:pt x="10050" y="1251"/>
                  </a:moveTo>
                  <a:lnTo>
                    <a:pt x="10705" y="3644"/>
                  </a:lnTo>
                  <a:lnTo>
                    <a:pt x="7942" y="6323"/>
                  </a:lnTo>
                  <a:lnTo>
                    <a:pt x="7942" y="2430"/>
                  </a:lnTo>
                  <a:lnTo>
                    <a:pt x="7954" y="2430"/>
                  </a:lnTo>
                  <a:lnTo>
                    <a:pt x="10050" y="1251"/>
                  </a:lnTo>
                  <a:close/>
                  <a:moveTo>
                    <a:pt x="3751" y="4228"/>
                  </a:moveTo>
                  <a:lnTo>
                    <a:pt x="6526" y="6906"/>
                  </a:lnTo>
                  <a:lnTo>
                    <a:pt x="2501" y="6906"/>
                  </a:lnTo>
                  <a:lnTo>
                    <a:pt x="1287" y="4871"/>
                  </a:lnTo>
                  <a:lnTo>
                    <a:pt x="3751" y="4228"/>
                  </a:lnTo>
                  <a:close/>
                  <a:moveTo>
                    <a:pt x="11395" y="4156"/>
                  </a:moveTo>
                  <a:lnTo>
                    <a:pt x="13729" y="4763"/>
                  </a:lnTo>
                  <a:lnTo>
                    <a:pt x="12443" y="6906"/>
                  </a:lnTo>
                  <a:lnTo>
                    <a:pt x="8526" y="6906"/>
                  </a:lnTo>
                  <a:lnTo>
                    <a:pt x="11395" y="4156"/>
                  </a:lnTo>
                  <a:close/>
                  <a:moveTo>
                    <a:pt x="12562" y="7728"/>
                  </a:moveTo>
                  <a:lnTo>
                    <a:pt x="13776" y="9764"/>
                  </a:lnTo>
                  <a:lnTo>
                    <a:pt x="11312" y="10407"/>
                  </a:lnTo>
                  <a:lnTo>
                    <a:pt x="8550" y="7728"/>
                  </a:lnTo>
                  <a:close/>
                  <a:moveTo>
                    <a:pt x="6537" y="7704"/>
                  </a:moveTo>
                  <a:lnTo>
                    <a:pt x="3680" y="10478"/>
                  </a:lnTo>
                  <a:lnTo>
                    <a:pt x="1346" y="9859"/>
                  </a:lnTo>
                  <a:lnTo>
                    <a:pt x="2620" y="7704"/>
                  </a:lnTo>
                  <a:close/>
                  <a:moveTo>
                    <a:pt x="7954" y="8300"/>
                  </a:moveTo>
                  <a:lnTo>
                    <a:pt x="10788" y="11050"/>
                  </a:lnTo>
                  <a:lnTo>
                    <a:pt x="10169" y="13336"/>
                  </a:lnTo>
                  <a:lnTo>
                    <a:pt x="7954" y="12098"/>
                  </a:lnTo>
                  <a:lnTo>
                    <a:pt x="7954" y="8300"/>
                  </a:lnTo>
                  <a:close/>
                  <a:moveTo>
                    <a:pt x="7133" y="8300"/>
                  </a:moveTo>
                  <a:lnTo>
                    <a:pt x="7133" y="12205"/>
                  </a:lnTo>
                  <a:lnTo>
                    <a:pt x="7121" y="12205"/>
                  </a:lnTo>
                  <a:lnTo>
                    <a:pt x="5025" y="13383"/>
                  </a:lnTo>
                  <a:lnTo>
                    <a:pt x="4370" y="10978"/>
                  </a:lnTo>
                  <a:lnTo>
                    <a:pt x="7133" y="8300"/>
                  </a:lnTo>
                  <a:close/>
                  <a:moveTo>
                    <a:pt x="10586" y="1"/>
                  </a:moveTo>
                  <a:lnTo>
                    <a:pt x="9824" y="418"/>
                  </a:lnTo>
                  <a:lnTo>
                    <a:pt x="7430" y="1751"/>
                  </a:lnTo>
                  <a:lnTo>
                    <a:pt x="5121" y="465"/>
                  </a:lnTo>
                  <a:lnTo>
                    <a:pt x="4359" y="49"/>
                  </a:lnTo>
                  <a:lnTo>
                    <a:pt x="4144" y="858"/>
                  </a:lnTo>
                  <a:lnTo>
                    <a:pt x="3430" y="3454"/>
                  </a:lnTo>
                  <a:lnTo>
                    <a:pt x="846" y="4120"/>
                  </a:lnTo>
                  <a:lnTo>
                    <a:pt x="1" y="4347"/>
                  </a:lnTo>
                  <a:lnTo>
                    <a:pt x="430" y="5073"/>
                  </a:lnTo>
                  <a:lnTo>
                    <a:pt x="1823"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93" y="14574"/>
                  </a:lnTo>
                  <a:lnTo>
                    <a:pt x="10907" y="13753"/>
                  </a:lnTo>
                  <a:lnTo>
                    <a:pt x="11633" y="11157"/>
                  </a:lnTo>
                  <a:lnTo>
                    <a:pt x="14205" y="10490"/>
                  </a:lnTo>
                  <a:lnTo>
                    <a:pt x="15050" y="10264"/>
                  </a:lnTo>
                  <a:lnTo>
                    <a:pt x="14622" y="9538"/>
                  </a:lnTo>
                  <a:lnTo>
                    <a:pt x="13241" y="7216"/>
                  </a:lnTo>
                  <a:lnTo>
                    <a:pt x="14574" y="4966"/>
                  </a:lnTo>
                  <a:lnTo>
                    <a:pt x="15003" y="4239"/>
                  </a:lnTo>
                  <a:lnTo>
                    <a:pt x="14157" y="4013"/>
                  </a:lnTo>
                  <a:lnTo>
                    <a:pt x="11490" y="3323"/>
                  </a:lnTo>
                  <a:lnTo>
                    <a:pt x="10812" y="822"/>
                  </a:lnTo>
                  <a:lnTo>
                    <a:pt x="10586"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13"/>
            <p:cNvSpPr/>
            <p:nvPr/>
          </p:nvSpPr>
          <p:spPr>
            <a:xfrm>
              <a:off x="975100" y="3403825"/>
              <a:ext cx="376275" cy="365550"/>
            </a:xfrm>
            <a:custGeom>
              <a:avLst/>
              <a:gdLst/>
              <a:ahLst/>
              <a:cxnLst/>
              <a:rect l="l" t="t" r="r" b="b"/>
              <a:pathLst>
                <a:path w="15051" h="14622" extrusionOk="0">
                  <a:moveTo>
                    <a:pt x="4906" y="1286"/>
                  </a:moveTo>
                  <a:lnTo>
                    <a:pt x="7121" y="2525"/>
                  </a:lnTo>
                  <a:lnTo>
                    <a:pt x="7121" y="6311"/>
                  </a:lnTo>
                  <a:lnTo>
                    <a:pt x="4275" y="3560"/>
                  </a:lnTo>
                  <a:lnTo>
                    <a:pt x="4906" y="1286"/>
                  </a:lnTo>
                  <a:close/>
                  <a:moveTo>
                    <a:pt x="10050" y="1239"/>
                  </a:moveTo>
                  <a:lnTo>
                    <a:pt x="10705" y="3632"/>
                  </a:lnTo>
                  <a:lnTo>
                    <a:pt x="7942" y="6311"/>
                  </a:lnTo>
                  <a:lnTo>
                    <a:pt x="7942" y="2417"/>
                  </a:lnTo>
                  <a:lnTo>
                    <a:pt x="7954" y="2417"/>
                  </a:lnTo>
                  <a:lnTo>
                    <a:pt x="10050" y="1239"/>
                  </a:lnTo>
                  <a:close/>
                  <a:moveTo>
                    <a:pt x="3751" y="4215"/>
                  </a:moveTo>
                  <a:lnTo>
                    <a:pt x="6526" y="6894"/>
                  </a:lnTo>
                  <a:lnTo>
                    <a:pt x="2501" y="6894"/>
                  </a:lnTo>
                  <a:lnTo>
                    <a:pt x="1299" y="4858"/>
                  </a:lnTo>
                  <a:lnTo>
                    <a:pt x="3751" y="4215"/>
                  </a:lnTo>
                  <a:close/>
                  <a:moveTo>
                    <a:pt x="11395" y="4144"/>
                  </a:moveTo>
                  <a:lnTo>
                    <a:pt x="13729" y="4751"/>
                  </a:lnTo>
                  <a:lnTo>
                    <a:pt x="12443" y="6894"/>
                  </a:lnTo>
                  <a:lnTo>
                    <a:pt x="8526" y="6894"/>
                  </a:lnTo>
                  <a:lnTo>
                    <a:pt x="11395" y="4144"/>
                  </a:lnTo>
                  <a:close/>
                  <a:moveTo>
                    <a:pt x="12562" y="7716"/>
                  </a:moveTo>
                  <a:lnTo>
                    <a:pt x="13788" y="9752"/>
                  </a:lnTo>
                  <a:lnTo>
                    <a:pt x="11312" y="10395"/>
                  </a:lnTo>
                  <a:lnTo>
                    <a:pt x="8550" y="7716"/>
                  </a:lnTo>
                  <a:close/>
                  <a:moveTo>
                    <a:pt x="6526" y="7728"/>
                  </a:moveTo>
                  <a:lnTo>
                    <a:pt x="3668" y="10478"/>
                  </a:lnTo>
                  <a:lnTo>
                    <a:pt x="1334" y="9871"/>
                  </a:lnTo>
                  <a:lnTo>
                    <a:pt x="2608" y="7728"/>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3"/>
                  </a:lnTo>
                  <a:lnTo>
                    <a:pt x="5121" y="465"/>
                  </a:lnTo>
                  <a:lnTo>
                    <a:pt x="4359" y="48"/>
                  </a:lnTo>
                  <a:lnTo>
                    <a:pt x="4144" y="870"/>
                  </a:lnTo>
                  <a:lnTo>
                    <a:pt x="3430" y="3453"/>
                  </a:lnTo>
                  <a:lnTo>
                    <a:pt x="846" y="4132"/>
                  </a:lnTo>
                  <a:lnTo>
                    <a:pt x="1" y="4346"/>
                  </a:lnTo>
                  <a:lnTo>
                    <a:pt x="441" y="5084"/>
                  </a:lnTo>
                  <a:lnTo>
                    <a:pt x="1823" y="7406"/>
                  </a:lnTo>
                  <a:lnTo>
                    <a:pt x="477" y="9644"/>
                  </a:lnTo>
                  <a:lnTo>
                    <a:pt x="49" y="10383"/>
                  </a:lnTo>
                  <a:lnTo>
                    <a:pt x="894" y="10597"/>
                  </a:lnTo>
                  <a:lnTo>
                    <a:pt x="3561" y="11299"/>
                  </a:lnTo>
                  <a:lnTo>
                    <a:pt x="4251" y="13800"/>
                  </a:lnTo>
                  <a:lnTo>
                    <a:pt x="4466" y="14621"/>
                  </a:lnTo>
                  <a:lnTo>
                    <a:pt x="5228" y="14205"/>
                  </a:lnTo>
                  <a:lnTo>
                    <a:pt x="7621" y="12859"/>
                  </a:lnTo>
                  <a:lnTo>
                    <a:pt x="9931" y="14157"/>
                  </a:lnTo>
                  <a:lnTo>
                    <a:pt x="10693" y="14574"/>
                  </a:lnTo>
                  <a:lnTo>
                    <a:pt x="10907" y="13752"/>
                  </a:lnTo>
                  <a:lnTo>
                    <a:pt x="11633" y="11168"/>
                  </a:lnTo>
                  <a:lnTo>
                    <a:pt x="14205" y="10502"/>
                  </a:lnTo>
                  <a:lnTo>
                    <a:pt x="15050" y="10275"/>
                  </a:lnTo>
                  <a:lnTo>
                    <a:pt x="14622" y="9549"/>
                  </a:lnTo>
                  <a:lnTo>
                    <a:pt x="13241" y="7227"/>
                  </a:lnTo>
                  <a:lnTo>
                    <a:pt x="14574" y="4977"/>
                  </a:lnTo>
                  <a:lnTo>
                    <a:pt x="15003" y="4251"/>
                  </a:lnTo>
                  <a:lnTo>
                    <a:pt x="14157" y="4025"/>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13"/>
            <p:cNvSpPr/>
            <p:nvPr/>
          </p:nvSpPr>
          <p:spPr>
            <a:xfrm>
              <a:off x="596200" y="3403825"/>
              <a:ext cx="375950" cy="365550"/>
            </a:xfrm>
            <a:custGeom>
              <a:avLst/>
              <a:gdLst/>
              <a:ahLst/>
              <a:cxnLst/>
              <a:rect l="l" t="t" r="r" b="b"/>
              <a:pathLst>
                <a:path w="15038" h="14622" extrusionOk="0">
                  <a:moveTo>
                    <a:pt x="4894" y="1286"/>
                  </a:moveTo>
                  <a:lnTo>
                    <a:pt x="7108" y="2525"/>
                  </a:lnTo>
                  <a:lnTo>
                    <a:pt x="7108" y="6311"/>
                  </a:lnTo>
                  <a:lnTo>
                    <a:pt x="4263" y="3560"/>
                  </a:lnTo>
                  <a:lnTo>
                    <a:pt x="4894" y="1286"/>
                  </a:lnTo>
                  <a:close/>
                  <a:moveTo>
                    <a:pt x="10037" y="1239"/>
                  </a:moveTo>
                  <a:lnTo>
                    <a:pt x="10692" y="3632"/>
                  </a:lnTo>
                  <a:lnTo>
                    <a:pt x="7930" y="6311"/>
                  </a:lnTo>
                  <a:lnTo>
                    <a:pt x="7930" y="2417"/>
                  </a:lnTo>
                  <a:lnTo>
                    <a:pt x="7942" y="2417"/>
                  </a:lnTo>
                  <a:lnTo>
                    <a:pt x="10037" y="1239"/>
                  </a:lnTo>
                  <a:close/>
                  <a:moveTo>
                    <a:pt x="3751" y="4215"/>
                  </a:moveTo>
                  <a:lnTo>
                    <a:pt x="6513" y="6894"/>
                  </a:lnTo>
                  <a:lnTo>
                    <a:pt x="2501" y="6894"/>
                  </a:lnTo>
                  <a:lnTo>
                    <a:pt x="1274" y="4858"/>
                  </a:lnTo>
                  <a:lnTo>
                    <a:pt x="3751" y="4215"/>
                  </a:lnTo>
                  <a:close/>
                  <a:moveTo>
                    <a:pt x="11383" y="4144"/>
                  </a:moveTo>
                  <a:lnTo>
                    <a:pt x="13716" y="4751"/>
                  </a:lnTo>
                  <a:lnTo>
                    <a:pt x="12442" y="6894"/>
                  </a:lnTo>
                  <a:lnTo>
                    <a:pt x="8525" y="6894"/>
                  </a:lnTo>
                  <a:lnTo>
                    <a:pt x="11383" y="4144"/>
                  </a:lnTo>
                  <a:close/>
                  <a:moveTo>
                    <a:pt x="12561" y="7716"/>
                  </a:moveTo>
                  <a:lnTo>
                    <a:pt x="13776" y="9752"/>
                  </a:lnTo>
                  <a:lnTo>
                    <a:pt x="11311" y="10395"/>
                  </a:lnTo>
                  <a:lnTo>
                    <a:pt x="8537" y="7716"/>
                  </a:lnTo>
                  <a:close/>
                  <a:moveTo>
                    <a:pt x="6513" y="7728"/>
                  </a:moveTo>
                  <a:lnTo>
                    <a:pt x="3655" y="10478"/>
                  </a:lnTo>
                  <a:lnTo>
                    <a:pt x="1322" y="9871"/>
                  </a:lnTo>
                  <a:lnTo>
                    <a:pt x="2596" y="7728"/>
                  </a:lnTo>
                  <a:close/>
                  <a:moveTo>
                    <a:pt x="7942" y="8299"/>
                  </a:moveTo>
                  <a:lnTo>
                    <a:pt x="10787" y="11049"/>
                  </a:lnTo>
                  <a:lnTo>
                    <a:pt x="10156" y="13323"/>
                  </a:lnTo>
                  <a:lnTo>
                    <a:pt x="7942" y="12085"/>
                  </a:lnTo>
                  <a:lnTo>
                    <a:pt x="7942" y="8299"/>
                  </a:lnTo>
                  <a:close/>
                  <a:moveTo>
                    <a:pt x="7108" y="8299"/>
                  </a:moveTo>
                  <a:lnTo>
                    <a:pt x="7108" y="12192"/>
                  </a:lnTo>
                  <a:lnTo>
                    <a:pt x="7096" y="12192"/>
                  </a:lnTo>
                  <a:lnTo>
                    <a:pt x="5001" y="13371"/>
                  </a:lnTo>
                  <a:lnTo>
                    <a:pt x="4346" y="10978"/>
                  </a:lnTo>
                  <a:lnTo>
                    <a:pt x="7108" y="8299"/>
                  </a:lnTo>
                  <a:close/>
                  <a:moveTo>
                    <a:pt x="10573" y="0"/>
                  </a:moveTo>
                  <a:lnTo>
                    <a:pt x="9811" y="417"/>
                  </a:lnTo>
                  <a:lnTo>
                    <a:pt x="7418" y="1763"/>
                  </a:lnTo>
                  <a:lnTo>
                    <a:pt x="5120" y="465"/>
                  </a:lnTo>
                  <a:lnTo>
                    <a:pt x="4358" y="48"/>
                  </a:lnTo>
                  <a:lnTo>
                    <a:pt x="4132" y="870"/>
                  </a:lnTo>
                  <a:lnTo>
                    <a:pt x="3417" y="3453"/>
                  </a:lnTo>
                  <a:lnTo>
                    <a:pt x="846" y="4132"/>
                  </a:lnTo>
                  <a:lnTo>
                    <a:pt x="0" y="4346"/>
                  </a:lnTo>
                  <a:lnTo>
                    <a:pt x="429" y="5084"/>
                  </a:lnTo>
                  <a:lnTo>
                    <a:pt x="1810" y="7406"/>
                  </a:lnTo>
                  <a:lnTo>
                    <a:pt x="476" y="9644"/>
                  </a:lnTo>
                  <a:lnTo>
                    <a:pt x="36" y="10383"/>
                  </a:lnTo>
                  <a:lnTo>
                    <a:pt x="881" y="10597"/>
                  </a:lnTo>
                  <a:lnTo>
                    <a:pt x="3548" y="11299"/>
                  </a:lnTo>
                  <a:lnTo>
                    <a:pt x="4239" y="13800"/>
                  </a:lnTo>
                  <a:lnTo>
                    <a:pt x="4453" y="14621"/>
                  </a:lnTo>
                  <a:lnTo>
                    <a:pt x="5215" y="14205"/>
                  </a:lnTo>
                  <a:lnTo>
                    <a:pt x="7608" y="12859"/>
                  </a:lnTo>
                  <a:lnTo>
                    <a:pt x="9918" y="14157"/>
                  </a:lnTo>
                  <a:lnTo>
                    <a:pt x="10680" y="14574"/>
                  </a:lnTo>
                  <a:lnTo>
                    <a:pt x="10906" y="13752"/>
                  </a:lnTo>
                  <a:lnTo>
                    <a:pt x="11621" y="11168"/>
                  </a:lnTo>
                  <a:lnTo>
                    <a:pt x="14192" y="10502"/>
                  </a:lnTo>
                  <a:lnTo>
                    <a:pt x="15038" y="10275"/>
                  </a:lnTo>
                  <a:lnTo>
                    <a:pt x="14609" y="9549"/>
                  </a:lnTo>
                  <a:lnTo>
                    <a:pt x="13228" y="7227"/>
                  </a:lnTo>
                  <a:lnTo>
                    <a:pt x="14562" y="4977"/>
                  </a:lnTo>
                  <a:lnTo>
                    <a:pt x="14990" y="4251"/>
                  </a:lnTo>
                  <a:lnTo>
                    <a:pt x="14145" y="4025"/>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13"/>
            <p:cNvSpPr/>
            <p:nvPr/>
          </p:nvSpPr>
          <p:spPr>
            <a:xfrm>
              <a:off x="216975" y="3038600"/>
              <a:ext cx="376275" cy="365250"/>
            </a:xfrm>
            <a:custGeom>
              <a:avLst/>
              <a:gdLst/>
              <a:ahLst/>
              <a:cxnLst/>
              <a:rect l="l" t="t" r="r" b="b"/>
              <a:pathLst>
                <a:path w="15051" h="14610" extrusionOk="0">
                  <a:moveTo>
                    <a:pt x="10050" y="1239"/>
                  </a:moveTo>
                  <a:lnTo>
                    <a:pt x="10704" y="3632"/>
                  </a:lnTo>
                  <a:lnTo>
                    <a:pt x="7930" y="6311"/>
                  </a:lnTo>
                  <a:lnTo>
                    <a:pt x="7930" y="2405"/>
                  </a:lnTo>
                  <a:lnTo>
                    <a:pt x="7942" y="2405"/>
                  </a:lnTo>
                  <a:lnTo>
                    <a:pt x="10050" y="1239"/>
                  </a:lnTo>
                  <a:close/>
                  <a:moveTo>
                    <a:pt x="4894" y="1274"/>
                  </a:moveTo>
                  <a:lnTo>
                    <a:pt x="7109" y="2513"/>
                  </a:lnTo>
                  <a:lnTo>
                    <a:pt x="7109" y="6323"/>
                  </a:lnTo>
                  <a:lnTo>
                    <a:pt x="4275" y="3560"/>
                  </a:lnTo>
                  <a:lnTo>
                    <a:pt x="4894" y="1274"/>
                  </a:lnTo>
                  <a:close/>
                  <a:moveTo>
                    <a:pt x="3751" y="4215"/>
                  </a:moveTo>
                  <a:lnTo>
                    <a:pt x="6513" y="6894"/>
                  </a:lnTo>
                  <a:lnTo>
                    <a:pt x="2501"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97" y="0"/>
                  </a:moveTo>
                  <a:lnTo>
                    <a:pt x="9835" y="417"/>
                  </a:lnTo>
                  <a:lnTo>
                    <a:pt x="7442" y="1751"/>
                  </a:lnTo>
                  <a:lnTo>
                    <a:pt x="5132" y="453"/>
                  </a:lnTo>
                  <a:lnTo>
                    <a:pt x="4370" y="48"/>
                  </a:lnTo>
                  <a:lnTo>
                    <a:pt x="4144" y="858"/>
                  </a:lnTo>
                  <a:lnTo>
                    <a:pt x="3430"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33" y="9537"/>
                  </a:lnTo>
                  <a:lnTo>
                    <a:pt x="13240" y="7216"/>
                  </a:lnTo>
                  <a:lnTo>
                    <a:pt x="14586" y="4965"/>
                  </a:lnTo>
                  <a:lnTo>
                    <a:pt x="15014" y="4239"/>
                  </a:lnTo>
                  <a:lnTo>
                    <a:pt x="14169" y="4013"/>
                  </a:lnTo>
                  <a:lnTo>
                    <a:pt x="11502" y="3322"/>
                  </a:lnTo>
                  <a:lnTo>
                    <a:pt x="10823" y="822"/>
                  </a:lnTo>
                  <a:lnTo>
                    <a:pt x="1059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13"/>
            <p:cNvSpPr/>
            <p:nvPr/>
          </p:nvSpPr>
          <p:spPr>
            <a:xfrm>
              <a:off x="216975" y="1577100"/>
              <a:ext cx="376275" cy="365550"/>
            </a:xfrm>
            <a:custGeom>
              <a:avLst/>
              <a:gdLst/>
              <a:ahLst/>
              <a:cxnLst/>
              <a:rect l="l" t="t" r="r" b="b"/>
              <a:pathLst>
                <a:path w="15051" h="14622" extrusionOk="0">
                  <a:moveTo>
                    <a:pt x="4894" y="1299"/>
                  </a:moveTo>
                  <a:lnTo>
                    <a:pt x="7109" y="2525"/>
                  </a:lnTo>
                  <a:lnTo>
                    <a:pt x="7109" y="6323"/>
                  </a:lnTo>
                  <a:lnTo>
                    <a:pt x="4275" y="3573"/>
                  </a:lnTo>
                  <a:lnTo>
                    <a:pt x="4894" y="1299"/>
                  </a:lnTo>
                  <a:close/>
                  <a:moveTo>
                    <a:pt x="10050" y="1251"/>
                  </a:moveTo>
                  <a:lnTo>
                    <a:pt x="10704" y="3644"/>
                  </a:lnTo>
                  <a:lnTo>
                    <a:pt x="7930" y="6323"/>
                  </a:lnTo>
                  <a:lnTo>
                    <a:pt x="7930" y="2430"/>
                  </a:lnTo>
                  <a:lnTo>
                    <a:pt x="7942" y="2430"/>
                  </a:lnTo>
                  <a:lnTo>
                    <a:pt x="10050" y="1251"/>
                  </a:lnTo>
                  <a:close/>
                  <a:moveTo>
                    <a:pt x="3751" y="4228"/>
                  </a:moveTo>
                  <a:lnTo>
                    <a:pt x="6513" y="6906"/>
                  </a:lnTo>
                  <a:lnTo>
                    <a:pt x="2501" y="6906"/>
                  </a:lnTo>
                  <a:lnTo>
                    <a:pt x="1275" y="4871"/>
                  </a:lnTo>
                  <a:lnTo>
                    <a:pt x="3751" y="4228"/>
                  </a:lnTo>
                  <a:close/>
                  <a:moveTo>
                    <a:pt x="11383" y="4156"/>
                  </a:moveTo>
                  <a:lnTo>
                    <a:pt x="13717" y="4763"/>
                  </a:lnTo>
                  <a:lnTo>
                    <a:pt x="12455" y="6906"/>
                  </a:lnTo>
                  <a:lnTo>
                    <a:pt x="8537" y="6906"/>
                  </a:lnTo>
                  <a:lnTo>
                    <a:pt x="11383" y="4156"/>
                  </a:lnTo>
                  <a:close/>
                  <a:moveTo>
                    <a:pt x="12562" y="7728"/>
                  </a:moveTo>
                  <a:lnTo>
                    <a:pt x="13776" y="9764"/>
                  </a:lnTo>
                  <a:lnTo>
                    <a:pt x="11312" y="10407"/>
                  </a:lnTo>
                  <a:lnTo>
                    <a:pt x="8537" y="7728"/>
                  </a:lnTo>
                  <a:close/>
                  <a:moveTo>
                    <a:pt x="6537" y="7704"/>
                  </a:moveTo>
                  <a:lnTo>
                    <a:pt x="3680" y="10478"/>
                  </a:lnTo>
                  <a:lnTo>
                    <a:pt x="1334" y="9859"/>
                  </a:lnTo>
                  <a:lnTo>
                    <a:pt x="2620" y="7704"/>
                  </a:lnTo>
                  <a:close/>
                  <a:moveTo>
                    <a:pt x="7942" y="8300"/>
                  </a:moveTo>
                  <a:lnTo>
                    <a:pt x="10788" y="11050"/>
                  </a:lnTo>
                  <a:lnTo>
                    <a:pt x="10169" y="13336"/>
                  </a:lnTo>
                  <a:lnTo>
                    <a:pt x="7942" y="12098"/>
                  </a:lnTo>
                  <a:lnTo>
                    <a:pt x="7942" y="8300"/>
                  </a:lnTo>
                  <a:close/>
                  <a:moveTo>
                    <a:pt x="7133" y="8300"/>
                  </a:moveTo>
                  <a:lnTo>
                    <a:pt x="7133" y="12205"/>
                  </a:lnTo>
                  <a:lnTo>
                    <a:pt x="7109" y="12205"/>
                  </a:lnTo>
                  <a:lnTo>
                    <a:pt x="5013" y="13383"/>
                  </a:lnTo>
                  <a:lnTo>
                    <a:pt x="4358" y="10978"/>
                  </a:lnTo>
                  <a:lnTo>
                    <a:pt x="7133" y="8300"/>
                  </a:lnTo>
                  <a:close/>
                  <a:moveTo>
                    <a:pt x="10585" y="1"/>
                  </a:moveTo>
                  <a:lnTo>
                    <a:pt x="9823" y="418"/>
                  </a:lnTo>
                  <a:lnTo>
                    <a:pt x="7430" y="1751"/>
                  </a:lnTo>
                  <a:lnTo>
                    <a:pt x="5120" y="465"/>
                  </a:lnTo>
                  <a:lnTo>
                    <a:pt x="4358" y="49"/>
                  </a:lnTo>
                  <a:lnTo>
                    <a:pt x="4132" y="858"/>
                  </a:lnTo>
                  <a:lnTo>
                    <a:pt x="3418" y="3454"/>
                  </a:lnTo>
                  <a:lnTo>
                    <a:pt x="846" y="4132"/>
                  </a:lnTo>
                  <a:lnTo>
                    <a:pt x="1" y="4359"/>
                  </a:lnTo>
                  <a:lnTo>
                    <a:pt x="429" y="5085"/>
                  </a:lnTo>
                  <a:lnTo>
                    <a:pt x="1810" y="7407"/>
                  </a:lnTo>
                  <a:lnTo>
                    <a:pt x="477" y="9657"/>
                  </a:lnTo>
                  <a:lnTo>
                    <a:pt x="36" y="10383"/>
                  </a:lnTo>
                  <a:lnTo>
                    <a:pt x="894" y="10609"/>
                  </a:lnTo>
                  <a:lnTo>
                    <a:pt x="3561" y="11312"/>
                  </a:lnTo>
                  <a:lnTo>
                    <a:pt x="4239" y="13812"/>
                  </a:lnTo>
                  <a:lnTo>
                    <a:pt x="4466" y="14622"/>
                  </a:lnTo>
                  <a:lnTo>
                    <a:pt x="5228" y="14205"/>
                  </a:lnTo>
                  <a:lnTo>
                    <a:pt x="7621" y="12872"/>
                  </a:lnTo>
                  <a:lnTo>
                    <a:pt x="9930" y="14169"/>
                  </a:lnTo>
                  <a:lnTo>
                    <a:pt x="10681" y="14586"/>
                  </a:lnTo>
                  <a:lnTo>
                    <a:pt x="10907" y="13764"/>
                  </a:lnTo>
                  <a:lnTo>
                    <a:pt x="11621" y="11169"/>
                  </a:lnTo>
                  <a:lnTo>
                    <a:pt x="14193" y="10502"/>
                  </a:lnTo>
                  <a:lnTo>
                    <a:pt x="15050" y="10276"/>
                  </a:lnTo>
                  <a:lnTo>
                    <a:pt x="14610" y="9550"/>
                  </a:lnTo>
                  <a:lnTo>
                    <a:pt x="13229" y="7216"/>
                  </a:lnTo>
                  <a:lnTo>
                    <a:pt x="14574" y="4966"/>
                  </a:lnTo>
                  <a:lnTo>
                    <a:pt x="15003" y="4239"/>
                  </a:lnTo>
                  <a:lnTo>
                    <a:pt x="14157" y="4013"/>
                  </a:lnTo>
                  <a:lnTo>
                    <a:pt x="11490"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13"/>
            <p:cNvSpPr/>
            <p:nvPr/>
          </p:nvSpPr>
          <p:spPr>
            <a:xfrm>
              <a:off x="216975" y="3403825"/>
              <a:ext cx="376275" cy="365550"/>
            </a:xfrm>
            <a:custGeom>
              <a:avLst/>
              <a:gdLst/>
              <a:ahLst/>
              <a:cxnLst/>
              <a:rect l="l" t="t" r="r" b="b"/>
              <a:pathLst>
                <a:path w="15051" h="14622" extrusionOk="0">
                  <a:moveTo>
                    <a:pt x="4894" y="1286"/>
                  </a:moveTo>
                  <a:lnTo>
                    <a:pt x="7109" y="2525"/>
                  </a:lnTo>
                  <a:lnTo>
                    <a:pt x="7109" y="6311"/>
                  </a:lnTo>
                  <a:lnTo>
                    <a:pt x="4275" y="3560"/>
                  </a:lnTo>
                  <a:lnTo>
                    <a:pt x="4894" y="1286"/>
                  </a:lnTo>
                  <a:close/>
                  <a:moveTo>
                    <a:pt x="10050" y="1239"/>
                  </a:moveTo>
                  <a:lnTo>
                    <a:pt x="10704" y="3632"/>
                  </a:lnTo>
                  <a:lnTo>
                    <a:pt x="7930" y="6311"/>
                  </a:lnTo>
                  <a:lnTo>
                    <a:pt x="7930" y="2417"/>
                  </a:lnTo>
                  <a:lnTo>
                    <a:pt x="7942" y="2417"/>
                  </a:lnTo>
                  <a:lnTo>
                    <a:pt x="10050" y="1239"/>
                  </a:lnTo>
                  <a:close/>
                  <a:moveTo>
                    <a:pt x="3751" y="4215"/>
                  </a:moveTo>
                  <a:lnTo>
                    <a:pt x="6513" y="6894"/>
                  </a:lnTo>
                  <a:lnTo>
                    <a:pt x="2489" y="6894"/>
                  </a:lnTo>
                  <a:lnTo>
                    <a:pt x="1275" y="4858"/>
                  </a:lnTo>
                  <a:lnTo>
                    <a:pt x="3751" y="4215"/>
                  </a:lnTo>
                  <a:close/>
                  <a:moveTo>
                    <a:pt x="11383" y="4144"/>
                  </a:moveTo>
                  <a:lnTo>
                    <a:pt x="13717" y="4751"/>
                  </a:lnTo>
                  <a:lnTo>
                    <a:pt x="12455" y="6894"/>
                  </a:lnTo>
                  <a:lnTo>
                    <a:pt x="8537" y="6894"/>
                  </a:lnTo>
                  <a:lnTo>
                    <a:pt x="11383" y="4144"/>
                  </a:lnTo>
                  <a:close/>
                  <a:moveTo>
                    <a:pt x="12562" y="7716"/>
                  </a:moveTo>
                  <a:lnTo>
                    <a:pt x="13776" y="9752"/>
                  </a:lnTo>
                  <a:lnTo>
                    <a:pt x="11312" y="10395"/>
                  </a:lnTo>
                  <a:lnTo>
                    <a:pt x="8537" y="7716"/>
                  </a:lnTo>
                  <a:close/>
                  <a:moveTo>
                    <a:pt x="6501" y="7728"/>
                  </a:moveTo>
                  <a:lnTo>
                    <a:pt x="3656" y="10478"/>
                  </a:lnTo>
                  <a:lnTo>
                    <a:pt x="1322" y="9871"/>
                  </a:lnTo>
                  <a:lnTo>
                    <a:pt x="2608" y="7728"/>
                  </a:lnTo>
                  <a:close/>
                  <a:moveTo>
                    <a:pt x="7942" y="8299"/>
                  </a:moveTo>
                  <a:lnTo>
                    <a:pt x="10788" y="11049"/>
                  </a:lnTo>
                  <a:lnTo>
                    <a:pt x="10169" y="13323"/>
                  </a:lnTo>
                  <a:lnTo>
                    <a:pt x="7942" y="12085"/>
                  </a:lnTo>
                  <a:lnTo>
                    <a:pt x="7942" y="8299"/>
                  </a:lnTo>
                  <a:close/>
                  <a:moveTo>
                    <a:pt x="7097" y="8299"/>
                  </a:moveTo>
                  <a:lnTo>
                    <a:pt x="7097" y="12192"/>
                  </a:lnTo>
                  <a:lnTo>
                    <a:pt x="5001" y="13371"/>
                  </a:lnTo>
                  <a:lnTo>
                    <a:pt x="4346" y="10978"/>
                  </a:lnTo>
                  <a:lnTo>
                    <a:pt x="7097" y="8299"/>
                  </a:lnTo>
                  <a:close/>
                  <a:moveTo>
                    <a:pt x="10585" y="0"/>
                  </a:moveTo>
                  <a:lnTo>
                    <a:pt x="9823" y="417"/>
                  </a:lnTo>
                  <a:lnTo>
                    <a:pt x="7430"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28" y="14205"/>
                  </a:lnTo>
                  <a:lnTo>
                    <a:pt x="7621" y="12859"/>
                  </a:lnTo>
                  <a:lnTo>
                    <a:pt x="9930" y="14157"/>
                  </a:lnTo>
                  <a:lnTo>
                    <a:pt x="10681" y="14574"/>
                  </a:lnTo>
                  <a:lnTo>
                    <a:pt x="10907" y="13752"/>
                  </a:lnTo>
                  <a:lnTo>
                    <a:pt x="11621" y="11168"/>
                  </a:lnTo>
                  <a:lnTo>
                    <a:pt x="14193" y="10502"/>
                  </a:lnTo>
                  <a:lnTo>
                    <a:pt x="15050" y="10275"/>
                  </a:lnTo>
                  <a:lnTo>
                    <a:pt x="14610" y="9549"/>
                  </a:lnTo>
                  <a:lnTo>
                    <a:pt x="13229" y="7227"/>
                  </a:lnTo>
                  <a:lnTo>
                    <a:pt x="14562" y="4977"/>
                  </a:lnTo>
                  <a:lnTo>
                    <a:pt x="15003" y="4251"/>
                  </a:lnTo>
                  <a:lnTo>
                    <a:pt x="14157" y="4025"/>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13"/>
            <p:cNvSpPr/>
            <p:nvPr/>
          </p:nvSpPr>
          <p:spPr>
            <a:xfrm>
              <a:off x="216975" y="1211600"/>
              <a:ext cx="376275" cy="365825"/>
            </a:xfrm>
            <a:custGeom>
              <a:avLst/>
              <a:gdLst/>
              <a:ahLst/>
              <a:cxnLst/>
              <a:rect l="l" t="t" r="r" b="b"/>
              <a:pathLst>
                <a:path w="15051" h="14633" extrusionOk="0">
                  <a:moveTo>
                    <a:pt x="4894" y="1298"/>
                  </a:moveTo>
                  <a:lnTo>
                    <a:pt x="7109" y="2536"/>
                  </a:lnTo>
                  <a:lnTo>
                    <a:pt x="7109" y="6334"/>
                  </a:lnTo>
                  <a:lnTo>
                    <a:pt x="4275" y="3572"/>
                  </a:lnTo>
                  <a:lnTo>
                    <a:pt x="4894" y="1298"/>
                  </a:lnTo>
                  <a:close/>
                  <a:moveTo>
                    <a:pt x="10050" y="1250"/>
                  </a:moveTo>
                  <a:lnTo>
                    <a:pt x="10704" y="3655"/>
                  </a:lnTo>
                  <a:lnTo>
                    <a:pt x="7930" y="6334"/>
                  </a:lnTo>
                  <a:lnTo>
                    <a:pt x="7930" y="2429"/>
                  </a:lnTo>
                  <a:lnTo>
                    <a:pt x="7942" y="2429"/>
                  </a:lnTo>
                  <a:lnTo>
                    <a:pt x="10050" y="1250"/>
                  </a:lnTo>
                  <a:close/>
                  <a:moveTo>
                    <a:pt x="3751" y="4227"/>
                  </a:moveTo>
                  <a:lnTo>
                    <a:pt x="6513" y="6906"/>
                  </a:lnTo>
                  <a:lnTo>
                    <a:pt x="2489" y="6906"/>
                  </a:lnTo>
                  <a:lnTo>
                    <a:pt x="1275" y="4870"/>
                  </a:lnTo>
                  <a:lnTo>
                    <a:pt x="3751" y="4227"/>
                  </a:lnTo>
                  <a:close/>
                  <a:moveTo>
                    <a:pt x="11383" y="4155"/>
                  </a:moveTo>
                  <a:lnTo>
                    <a:pt x="13717" y="4763"/>
                  </a:lnTo>
                  <a:lnTo>
                    <a:pt x="12455" y="6906"/>
                  </a:lnTo>
                  <a:lnTo>
                    <a:pt x="8537" y="6906"/>
                  </a:lnTo>
                  <a:lnTo>
                    <a:pt x="11383" y="4155"/>
                  </a:lnTo>
                  <a:close/>
                  <a:moveTo>
                    <a:pt x="12562" y="7727"/>
                  </a:moveTo>
                  <a:lnTo>
                    <a:pt x="13764" y="9763"/>
                  </a:lnTo>
                  <a:lnTo>
                    <a:pt x="11312" y="10406"/>
                  </a:lnTo>
                  <a:lnTo>
                    <a:pt x="8537" y="7727"/>
                  </a:lnTo>
                  <a:close/>
                  <a:moveTo>
                    <a:pt x="6537" y="7739"/>
                  </a:moveTo>
                  <a:lnTo>
                    <a:pt x="3680" y="10501"/>
                  </a:lnTo>
                  <a:lnTo>
                    <a:pt x="1334" y="9882"/>
                  </a:lnTo>
                  <a:lnTo>
                    <a:pt x="2620" y="7739"/>
                  </a:lnTo>
                  <a:close/>
                  <a:moveTo>
                    <a:pt x="7942" y="8311"/>
                  </a:moveTo>
                  <a:lnTo>
                    <a:pt x="10788" y="11061"/>
                  </a:lnTo>
                  <a:lnTo>
                    <a:pt x="10169" y="13335"/>
                  </a:lnTo>
                  <a:lnTo>
                    <a:pt x="7942" y="12097"/>
                  </a:lnTo>
                  <a:lnTo>
                    <a:pt x="7942" y="8311"/>
                  </a:lnTo>
                  <a:close/>
                  <a:moveTo>
                    <a:pt x="7109" y="8311"/>
                  </a:moveTo>
                  <a:lnTo>
                    <a:pt x="7109"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43"/>
                  </a:lnTo>
                  <a:lnTo>
                    <a:pt x="1" y="4370"/>
                  </a:lnTo>
                  <a:lnTo>
                    <a:pt x="429" y="5096"/>
                  </a:lnTo>
                  <a:lnTo>
                    <a:pt x="1810" y="7418"/>
                  </a:lnTo>
                  <a:lnTo>
                    <a:pt x="477" y="9668"/>
                  </a:lnTo>
                  <a:lnTo>
                    <a:pt x="36" y="10394"/>
                  </a:lnTo>
                  <a:lnTo>
                    <a:pt x="894" y="10620"/>
                  </a:lnTo>
                  <a:lnTo>
                    <a:pt x="3561" y="11311"/>
                  </a:lnTo>
                  <a:lnTo>
                    <a:pt x="4239" y="13811"/>
                  </a:lnTo>
                  <a:lnTo>
                    <a:pt x="4466" y="14633"/>
                  </a:lnTo>
                  <a:lnTo>
                    <a:pt x="5228" y="14216"/>
                  </a:lnTo>
                  <a:lnTo>
                    <a:pt x="7621" y="12883"/>
                  </a:lnTo>
                  <a:lnTo>
                    <a:pt x="9930" y="14168"/>
                  </a:lnTo>
                  <a:lnTo>
                    <a:pt x="10681" y="14585"/>
                  </a:lnTo>
                  <a:lnTo>
                    <a:pt x="10907" y="13776"/>
                  </a:lnTo>
                  <a:lnTo>
                    <a:pt x="11621" y="11180"/>
                  </a:lnTo>
                  <a:lnTo>
                    <a:pt x="14193" y="10513"/>
                  </a:lnTo>
                  <a:lnTo>
                    <a:pt x="15050" y="10287"/>
                  </a:lnTo>
                  <a:lnTo>
                    <a:pt x="14610" y="9561"/>
                  </a:lnTo>
                  <a:lnTo>
                    <a:pt x="13229" y="7227"/>
                  </a:lnTo>
                  <a:lnTo>
                    <a:pt x="14574"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13"/>
            <p:cNvSpPr/>
            <p:nvPr/>
          </p:nvSpPr>
          <p:spPr>
            <a:xfrm>
              <a:off x="216975" y="4134575"/>
              <a:ext cx="376275" cy="365525"/>
            </a:xfrm>
            <a:custGeom>
              <a:avLst/>
              <a:gdLst/>
              <a:ahLst/>
              <a:cxnLst/>
              <a:rect l="l" t="t" r="r" b="b"/>
              <a:pathLst>
                <a:path w="15051" h="14621" extrusionOk="0">
                  <a:moveTo>
                    <a:pt x="4894" y="1286"/>
                  </a:moveTo>
                  <a:lnTo>
                    <a:pt x="7109" y="2512"/>
                  </a:lnTo>
                  <a:lnTo>
                    <a:pt x="7109" y="6310"/>
                  </a:lnTo>
                  <a:lnTo>
                    <a:pt x="4275" y="3560"/>
                  </a:lnTo>
                  <a:lnTo>
                    <a:pt x="4894" y="1286"/>
                  </a:lnTo>
                  <a:close/>
                  <a:moveTo>
                    <a:pt x="10050" y="1238"/>
                  </a:moveTo>
                  <a:lnTo>
                    <a:pt x="10704" y="3632"/>
                  </a:lnTo>
                  <a:lnTo>
                    <a:pt x="7930" y="6310"/>
                  </a:lnTo>
                  <a:lnTo>
                    <a:pt x="7930" y="2417"/>
                  </a:lnTo>
                  <a:lnTo>
                    <a:pt x="7942" y="2417"/>
                  </a:lnTo>
                  <a:lnTo>
                    <a:pt x="10050" y="1238"/>
                  </a:lnTo>
                  <a:close/>
                  <a:moveTo>
                    <a:pt x="3751" y="4215"/>
                  </a:moveTo>
                  <a:lnTo>
                    <a:pt x="6513" y="6894"/>
                  </a:lnTo>
                  <a:lnTo>
                    <a:pt x="2489" y="6894"/>
                  </a:lnTo>
                  <a:lnTo>
                    <a:pt x="1263" y="4858"/>
                  </a:lnTo>
                  <a:lnTo>
                    <a:pt x="3751" y="4215"/>
                  </a:lnTo>
                  <a:close/>
                  <a:moveTo>
                    <a:pt x="11383" y="4132"/>
                  </a:moveTo>
                  <a:lnTo>
                    <a:pt x="13717" y="4739"/>
                  </a:lnTo>
                  <a:lnTo>
                    <a:pt x="12455" y="6894"/>
                  </a:lnTo>
                  <a:lnTo>
                    <a:pt x="8537" y="6894"/>
                  </a:lnTo>
                  <a:lnTo>
                    <a:pt x="11383" y="4132"/>
                  </a:lnTo>
                  <a:close/>
                  <a:moveTo>
                    <a:pt x="12562" y="7715"/>
                  </a:moveTo>
                  <a:lnTo>
                    <a:pt x="13776" y="9751"/>
                  </a:lnTo>
                  <a:lnTo>
                    <a:pt x="11312" y="10394"/>
                  </a:lnTo>
                  <a:lnTo>
                    <a:pt x="8537" y="7715"/>
                  </a:lnTo>
                  <a:close/>
                  <a:moveTo>
                    <a:pt x="6537" y="7715"/>
                  </a:moveTo>
                  <a:lnTo>
                    <a:pt x="3680" y="10466"/>
                  </a:lnTo>
                  <a:lnTo>
                    <a:pt x="1334" y="9859"/>
                  </a:lnTo>
                  <a:lnTo>
                    <a:pt x="2620" y="7715"/>
                  </a:lnTo>
                  <a:close/>
                  <a:moveTo>
                    <a:pt x="7942" y="8299"/>
                  </a:moveTo>
                  <a:lnTo>
                    <a:pt x="10788" y="11049"/>
                  </a:lnTo>
                  <a:lnTo>
                    <a:pt x="10169" y="13323"/>
                  </a:lnTo>
                  <a:lnTo>
                    <a:pt x="7942" y="12085"/>
                  </a:lnTo>
                  <a:lnTo>
                    <a:pt x="7942" y="8299"/>
                  </a:lnTo>
                  <a:close/>
                  <a:moveTo>
                    <a:pt x="7133" y="8299"/>
                  </a:moveTo>
                  <a:lnTo>
                    <a:pt x="7133" y="12192"/>
                  </a:lnTo>
                  <a:lnTo>
                    <a:pt x="7109" y="12192"/>
                  </a:lnTo>
                  <a:lnTo>
                    <a:pt x="5013" y="13371"/>
                  </a:lnTo>
                  <a:lnTo>
                    <a:pt x="4358" y="10978"/>
                  </a:lnTo>
                  <a:lnTo>
                    <a:pt x="7133" y="8299"/>
                  </a:lnTo>
                  <a:close/>
                  <a:moveTo>
                    <a:pt x="10585"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36"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50" y="10275"/>
                  </a:lnTo>
                  <a:lnTo>
                    <a:pt x="14610" y="9549"/>
                  </a:lnTo>
                  <a:lnTo>
                    <a:pt x="13229" y="7227"/>
                  </a:lnTo>
                  <a:lnTo>
                    <a:pt x="14562" y="4977"/>
                  </a:lnTo>
                  <a:lnTo>
                    <a:pt x="15003" y="4251"/>
                  </a:lnTo>
                  <a:lnTo>
                    <a:pt x="14157" y="4024"/>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13"/>
            <p:cNvSpPr/>
            <p:nvPr/>
          </p:nvSpPr>
          <p:spPr>
            <a:xfrm>
              <a:off x="216975" y="3769350"/>
              <a:ext cx="376275" cy="365250"/>
            </a:xfrm>
            <a:custGeom>
              <a:avLst/>
              <a:gdLst/>
              <a:ahLst/>
              <a:cxnLst/>
              <a:rect l="l" t="t" r="r" b="b"/>
              <a:pathLst>
                <a:path w="15051" h="14610" extrusionOk="0">
                  <a:moveTo>
                    <a:pt x="4894" y="1274"/>
                  </a:moveTo>
                  <a:lnTo>
                    <a:pt x="7109" y="2512"/>
                  </a:lnTo>
                  <a:lnTo>
                    <a:pt x="7109" y="6311"/>
                  </a:lnTo>
                  <a:lnTo>
                    <a:pt x="4275" y="3560"/>
                  </a:lnTo>
                  <a:lnTo>
                    <a:pt x="4894" y="1274"/>
                  </a:lnTo>
                  <a:close/>
                  <a:moveTo>
                    <a:pt x="10050" y="1238"/>
                  </a:moveTo>
                  <a:lnTo>
                    <a:pt x="10704" y="3632"/>
                  </a:lnTo>
                  <a:lnTo>
                    <a:pt x="7930" y="6311"/>
                  </a:lnTo>
                  <a:lnTo>
                    <a:pt x="7930" y="2405"/>
                  </a:lnTo>
                  <a:lnTo>
                    <a:pt x="7942" y="2405"/>
                  </a:lnTo>
                  <a:lnTo>
                    <a:pt x="10050" y="1238"/>
                  </a:lnTo>
                  <a:close/>
                  <a:moveTo>
                    <a:pt x="3751" y="4215"/>
                  </a:moveTo>
                  <a:lnTo>
                    <a:pt x="6513" y="6894"/>
                  </a:lnTo>
                  <a:lnTo>
                    <a:pt x="2489" y="6894"/>
                  </a:lnTo>
                  <a:lnTo>
                    <a:pt x="1275" y="4846"/>
                  </a:lnTo>
                  <a:lnTo>
                    <a:pt x="3751" y="4215"/>
                  </a:lnTo>
                  <a:close/>
                  <a:moveTo>
                    <a:pt x="11383" y="4132"/>
                  </a:moveTo>
                  <a:lnTo>
                    <a:pt x="13717" y="4751"/>
                  </a:lnTo>
                  <a:lnTo>
                    <a:pt x="12455" y="6894"/>
                  </a:lnTo>
                  <a:lnTo>
                    <a:pt x="8537" y="6894"/>
                  </a:lnTo>
                  <a:lnTo>
                    <a:pt x="11383" y="4132"/>
                  </a:lnTo>
                  <a:close/>
                  <a:moveTo>
                    <a:pt x="12562" y="7704"/>
                  </a:moveTo>
                  <a:lnTo>
                    <a:pt x="13776" y="9751"/>
                  </a:lnTo>
                  <a:lnTo>
                    <a:pt x="11312" y="10382"/>
                  </a:lnTo>
                  <a:lnTo>
                    <a:pt x="8537" y="7704"/>
                  </a:lnTo>
                  <a:close/>
                  <a:moveTo>
                    <a:pt x="6537" y="7704"/>
                  </a:moveTo>
                  <a:lnTo>
                    <a:pt x="3680" y="10466"/>
                  </a:lnTo>
                  <a:lnTo>
                    <a:pt x="1334" y="9847"/>
                  </a:lnTo>
                  <a:lnTo>
                    <a:pt x="2620"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85"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36"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50" y="10263"/>
                  </a:lnTo>
                  <a:lnTo>
                    <a:pt x="14610" y="9537"/>
                  </a:lnTo>
                  <a:lnTo>
                    <a:pt x="13229" y="7215"/>
                  </a:lnTo>
                  <a:lnTo>
                    <a:pt x="14562" y="4965"/>
                  </a:lnTo>
                  <a:lnTo>
                    <a:pt x="15003" y="4239"/>
                  </a:lnTo>
                  <a:lnTo>
                    <a:pt x="14157" y="4013"/>
                  </a:lnTo>
                  <a:lnTo>
                    <a:pt x="11490"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13"/>
            <p:cNvSpPr/>
            <p:nvPr/>
          </p:nvSpPr>
          <p:spPr>
            <a:xfrm>
              <a:off x="596500" y="2307850"/>
              <a:ext cx="376250" cy="365250"/>
            </a:xfrm>
            <a:custGeom>
              <a:avLst/>
              <a:gdLst/>
              <a:ahLst/>
              <a:cxnLst/>
              <a:rect l="l" t="t" r="r" b="b"/>
              <a:pathLst>
                <a:path w="15050" h="14610" extrusionOk="0">
                  <a:moveTo>
                    <a:pt x="4882" y="1298"/>
                  </a:moveTo>
                  <a:lnTo>
                    <a:pt x="7096" y="2525"/>
                  </a:lnTo>
                  <a:lnTo>
                    <a:pt x="7096" y="6323"/>
                  </a:lnTo>
                  <a:lnTo>
                    <a:pt x="4251" y="3573"/>
                  </a:lnTo>
                  <a:lnTo>
                    <a:pt x="4882" y="1298"/>
                  </a:lnTo>
                  <a:close/>
                  <a:moveTo>
                    <a:pt x="10025" y="1251"/>
                  </a:moveTo>
                  <a:lnTo>
                    <a:pt x="10680" y="3644"/>
                  </a:lnTo>
                  <a:lnTo>
                    <a:pt x="7918" y="6323"/>
                  </a:lnTo>
                  <a:lnTo>
                    <a:pt x="7918" y="2430"/>
                  </a:lnTo>
                  <a:lnTo>
                    <a:pt x="7930" y="2430"/>
                  </a:lnTo>
                  <a:lnTo>
                    <a:pt x="10025" y="1251"/>
                  </a:lnTo>
                  <a:close/>
                  <a:moveTo>
                    <a:pt x="11371" y="4132"/>
                  </a:moveTo>
                  <a:lnTo>
                    <a:pt x="13704" y="4751"/>
                  </a:lnTo>
                  <a:lnTo>
                    <a:pt x="12430" y="6894"/>
                  </a:lnTo>
                  <a:lnTo>
                    <a:pt x="8513" y="6894"/>
                  </a:lnTo>
                  <a:lnTo>
                    <a:pt x="11371" y="4132"/>
                  </a:lnTo>
                  <a:close/>
                  <a:moveTo>
                    <a:pt x="3739" y="4227"/>
                  </a:moveTo>
                  <a:lnTo>
                    <a:pt x="6501" y="6906"/>
                  </a:lnTo>
                  <a:lnTo>
                    <a:pt x="2489" y="6906"/>
                  </a:lnTo>
                  <a:lnTo>
                    <a:pt x="1262" y="4870"/>
                  </a:lnTo>
                  <a:lnTo>
                    <a:pt x="3739" y="4227"/>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299"/>
                  </a:moveTo>
                  <a:lnTo>
                    <a:pt x="10775" y="11062"/>
                  </a:lnTo>
                  <a:lnTo>
                    <a:pt x="10144" y="13336"/>
                  </a:lnTo>
                  <a:lnTo>
                    <a:pt x="7930" y="12097"/>
                  </a:lnTo>
                  <a:lnTo>
                    <a:pt x="7930" y="8299"/>
                  </a:lnTo>
                  <a:close/>
                  <a:moveTo>
                    <a:pt x="7108" y="8299"/>
                  </a:moveTo>
                  <a:lnTo>
                    <a:pt x="7108" y="12205"/>
                  </a:lnTo>
                  <a:lnTo>
                    <a:pt x="7096" y="12205"/>
                  </a:lnTo>
                  <a:lnTo>
                    <a:pt x="5001" y="13383"/>
                  </a:lnTo>
                  <a:lnTo>
                    <a:pt x="4346" y="10978"/>
                  </a:lnTo>
                  <a:lnTo>
                    <a:pt x="7108" y="8299"/>
                  </a:lnTo>
                  <a:close/>
                  <a:moveTo>
                    <a:pt x="10585" y="1"/>
                  </a:moveTo>
                  <a:lnTo>
                    <a:pt x="9823" y="417"/>
                  </a:lnTo>
                  <a:lnTo>
                    <a:pt x="7430" y="1751"/>
                  </a:lnTo>
                  <a:lnTo>
                    <a:pt x="5120" y="465"/>
                  </a:lnTo>
                  <a:lnTo>
                    <a:pt x="4358" y="48"/>
                  </a:lnTo>
                  <a:lnTo>
                    <a:pt x="4132" y="858"/>
                  </a:lnTo>
                  <a:lnTo>
                    <a:pt x="3417" y="3453"/>
                  </a:lnTo>
                  <a:lnTo>
                    <a:pt x="845" y="4120"/>
                  </a:lnTo>
                  <a:lnTo>
                    <a:pt x="0" y="4346"/>
                  </a:lnTo>
                  <a:lnTo>
                    <a:pt x="429" y="5073"/>
                  </a:lnTo>
                  <a:lnTo>
                    <a:pt x="1810"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6" y="13752"/>
                  </a:lnTo>
                  <a:lnTo>
                    <a:pt x="11621" y="11157"/>
                  </a:lnTo>
                  <a:lnTo>
                    <a:pt x="14192" y="10490"/>
                  </a:lnTo>
                  <a:lnTo>
                    <a:pt x="15050" y="10264"/>
                  </a:lnTo>
                  <a:lnTo>
                    <a:pt x="14609" y="9538"/>
                  </a:lnTo>
                  <a:lnTo>
                    <a:pt x="13228" y="7216"/>
                  </a:lnTo>
                  <a:lnTo>
                    <a:pt x="14573" y="4966"/>
                  </a:lnTo>
                  <a:lnTo>
                    <a:pt x="15002" y="4239"/>
                  </a:lnTo>
                  <a:lnTo>
                    <a:pt x="14157" y="4013"/>
                  </a:lnTo>
                  <a:lnTo>
                    <a:pt x="11490" y="3322"/>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13"/>
            <p:cNvSpPr/>
            <p:nvPr/>
          </p:nvSpPr>
          <p:spPr>
            <a:xfrm>
              <a:off x="596200" y="1577100"/>
              <a:ext cx="375950" cy="365250"/>
            </a:xfrm>
            <a:custGeom>
              <a:avLst/>
              <a:gdLst/>
              <a:ahLst/>
              <a:cxnLst/>
              <a:rect l="l" t="t" r="r" b="b"/>
              <a:pathLst>
                <a:path w="15038" h="14610" extrusionOk="0">
                  <a:moveTo>
                    <a:pt x="4894" y="1299"/>
                  </a:moveTo>
                  <a:lnTo>
                    <a:pt x="7108" y="2525"/>
                  </a:lnTo>
                  <a:lnTo>
                    <a:pt x="7108" y="6323"/>
                  </a:lnTo>
                  <a:lnTo>
                    <a:pt x="4263" y="3573"/>
                  </a:lnTo>
                  <a:lnTo>
                    <a:pt x="4894" y="1299"/>
                  </a:lnTo>
                  <a:close/>
                  <a:moveTo>
                    <a:pt x="10037" y="1251"/>
                  </a:moveTo>
                  <a:lnTo>
                    <a:pt x="10692" y="3644"/>
                  </a:lnTo>
                  <a:lnTo>
                    <a:pt x="7930" y="6323"/>
                  </a:lnTo>
                  <a:lnTo>
                    <a:pt x="7930" y="2430"/>
                  </a:lnTo>
                  <a:lnTo>
                    <a:pt x="7942" y="2430"/>
                  </a:lnTo>
                  <a:lnTo>
                    <a:pt x="10037" y="1251"/>
                  </a:lnTo>
                  <a:close/>
                  <a:moveTo>
                    <a:pt x="3751" y="4228"/>
                  </a:moveTo>
                  <a:lnTo>
                    <a:pt x="6513" y="6906"/>
                  </a:lnTo>
                  <a:lnTo>
                    <a:pt x="2501" y="6906"/>
                  </a:lnTo>
                  <a:lnTo>
                    <a:pt x="1274" y="4871"/>
                  </a:lnTo>
                  <a:lnTo>
                    <a:pt x="3751" y="4228"/>
                  </a:lnTo>
                  <a:close/>
                  <a:moveTo>
                    <a:pt x="11383" y="4156"/>
                  </a:moveTo>
                  <a:lnTo>
                    <a:pt x="13716" y="4763"/>
                  </a:lnTo>
                  <a:lnTo>
                    <a:pt x="12442" y="6906"/>
                  </a:lnTo>
                  <a:lnTo>
                    <a:pt x="8525" y="6906"/>
                  </a:lnTo>
                  <a:lnTo>
                    <a:pt x="11383" y="4156"/>
                  </a:lnTo>
                  <a:close/>
                  <a:moveTo>
                    <a:pt x="12561" y="7728"/>
                  </a:moveTo>
                  <a:lnTo>
                    <a:pt x="13776" y="9764"/>
                  </a:lnTo>
                  <a:lnTo>
                    <a:pt x="11311" y="10407"/>
                  </a:lnTo>
                  <a:lnTo>
                    <a:pt x="8537" y="7728"/>
                  </a:lnTo>
                  <a:close/>
                  <a:moveTo>
                    <a:pt x="6513" y="7704"/>
                  </a:moveTo>
                  <a:lnTo>
                    <a:pt x="3667" y="10478"/>
                  </a:lnTo>
                  <a:lnTo>
                    <a:pt x="1334" y="9859"/>
                  </a:lnTo>
                  <a:lnTo>
                    <a:pt x="2620" y="7704"/>
                  </a:lnTo>
                  <a:close/>
                  <a:moveTo>
                    <a:pt x="7942" y="8300"/>
                  </a:moveTo>
                  <a:lnTo>
                    <a:pt x="10787" y="11050"/>
                  </a:lnTo>
                  <a:lnTo>
                    <a:pt x="10156" y="13336"/>
                  </a:lnTo>
                  <a:lnTo>
                    <a:pt x="7942" y="12098"/>
                  </a:lnTo>
                  <a:lnTo>
                    <a:pt x="7942" y="8300"/>
                  </a:lnTo>
                  <a:close/>
                  <a:moveTo>
                    <a:pt x="7120" y="8300"/>
                  </a:moveTo>
                  <a:lnTo>
                    <a:pt x="7120" y="12205"/>
                  </a:lnTo>
                  <a:lnTo>
                    <a:pt x="7108" y="12205"/>
                  </a:lnTo>
                  <a:lnTo>
                    <a:pt x="5013" y="13383"/>
                  </a:lnTo>
                  <a:lnTo>
                    <a:pt x="4358" y="10978"/>
                  </a:lnTo>
                  <a:lnTo>
                    <a:pt x="7120" y="8300"/>
                  </a:lnTo>
                  <a:close/>
                  <a:moveTo>
                    <a:pt x="10573" y="1"/>
                  </a:moveTo>
                  <a:lnTo>
                    <a:pt x="9823" y="418"/>
                  </a:lnTo>
                  <a:lnTo>
                    <a:pt x="7418" y="1751"/>
                  </a:lnTo>
                  <a:lnTo>
                    <a:pt x="5120" y="465"/>
                  </a:lnTo>
                  <a:lnTo>
                    <a:pt x="4358" y="49"/>
                  </a:lnTo>
                  <a:lnTo>
                    <a:pt x="4132" y="858"/>
                  </a:lnTo>
                  <a:lnTo>
                    <a:pt x="3417" y="3454"/>
                  </a:lnTo>
                  <a:lnTo>
                    <a:pt x="846" y="4120"/>
                  </a:lnTo>
                  <a:lnTo>
                    <a:pt x="0" y="4347"/>
                  </a:lnTo>
                  <a:lnTo>
                    <a:pt x="429" y="5073"/>
                  </a:lnTo>
                  <a:lnTo>
                    <a:pt x="1810" y="7395"/>
                  </a:lnTo>
                  <a:lnTo>
                    <a:pt x="476" y="9645"/>
                  </a:lnTo>
                  <a:lnTo>
                    <a:pt x="36" y="10371"/>
                  </a:lnTo>
                  <a:lnTo>
                    <a:pt x="893" y="10597"/>
                  </a:lnTo>
                  <a:lnTo>
                    <a:pt x="3548" y="11300"/>
                  </a:lnTo>
                  <a:lnTo>
                    <a:pt x="4239" y="13800"/>
                  </a:lnTo>
                  <a:lnTo>
                    <a:pt x="4465" y="14610"/>
                  </a:lnTo>
                  <a:lnTo>
                    <a:pt x="5215" y="14193"/>
                  </a:lnTo>
                  <a:lnTo>
                    <a:pt x="7620" y="12860"/>
                  </a:lnTo>
                  <a:lnTo>
                    <a:pt x="9918" y="14145"/>
                  </a:lnTo>
                  <a:lnTo>
                    <a:pt x="10680" y="14574"/>
                  </a:lnTo>
                  <a:lnTo>
                    <a:pt x="10906" y="13753"/>
                  </a:lnTo>
                  <a:lnTo>
                    <a:pt x="11621" y="11157"/>
                  </a:lnTo>
                  <a:lnTo>
                    <a:pt x="14192" y="10490"/>
                  </a:lnTo>
                  <a:lnTo>
                    <a:pt x="15038" y="10264"/>
                  </a:lnTo>
                  <a:lnTo>
                    <a:pt x="14609" y="9538"/>
                  </a:lnTo>
                  <a:lnTo>
                    <a:pt x="13228" y="7216"/>
                  </a:lnTo>
                  <a:lnTo>
                    <a:pt x="14562" y="4966"/>
                  </a:lnTo>
                  <a:lnTo>
                    <a:pt x="15002" y="4239"/>
                  </a:lnTo>
                  <a:lnTo>
                    <a:pt x="14145" y="4013"/>
                  </a:lnTo>
                  <a:lnTo>
                    <a:pt x="11490" y="3323"/>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13"/>
            <p:cNvSpPr/>
            <p:nvPr/>
          </p:nvSpPr>
          <p:spPr>
            <a:xfrm>
              <a:off x="596200" y="846675"/>
              <a:ext cx="376550" cy="365525"/>
            </a:xfrm>
            <a:custGeom>
              <a:avLst/>
              <a:gdLst/>
              <a:ahLst/>
              <a:cxnLst/>
              <a:rect l="l" t="t" r="r" b="b"/>
              <a:pathLst>
                <a:path w="15062" h="14621" extrusionOk="0">
                  <a:moveTo>
                    <a:pt x="10037" y="1238"/>
                  </a:moveTo>
                  <a:lnTo>
                    <a:pt x="10692" y="3631"/>
                  </a:lnTo>
                  <a:lnTo>
                    <a:pt x="7930" y="6310"/>
                  </a:lnTo>
                  <a:lnTo>
                    <a:pt x="7930" y="2417"/>
                  </a:lnTo>
                  <a:lnTo>
                    <a:pt x="7942" y="2417"/>
                  </a:lnTo>
                  <a:lnTo>
                    <a:pt x="10037" y="1238"/>
                  </a:lnTo>
                  <a:close/>
                  <a:moveTo>
                    <a:pt x="4894" y="1298"/>
                  </a:moveTo>
                  <a:lnTo>
                    <a:pt x="7108" y="2536"/>
                  </a:lnTo>
                  <a:lnTo>
                    <a:pt x="7108" y="6322"/>
                  </a:lnTo>
                  <a:lnTo>
                    <a:pt x="4263" y="3572"/>
                  </a:lnTo>
                  <a:lnTo>
                    <a:pt x="4894" y="1298"/>
                  </a:lnTo>
                  <a:close/>
                  <a:moveTo>
                    <a:pt x="3751" y="4215"/>
                  </a:moveTo>
                  <a:lnTo>
                    <a:pt x="6513" y="6894"/>
                  </a:lnTo>
                  <a:lnTo>
                    <a:pt x="2501" y="6894"/>
                  </a:lnTo>
                  <a:lnTo>
                    <a:pt x="1274" y="4858"/>
                  </a:lnTo>
                  <a:lnTo>
                    <a:pt x="3751" y="4215"/>
                  </a:lnTo>
                  <a:close/>
                  <a:moveTo>
                    <a:pt x="11383" y="4131"/>
                  </a:moveTo>
                  <a:lnTo>
                    <a:pt x="13716" y="4751"/>
                  </a:lnTo>
                  <a:lnTo>
                    <a:pt x="12454" y="6894"/>
                  </a:lnTo>
                  <a:lnTo>
                    <a:pt x="8537" y="6894"/>
                  </a:lnTo>
                  <a:lnTo>
                    <a:pt x="11383" y="4131"/>
                  </a:lnTo>
                  <a:close/>
                  <a:moveTo>
                    <a:pt x="12561" y="7715"/>
                  </a:moveTo>
                  <a:lnTo>
                    <a:pt x="13776" y="9751"/>
                  </a:lnTo>
                  <a:lnTo>
                    <a:pt x="11311" y="10394"/>
                  </a:lnTo>
                  <a:lnTo>
                    <a:pt x="8537" y="7715"/>
                  </a:lnTo>
                  <a:close/>
                  <a:moveTo>
                    <a:pt x="6513" y="7727"/>
                  </a:moveTo>
                  <a:lnTo>
                    <a:pt x="3667" y="10477"/>
                  </a:lnTo>
                  <a:lnTo>
                    <a:pt x="1334" y="9870"/>
                  </a:lnTo>
                  <a:lnTo>
                    <a:pt x="2620" y="7727"/>
                  </a:lnTo>
                  <a:close/>
                  <a:moveTo>
                    <a:pt x="7942" y="8287"/>
                  </a:moveTo>
                  <a:lnTo>
                    <a:pt x="10787" y="11049"/>
                  </a:lnTo>
                  <a:lnTo>
                    <a:pt x="10156" y="13323"/>
                  </a:lnTo>
                  <a:lnTo>
                    <a:pt x="7942" y="12085"/>
                  </a:lnTo>
                  <a:lnTo>
                    <a:pt x="7942" y="8287"/>
                  </a:lnTo>
                  <a:close/>
                  <a:moveTo>
                    <a:pt x="7120" y="8287"/>
                  </a:moveTo>
                  <a:lnTo>
                    <a:pt x="7120" y="12192"/>
                  </a:lnTo>
                  <a:lnTo>
                    <a:pt x="7108" y="12192"/>
                  </a:lnTo>
                  <a:lnTo>
                    <a:pt x="5013" y="13371"/>
                  </a:lnTo>
                  <a:lnTo>
                    <a:pt x="4358" y="10966"/>
                  </a:lnTo>
                  <a:lnTo>
                    <a:pt x="7120" y="8287"/>
                  </a:lnTo>
                  <a:close/>
                  <a:moveTo>
                    <a:pt x="10573" y="0"/>
                  </a:moveTo>
                  <a:lnTo>
                    <a:pt x="9823" y="417"/>
                  </a:lnTo>
                  <a:lnTo>
                    <a:pt x="7418" y="1762"/>
                  </a:lnTo>
                  <a:lnTo>
                    <a:pt x="5120" y="464"/>
                  </a:lnTo>
                  <a:lnTo>
                    <a:pt x="4358" y="48"/>
                  </a:lnTo>
                  <a:lnTo>
                    <a:pt x="4132" y="869"/>
                  </a:lnTo>
                  <a:lnTo>
                    <a:pt x="3417" y="3453"/>
                  </a:lnTo>
                  <a:lnTo>
                    <a:pt x="846" y="4120"/>
                  </a:lnTo>
                  <a:lnTo>
                    <a:pt x="0" y="4346"/>
                  </a:lnTo>
                  <a:lnTo>
                    <a:pt x="429" y="5072"/>
                  </a:lnTo>
                  <a:lnTo>
                    <a:pt x="1810" y="7394"/>
                  </a:lnTo>
                  <a:lnTo>
                    <a:pt x="476" y="9644"/>
                  </a:lnTo>
                  <a:lnTo>
                    <a:pt x="36" y="10370"/>
                  </a:lnTo>
                  <a:lnTo>
                    <a:pt x="893" y="10597"/>
                  </a:lnTo>
                  <a:lnTo>
                    <a:pt x="3548" y="11299"/>
                  </a:lnTo>
                  <a:lnTo>
                    <a:pt x="4239" y="13799"/>
                  </a:lnTo>
                  <a:lnTo>
                    <a:pt x="4453" y="14621"/>
                  </a:lnTo>
                  <a:lnTo>
                    <a:pt x="5215" y="14204"/>
                  </a:lnTo>
                  <a:lnTo>
                    <a:pt x="7608" y="12859"/>
                  </a:lnTo>
                  <a:lnTo>
                    <a:pt x="9942" y="14145"/>
                  </a:lnTo>
                  <a:lnTo>
                    <a:pt x="10692" y="14561"/>
                  </a:lnTo>
                  <a:lnTo>
                    <a:pt x="10918" y="13740"/>
                  </a:lnTo>
                  <a:lnTo>
                    <a:pt x="11633" y="11144"/>
                  </a:lnTo>
                  <a:lnTo>
                    <a:pt x="14204" y="10477"/>
                  </a:lnTo>
                  <a:lnTo>
                    <a:pt x="15062" y="10251"/>
                  </a:lnTo>
                  <a:lnTo>
                    <a:pt x="14621" y="9525"/>
                  </a:lnTo>
                  <a:lnTo>
                    <a:pt x="13240" y="7203"/>
                  </a:lnTo>
                  <a:lnTo>
                    <a:pt x="14585" y="4953"/>
                  </a:lnTo>
                  <a:lnTo>
                    <a:pt x="15002" y="4227"/>
                  </a:lnTo>
                  <a:lnTo>
                    <a:pt x="14145" y="4000"/>
                  </a:lnTo>
                  <a:lnTo>
                    <a:pt x="11490" y="3310"/>
                  </a:lnTo>
                  <a:lnTo>
                    <a:pt x="10799" y="798"/>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13"/>
            <p:cNvSpPr/>
            <p:nvPr/>
          </p:nvSpPr>
          <p:spPr>
            <a:xfrm>
              <a:off x="596500" y="1942325"/>
              <a:ext cx="376250" cy="365550"/>
            </a:xfrm>
            <a:custGeom>
              <a:avLst/>
              <a:gdLst/>
              <a:ahLst/>
              <a:cxnLst/>
              <a:rect l="l" t="t" r="r" b="b"/>
              <a:pathLst>
                <a:path w="15050" h="14622" extrusionOk="0">
                  <a:moveTo>
                    <a:pt x="4882" y="1299"/>
                  </a:moveTo>
                  <a:lnTo>
                    <a:pt x="7096" y="2537"/>
                  </a:lnTo>
                  <a:lnTo>
                    <a:pt x="7096" y="6335"/>
                  </a:lnTo>
                  <a:lnTo>
                    <a:pt x="4251" y="3573"/>
                  </a:lnTo>
                  <a:lnTo>
                    <a:pt x="4882" y="1299"/>
                  </a:lnTo>
                  <a:close/>
                  <a:moveTo>
                    <a:pt x="10025" y="1251"/>
                  </a:moveTo>
                  <a:lnTo>
                    <a:pt x="10704" y="3656"/>
                  </a:lnTo>
                  <a:lnTo>
                    <a:pt x="7930" y="6335"/>
                  </a:lnTo>
                  <a:lnTo>
                    <a:pt x="7930" y="2430"/>
                  </a:lnTo>
                  <a:lnTo>
                    <a:pt x="10025" y="1251"/>
                  </a:lnTo>
                  <a:close/>
                  <a:moveTo>
                    <a:pt x="11371" y="4144"/>
                  </a:moveTo>
                  <a:lnTo>
                    <a:pt x="13704" y="4751"/>
                  </a:lnTo>
                  <a:lnTo>
                    <a:pt x="12430" y="6895"/>
                  </a:lnTo>
                  <a:lnTo>
                    <a:pt x="8513" y="6895"/>
                  </a:lnTo>
                  <a:lnTo>
                    <a:pt x="11371" y="4144"/>
                  </a:lnTo>
                  <a:close/>
                  <a:moveTo>
                    <a:pt x="3739" y="4228"/>
                  </a:moveTo>
                  <a:lnTo>
                    <a:pt x="6501" y="6906"/>
                  </a:lnTo>
                  <a:lnTo>
                    <a:pt x="2489" y="6906"/>
                  </a:lnTo>
                  <a:lnTo>
                    <a:pt x="1262" y="4870"/>
                  </a:lnTo>
                  <a:lnTo>
                    <a:pt x="3739" y="4228"/>
                  </a:lnTo>
                  <a:close/>
                  <a:moveTo>
                    <a:pt x="12549" y="7728"/>
                  </a:moveTo>
                  <a:lnTo>
                    <a:pt x="13764" y="9764"/>
                  </a:lnTo>
                  <a:lnTo>
                    <a:pt x="11299" y="10407"/>
                  </a:lnTo>
                  <a:lnTo>
                    <a:pt x="8525" y="7728"/>
                  </a:lnTo>
                  <a:close/>
                  <a:moveTo>
                    <a:pt x="6501" y="7728"/>
                  </a:moveTo>
                  <a:lnTo>
                    <a:pt x="3655" y="10478"/>
                  </a:lnTo>
                  <a:lnTo>
                    <a:pt x="1322" y="9871"/>
                  </a:lnTo>
                  <a:lnTo>
                    <a:pt x="2608" y="7728"/>
                  </a:lnTo>
                  <a:close/>
                  <a:moveTo>
                    <a:pt x="7930" y="8311"/>
                  </a:moveTo>
                  <a:lnTo>
                    <a:pt x="10775" y="11062"/>
                  </a:lnTo>
                  <a:lnTo>
                    <a:pt x="10144" y="13336"/>
                  </a:lnTo>
                  <a:lnTo>
                    <a:pt x="7930" y="12109"/>
                  </a:lnTo>
                  <a:lnTo>
                    <a:pt x="7930" y="8311"/>
                  </a:lnTo>
                  <a:close/>
                  <a:moveTo>
                    <a:pt x="7108" y="8311"/>
                  </a:moveTo>
                  <a:lnTo>
                    <a:pt x="7108" y="12205"/>
                  </a:lnTo>
                  <a:lnTo>
                    <a:pt x="7096" y="12205"/>
                  </a:lnTo>
                  <a:lnTo>
                    <a:pt x="5001" y="13383"/>
                  </a:lnTo>
                  <a:lnTo>
                    <a:pt x="4346" y="10990"/>
                  </a:lnTo>
                  <a:lnTo>
                    <a:pt x="7108" y="8311"/>
                  </a:lnTo>
                  <a:close/>
                  <a:moveTo>
                    <a:pt x="10585" y="1"/>
                  </a:moveTo>
                  <a:lnTo>
                    <a:pt x="9823" y="418"/>
                  </a:lnTo>
                  <a:lnTo>
                    <a:pt x="7430" y="1763"/>
                  </a:lnTo>
                  <a:lnTo>
                    <a:pt x="5120" y="465"/>
                  </a:lnTo>
                  <a:lnTo>
                    <a:pt x="4358" y="48"/>
                  </a:lnTo>
                  <a:lnTo>
                    <a:pt x="4132" y="870"/>
                  </a:lnTo>
                  <a:lnTo>
                    <a:pt x="3417" y="3454"/>
                  </a:lnTo>
                  <a:lnTo>
                    <a:pt x="845" y="4132"/>
                  </a:lnTo>
                  <a:lnTo>
                    <a:pt x="0" y="4347"/>
                  </a:lnTo>
                  <a:lnTo>
                    <a:pt x="429" y="5085"/>
                  </a:lnTo>
                  <a:lnTo>
                    <a:pt x="1810"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80" y="14574"/>
                  </a:lnTo>
                  <a:lnTo>
                    <a:pt x="10906" y="13753"/>
                  </a:lnTo>
                  <a:lnTo>
                    <a:pt x="11621" y="11169"/>
                  </a:lnTo>
                  <a:lnTo>
                    <a:pt x="14192" y="10502"/>
                  </a:lnTo>
                  <a:lnTo>
                    <a:pt x="15050" y="10276"/>
                  </a:lnTo>
                  <a:lnTo>
                    <a:pt x="14609" y="9550"/>
                  </a:lnTo>
                  <a:lnTo>
                    <a:pt x="13228" y="7228"/>
                  </a:lnTo>
                  <a:lnTo>
                    <a:pt x="14573" y="4978"/>
                  </a:lnTo>
                  <a:lnTo>
                    <a:pt x="15002" y="4251"/>
                  </a:lnTo>
                  <a:lnTo>
                    <a:pt x="14157" y="4025"/>
                  </a:lnTo>
                  <a:lnTo>
                    <a:pt x="11490" y="3323"/>
                  </a:lnTo>
                  <a:lnTo>
                    <a:pt x="10799"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13"/>
            <p:cNvSpPr/>
            <p:nvPr/>
          </p:nvSpPr>
          <p:spPr>
            <a:xfrm>
              <a:off x="975100" y="3769350"/>
              <a:ext cx="376275" cy="365250"/>
            </a:xfrm>
            <a:custGeom>
              <a:avLst/>
              <a:gdLst/>
              <a:ahLst/>
              <a:cxnLst/>
              <a:rect l="l" t="t" r="r" b="b"/>
              <a:pathLst>
                <a:path w="15051" h="14610" extrusionOk="0">
                  <a:moveTo>
                    <a:pt x="4906" y="1274"/>
                  </a:moveTo>
                  <a:lnTo>
                    <a:pt x="7121" y="2512"/>
                  </a:lnTo>
                  <a:lnTo>
                    <a:pt x="7121" y="6311"/>
                  </a:lnTo>
                  <a:lnTo>
                    <a:pt x="4275" y="3560"/>
                  </a:lnTo>
                  <a:lnTo>
                    <a:pt x="4906" y="1274"/>
                  </a:lnTo>
                  <a:close/>
                  <a:moveTo>
                    <a:pt x="10050" y="1238"/>
                  </a:moveTo>
                  <a:lnTo>
                    <a:pt x="10705" y="3632"/>
                  </a:lnTo>
                  <a:lnTo>
                    <a:pt x="7942" y="6311"/>
                  </a:lnTo>
                  <a:lnTo>
                    <a:pt x="7942" y="2405"/>
                  </a:lnTo>
                  <a:lnTo>
                    <a:pt x="7954" y="2405"/>
                  </a:lnTo>
                  <a:lnTo>
                    <a:pt x="10050" y="1238"/>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1"/>
                  </a:lnTo>
                  <a:lnTo>
                    <a:pt x="11312" y="10382"/>
                  </a:lnTo>
                  <a:lnTo>
                    <a:pt x="8550" y="7704"/>
                  </a:lnTo>
                  <a:close/>
                  <a:moveTo>
                    <a:pt x="6526" y="7704"/>
                  </a:moveTo>
                  <a:lnTo>
                    <a:pt x="3668" y="10466"/>
                  </a:lnTo>
                  <a:lnTo>
                    <a:pt x="1334" y="9847"/>
                  </a:lnTo>
                  <a:lnTo>
                    <a:pt x="2608" y="7704"/>
                  </a:lnTo>
                  <a:close/>
                  <a:moveTo>
                    <a:pt x="7954" y="8287"/>
                  </a:moveTo>
                  <a:lnTo>
                    <a:pt x="10800" y="11037"/>
                  </a:lnTo>
                  <a:lnTo>
                    <a:pt x="10169" y="13323"/>
                  </a:lnTo>
                  <a:lnTo>
                    <a:pt x="7954" y="12085"/>
                  </a:lnTo>
                  <a:lnTo>
                    <a:pt x="7954" y="8287"/>
                  </a:lnTo>
                  <a:close/>
                  <a:moveTo>
                    <a:pt x="7121" y="8287"/>
                  </a:moveTo>
                  <a:lnTo>
                    <a:pt x="7121" y="12192"/>
                  </a:lnTo>
                  <a:lnTo>
                    <a:pt x="7109" y="12192"/>
                  </a:lnTo>
                  <a:lnTo>
                    <a:pt x="5002" y="13359"/>
                  </a:lnTo>
                  <a:lnTo>
                    <a:pt x="4347" y="10966"/>
                  </a:lnTo>
                  <a:lnTo>
                    <a:pt x="7121" y="8287"/>
                  </a:lnTo>
                  <a:close/>
                  <a:moveTo>
                    <a:pt x="10586" y="0"/>
                  </a:moveTo>
                  <a:lnTo>
                    <a:pt x="9824" y="417"/>
                  </a:lnTo>
                  <a:lnTo>
                    <a:pt x="7430" y="1750"/>
                  </a:lnTo>
                  <a:lnTo>
                    <a:pt x="5121" y="465"/>
                  </a:lnTo>
                  <a:lnTo>
                    <a:pt x="4359" y="48"/>
                  </a:lnTo>
                  <a:lnTo>
                    <a:pt x="4144" y="857"/>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2"/>
                  </a:lnTo>
                  <a:lnTo>
                    <a:pt x="7621" y="12859"/>
                  </a:lnTo>
                  <a:lnTo>
                    <a:pt x="9931" y="14157"/>
                  </a:lnTo>
                  <a:lnTo>
                    <a:pt x="10693" y="14573"/>
                  </a:lnTo>
                  <a:lnTo>
                    <a:pt x="10907" y="13752"/>
                  </a:lnTo>
                  <a:lnTo>
                    <a:pt x="11633" y="11156"/>
                  </a:lnTo>
                  <a:lnTo>
                    <a:pt x="14205" y="10490"/>
                  </a:lnTo>
                  <a:lnTo>
                    <a:pt x="15050" y="10263"/>
                  </a:lnTo>
                  <a:lnTo>
                    <a:pt x="14622" y="9537"/>
                  </a:lnTo>
                  <a:lnTo>
                    <a:pt x="13241" y="7215"/>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13"/>
            <p:cNvSpPr/>
            <p:nvPr/>
          </p:nvSpPr>
          <p:spPr>
            <a:xfrm>
              <a:off x="596200" y="2673075"/>
              <a:ext cx="375950" cy="365550"/>
            </a:xfrm>
            <a:custGeom>
              <a:avLst/>
              <a:gdLst/>
              <a:ahLst/>
              <a:cxnLst/>
              <a:rect l="l" t="t" r="r" b="b"/>
              <a:pathLst>
                <a:path w="15038" h="14622" extrusionOk="0">
                  <a:moveTo>
                    <a:pt x="4894" y="1286"/>
                  </a:moveTo>
                  <a:lnTo>
                    <a:pt x="7108" y="2525"/>
                  </a:lnTo>
                  <a:lnTo>
                    <a:pt x="7108" y="6311"/>
                  </a:lnTo>
                  <a:lnTo>
                    <a:pt x="4263" y="3561"/>
                  </a:lnTo>
                  <a:lnTo>
                    <a:pt x="4894" y="1286"/>
                  </a:lnTo>
                  <a:close/>
                  <a:moveTo>
                    <a:pt x="10037" y="1251"/>
                  </a:moveTo>
                  <a:lnTo>
                    <a:pt x="10692" y="3656"/>
                  </a:lnTo>
                  <a:lnTo>
                    <a:pt x="7930" y="6335"/>
                  </a:lnTo>
                  <a:lnTo>
                    <a:pt x="7930" y="2429"/>
                  </a:lnTo>
                  <a:lnTo>
                    <a:pt x="7942" y="2429"/>
                  </a:lnTo>
                  <a:lnTo>
                    <a:pt x="10037" y="1251"/>
                  </a:lnTo>
                  <a:close/>
                  <a:moveTo>
                    <a:pt x="11383" y="4144"/>
                  </a:moveTo>
                  <a:lnTo>
                    <a:pt x="13716" y="4751"/>
                  </a:lnTo>
                  <a:lnTo>
                    <a:pt x="12442" y="6894"/>
                  </a:lnTo>
                  <a:lnTo>
                    <a:pt x="8525" y="6894"/>
                  </a:lnTo>
                  <a:lnTo>
                    <a:pt x="11383" y="4144"/>
                  </a:lnTo>
                  <a:close/>
                  <a:moveTo>
                    <a:pt x="3751" y="4227"/>
                  </a:moveTo>
                  <a:lnTo>
                    <a:pt x="6513" y="6906"/>
                  </a:lnTo>
                  <a:lnTo>
                    <a:pt x="2501" y="6906"/>
                  </a:lnTo>
                  <a:lnTo>
                    <a:pt x="1274" y="4870"/>
                  </a:lnTo>
                  <a:lnTo>
                    <a:pt x="3751" y="4227"/>
                  </a:lnTo>
                  <a:close/>
                  <a:moveTo>
                    <a:pt x="12561" y="7728"/>
                  </a:moveTo>
                  <a:lnTo>
                    <a:pt x="13776" y="9764"/>
                  </a:lnTo>
                  <a:lnTo>
                    <a:pt x="11311" y="10407"/>
                  </a:lnTo>
                  <a:lnTo>
                    <a:pt x="8537" y="7728"/>
                  </a:lnTo>
                  <a:close/>
                  <a:moveTo>
                    <a:pt x="6513" y="7716"/>
                  </a:moveTo>
                  <a:lnTo>
                    <a:pt x="3667" y="10466"/>
                  </a:lnTo>
                  <a:lnTo>
                    <a:pt x="1334" y="9859"/>
                  </a:lnTo>
                  <a:lnTo>
                    <a:pt x="2596" y="7716"/>
                  </a:lnTo>
                  <a:close/>
                  <a:moveTo>
                    <a:pt x="7942" y="8299"/>
                  </a:moveTo>
                  <a:lnTo>
                    <a:pt x="10787" y="11050"/>
                  </a:lnTo>
                  <a:lnTo>
                    <a:pt x="10156" y="13324"/>
                  </a:lnTo>
                  <a:lnTo>
                    <a:pt x="7942" y="12085"/>
                  </a:lnTo>
                  <a:lnTo>
                    <a:pt x="7942" y="8299"/>
                  </a:lnTo>
                  <a:close/>
                  <a:moveTo>
                    <a:pt x="7120" y="8287"/>
                  </a:moveTo>
                  <a:lnTo>
                    <a:pt x="7120" y="12193"/>
                  </a:lnTo>
                  <a:lnTo>
                    <a:pt x="7108" y="12193"/>
                  </a:lnTo>
                  <a:lnTo>
                    <a:pt x="5013" y="13371"/>
                  </a:lnTo>
                  <a:lnTo>
                    <a:pt x="4358" y="10966"/>
                  </a:lnTo>
                  <a:lnTo>
                    <a:pt x="7120" y="8287"/>
                  </a:lnTo>
                  <a:close/>
                  <a:moveTo>
                    <a:pt x="10573" y="1"/>
                  </a:moveTo>
                  <a:lnTo>
                    <a:pt x="9811" y="417"/>
                  </a:lnTo>
                  <a:lnTo>
                    <a:pt x="7418" y="1763"/>
                  </a:lnTo>
                  <a:lnTo>
                    <a:pt x="5120" y="465"/>
                  </a:lnTo>
                  <a:lnTo>
                    <a:pt x="4358" y="48"/>
                  </a:lnTo>
                  <a:lnTo>
                    <a:pt x="4132" y="870"/>
                  </a:lnTo>
                  <a:lnTo>
                    <a:pt x="3417" y="3453"/>
                  </a:lnTo>
                  <a:lnTo>
                    <a:pt x="846" y="4132"/>
                  </a:lnTo>
                  <a:lnTo>
                    <a:pt x="0" y="4346"/>
                  </a:lnTo>
                  <a:lnTo>
                    <a:pt x="429" y="5085"/>
                  </a:lnTo>
                  <a:lnTo>
                    <a:pt x="1810" y="7406"/>
                  </a:lnTo>
                  <a:lnTo>
                    <a:pt x="476" y="9645"/>
                  </a:lnTo>
                  <a:lnTo>
                    <a:pt x="36" y="10383"/>
                  </a:lnTo>
                  <a:lnTo>
                    <a:pt x="893" y="10597"/>
                  </a:lnTo>
                  <a:lnTo>
                    <a:pt x="3548" y="11300"/>
                  </a:lnTo>
                  <a:lnTo>
                    <a:pt x="4239" y="13800"/>
                  </a:lnTo>
                  <a:lnTo>
                    <a:pt x="4453" y="14621"/>
                  </a:lnTo>
                  <a:lnTo>
                    <a:pt x="5215" y="14205"/>
                  </a:lnTo>
                  <a:lnTo>
                    <a:pt x="7608" y="12859"/>
                  </a:lnTo>
                  <a:lnTo>
                    <a:pt x="9918" y="14157"/>
                  </a:lnTo>
                  <a:lnTo>
                    <a:pt x="10680" y="14574"/>
                  </a:lnTo>
                  <a:lnTo>
                    <a:pt x="10906" y="13752"/>
                  </a:lnTo>
                  <a:lnTo>
                    <a:pt x="11621" y="11169"/>
                  </a:lnTo>
                  <a:lnTo>
                    <a:pt x="14192" y="10502"/>
                  </a:lnTo>
                  <a:lnTo>
                    <a:pt x="15038" y="10276"/>
                  </a:lnTo>
                  <a:lnTo>
                    <a:pt x="14609" y="9549"/>
                  </a:lnTo>
                  <a:lnTo>
                    <a:pt x="13228" y="7228"/>
                  </a:lnTo>
                  <a:lnTo>
                    <a:pt x="14562" y="4977"/>
                  </a:lnTo>
                  <a:lnTo>
                    <a:pt x="14990" y="4251"/>
                  </a:lnTo>
                  <a:lnTo>
                    <a:pt x="14145" y="4025"/>
                  </a:lnTo>
                  <a:lnTo>
                    <a:pt x="11478" y="3322"/>
                  </a:lnTo>
                  <a:lnTo>
                    <a:pt x="10799" y="822"/>
                  </a:lnTo>
                  <a:lnTo>
                    <a:pt x="10573"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13"/>
            <p:cNvSpPr/>
            <p:nvPr/>
          </p:nvSpPr>
          <p:spPr>
            <a:xfrm>
              <a:off x="975100" y="4134575"/>
              <a:ext cx="376275" cy="365525"/>
            </a:xfrm>
            <a:custGeom>
              <a:avLst/>
              <a:gdLst/>
              <a:ahLst/>
              <a:cxnLst/>
              <a:rect l="l" t="t" r="r" b="b"/>
              <a:pathLst>
                <a:path w="15051" h="14621" extrusionOk="0">
                  <a:moveTo>
                    <a:pt x="4906" y="1286"/>
                  </a:moveTo>
                  <a:lnTo>
                    <a:pt x="7121" y="2512"/>
                  </a:lnTo>
                  <a:lnTo>
                    <a:pt x="7121" y="6310"/>
                  </a:lnTo>
                  <a:lnTo>
                    <a:pt x="4275" y="3560"/>
                  </a:lnTo>
                  <a:lnTo>
                    <a:pt x="4906" y="1286"/>
                  </a:lnTo>
                  <a:close/>
                  <a:moveTo>
                    <a:pt x="10050" y="1238"/>
                  </a:moveTo>
                  <a:lnTo>
                    <a:pt x="10705" y="3632"/>
                  </a:lnTo>
                  <a:lnTo>
                    <a:pt x="7942" y="6310"/>
                  </a:lnTo>
                  <a:lnTo>
                    <a:pt x="7942" y="2417"/>
                  </a:lnTo>
                  <a:lnTo>
                    <a:pt x="7954" y="2417"/>
                  </a:lnTo>
                  <a:lnTo>
                    <a:pt x="10050" y="1238"/>
                  </a:lnTo>
                  <a:close/>
                  <a:moveTo>
                    <a:pt x="11395" y="4132"/>
                  </a:moveTo>
                  <a:lnTo>
                    <a:pt x="13729" y="4739"/>
                  </a:lnTo>
                  <a:lnTo>
                    <a:pt x="12443" y="6882"/>
                  </a:lnTo>
                  <a:lnTo>
                    <a:pt x="8526" y="6882"/>
                  </a:lnTo>
                  <a:lnTo>
                    <a:pt x="11395" y="4132"/>
                  </a:lnTo>
                  <a:close/>
                  <a:moveTo>
                    <a:pt x="3751" y="4215"/>
                  </a:moveTo>
                  <a:lnTo>
                    <a:pt x="6526" y="6894"/>
                  </a:lnTo>
                  <a:lnTo>
                    <a:pt x="2501" y="6894"/>
                  </a:lnTo>
                  <a:lnTo>
                    <a:pt x="1299" y="4858"/>
                  </a:lnTo>
                  <a:lnTo>
                    <a:pt x="3751" y="4215"/>
                  </a:lnTo>
                  <a:close/>
                  <a:moveTo>
                    <a:pt x="12562" y="7715"/>
                  </a:moveTo>
                  <a:lnTo>
                    <a:pt x="13788" y="9751"/>
                  </a:lnTo>
                  <a:lnTo>
                    <a:pt x="11312" y="10394"/>
                  </a:lnTo>
                  <a:lnTo>
                    <a:pt x="8550" y="7715"/>
                  </a:lnTo>
                  <a:close/>
                  <a:moveTo>
                    <a:pt x="6537" y="7715"/>
                  </a:moveTo>
                  <a:lnTo>
                    <a:pt x="3680" y="10466"/>
                  </a:lnTo>
                  <a:lnTo>
                    <a:pt x="1346" y="9859"/>
                  </a:lnTo>
                  <a:lnTo>
                    <a:pt x="2620" y="7715"/>
                  </a:lnTo>
                  <a:close/>
                  <a:moveTo>
                    <a:pt x="7954" y="8299"/>
                  </a:moveTo>
                  <a:lnTo>
                    <a:pt x="10800" y="11049"/>
                  </a:lnTo>
                  <a:lnTo>
                    <a:pt x="10169" y="13323"/>
                  </a:lnTo>
                  <a:lnTo>
                    <a:pt x="7954" y="12085"/>
                  </a:lnTo>
                  <a:lnTo>
                    <a:pt x="7954" y="8299"/>
                  </a:lnTo>
                  <a:close/>
                  <a:moveTo>
                    <a:pt x="7121" y="8299"/>
                  </a:moveTo>
                  <a:lnTo>
                    <a:pt x="7121" y="12192"/>
                  </a:lnTo>
                  <a:lnTo>
                    <a:pt x="7109" y="12192"/>
                  </a:lnTo>
                  <a:lnTo>
                    <a:pt x="5002" y="13371"/>
                  </a:lnTo>
                  <a:lnTo>
                    <a:pt x="4347" y="10978"/>
                  </a:lnTo>
                  <a:lnTo>
                    <a:pt x="7121" y="8299"/>
                  </a:lnTo>
                  <a:close/>
                  <a:moveTo>
                    <a:pt x="10586" y="0"/>
                  </a:moveTo>
                  <a:lnTo>
                    <a:pt x="9824" y="417"/>
                  </a:lnTo>
                  <a:lnTo>
                    <a:pt x="7430" y="1762"/>
                  </a:lnTo>
                  <a:lnTo>
                    <a:pt x="5121" y="465"/>
                  </a:lnTo>
                  <a:lnTo>
                    <a:pt x="4359" y="48"/>
                  </a:lnTo>
                  <a:lnTo>
                    <a:pt x="4144" y="869"/>
                  </a:lnTo>
                  <a:lnTo>
                    <a:pt x="3430" y="3453"/>
                  </a:lnTo>
                  <a:lnTo>
                    <a:pt x="846" y="4132"/>
                  </a:lnTo>
                  <a:lnTo>
                    <a:pt x="1" y="4346"/>
                  </a:lnTo>
                  <a:lnTo>
                    <a:pt x="430" y="5084"/>
                  </a:lnTo>
                  <a:lnTo>
                    <a:pt x="1823" y="7406"/>
                  </a:lnTo>
                  <a:lnTo>
                    <a:pt x="477" y="9644"/>
                  </a:lnTo>
                  <a:lnTo>
                    <a:pt x="49" y="10382"/>
                  </a:lnTo>
                  <a:lnTo>
                    <a:pt x="894" y="10597"/>
                  </a:lnTo>
                  <a:lnTo>
                    <a:pt x="3561" y="11299"/>
                  </a:lnTo>
                  <a:lnTo>
                    <a:pt x="4251" y="13799"/>
                  </a:lnTo>
                  <a:lnTo>
                    <a:pt x="4466" y="14621"/>
                  </a:lnTo>
                  <a:lnTo>
                    <a:pt x="5228" y="14204"/>
                  </a:lnTo>
                  <a:lnTo>
                    <a:pt x="7621" y="12859"/>
                  </a:lnTo>
                  <a:lnTo>
                    <a:pt x="9931" y="14157"/>
                  </a:lnTo>
                  <a:lnTo>
                    <a:pt x="10693" y="14573"/>
                  </a:lnTo>
                  <a:lnTo>
                    <a:pt x="10907" y="13752"/>
                  </a:lnTo>
                  <a:lnTo>
                    <a:pt x="11633" y="11168"/>
                  </a:lnTo>
                  <a:lnTo>
                    <a:pt x="14205" y="10501"/>
                  </a:lnTo>
                  <a:lnTo>
                    <a:pt x="15050" y="10275"/>
                  </a:lnTo>
                  <a:lnTo>
                    <a:pt x="14622" y="9549"/>
                  </a:lnTo>
                  <a:lnTo>
                    <a:pt x="13241" y="7227"/>
                  </a:lnTo>
                  <a:lnTo>
                    <a:pt x="14574" y="4977"/>
                  </a:lnTo>
                  <a:lnTo>
                    <a:pt x="15003" y="4251"/>
                  </a:lnTo>
                  <a:lnTo>
                    <a:pt x="14157" y="4024"/>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13"/>
            <p:cNvSpPr/>
            <p:nvPr/>
          </p:nvSpPr>
          <p:spPr>
            <a:xfrm>
              <a:off x="975100" y="4499800"/>
              <a:ext cx="376275" cy="365250"/>
            </a:xfrm>
            <a:custGeom>
              <a:avLst/>
              <a:gdLst/>
              <a:ahLst/>
              <a:cxnLst/>
              <a:rect l="l" t="t" r="r" b="b"/>
              <a:pathLst>
                <a:path w="15051" h="14610" extrusionOk="0">
                  <a:moveTo>
                    <a:pt x="4906" y="1286"/>
                  </a:moveTo>
                  <a:lnTo>
                    <a:pt x="7121" y="2524"/>
                  </a:lnTo>
                  <a:lnTo>
                    <a:pt x="7121" y="6322"/>
                  </a:lnTo>
                  <a:lnTo>
                    <a:pt x="4275" y="3572"/>
                  </a:lnTo>
                  <a:lnTo>
                    <a:pt x="4906" y="1286"/>
                  </a:lnTo>
                  <a:close/>
                  <a:moveTo>
                    <a:pt x="10050" y="1250"/>
                  </a:moveTo>
                  <a:lnTo>
                    <a:pt x="10705" y="3643"/>
                  </a:lnTo>
                  <a:lnTo>
                    <a:pt x="7942" y="6322"/>
                  </a:lnTo>
                  <a:lnTo>
                    <a:pt x="7942" y="2417"/>
                  </a:lnTo>
                  <a:lnTo>
                    <a:pt x="7954" y="2417"/>
                  </a:lnTo>
                  <a:lnTo>
                    <a:pt x="10050" y="1250"/>
                  </a:lnTo>
                  <a:close/>
                  <a:moveTo>
                    <a:pt x="3751" y="4203"/>
                  </a:moveTo>
                  <a:lnTo>
                    <a:pt x="6526" y="6882"/>
                  </a:lnTo>
                  <a:lnTo>
                    <a:pt x="2501" y="6882"/>
                  </a:lnTo>
                  <a:lnTo>
                    <a:pt x="1287" y="4846"/>
                  </a:lnTo>
                  <a:lnTo>
                    <a:pt x="3751" y="4203"/>
                  </a:lnTo>
                  <a:close/>
                  <a:moveTo>
                    <a:pt x="11395" y="4132"/>
                  </a:moveTo>
                  <a:lnTo>
                    <a:pt x="13729" y="4739"/>
                  </a:lnTo>
                  <a:lnTo>
                    <a:pt x="12443" y="6882"/>
                  </a:lnTo>
                  <a:lnTo>
                    <a:pt x="8526" y="6882"/>
                  </a:lnTo>
                  <a:lnTo>
                    <a:pt x="11395" y="4132"/>
                  </a:lnTo>
                  <a:close/>
                  <a:moveTo>
                    <a:pt x="12562" y="7715"/>
                  </a:moveTo>
                  <a:lnTo>
                    <a:pt x="13788" y="9763"/>
                  </a:lnTo>
                  <a:lnTo>
                    <a:pt x="11312" y="10394"/>
                  </a:lnTo>
                  <a:lnTo>
                    <a:pt x="8550" y="7715"/>
                  </a:lnTo>
                  <a:close/>
                  <a:moveTo>
                    <a:pt x="6537" y="7715"/>
                  </a:moveTo>
                  <a:lnTo>
                    <a:pt x="3680" y="10478"/>
                  </a:lnTo>
                  <a:lnTo>
                    <a:pt x="1346" y="9858"/>
                  </a:lnTo>
                  <a:lnTo>
                    <a:pt x="2620" y="7715"/>
                  </a:lnTo>
                  <a:close/>
                  <a:moveTo>
                    <a:pt x="7954" y="8287"/>
                  </a:moveTo>
                  <a:lnTo>
                    <a:pt x="10800" y="11037"/>
                  </a:lnTo>
                  <a:lnTo>
                    <a:pt x="10169" y="13311"/>
                  </a:lnTo>
                  <a:lnTo>
                    <a:pt x="7954" y="12085"/>
                  </a:lnTo>
                  <a:lnTo>
                    <a:pt x="7954" y="8287"/>
                  </a:lnTo>
                  <a:close/>
                  <a:moveTo>
                    <a:pt x="7133" y="8299"/>
                  </a:moveTo>
                  <a:lnTo>
                    <a:pt x="7133" y="12204"/>
                  </a:lnTo>
                  <a:lnTo>
                    <a:pt x="7121" y="12204"/>
                  </a:lnTo>
                  <a:lnTo>
                    <a:pt x="5025" y="13371"/>
                  </a:lnTo>
                  <a:lnTo>
                    <a:pt x="4370" y="10978"/>
                  </a:lnTo>
                  <a:lnTo>
                    <a:pt x="7133" y="8299"/>
                  </a:lnTo>
                  <a:close/>
                  <a:moveTo>
                    <a:pt x="10586" y="0"/>
                  </a:moveTo>
                  <a:lnTo>
                    <a:pt x="9824" y="405"/>
                  </a:lnTo>
                  <a:lnTo>
                    <a:pt x="7430" y="1750"/>
                  </a:lnTo>
                  <a:lnTo>
                    <a:pt x="5121" y="453"/>
                  </a:lnTo>
                  <a:lnTo>
                    <a:pt x="4359" y="36"/>
                  </a:lnTo>
                  <a:lnTo>
                    <a:pt x="4144" y="857"/>
                  </a:lnTo>
                  <a:lnTo>
                    <a:pt x="3430" y="3441"/>
                  </a:lnTo>
                  <a:lnTo>
                    <a:pt x="846" y="4120"/>
                  </a:lnTo>
                  <a:lnTo>
                    <a:pt x="1" y="4334"/>
                  </a:lnTo>
                  <a:lnTo>
                    <a:pt x="430" y="5072"/>
                  </a:lnTo>
                  <a:lnTo>
                    <a:pt x="1823" y="7394"/>
                  </a:lnTo>
                  <a:lnTo>
                    <a:pt x="477" y="9632"/>
                  </a:lnTo>
                  <a:lnTo>
                    <a:pt x="49" y="10370"/>
                  </a:lnTo>
                  <a:lnTo>
                    <a:pt x="894" y="10597"/>
                  </a:lnTo>
                  <a:lnTo>
                    <a:pt x="3561" y="11287"/>
                  </a:lnTo>
                  <a:lnTo>
                    <a:pt x="4251" y="13788"/>
                  </a:lnTo>
                  <a:lnTo>
                    <a:pt x="4466" y="14609"/>
                  </a:lnTo>
                  <a:lnTo>
                    <a:pt x="5228" y="14192"/>
                  </a:lnTo>
                  <a:lnTo>
                    <a:pt x="7621" y="12859"/>
                  </a:lnTo>
                  <a:lnTo>
                    <a:pt x="9931" y="14145"/>
                  </a:lnTo>
                  <a:lnTo>
                    <a:pt x="10693" y="14561"/>
                  </a:lnTo>
                  <a:lnTo>
                    <a:pt x="10907" y="13752"/>
                  </a:lnTo>
                  <a:lnTo>
                    <a:pt x="11633" y="11156"/>
                  </a:lnTo>
                  <a:lnTo>
                    <a:pt x="14205" y="10489"/>
                  </a:lnTo>
                  <a:lnTo>
                    <a:pt x="15050" y="10263"/>
                  </a:lnTo>
                  <a:lnTo>
                    <a:pt x="14622" y="9537"/>
                  </a:lnTo>
                  <a:lnTo>
                    <a:pt x="13241" y="7215"/>
                  </a:lnTo>
                  <a:lnTo>
                    <a:pt x="14574" y="4965"/>
                  </a:lnTo>
                  <a:lnTo>
                    <a:pt x="15003" y="4239"/>
                  </a:lnTo>
                  <a:lnTo>
                    <a:pt x="14157" y="4012"/>
                  </a:lnTo>
                  <a:lnTo>
                    <a:pt x="11490" y="3310"/>
                  </a:lnTo>
                  <a:lnTo>
                    <a:pt x="10812" y="810"/>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13"/>
            <p:cNvSpPr/>
            <p:nvPr/>
          </p:nvSpPr>
          <p:spPr>
            <a:xfrm>
              <a:off x="975100" y="3038600"/>
              <a:ext cx="376275" cy="365250"/>
            </a:xfrm>
            <a:custGeom>
              <a:avLst/>
              <a:gdLst/>
              <a:ahLst/>
              <a:cxnLst/>
              <a:rect l="l" t="t" r="r" b="b"/>
              <a:pathLst>
                <a:path w="15051" h="14610" extrusionOk="0">
                  <a:moveTo>
                    <a:pt x="10050" y="1239"/>
                  </a:moveTo>
                  <a:lnTo>
                    <a:pt x="10705" y="3632"/>
                  </a:lnTo>
                  <a:lnTo>
                    <a:pt x="7942" y="6311"/>
                  </a:lnTo>
                  <a:lnTo>
                    <a:pt x="7942" y="2405"/>
                  </a:lnTo>
                  <a:lnTo>
                    <a:pt x="7954" y="2405"/>
                  </a:lnTo>
                  <a:lnTo>
                    <a:pt x="10050" y="1239"/>
                  </a:lnTo>
                  <a:close/>
                  <a:moveTo>
                    <a:pt x="4906" y="1274"/>
                  </a:moveTo>
                  <a:lnTo>
                    <a:pt x="7121" y="2513"/>
                  </a:lnTo>
                  <a:lnTo>
                    <a:pt x="7121" y="6323"/>
                  </a:lnTo>
                  <a:lnTo>
                    <a:pt x="4275" y="3560"/>
                  </a:lnTo>
                  <a:lnTo>
                    <a:pt x="4906" y="1274"/>
                  </a:lnTo>
                  <a:close/>
                  <a:moveTo>
                    <a:pt x="3751" y="4215"/>
                  </a:moveTo>
                  <a:lnTo>
                    <a:pt x="6526" y="6894"/>
                  </a:lnTo>
                  <a:lnTo>
                    <a:pt x="2501" y="6894"/>
                  </a:lnTo>
                  <a:lnTo>
                    <a:pt x="1287" y="4846"/>
                  </a:lnTo>
                  <a:lnTo>
                    <a:pt x="3751" y="4215"/>
                  </a:lnTo>
                  <a:close/>
                  <a:moveTo>
                    <a:pt x="11395" y="4132"/>
                  </a:moveTo>
                  <a:lnTo>
                    <a:pt x="13729" y="4751"/>
                  </a:lnTo>
                  <a:lnTo>
                    <a:pt x="12443" y="6894"/>
                  </a:lnTo>
                  <a:lnTo>
                    <a:pt x="8526" y="6894"/>
                  </a:lnTo>
                  <a:lnTo>
                    <a:pt x="11395" y="4132"/>
                  </a:lnTo>
                  <a:close/>
                  <a:moveTo>
                    <a:pt x="12562" y="7704"/>
                  </a:moveTo>
                  <a:lnTo>
                    <a:pt x="13788" y="9752"/>
                  </a:lnTo>
                  <a:lnTo>
                    <a:pt x="11312" y="10383"/>
                  </a:lnTo>
                  <a:lnTo>
                    <a:pt x="8550" y="7704"/>
                  </a:lnTo>
                  <a:close/>
                  <a:moveTo>
                    <a:pt x="6537" y="7704"/>
                  </a:moveTo>
                  <a:lnTo>
                    <a:pt x="3680" y="10478"/>
                  </a:lnTo>
                  <a:lnTo>
                    <a:pt x="1346" y="9871"/>
                  </a:lnTo>
                  <a:lnTo>
                    <a:pt x="2620" y="7704"/>
                  </a:lnTo>
                  <a:close/>
                  <a:moveTo>
                    <a:pt x="7954" y="8287"/>
                  </a:moveTo>
                  <a:lnTo>
                    <a:pt x="10788" y="11038"/>
                  </a:lnTo>
                  <a:lnTo>
                    <a:pt x="10169" y="13324"/>
                  </a:lnTo>
                  <a:lnTo>
                    <a:pt x="7954" y="12085"/>
                  </a:lnTo>
                  <a:lnTo>
                    <a:pt x="7954" y="8287"/>
                  </a:lnTo>
                  <a:close/>
                  <a:moveTo>
                    <a:pt x="7133" y="8287"/>
                  </a:moveTo>
                  <a:lnTo>
                    <a:pt x="7133" y="12192"/>
                  </a:lnTo>
                  <a:lnTo>
                    <a:pt x="7121" y="12192"/>
                  </a:lnTo>
                  <a:lnTo>
                    <a:pt x="5025" y="13359"/>
                  </a:lnTo>
                  <a:lnTo>
                    <a:pt x="4370" y="10966"/>
                  </a:lnTo>
                  <a:lnTo>
                    <a:pt x="7133" y="8287"/>
                  </a:lnTo>
                  <a:close/>
                  <a:moveTo>
                    <a:pt x="10586" y="0"/>
                  </a:moveTo>
                  <a:lnTo>
                    <a:pt x="9824" y="417"/>
                  </a:lnTo>
                  <a:lnTo>
                    <a:pt x="7430" y="1751"/>
                  </a:lnTo>
                  <a:lnTo>
                    <a:pt x="5121" y="453"/>
                  </a:lnTo>
                  <a:lnTo>
                    <a:pt x="4359" y="48"/>
                  </a:lnTo>
                  <a:lnTo>
                    <a:pt x="4144" y="858"/>
                  </a:lnTo>
                  <a:lnTo>
                    <a:pt x="3430" y="3453"/>
                  </a:lnTo>
                  <a:lnTo>
                    <a:pt x="846" y="4120"/>
                  </a:lnTo>
                  <a:lnTo>
                    <a:pt x="1" y="4346"/>
                  </a:lnTo>
                  <a:lnTo>
                    <a:pt x="430" y="5072"/>
                  </a:lnTo>
                  <a:lnTo>
                    <a:pt x="1823" y="7394"/>
                  </a:lnTo>
                  <a:lnTo>
                    <a:pt x="477" y="9644"/>
                  </a:lnTo>
                  <a:lnTo>
                    <a:pt x="49" y="10371"/>
                  </a:lnTo>
                  <a:lnTo>
                    <a:pt x="894" y="10597"/>
                  </a:lnTo>
                  <a:lnTo>
                    <a:pt x="3561" y="11299"/>
                  </a:lnTo>
                  <a:lnTo>
                    <a:pt x="4251" y="13800"/>
                  </a:lnTo>
                  <a:lnTo>
                    <a:pt x="4466" y="14609"/>
                  </a:lnTo>
                  <a:lnTo>
                    <a:pt x="5228" y="14193"/>
                  </a:lnTo>
                  <a:lnTo>
                    <a:pt x="7621" y="12859"/>
                  </a:lnTo>
                  <a:lnTo>
                    <a:pt x="9931" y="14157"/>
                  </a:lnTo>
                  <a:lnTo>
                    <a:pt x="10693" y="14574"/>
                  </a:lnTo>
                  <a:lnTo>
                    <a:pt x="10907" y="13752"/>
                  </a:lnTo>
                  <a:lnTo>
                    <a:pt x="11633" y="11157"/>
                  </a:lnTo>
                  <a:lnTo>
                    <a:pt x="14205" y="10490"/>
                  </a:lnTo>
                  <a:lnTo>
                    <a:pt x="15050" y="10264"/>
                  </a:lnTo>
                  <a:lnTo>
                    <a:pt x="14622" y="9537"/>
                  </a:lnTo>
                  <a:lnTo>
                    <a:pt x="13241" y="7216"/>
                  </a:lnTo>
                  <a:lnTo>
                    <a:pt x="14574" y="4965"/>
                  </a:lnTo>
                  <a:lnTo>
                    <a:pt x="15003" y="4239"/>
                  </a:lnTo>
                  <a:lnTo>
                    <a:pt x="14157" y="4013"/>
                  </a:lnTo>
                  <a:lnTo>
                    <a:pt x="11490" y="3322"/>
                  </a:lnTo>
                  <a:lnTo>
                    <a:pt x="10812" y="822"/>
                  </a:lnTo>
                  <a:lnTo>
                    <a:pt x="1058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13"/>
            <p:cNvSpPr/>
            <p:nvPr/>
          </p:nvSpPr>
          <p:spPr>
            <a:xfrm>
              <a:off x="596200" y="3038600"/>
              <a:ext cx="375950" cy="365250"/>
            </a:xfrm>
            <a:custGeom>
              <a:avLst/>
              <a:gdLst/>
              <a:ahLst/>
              <a:cxnLst/>
              <a:rect l="l" t="t" r="r" b="b"/>
              <a:pathLst>
                <a:path w="15038" h="14610" extrusionOk="0">
                  <a:moveTo>
                    <a:pt x="10037" y="1239"/>
                  </a:moveTo>
                  <a:lnTo>
                    <a:pt x="10692" y="3632"/>
                  </a:lnTo>
                  <a:lnTo>
                    <a:pt x="7930" y="6311"/>
                  </a:lnTo>
                  <a:lnTo>
                    <a:pt x="7930" y="2405"/>
                  </a:lnTo>
                  <a:lnTo>
                    <a:pt x="7942" y="2405"/>
                  </a:lnTo>
                  <a:lnTo>
                    <a:pt x="10037" y="1239"/>
                  </a:lnTo>
                  <a:close/>
                  <a:moveTo>
                    <a:pt x="4894" y="1274"/>
                  </a:moveTo>
                  <a:lnTo>
                    <a:pt x="7108" y="2513"/>
                  </a:lnTo>
                  <a:lnTo>
                    <a:pt x="7108" y="6323"/>
                  </a:lnTo>
                  <a:lnTo>
                    <a:pt x="4263" y="3560"/>
                  </a:lnTo>
                  <a:lnTo>
                    <a:pt x="4894" y="1274"/>
                  </a:lnTo>
                  <a:close/>
                  <a:moveTo>
                    <a:pt x="3751" y="4215"/>
                  </a:moveTo>
                  <a:lnTo>
                    <a:pt x="6513" y="6894"/>
                  </a:lnTo>
                  <a:lnTo>
                    <a:pt x="2501" y="6894"/>
                  </a:lnTo>
                  <a:lnTo>
                    <a:pt x="1274" y="4846"/>
                  </a:lnTo>
                  <a:lnTo>
                    <a:pt x="3751" y="4215"/>
                  </a:lnTo>
                  <a:close/>
                  <a:moveTo>
                    <a:pt x="11383" y="4132"/>
                  </a:moveTo>
                  <a:lnTo>
                    <a:pt x="13716" y="4751"/>
                  </a:lnTo>
                  <a:lnTo>
                    <a:pt x="12442" y="6894"/>
                  </a:lnTo>
                  <a:lnTo>
                    <a:pt x="8525" y="6894"/>
                  </a:lnTo>
                  <a:lnTo>
                    <a:pt x="11383" y="4132"/>
                  </a:lnTo>
                  <a:close/>
                  <a:moveTo>
                    <a:pt x="12561" y="7704"/>
                  </a:moveTo>
                  <a:lnTo>
                    <a:pt x="13764" y="9752"/>
                  </a:lnTo>
                  <a:lnTo>
                    <a:pt x="11311" y="10383"/>
                  </a:lnTo>
                  <a:lnTo>
                    <a:pt x="8537" y="7704"/>
                  </a:lnTo>
                  <a:close/>
                  <a:moveTo>
                    <a:pt x="6513" y="7704"/>
                  </a:moveTo>
                  <a:lnTo>
                    <a:pt x="3667" y="10478"/>
                  </a:lnTo>
                  <a:lnTo>
                    <a:pt x="1334" y="9871"/>
                  </a:lnTo>
                  <a:lnTo>
                    <a:pt x="2620" y="7704"/>
                  </a:lnTo>
                  <a:close/>
                  <a:moveTo>
                    <a:pt x="7942" y="8287"/>
                  </a:moveTo>
                  <a:lnTo>
                    <a:pt x="10787" y="11038"/>
                  </a:lnTo>
                  <a:lnTo>
                    <a:pt x="10156" y="13324"/>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23" y="417"/>
                  </a:lnTo>
                  <a:lnTo>
                    <a:pt x="7418" y="1751"/>
                  </a:lnTo>
                  <a:lnTo>
                    <a:pt x="5120" y="453"/>
                  </a:lnTo>
                  <a:lnTo>
                    <a:pt x="4358" y="48"/>
                  </a:lnTo>
                  <a:lnTo>
                    <a:pt x="4132" y="858"/>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65" y="14609"/>
                  </a:lnTo>
                  <a:lnTo>
                    <a:pt x="5215" y="14193"/>
                  </a:lnTo>
                  <a:lnTo>
                    <a:pt x="7620" y="12859"/>
                  </a:lnTo>
                  <a:lnTo>
                    <a:pt x="9918" y="14157"/>
                  </a:lnTo>
                  <a:lnTo>
                    <a:pt x="10680" y="14574"/>
                  </a:lnTo>
                  <a:lnTo>
                    <a:pt x="10906" y="13752"/>
                  </a:lnTo>
                  <a:lnTo>
                    <a:pt x="11621" y="11157"/>
                  </a:lnTo>
                  <a:lnTo>
                    <a:pt x="14192" y="10490"/>
                  </a:lnTo>
                  <a:lnTo>
                    <a:pt x="15038" y="10264"/>
                  </a:lnTo>
                  <a:lnTo>
                    <a:pt x="14609" y="9537"/>
                  </a:lnTo>
                  <a:lnTo>
                    <a:pt x="13228" y="7216"/>
                  </a:lnTo>
                  <a:lnTo>
                    <a:pt x="14562" y="4965"/>
                  </a:lnTo>
                  <a:lnTo>
                    <a:pt x="15002" y="4239"/>
                  </a:lnTo>
                  <a:lnTo>
                    <a:pt x="14145" y="4013"/>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13"/>
            <p:cNvSpPr/>
            <p:nvPr/>
          </p:nvSpPr>
          <p:spPr>
            <a:xfrm>
              <a:off x="216975" y="846675"/>
              <a:ext cx="376575" cy="365525"/>
            </a:xfrm>
            <a:custGeom>
              <a:avLst/>
              <a:gdLst/>
              <a:ahLst/>
              <a:cxnLst/>
              <a:rect l="l" t="t" r="r" b="b"/>
              <a:pathLst>
                <a:path w="15063" h="14621" extrusionOk="0">
                  <a:moveTo>
                    <a:pt x="10050" y="1238"/>
                  </a:moveTo>
                  <a:lnTo>
                    <a:pt x="10704" y="3631"/>
                  </a:lnTo>
                  <a:lnTo>
                    <a:pt x="7930" y="6310"/>
                  </a:lnTo>
                  <a:lnTo>
                    <a:pt x="7930" y="2417"/>
                  </a:lnTo>
                  <a:lnTo>
                    <a:pt x="7942" y="2417"/>
                  </a:lnTo>
                  <a:lnTo>
                    <a:pt x="10050" y="1238"/>
                  </a:lnTo>
                  <a:close/>
                  <a:moveTo>
                    <a:pt x="4894" y="1274"/>
                  </a:moveTo>
                  <a:lnTo>
                    <a:pt x="7109" y="2536"/>
                  </a:lnTo>
                  <a:lnTo>
                    <a:pt x="7109" y="6322"/>
                  </a:lnTo>
                  <a:lnTo>
                    <a:pt x="4275" y="3560"/>
                  </a:lnTo>
                  <a:lnTo>
                    <a:pt x="4894" y="1274"/>
                  </a:lnTo>
                  <a:close/>
                  <a:moveTo>
                    <a:pt x="3751" y="4215"/>
                  </a:moveTo>
                  <a:lnTo>
                    <a:pt x="6513" y="6894"/>
                  </a:lnTo>
                  <a:lnTo>
                    <a:pt x="2489" y="6894"/>
                  </a:lnTo>
                  <a:lnTo>
                    <a:pt x="1275" y="4858"/>
                  </a:lnTo>
                  <a:lnTo>
                    <a:pt x="3751" y="4215"/>
                  </a:lnTo>
                  <a:close/>
                  <a:moveTo>
                    <a:pt x="11383" y="4131"/>
                  </a:moveTo>
                  <a:lnTo>
                    <a:pt x="13717" y="4751"/>
                  </a:lnTo>
                  <a:lnTo>
                    <a:pt x="12455" y="6894"/>
                  </a:lnTo>
                  <a:lnTo>
                    <a:pt x="8537" y="6894"/>
                  </a:lnTo>
                  <a:lnTo>
                    <a:pt x="11383" y="4131"/>
                  </a:lnTo>
                  <a:close/>
                  <a:moveTo>
                    <a:pt x="12562" y="7715"/>
                  </a:moveTo>
                  <a:lnTo>
                    <a:pt x="13776" y="9751"/>
                  </a:lnTo>
                  <a:lnTo>
                    <a:pt x="11312" y="10394"/>
                  </a:lnTo>
                  <a:lnTo>
                    <a:pt x="8537" y="7715"/>
                  </a:lnTo>
                  <a:close/>
                  <a:moveTo>
                    <a:pt x="6513" y="7727"/>
                  </a:moveTo>
                  <a:lnTo>
                    <a:pt x="3680" y="10477"/>
                  </a:lnTo>
                  <a:lnTo>
                    <a:pt x="1322" y="9870"/>
                  </a:lnTo>
                  <a:lnTo>
                    <a:pt x="2608" y="7727"/>
                  </a:lnTo>
                  <a:close/>
                  <a:moveTo>
                    <a:pt x="7942" y="8287"/>
                  </a:moveTo>
                  <a:lnTo>
                    <a:pt x="10788" y="11049"/>
                  </a:lnTo>
                  <a:lnTo>
                    <a:pt x="10169" y="13323"/>
                  </a:lnTo>
                  <a:lnTo>
                    <a:pt x="7942" y="12085"/>
                  </a:lnTo>
                  <a:lnTo>
                    <a:pt x="7942" y="8287"/>
                  </a:lnTo>
                  <a:close/>
                  <a:moveTo>
                    <a:pt x="7133" y="8287"/>
                  </a:moveTo>
                  <a:lnTo>
                    <a:pt x="7133" y="12192"/>
                  </a:lnTo>
                  <a:lnTo>
                    <a:pt x="7109" y="12192"/>
                  </a:lnTo>
                  <a:lnTo>
                    <a:pt x="5013" y="13371"/>
                  </a:lnTo>
                  <a:lnTo>
                    <a:pt x="4358" y="10966"/>
                  </a:lnTo>
                  <a:lnTo>
                    <a:pt x="7133" y="8287"/>
                  </a:lnTo>
                  <a:close/>
                  <a:moveTo>
                    <a:pt x="10585" y="0"/>
                  </a:moveTo>
                  <a:lnTo>
                    <a:pt x="9823" y="417"/>
                  </a:lnTo>
                  <a:lnTo>
                    <a:pt x="7430" y="1762"/>
                  </a:lnTo>
                  <a:lnTo>
                    <a:pt x="5120" y="476"/>
                  </a:lnTo>
                  <a:lnTo>
                    <a:pt x="4358" y="60"/>
                  </a:lnTo>
                  <a:lnTo>
                    <a:pt x="4132" y="881"/>
                  </a:lnTo>
                  <a:lnTo>
                    <a:pt x="3418" y="3465"/>
                  </a:lnTo>
                  <a:lnTo>
                    <a:pt x="846" y="4120"/>
                  </a:lnTo>
                  <a:lnTo>
                    <a:pt x="1" y="4346"/>
                  </a:lnTo>
                  <a:lnTo>
                    <a:pt x="429" y="5072"/>
                  </a:lnTo>
                  <a:lnTo>
                    <a:pt x="1810" y="7394"/>
                  </a:lnTo>
                  <a:lnTo>
                    <a:pt x="477" y="9644"/>
                  </a:lnTo>
                  <a:lnTo>
                    <a:pt x="36" y="10370"/>
                  </a:lnTo>
                  <a:lnTo>
                    <a:pt x="894" y="10597"/>
                  </a:lnTo>
                  <a:lnTo>
                    <a:pt x="3561" y="11299"/>
                  </a:lnTo>
                  <a:lnTo>
                    <a:pt x="4239" y="13799"/>
                  </a:lnTo>
                  <a:lnTo>
                    <a:pt x="4466" y="14621"/>
                  </a:lnTo>
                  <a:lnTo>
                    <a:pt x="5228" y="14204"/>
                  </a:lnTo>
                  <a:lnTo>
                    <a:pt x="7621" y="12859"/>
                  </a:lnTo>
                  <a:lnTo>
                    <a:pt x="9942" y="14145"/>
                  </a:lnTo>
                  <a:lnTo>
                    <a:pt x="10704" y="14561"/>
                  </a:lnTo>
                  <a:lnTo>
                    <a:pt x="10919" y="13740"/>
                  </a:lnTo>
                  <a:lnTo>
                    <a:pt x="11633" y="11168"/>
                  </a:lnTo>
                  <a:lnTo>
                    <a:pt x="14217" y="10489"/>
                  </a:lnTo>
                  <a:lnTo>
                    <a:pt x="15062" y="10275"/>
                  </a:lnTo>
                  <a:lnTo>
                    <a:pt x="14633" y="9537"/>
                  </a:lnTo>
                  <a:lnTo>
                    <a:pt x="13240" y="7215"/>
                  </a:lnTo>
                  <a:lnTo>
                    <a:pt x="14586" y="4965"/>
                  </a:lnTo>
                  <a:lnTo>
                    <a:pt x="15003" y="4227"/>
                  </a:lnTo>
                  <a:lnTo>
                    <a:pt x="14169" y="4024"/>
                  </a:lnTo>
                  <a:lnTo>
                    <a:pt x="11502" y="3322"/>
                  </a:lnTo>
                  <a:lnTo>
                    <a:pt x="10800" y="822"/>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13"/>
            <p:cNvSpPr/>
            <p:nvPr/>
          </p:nvSpPr>
          <p:spPr>
            <a:xfrm>
              <a:off x="596200" y="1211600"/>
              <a:ext cx="375950" cy="365825"/>
            </a:xfrm>
            <a:custGeom>
              <a:avLst/>
              <a:gdLst/>
              <a:ahLst/>
              <a:cxnLst/>
              <a:rect l="l" t="t" r="r" b="b"/>
              <a:pathLst>
                <a:path w="15038" h="14633" extrusionOk="0">
                  <a:moveTo>
                    <a:pt x="4894" y="1298"/>
                  </a:moveTo>
                  <a:lnTo>
                    <a:pt x="7108" y="2536"/>
                  </a:lnTo>
                  <a:lnTo>
                    <a:pt x="7108" y="6334"/>
                  </a:lnTo>
                  <a:lnTo>
                    <a:pt x="4263" y="3572"/>
                  </a:lnTo>
                  <a:lnTo>
                    <a:pt x="4894" y="1298"/>
                  </a:lnTo>
                  <a:close/>
                  <a:moveTo>
                    <a:pt x="10037" y="1250"/>
                  </a:moveTo>
                  <a:lnTo>
                    <a:pt x="10692" y="3655"/>
                  </a:lnTo>
                  <a:lnTo>
                    <a:pt x="7930" y="6334"/>
                  </a:lnTo>
                  <a:lnTo>
                    <a:pt x="7930" y="2429"/>
                  </a:lnTo>
                  <a:lnTo>
                    <a:pt x="7942" y="2429"/>
                  </a:lnTo>
                  <a:lnTo>
                    <a:pt x="10037" y="1250"/>
                  </a:lnTo>
                  <a:close/>
                  <a:moveTo>
                    <a:pt x="3751" y="4227"/>
                  </a:moveTo>
                  <a:lnTo>
                    <a:pt x="6513" y="6906"/>
                  </a:lnTo>
                  <a:lnTo>
                    <a:pt x="2501" y="6906"/>
                  </a:lnTo>
                  <a:lnTo>
                    <a:pt x="1274" y="4870"/>
                  </a:lnTo>
                  <a:lnTo>
                    <a:pt x="3751" y="4227"/>
                  </a:lnTo>
                  <a:close/>
                  <a:moveTo>
                    <a:pt x="11383" y="4155"/>
                  </a:moveTo>
                  <a:lnTo>
                    <a:pt x="13716" y="4763"/>
                  </a:lnTo>
                  <a:lnTo>
                    <a:pt x="12442" y="6906"/>
                  </a:lnTo>
                  <a:lnTo>
                    <a:pt x="8525" y="6906"/>
                  </a:lnTo>
                  <a:lnTo>
                    <a:pt x="11383" y="4155"/>
                  </a:lnTo>
                  <a:close/>
                  <a:moveTo>
                    <a:pt x="12561" y="7727"/>
                  </a:moveTo>
                  <a:lnTo>
                    <a:pt x="13776" y="9763"/>
                  </a:lnTo>
                  <a:lnTo>
                    <a:pt x="11311" y="10406"/>
                  </a:lnTo>
                  <a:lnTo>
                    <a:pt x="8537" y="7727"/>
                  </a:lnTo>
                  <a:close/>
                  <a:moveTo>
                    <a:pt x="6513" y="7739"/>
                  </a:moveTo>
                  <a:lnTo>
                    <a:pt x="3667" y="10501"/>
                  </a:lnTo>
                  <a:lnTo>
                    <a:pt x="1334" y="9882"/>
                  </a:lnTo>
                  <a:lnTo>
                    <a:pt x="2620" y="7739"/>
                  </a:lnTo>
                  <a:close/>
                  <a:moveTo>
                    <a:pt x="7942" y="8311"/>
                  </a:moveTo>
                  <a:lnTo>
                    <a:pt x="10787" y="11061"/>
                  </a:lnTo>
                  <a:lnTo>
                    <a:pt x="10156" y="13335"/>
                  </a:lnTo>
                  <a:lnTo>
                    <a:pt x="7942" y="12097"/>
                  </a:lnTo>
                  <a:lnTo>
                    <a:pt x="7942" y="8311"/>
                  </a:lnTo>
                  <a:close/>
                  <a:moveTo>
                    <a:pt x="7120" y="8311"/>
                  </a:moveTo>
                  <a:lnTo>
                    <a:pt x="7120" y="12204"/>
                  </a:lnTo>
                  <a:lnTo>
                    <a:pt x="7108" y="12204"/>
                  </a:lnTo>
                  <a:lnTo>
                    <a:pt x="5013" y="13383"/>
                  </a:lnTo>
                  <a:lnTo>
                    <a:pt x="4358" y="10989"/>
                  </a:lnTo>
                  <a:lnTo>
                    <a:pt x="7120" y="8311"/>
                  </a:lnTo>
                  <a:close/>
                  <a:moveTo>
                    <a:pt x="10573" y="0"/>
                  </a:moveTo>
                  <a:lnTo>
                    <a:pt x="9823" y="417"/>
                  </a:lnTo>
                  <a:lnTo>
                    <a:pt x="7418" y="1762"/>
                  </a:lnTo>
                  <a:lnTo>
                    <a:pt x="5120" y="464"/>
                  </a:lnTo>
                  <a:lnTo>
                    <a:pt x="4358" y="48"/>
                  </a:lnTo>
                  <a:lnTo>
                    <a:pt x="4132" y="881"/>
                  </a:lnTo>
                  <a:lnTo>
                    <a:pt x="3417" y="3477"/>
                  </a:lnTo>
                  <a:lnTo>
                    <a:pt x="846" y="4143"/>
                  </a:lnTo>
                  <a:lnTo>
                    <a:pt x="0" y="4370"/>
                  </a:lnTo>
                  <a:lnTo>
                    <a:pt x="429" y="5096"/>
                  </a:lnTo>
                  <a:lnTo>
                    <a:pt x="1810" y="7418"/>
                  </a:lnTo>
                  <a:lnTo>
                    <a:pt x="476" y="9668"/>
                  </a:lnTo>
                  <a:lnTo>
                    <a:pt x="36" y="10394"/>
                  </a:lnTo>
                  <a:lnTo>
                    <a:pt x="893" y="10620"/>
                  </a:lnTo>
                  <a:lnTo>
                    <a:pt x="3548" y="11311"/>
                  </a:lnTo>
                  <a:lnTo>
                    <a:pt x="4239" y="13811"/>
                  </a:lnTo>
                  <a:lnTo>
                    <a:pt x="4453" y="14633"/>
                  </a:lnTo>
                  <a:lnTo>
                    <a:pt x="5215" y="14216"/>
                  </a:lnTo>
                  <a:lnTo>
                    <a:pt x="7608" y="12883"/>
                  </a:lnTo>
                  <a:lnTo>
                    <a:pt x="9918" y="14168"/>
                  </a:lnTo>
                  <a:lnTo>
                    <a:pt x="10680" y="14585"/>
                  </a:lnTo>
                  <a:lnTo>
                    <a:pt x="10906" y="13776"/>
                  </a:lnTo>
                  <a:lnTo>
                    <a:pt x="11621" y="11180"/>
                  </a:lnTo>
                  <a:lnTo>
                    <a:pt x="14192" y="10513"/>
                  </a:lnTo>
                  <a:lnTo>
                    <a:pt x="15038" y="10287"/>
                  </a:lnTo>
                  <a:lnTo>
                    <a:pt x="14609" y="9561"/>
                  </a:lnTo>
                  <a:lnTo>
                    <a:pt x="13228" y="7227"/>
                  </a:lnTo>
                  <a:lnTo>
                    <a:pt x="14562" y="4977"/>
                  </a:lnTo>
                  <a:lnTo>
                    <a:pt x="15002" y="4251"/>
                  </a:lnTo>
                  <a:lnTo>
                    <a:pt x="14145" y="4024"/>
                  </a:lnTo>
                  <a:lnTo>
                    <a:pt x="11490"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13"/>
            <p:cNvSpPr/>
            <p:nvPr/>
          </p:nvSpPr>
          <p:spPr>
            <a:xfrm>
              <a:off x="216975" y="1942325"/>
              <a:ext cx="376275" cy="365850"/>
            </a:xfrm>
            <a:custGeom>
              <a:avLst/>
              <a:gdLst/>
              <a:ahLst/>
              <a:cxnLst/>
              <a:rect l="l" t="t" r="r" b="b"/>
              <a:pathLst>
                <a:path w="15051" h="14634" extrusionOk="0">
                  <a:moveTo>
                    <a:pt x="4894" y="1299"/>
                  </a:moveTo>
                  <a:lnTo>
                    <a:pt x="7109" y="2537"/>
                  </a:lnTo>
                  <a:lnTo>
                    <a:pt x="7109" y="6335"/>
                  </a:lnTo>
                  <a:lnTo>
                    <a:pt x="4275" y="3573"/>
                  </a:lnTo>
                  <a:lnTo>
                    <a:pt x="4894" y="1299"/>
                  </a:lnTo>
                  <a:close/>
                  <a:moveTo>
                    <a:pt x="10050" y="1251"/>
                  </a:moveTo>
                  <a:lnTo>
                    <a:pt x="10704" y="3656"/>
                  </a:lnTo>
                  <a:lnTo>
                    <a:pt x="7930" y="6335"/>
                  </a:lnTo>
                  <a:lnTo>
                    <a:pt x="7930" y="2430"/>
                  </a:lnTo>
                  <a:lnTo>
                    <a:pt x="7942" y="2430"/>
                  </a:lnTo>
                  <a:lnTo>
                    <a:pt x="10050" y="1251"/>
                  </a:lnTo>
                  <a:close/>
                  <a:moveTo>
                    <a:pt x="3751" y="4228"/>
                  </a:moveTo>
                  <a:lnTo>
                    <a:pt x="6513" y="6906"/>
                  </a:lnTo>
                  <a:lnTo>
                    <a:pt x="2501" y="6906"/>
                  </a:lnTo>
                  <a:lnTo>
                    <a:pt x="1275" y="4870"/>
                  </a:lnTo>
                  <a:lnTo>
                    <a:pt x="3751" y="4228"/>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37" y="7728"/>
                  </a:moveTo>
                  <a:lnTo>
                    <a:pt x="3680" y="10478"/>
                  </a:lnTo>
                  <a:lnTo>
                    <a:pt x="1334" y="9871"/>
                  </a:lnTo>
                  <a:lnTo>
                    <a:pt x="2620" y="7728"/>
                  </a:lnTo>
                  <a:close/>
                  <a:moveTo>
                    <a:pt x="7942" y="8311"/>
                  </a:moveTo>
                  <a:lnTo>
                    <a:pt x="10788" y="11062"/>
                  </a:lnTo>
                  <a:lnTo>
                    <a:pt x="10169" y="13336"/>
                  </a:lnTo>
                  <a:lnTo>
                    <a:pt x="7942" y="12109"/>
                  </a:lnTo>
                  <a:lnTo>
                    <a:pt x="7942" y="8311"/>
                  </a:lnTo>
                  <a:close/>
                  <a:moveTo>
                    <a:pt x="7133" y="8311"/>
                  </a:moveTo>
                  <a:lnTo>
                    <a:pt x="7133" y="12205"/>
                  </a:lnTo>
                  <a:lnTo>
                    <a:pt x="7109" y="12205"/>
                  </a:lnTo>
                  <a:lnTo>
                    <a:pt x="5013" y="13383"/>
                  </a:lnTo>
                  <a:lnTo>
                    <a:pt x="4358" y="10990"/>
                  </a:lnTo>
                  <a:lnTo>
                    <a:pt x="7133" y="8311"/>
                  </a:lnTo>
                  <a:close/>
                  <a:moveTo>
                    <a:pt x="10585" y="1"/>
                  </a:moveTo>
                  <a:lnTo>
                    <a:pt x="9823" y="418"/>
                  </a:lnTo>
                  <a:lnTo>
                    <a:pt x="7430" y="1763"/>
                  </a:lnTo>
                  <a:lnTo>
                    <a:pt x="5120" y="465"/>
                  </a:lnTo>
                  <a:lnTo>
                    <a:pt x="4358" y="48"/>
                  </a:lnTo>
                  <a:lnTo>
                    <a:pt x="4132" y="870"/>
                  </a:lnTo>
                  <a:lnTo>
                    <a:pt x="3418" y="3454"/>
                  </a:lnTo>
                  <a:lnTo>
                    <a:pt x="846" y="4144"/>
                  </a:lnTo>
                  <a:lnTo>
                    <a:pt x="1" y="4370"/>
                  </a:lnTo>
                  <a:lnTo>
                    <a:pt x="429" y="5097"/>
                  </a:lnTo>
                  <a:lnTo>
                    <a:pt x="1810" y="7418"/>
                  </a:lnTo>
                  <a:lnTo>
                    <a:pt x="477" y="9669"/>
                  </a:lnTo>
                  <a:lnTo>
                    <a:pt x="36" y="10395"/>
                  </a:lnTo>
                  <a:lnTo>
                    <a:pt x="894" y="10621"/>
                  </a:lnTo>
                  <a:lnTo>
                    <a:pt x="3561" y="11312"/>
                  </a:lnTo>
                  <a:lnTo>
                    <a:pt x="4239" y="13812"/>
                  </a:lnTo>
                  <a:lnTo>
                    <a:pt x="4466" y="14634"/>
                  </a:lnTo>
                  <a:lnTo>
                    <a:pt x="5228" y="14217"/>
                  </a:lnTo>
                  <a:lnTo>
                    <a:pt x="7621" y="12883"/>
                  </a:lnTo>
                  <a:lnTo>
                    <a:pt x="9930" y="14169"/>
                  </a:lnTo>
                  <a:lnTo>
                    <a:pt x="10681" y="14586"/>
                  </a:lnTo>
                  <a:lnTo>
                    <a:pt x="10907" y="13776"/>
                  </a:lnTo>
                  <a:lnTo>
                    <a:pt x="11621" y="11181"/>
                  </a:lnTo>
                  <a:lnTo>
                    <a:pt x="14193" y="10514"/>
                  </a:lnTo>
                  <a:lnTo>
                    <a:pt x="15050" y="10288"/>
                  </a:lnTo>
                  <a:lnTo>
                    <a:pt x="14610" y="9562"/>
                  </a:lnTo>
                  <a:lnTo>
                    <a:pt x="13240" y="7228"/>
                  </a:lnTo>
                  <a:lnTo>
                    <a:pt x="14586" y="4978"/>
                  </a:lnTo>
                  <a:lnTo>
                    <a:pt x="15014" y="4251"/>
                  </a:lnTo>
                  <a:lnTo>
                    <a:pt x="14169" y="4025"/>
                  </a:lnTo>
                  <a:lnTo>
                    <a:pt x="11502" y="3323"/>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13"/>
            <p:cNvSpPr/>
            <p:nvPr/>
          </p:nvSpPr>
          <p:spPr>
            <a:xfrm>
              <a:off x="216975" y="2307850"/>
              <a:ext cx="376275" cy="365250"/>
            </a:xfrm>
            <a:custGeom>
              <a:avLst/>
              <a:gdLst/>
              <a:ahLst/>
              <a:cxnLst/>
              <a:rect l="l" t="t" r="r" b="b"/>
              <a:pathLst>
                <a:path w="15051" h="14610" extrusionOk="0">
                  <a:moveTo>
                    <a:pt x="4894" y="1275"/>
                  </a:moveTo>
                  <a:lnTo>
                    <a:pt x="7109" y="2513"/>
                  </a:lnTo>
                  <a:lnTo>
                    <a:pt x="7109" y="6323"/>
                  </a:lnTo>
                  <a:lnTo>
                    <a:pt x="4275" y="3561"/>
                  </a:lnTo>
                  <a:lnTo>
                    <a:pt x="4894" y="1275"/>
                  </a:lnTo>
                  <a:close/>
                  <a:moveTo>
                    <a:pt x="10050" y="1251"/>
                  </a:moveTo>
                  <a:lnTo>
                    <a:pt x="10704" y="3644"/>
                  </a:lnTo>
                  <a:lnTo>
                    <a:pt x="7930" y="6323"/>
                  </a:lnTo>
                  <a:lnTo>
                    <a:pt x="7930" y="2430"/>
                  </a:lnTo>
                  <a:lnTo>
                    <a:pt x="7942" y="2430"/>
                  </a:lnTo>
                  <a:lnTo>
                    <a:pt x="10050" y="1251"/>
                  </a:lnTo>
                  <a:close/>
                  <a:moveTo>
                    <a:pt x="3751" y="4227"/>
                  </a:moveTo>
                  <a:lnTo>
                    <a:pt x="6513" y="6906"/>
                  </a:lnTo>
                  <a:lnTo>
                    <a:pt x="2501" y="6906"/>
                  </a:lnTo>
                  <a:lnTo>
                    <a:pt x="1275" y="4870"/>
                  </a:lnTo>
                  <a:lnTo>
                    <a:pt x="3751" y="4227"/>
                  </a:lnTo>
                  <a:close/>
                  <a:moveTo>
                    <a:pt x="11383" y="4132"/>
                  </a:moveTo>
                  <a:lnTo>
                    <a:pt x="13717" y="4751"/>
                  </a:lnTo>
                  <a:lnTo>
                    <a:pt x="12455" y="6906"/>
                  </a:lnTo>
                  <a:lnTo>
                    <a:pt x="8537" y="6906"/>
                  </a:lnTo>
                  <a:lnTo>
                    <a:pt x="11383" y="4132"/>
                  </a:lnTo>
                  <a:close/>
                  <a:moveTo>
                    <a:pt x="12562" y="7728"/>
                  </a:moveTo>
                  <a:lnTo>
                    <a:pt x="13776" y="9764"/>
                  </a:lnTo>
                  <a:lnTo>
                    <a:pt x="11312" y="10407"/>
                  </a:lnTo>
                  <a:lnTo>
                    <a:pt x="8537" y="7728"/>
                  </a:lnTo>
                  <a:close/>
                  <a:moveTo>
                    <a:pt x="6513" y="7728"/>
                  </a:moveTo>
                  <a:lnTo>
                    <a:pt x="3680" y="10478"/>
                  </a:lnTo>
                  <a:lnTo>
                    <a:pt x="1322" y="9871"/>
                  </a:lnTo>
                  <a:lnTo>
                    <a:pt x="2608" y="7728"/>
                  </a:lnTo>
                  <a:close/>
                  <a:moveTo>
                    <a:pt x="7942" y="8299"/>
                  </a:moveTo>
                  <a:lnTo>
                    <a:pt x="10788" y="11062"/>
                  </a:lnTo>
                  <a:lnTo>
                    <a:pt x="10169" y="13336"/>
                  </a:lnTo>
                  <a:lnTo>
                    <a:pt x="7942" y="12097"/>
                  </a:lnTo>
                  <a:lnTo>
                    <a:pt x="7942" y="8299"/>
                  </a:lnTo>
                  <a:close/>
                  <a:moveTo>
                    <a:pt x="7133" y="8299"/>
                  </a:moveTo>
                  <a:lnTo>
                    <a:pt x="7133" y="12205"/>
                  </a:lnTo>
                  <a:lnTo>
                    <a:pt x="7109" y="12205"/>
                  </a:lnTo>
                  <a:lnTo>
                    <a:pt x="5013" y="13383"/>
                  </a:lnTo>
                  <a:lnTo>
                    <a:pt x="4358" y="10978"/>
                  </a:lnTo>
                  <a:lnTo>
                    <a:pt x="7133" y="8299"/>
                  </a:lnTo>
                  <a:close/>
                  <a:moveTo>
                    <a:pt x="10597" y="1"/>
                  </a:moveTo>
                  <a:lnTo>
                    <a:pt x="9835" y="417"/>
                  </a:lnTo>
                  <a:lnTo>
                    <a:pt x="7442" y="1751"/>
                  </a:lnTo>
                  <a:lnTo>
                    <a:pt x="5132" y="465"/>
                  </a:lnTo>
                  <a:lnTo>
                    <a:pt x="4370" y="48"/>
                  </a:lnTo>
                  <a:lnTo>
                    <a:pt x="4144" y="858"/>
                  </a:lnTo>
                  <a:lnTo>
                    <a:pt x="3430" y="3453"/>
                  </a:lnTo>
                  <a:lnTo>
                    <a:pt x="846" y="4120"/>
                  </a:lnTo>
                  <a:lnTo>
                    <a:pt x="1" y="4346"/>
                  </a:lnTo>
                  <a:lnTo>
                    <a:pt x="429" y="5073"/>
                  </a:lnTo>
                  <a:lnTo>
                    <a:pt x="1810" y="7394"/>
                  </a:lnTo>
                  <a:lnTo>
                    <a:pt x="477" y="9645"/>
                  </a:lnTo>
                  <a:lnTo>
                    <a:pt x="36"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40" y="7216"/>
                  </a:lnTo>
                  <a:lnTo>
                    <a:pt x="14586" y="4966"/>
                  </a:lnTo>
                  <a:lnTo>
                    <a:pt x="15014" y="4239"/>
                  </a:lnTo>
                  <a:lnTo>
                    <a:pt x="14169" y="4013"/>
                  </a:lnTo>
                  <a:lnTo>
                    <a:pt x="11502" y="3322"/>
                  </a:lnTo>
                  <a:lnTo>
                    <a:pt x="10823" y="822"/>
                  </a:lnTo>
                  <a:lnTo>
                    <a:pt x="1059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13"/>
            <p:cNvSpPr/>
            <p:nvPr/>
          </p:nvSpPr>
          <p:spPr>
            <a:xfrm>
              <a:off x="216975" y="2673075"/>
              <a:ext cx="376275" cy="365550"/>
            </a:xfrm>
            <a:custGeom>
              <a:avLst/>
              <a:gdLst/>
              <a:ahLst/>
              <a:cxnLst/>
              <a:rect l="l" t="t" r="r" b="b"/>
              <a:pathLst>
                <a:path w="15051" h="14622" extrusionOk="0">
                  <a:moveTo>
                    <a:pt x="4894" y="1286"/>
                  </a:moveTo>
                  <a:lnTo>
                    <a:pt x="7109" y="2525"/>
                  </a:lnTo>
                  <a:lnTo>
                    <a:pt x="7109" y="6311"/>
                  </a:lnTo>
                  <a:lnTo>
                    <a:pt x="4275" y="3561"/>
                  </a:lnTo>
                  <a:lnTo>
                    <a:pt x="4894" y="1286"/>
                  </a:lnTo>
                  <a:close/>
                  <a:moveTo>
                    <a:pt x="10050" y="1251"/>
                  </a:moveTo>
                  <a:lnTo>
                    <a:pt x="10704" y="3656"/>
                  </a:lnTo>
                  <a:lnTo>
                    <a:pt x="7930" y="6335"/>
                  </a:lnTo>
                  <a:lnTo>
                    <a:pt x="7930" y="2429"/>
                  </a:lnTo>
                  <a:lnTo>
                    <a:pt x="7942" y="2429"/>
                  </a:lnTo>
                  <a:lnTo>
                    <a:pt x="10050" y="1251"/>
                  </a:lnTo>
                  <a:close/>
                  <a:moveTo>
                    <a:pt x="3751" y="4227"/>
                  </a:moveTo>
                  <a:lnTo>
                    <a:pt x="6513" y="6906"/>
                  </a:lnTo>
                  <a:lnTo>
                    <a:pt x="2501" y="6906"/>
                  </a:lnTo>
                  <a:lnTo>
                    <a:pt x="1275" y="4870"/>
                  </a:lnTo>
                  <a:lnTo>
                    <a:pt x="3751" y="4227"/>
                  </a:lnTo>
                  <a:close/>
                  <a:moveTo>
                    <a:pt x="11383" y="4144"/>
                  </a:moveTo>
                  <a:lnTo>
                    <a:pt x="13717" y="4751"/>
                  </a:lnTo>
                  <a:lnTo>
                    <a:pt x="12455" y="6906"/>
                  </a:lnTo>
                  <a:lnTo>
                    <a:pt x="8537" y="6906"/>
                  </a:lnTo>
                  <a:lnTo>
                    <a:pt x="11383" y="4144"/>
                  </a:lnTo>
                  <a:close/>
                  <a:moveTo>
                    <a:pt x="12562" y="7728"/>
                  </a:moveTo>
                  <a:lnTo>
                    <a:pt x="13776" y="9764"/>
                  </a:lnTo>
                  <a:lnTo>
                    <a:pt x="11312" y="10407"/>
                  </a:lnTo>
                  <a:lnTo>
                    <a:pt x="8537" y="7728"/>
                  </a:lnTo>
                  <a:close/>
                  <a:moveTo>
                    <a:pt x="6513" y="7716"/>
                  </a:moveTo>
                  <a:lnTo>
                    <a:pt x="3680" y="10478"/>
                  </a:lnTo>
                  <a:lnTo>
                    <a:pt x="1334" y="9871"/>
                  </a:lnTo>
                  <a:lnTo>
                    <a:pt x="2608" y="7716"/>
                  </a:lnTo>
                  <a:close/>
                  <a:moveTo>
                    <a:pt x="7942" y="8299"/>
                  </a:moveTo>
                  <a:lnTo>
                    <a:pt x="10788" y="11050"/>
                  </a:lnTo>
                  <a:lnTo>
                    <a:pt x="10169" y="13324"/>
                  </a:lnTo>
                  <a:lnTo>
                    <a:pt x="7942" y="12085"/>
                  </a:lnTo>
                  <a:lnTo>
                    <a:pt x="7942" y="8299"/>
                  </a:lnTo>
                  <a:close/>
                  <a:moveTo>
                    <a:pt x="7133" y="8311"/>
                  </a:moveTo>
                  <a:lnTo>
                    <a:pt x="7133" y="12193"/>
                  </a:lnTo>
                  <a:lnTo>
                    <a:pt x="7109" y="12193"/>
                  </a:lnTo>
                  <a:lnTo>
                    <a:pt x="5013" y="13383"/>
                  </a:lnTo>
                  <a:lnTo>
                    <a:pt x="4358" y="10990"/>
                  </a:lnTo>
                  <a:lnTo>
                    <a:pt x="7133" y="8311"/>
                  </a:lnTo>
                  <a:close/>
                  <a:moveTo>
                    <a:pt x="10585"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36"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50" y="10276"/>
                  </a:lnTo>
                  <a:lnTo>
                    <a:pt x="14610" y="9549"/>
                  </a:lnTo>
                  <a:lnTo>
                    <a:pt x="13229" y="7228"/>
                  </a:lnTo>
                  <a:lnTo>
                    <a:pt x="14562" y="4977"/>
                  </a:lnTo>
                  <a:lnTo>
                    <a:pt x="15003" y="4251"/>
                  </a:lnTo>
                  <a:lnTo>
                    <a:pt x="14157" y="4025"/>
                  </a:lnTo>
                  <a:lnTo>
                    <a:pt x="11490" y="3322"/>
                  </a:lnTo>
                  <a:lnTo>
                    <a:pt x="10800" y="822"/>
                  </a:lnTo>
                  <a:lnTo>
                    <a:pt x="1058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13"/>
            <p:cNvSpPr/>
            <p:nvPr/>
          </p:nvSpPr>
          <p:spPr>
            <a:xfrm>
              <a:off x="596200" y="3769350"/>
              <a:ext cx="375950" cy="365250"/>
            </a:xfrm>
            <a:custGeom>
              <a:avLst/>
              <a:gdLst/>
              <a:ahLst/>
              <a:cxnLst/>
              <a:rect l="l" t="t" r="r" b="b"/>
              <a:pathLst>
                <a:path w="15038" h="14610" extrusionOk="0">
                  <a:moveTo>
                    <a:pt x="4894" y="1274"/>
                  </a:moveTo>
                  <a:lnTo>
                    <a:pt x="7108" y="2512"/>
                  </a:lnTo>
                  <a:lnTo>
                    <a:pt x="7108" y="6311"/>
                  </a:lnTo>
                  <a:lnTo>
                    <a:pt x="4263" y="3560"/>
                  </a:lnTo>
                  <a:lnTo>
                    <a:pt x="4894" y="1274"/>
                  </a:lnTo>
                  <a:close/>
                  <a:moveTo>
                    <a:pt x="10037" y="1238"/>
                  </a:moveTo>
                  <a:lnTo>
                    <a:pt x="10692" y="3632"/>
                  </a:lnTo>
                  <a:lnTo>
                    <a:pt x="7930" y="6311"/>
                  </a:lnTo>
                  <a:lnTo>
                    <a:pt x="7930" y="2405"/>
                  </a:lnTo>
                  <a:lnTo>
                    <a:pt x="7942" y="2405"/>
                  </a:lnTo>
                  <a:lnTo>
                    <a:pt x="10037" y="1238"/>
                  </a:lnTo>
                  <a:close/>
                  <a:moveTo>
                    <a:pt x="3751" y="4215"/>
                  </a:moveTo>
                  <a:lnTo>
                    <a:pt x="6513" y="6894"/>
                  </a:lnTo>
                  <a:lnTo>
                    <a:pt x="2501" y="6894"/>
                  </a:lnTo>
                  <a:lnTo>
                    <a:pt x="1286" y="4846"/>
                  </a:lnTo>
                  <a:lnTo>
                    <a:pt x="3751" y="4215"/>
                  </a:lnTo>
                  <a:close/>
                  <a:moveTo>
                    <a:pt x="11383" y="4132"/>
                  </a:moveTo>
                  <a:lnTo>
                    <a:pt x="13716" y="4751"/>
                  </a:lnTo>
                  <a:lnTo>
                    <a:pt x="12442" y="6894"/>
                  </a:lnTo>
                  <a:lnTo>
                    <a:pt x="8525" y="6894"/>
                  </a:lnTo>
                  <a:lnTo>
                    <a:pt x="11383" y="4132"/>
                  </a:lnTo>
                  <a:close/>
                  <a:moveTo>
                    <a:pt x="12561" y="7704"/>
                  </a:moveTo>
                  <a:lnTo>
                    <a:pt x="13776" y="9751"/>
                  </a:lnTo>
                  <a:lnTo>
                    <a:pt x="11311" y="10382"/>
                  </a:lnTo>
                  <a:lnTo>
                    <a:pt x="8537" y="7704"/>
                  </a:lnTo>
                  <a:close/>
                  <a:moveTo>
                    <a:pt x="6513" y="7704"/>
                  </a:moveTo>
                  <a:lnTo>
                    <a:pt x="3655" y="10466"/>
                  </a:lnTo>
                  <a:lnTo>
                    <a:pt x="1322" y="9847"/>
                  </a:lnTo>
                  <a:lnTo>
                    <a:pt x="2596" y="7704"/>
                  </a:lnTo>
                  <a:close/>
                  <a:moveTo>
                    <a:pt x="7942" y="8287"/>
                  </a:moveTo>
                  <a:lnTo>
                    <a:pt x="10787" y="11037"/>
                  </a:lnTo>
                  <a:lnTo>
                    <a:pt x="10156" y="13323"/>
                  </a:lnTo>
                  <a:lnTo>
                    <a:pt x="7942" y="12085"/>
                  </a:lnTo>
                  <a:lnTo>
                    <a:pt x="7942" y="8287"/>
                  </a:lnTo>
                  <a:close/>
                  <a:moveTo>
                    <a:pt x="7120" y="8287"/>
                  </a:moveTo>
                  <a:lnTo>
                    <a:pt x="7120" y="12192"/>
                  </a:lnTo>
                  <a:lnTo>
                    <a:pt x="7108" y="12192"/>
                  </a:lnTo>
                  <a:lnTo>
                    <a:pt x="5013" y="13359"/>
                  </a:lnTo>
                  <a:lnTo>
                    <a:pt x="4358" y="10966"/>
                  </a:lnTo>
                  <a:lnTo>
                    <a:pt x="7120" y="8287"/>
                  </a:lnTo>
                  <a:close/>
                  <a:moveTo>
                    <a:pt x="10573" y="0"/>
                  </a:moveTo>
                  <a:lnTo>
                    <a:pt x="9811" y="417"/>
                  </a:lnTo>
                  <a:lnTo>
                    <a:pt x="7418" y="1750"/>
                  </a:lnTo>
                  <a:lnTo>
                    <a:pt x="5120" y="465"/>
                  </a:lnTo>
                  <a:lnTo>
                    <a:pt x="4358" y="48"/>
                  </a:lnTo>
                  <a:lnTo>
                    <a:pt x="4132" y="857"/>
                  </a:lnTo>
                  <a:lnTo>
                    <a:pt x="3417" y="3453"/>
                  </a:lnTo>
                  <a:lnTo>
                    <a:pt x="846" y="4120"/>
                  </a:lnTo>
                  <a:lnTo>
                    <a:pt x="0" y="4346"/>
                  </a:lnTo>
                  <a:lnTo>
                    <a:pt x="429" y="5072"/>
                  </a:lnTo>
                  <a:lnTo>
                    <a:pt x="1810" y="7394"/>
                  </a:lnTo>
                  <a:lnTo>
                    <a:pt x="476" y="9644"/>
                  </a:lnTo>
                  <a:lnTo>
                    <a:pt x="36" y="10371"/>
                  </a:lnTo>
                  <a:lnTo>
                    <a:pt x="893" y="10597"/>
                  </a:lnTo>
                  <a:lnTo>
                    <a:pt x="3548" y="11299"/>
                  </a:lnTo>
                  <a:lnTo>
                    <a:pt x="4239" y="13800"/>
                  </a:lnTo>
                  <a:lnTo>
                    <a:pt x="4453" y="14609"/>
                  </a:lnTo>
                  <a:lnTo>
                    <a:pt x="5215" y="14192"/>
                  </a:lnTo>
                  <a:lnTo>
                    <a:pt x="7608" y="12859"/>
                  </a:lnTo>
                  <a:lnTo>
                    <a:pt x="9918" y="14157"/>
                  </a:lnTo>
                  <a:lnTo>
                    <a:pt x="10680" y="14573"/>
                  </a:lnTo>
                  <a:lnTo>
                    <a:pt x="10906" y="13752"/>
                  </a:lnTo>
                  <a:lnTo>
                    <a:pt x="11621" y="11156"/>
                  </a:lnTo>
                  <a:lnTo>
                    <a:pt x="14192" y="10490"/>
                  </a:lnTo>
                  <a:lnTo>
                    <a:pt x="15038" y="10263"/>
                  </a:lnTo>
                  <a:lnTo>
                    <a:pt x="14609" y="9537"/>
                  </a:lnTo>
                  <a:lnTo>
                    <a:pt x="13228" y="7215"/>
                  </a:lnTo>
                  <a:lnTo>
                    <a:pt x="14562" y="4965"/>
                  </a:lnTo>
                  <a:lnTo>
                    <a:pt x="14990" y="4239"/>
                  </a:lnTo>
                  <a:lnTo>
                    <a:pt x="14145" y="4013"/>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13"/>
            <p:cNvSpPr/>
            <p:nvPr/>
          </p:nvSpPr>
          <p:spPr>
            <a:xfrm>
              <a:off x="596200" y="4134575"/>
              <a:ext cx="375950" cy="365525"/>
            </a:xfrm>
            <a:custGeom>
              <a:avLst/>
              <a:gdLst/>
              <a:ahLst/>
              <a:cxnLst/>
              <a:rect l="l" t="t" r="r" b="b"/>
              <a:pathLst>
                <a:path w="15038" h="14621" extrusionOk="0">
                  <a:moveTo>
                    <a:pt x="4894" y="1286"/>
                  </a:moveTo>
                  <a:lnTo>
                    <a:pt x="7108" y="2512"/>
                  </a:lnTo>
                  <a:lnTo>
                    <a:pt x="7108" y="6310"/>
                  </a:lnTo>
                  <a:lnTo>
                    <a:pt x="4263" y="3560"/>
                  </a:lnTo>
                  <a:lnTo>
                    <a:pt x="4894" y="1286"/>
                  </a:lnTo>
                  <a:close/>
                  <a:moveTo>
                    <a:pt x="10037" y="1238"/>
                  </a:moveTo>
                  <a:lnTo>
                    <a:pt x="10692" y="3632"/>
                  </a:lnTo>
                  <a:lnTo>
                    <a:pt x="7930" y="6310"/>
                  </a:lnTo>
                  <a:lnTo>
                    <a:pt x="7930" y="2417"/>
                  </a:lnTo>
                  <a:lnTo>
                    <a:pt x="7942" y="2417"/>
                  </a:lnTo>
                  <a:lnTo>
                    <a:pt x="10037" y="1238"/>
                  </a:lnTo>
                  <a:close/>
                  <a:moveTo>
                    <a:pt x="11383" y="4132"/>
                  </a:moveTo>
                  <a:lnTo>
                    <a:pt x="13716" y="4739"/>
                  </a:lnTo>
                  <a:lnTo>
                    <a:pt x="12442" y="6882"/>
                  </a:lnTo>
                  <a:lnTo>
                    <a:pt x="8525" y="6882"/>
                  </a:lnTo>
                  <a:lnTo>
                    <a:pt x="11383" y="4132"/>
                  </a:lnTo>
                  <a:close/>
                  <a:moveTo>
                    <a:pt x="3751" y="4215"/>
                  </a:moveTo>
                  <a:lnTo>
                    <a:pt x="6513" y="6894"/>
                  </a:lnTo>
                  <a:lnTo>
                    <a:pt x="2501" y="6894"/>
                  </a:lnTo>
                  <a:lnTo>
                    <a:pt x="1274" y="4858"/>
                  </a:lnTo>
                  <a:lnTo>
                    <a:pt x="3751" y="4215"/>
                  </a:lnTo>
                  <a:close/>
                  <a:moveTo>
                    <a:pt x="12561" y="7715"/>
                  </a:moveTo>
                  <a:lnTo>
                    <a:pt x="13776" y="9751"/>
                  </a:lnTo>
                  <a:lnTo>
                    <a:pt x="11311" y="10394"/>
                  </a:lnTo>
                  <a:lnTo>
                    <a:pt x="8537" y="7715"/>
                  </a:lnTo>
                  <a:close/>
                  <a:moveTo>
                    <a:pt x="6513" y="7715"/>
                  </a:moveTo>
                  <a:lnTo>
                    <a:pt x="3667" y="10466"/>
                  </a:lnTo>
                  <a:lnTo>
                    <a:pt x="1334" y="9859"/>
                  </a:lnTo>
                  <a:lnTo>
                    <a:pt x="2620" y="7715"/>
                  </a:lnTo>
                  <a:close/>
                  <a:moveTo>
                    <a:pt x="7942" y="8299"/>
                  </a:moveTo>
                  <a:lnTo>
                    <a:pt x="10787" y="11049"/>
                  </a:lnTo>
                  <a:lnTo>
                    <a:pt x="10156" y="13323"/>
                  </a:lnTo>
                  <a:lnTo>
                    <a:pt x="7942" y="12085"/>
                  </a:lnTo>
                  <a:lnTo>
                    <a:pt x="7942" y="8299"/>
                  </a:lnTo>
                  <a:close/>
                  <a:moveTo>
                    <a:pt x="7120" y="8299"/>
                  </a:moveTo>
                  <a:lnTo>
                    <a:pt x="7120" y="12192"/>
                  </a:lnTo>
                  <a:lnTo>
                    <a:pt x="7108" y="12192"/>
                  </a:lnTo>
                  <a:lnTo>
                    <a:pt x="5013" y="13371"/>
                  </a:lnTo>
                  <a:lnTo>
                    <a:pt x="4358" y="10978"/>
                  </a:lnTo>
                  <a:lnTo>
                    <a:pt x="7120" y="8299"/>
                  </a:lnTo>
                  <a:close/>
                  <a:moveTo>
                    <a:pt x="10573" y="0"/>
                  </a:moveTo>
                  <a:lnTo>
                    <a:pt x="9811" y="417"/>
                  </a:lnTo>
                  <a:lnTo>
                    <a:pt x="7418" y="1762"/>
                  </a:lnTo>
                  <a:lnTo>
                    <a:pt x="5120" y="465"/>
                  </a:lnTo>
                  <a:lnTo>
                    <a:pt x="4358" y="48"/>
                  </a:lnTo>
                  <a:lnTo>
                    <a:pt x="4132" y="869"/>
                  </a:lnTo>
                  <a:lnTo>
                    <a:pt x="3417" y="3453"/>
                  </a:lnTo>
                  <a:lnTo>
                    <a:pt x="846" y="4132"/>
                  </a:lnTo>
                  <a:lnTo>
                    <a:pt x="0" y="4346"/>
                  </a:lnTo>
                  <a:lnTo>
                    <a:pt x="429" y="5084"/>
                  </a:lnTo>
                  <a:lnTo>
                    <a:pt x="1810" y="7406"/>
                  </a:lnTo>
                  <a:lnTo>
                    <a:pt x="476" y="9644"/>
                  </a:lnTo>
                  <a:lnTo>
                    <a:pt x="36" y="10382"/>
                  </a:lnTo>
                  <a:lnTo>
                    <a:pt x="893" y="10597"/>
                  </a:lnTo>
                  <a:lnTo>
                    <a:pt x="3548" y="11299"/>
                  </a:lnTo>
                  <a:lnTo>
                    <a:pt x="4239" y="13799"/>
                  </a:lnTo>
                  <a:lnTo>
                    <a:pt x="4453" y="14621"/>
                  </a:lnTo>
                  <a:lnTo>
                    <a:pt x="5215" y="14204"/>
                  </a:lnTo>
                  <a:lnTo>
                    <a:pt x="7608" y="12859"/>
                  </a:lnTo>
                  <a:lnTo>
                    <a:pt x="9918" y="14157"/>
                  </a:lnTo>
                  <a:lnTo>
                    <a:pt x="10680" y="14573"/>
                  </a:lnTo>
                  <a:lnTo>
                    <a:pt x="10906" y="13752"/>
                  </a:lnTo>
                  <a:lnTo>
                    <a:pt x="11621" y="11168"/>
                  </a:lnTo>
                  <a:lnTo>
                    <a:pt x="14192" y="10501"/>
                  </a:lnTo>
                  <a:lnTo>
                    <a:pt x="15038" y="10275"/>
                  </a:lnTo>
                  <a:lnTo>
                    <a:pt x="14609" y="9549"/>
                  </a:lnTo>
                  <a:lnTo>
                    <a:pt x="13228" y="7227"/>
                  </a:lnTo>
                  <a:lnTo>
                    <a:pt x="14562" y="4977"/>
                  </a:lnTo>
                  <a:lnTo>
                    <a:pt x="14990" y="4251"/>
                  </a:lnTo>
                  <a:lnTo>
                    <a:pt x="14145" y="4024"/>
                  </a:lnTo>
                  <a:lnTo>
                    <a:pt x="11478" y="3322"/>
                  </a:lnTo>
                  <a:lnTo>
                    <a:pt x="10799" y="822"/>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13"/>
            <p:cNvSpPr/>
            <p:nvPr/>
          </p:nvSpPr>
          <p:spPr>
            <a:xfrm>
              <a:off x="596200" y="4499800"/>
              <a:ext cx="375950" cy="365250"/>
            </a:xfrm>
            <a:custGeom>
              <a:avLst/>
              <a:gdLst/>
              <a:ahLst/>
              <a:cxnLst/>
              <a:rect l="l" t="t" r="r" b="b"/>
              <a:pathLst>
                <a:path w="15038" h="14610" extrusionOk="0">
                  <a:moveTo>
                    <a:pt x="4894" y="1286"/>
                  </a:moveTo>
                  <a:lnTo>
                    <a:pt x="7108" y="2524"/>
                  </a:lnTo>
                  <a:lnTo>
                    <a:pt x="7108" y="6322"/>
                  </a:lnTo>
                  <a:lnTo>
                    <a:pt x="4263" y="3572"/>
                  </a:lnTo>
                  <a:lnTo>
                    <a:pt x="4894" y="1286"/>
                  </a:lnTo>
                  <a:close/>
                  <a:moveTo>
                    <a:pt x="10037" y="1250"/>
                  </a:moveTo>
                  <a:lnTo>
                    <a:pt x="10692" y="3643"/>
                  </a:lnTo>
                  <a:lnTo>
                    <a:pt x="7930" y="6322"/>
                  </a:lnTo>
                  <a:lnTo>
                    <a:pt x="7930" y="2417"/>
                  </a:lnTo>
                  <a:lnTo>
                    <a:pt x="7942" y="2417"/>
                  </a:lnTo>
                  <a:lnTo>
                    <a:pt x="10037" y="1250"/>
                  </a:lnTo>
                  <a:close/>
                  <a:moveTo>
                    <a:pt x="3751" y="4203"/>
                  </a:moveTo>
                  <a:lnTo>
                    <a:pt x="6513" y="6882"/>
                  </a:lnTo>
                  <a:lnTo>
                    <a:pt x="2501" y="6882"/>
                  </a:lnTo>
                  <a:lnTo>
                    <a:pt x="1274" y="4846"/>
                  </a:lnTo>
                  <a:lnTo>
                    <a:pt x="3751" y="4203"/>
                  </a:lnTo>
                  <a:close/>
                  <a:moveTo>
                    <a:pt x="11383" y="4132"/>
                  </a:moveTo>
                  <a:lnTo>
                    <a:pt x="13716" y="4739"/>
                  </a:lnTo>
                  <a:lnTo>
                    <a:pt x="12442" y="6882"/>
                  </a:lnTo>
                  <a:lnTo>
                    <a:pt x="8525" y="6882"/>
                  </a:lnTo>
                  <a:lnTo>
                    <a:pt x="11383" y="4132"/>
                  </a:lnTo>
                  <a:close/>
                  <a:moveTo>
                    <a:pt x="12561" y="7715"/>
                  </a:moveTo>
                  <a:lnTo>
                    <a:pt x="13776" y="9763"/>
                  </a:lnTo>
                  <a:lnTo>
                    <a:pt x="11311" y="10394"/>
                  </a:lnTo>
                  <a:lnTo>
                    <a:pt x="8537" y="7715"/>
                  </a:lnTo>
                  <a:close/>
                  <a:moveTo>
                    <a:pt x="6513" y="7715"/>
                  </a:moveTo>
                  <a:lnTo>
                    <a:pt x="3667" y="10478"/>
                  </a:lnTo>
                  <a:lnTo>
                    <a:pt x="1334" y="9858"/>
                  </a:lnTo>
                  <a:lnTo>
                    <a:pt x="2620" y="7715"/>
                  </a:lnTo>
                  <a:close/>
                  <a:moveTo>
                    <a:pt x="7942" y="8287"/>
                  </a:moveTo>
                  <a:lnTo>
                    <a:pt x="10787" y="11037"/>
                  </a:lnTo>
                  <a:lnTo>
                    <a:pt x="10156" y="13311"/>
                  </a:lnTo>
                  <a:lnTo>
                    <a:pt x="7942" y="12085"/>
                  </a:lnTo>
                  <a:lnTo>
                    <a:pt x="7942" y="8287"/>
                  </a:lnTo>
                  <a:close/>
                  <a:moveTo>
                    <a:pt x="7120" y="8299"/>
                  </a:moveTo>
                  <a:lnTo>
                    <a:pt x="7120" y="12204"/>
                  </a:lnTo>
                  <a:lnTo>
                    <a:pt x="7108" y="12204"/>
                  </a:lnTo>
                  <a:lnTo>
                    <a:pt x="5013" y="13371"/>
                  </a:lnTo>
                  <a:lnTo>
                    <a:pt x="4358" y="10978"/>
                  </a:lnTo>
                  <a:lnTo>
                    <a:pt x="7120" y="8299"/>
                  </a:lnTo>
                  <a:close/>
                  <a:moveTo>
                    <a:pt x="10573" y="0"/>
                  </a:moveTo>
                  <a:lnTo>
                    <a:pt x="9811" y="405"/>
                  </a:lnTo>
                  <a:lnTo>
                    <a:pt x="7418" y="1750"/>
                  </a:lnTo>
                  <a:lnTo>
                    <a:pt x="5120" y="453"/>
                  </a:lnTo>
                  <a:lnTo>
                    <a:pt x="4358" y="36"/>
                  </a:lnTo>
                  <a:lnTo>
                    <a:pt x="4132" y="857"/>
                  </a:lnTo>
                  <a:lnTo>
                    <a:pt x="3417" y="3441"/>
                  </a:lnTo>
                  <a:lnTo>
                    <a:pt x="846" y="4120"/>
                  </a:lnTo>
                  <a:lnTo>
                    <a:pt x="0" y="4334"/>
                  </a:lnTo>
                  <a:lnTo>
                    <a:pt x="429" y="5072"/>
                  </a:lnTo>
                  <a:lnTo>
                    <a:pt x="1810" y="7394"/>
                  </a:lnTo>
                  <a:lnTo>
                    <a:pt x="476" y="9632"/>
                  </a:lnTo>
                  <a:lnTo>
                    <a:pt x="36" y="10370"/>
                  </a:lnTo>
                  <a:lnTo>
                    <a:pt x="893" y="10597"/>
                  </a:lnTo>
                  <a:lnTo>
                    <a:pt x="3548" y="11287"/>
                  </a:lnTo>
                  <a:lnTo>
                    <a:pt x="4239" y="13788"/>
                  </a:lnTo>
                  <a:lnTo>
                    <a:pt x="4453" y="14609"/>
                  </a:lnTo>
                  <a:lnTo>
                    <a:pt x="5215" y="14192"/>
                  </a:lnTo>
                  <a:lnTo>
                    <a:pt x="7608" y="12859"/>
                  </a:lnTo>
                  <a:lnTo>
                    <a:pt x="9918" y="14145"/>
                  </a:lnTo>
                  <a:lnTo>
                    <a:pt x="10680" y="14561"/>
                  </a:lnTo>
                  <a:lnTo>
                    <a:pt x="10906" y="13752"/>
                  </a:lnTo>
                  <a:lnTo>
                    <a:pt x="11621" y="11156"/>
                  </a:lnTo>
                  <a:lnTo>
                    <a:pt x="14192" y="10489"/>
                  </a:lnTo>
                  <a:lnTo>
                    <a:pt x="15038" y="10263"/>
                  </a:lnTo>
                  <a:lnTo>
                    <a:pt x="14609" y="9537"/>
                  </a:lnTo>
                  <a:lnTo>
                    <a:pt x="13228" y="7215"/>
                  </a:lnTo>
                  <a:lnTo>
                    <a:pt x="14562" y="4965"/>
                  </a:lnTo>
                  <a:lnTo>
                    <a:pt x="14990" y="4239"/>
                  </a:lnTo>
                  <a:lnTo>
                    <a:pt x="14145" y="4012"/>
                  </a:lnTo>
                  <a:lnTo>
                    <a:pt x="11478" y="3310"/>
                  </a:lnTo>
                  <a:lnTo>
                    <a:pt x="10799" y="810"/>
                  </a:lnTo>
                  <a:lnTo>
                    <a:pt x="10573"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13"/>
            <p:cNvSpPr/>
            <p:nvPr/>
          </p:nvSpPr>
          <p:spPr>
            <a:xfrm>
              <a:off x="216975" y="4499800"/>
              <a:ext cx="376275" cy="365250"/>
            </a:xfrm>
            <a:custGeom>
              <a:avLst/>
              <a:gdLst/>
              <a:ahLst/>
              <a:cxnLst/>
              <a:rect l="l" t="t" r="r" b="b"/>
              <a:pathLst>
                <a:path w="15051" h="14610" extrusionOk="0">
                  <a:moveTo>
                    <a:pt x="4894" y="1286"/>
                  </a:moveTo>
                  <a:lnTo>
                    <a:pt x="7109" y="2524"/>
                  </a:lnTo>
                  <a:lnTo>
                    <a:pt x="7109" y="6322"/>
                  </a:lnTo>
                  <a:lnTo>
                    <a:pt x="4275" y="3548"/>
                  </a:lnTo>
                  <a:lnTo>
                    <a:pt x="4894" y="1286"/>
                  </a:lnTo>
                  <a:close/>
                  <a:moveTo>
                    <a:pt x="10050" y="1250"/>
                  </a:moveTo>
                  <a:lnTo>
                    <a:pt x="10704" y="3643"/>
                  </a:lnTo>
                  <a:lnTo>
                    <a:pt x="7930" y="6322"/>
                  </a:lnTo>
                  <a:lnTo>
                    <a:pt x="7930" y="2417"/>
                  </a:lnTo>
                  <a:lnTo>
                    <a:pt x="7942" y="2417"/>
                  </a:lnTo>
                  <a:lnTo>
                    <a:pt x="10050" y="1250"/>
                  </a:lnTo>
                  <a:close/>
                  <a:moveTo>
                    <a:pt x="3751" y="4203"/>
                  </a:moveTo>
                  <a:lnTo>
                    <a:pt x="6513" y="6882"/>
                  </a:lnTo>
                  <a:lnTo>
                    <a:pt x="2489" y="6882"/>
                  </a:lnTo>
                  <a:lnTo>
                    <a:pt x="1263" y="4846"/>
                  </a:lnTo>
                  <a:lnTo>
                    <a:pt x="3751" y="4203"/>
                  </a:lnTo>
                  <a:close/>
                  <a:moveTo>
                    <a:pt x="11383" y="4132"/>
                  </a:moveTo>
                  <a:lnTo>
                    <a:pt x="13717" y="4739"/>
                  </a:lnTo>
                  <a:lnTo>
                    <a:pt x="12443" y="6882"/>
                  </a:lnTo>
                  <a:lnTo>
                    <a:pt x="8537" y="6882"/>
                  </a:lnTo>
                  <a:lnTo>
                    <a:pt x="11383" y="4132"/>
                  </a:lnTo>
                  <a:close/>
                  <a:moveTo>
                    <a:pt x="12562" y="7715"/>
                  </a:moveTo>
                  <a:lnTo>
                    <a:pt x="13776" y="9763"/>
                  </a:lnTo>
                  <a:lnTo>
                    <a:pt x="11312" y="10394"/>
                  </a:lnTo>
                  <a:lnTo>
                    <a:pt x="8537" y="7715"/>
                  </a:lnTo>
                  <a:close/>
                  <a:moveTo>
                    <a:pt x="6513" y="7715"/>
                  </a:moveTo>
                  <a:lnTo>
                    <a:pt x="3680" y="10478"/>
                  </a:lnTo>
                  <a:lnTo>
                    <a:pt x="1322" y="9858"/>
                  </a:lnTo>
                  <a:lnTo>
                    <a:pt x="2608" y="7715"/>
                  </a:lnTo>
                  <a:close/>
                  <a:moveTo>
                    <a:pt x="7942" y="8287"/>
                  </a:moveTo>
                  <a:lnTo>
                    <a:pt x="10788" y="11037"/>
                  </a:lnTo>
                  <a:lnTo>
                    <a:pt x="10169" y="13311"/>
                  </a:lnTo>
                  <a:lnTo>
                    <a:pt x="7942" y="12085"/>
                  </a:lnTo>
                  <a:lnTo>
                    <a:pt x="7942" y="8287"/>
                  </a:lnTo>
                  <a:close/>
                  <a:moveTo>
                    <a:pt x="7133" y="8299"/>
                  </a:moveTo>
                  <a:lnTo>
                    <a:pt x="7133" y="12204"/>
                  </a:lnTo>
                  <a:lnTo>
                    <a:pt x="7109" y="12204"/>
                  </a:lnTo>
                  <a:lnTo>
                    <a:pt x="5013" y="13371"/>
                  </a:lnTo>
                  <a:lnTo>
                    <a:pt x="4358" y="10978"/>
                  </a:lnTo>
                  <a:lnTo>
                    <a:pt x="7133" y="8299"/>
                  </a:lnTo>
                  <a:close/>
                  <a:moveTo>
                    <a:pt x="10585" y="0"/>
                  </a:moveTo>
                  <a:lnTo>
                    <a:pt x="9823" y="405"/>
                  </a:lnTo>
                  <a:lnTo>
                    <a:pt x="7430" y="1750"/>
                  </a:lnTo>
                  <a:lnTo>
                    <a:pt x="5120" y="476"/>
                  </a:lnTo>
                  <a:lnTo>
                    <a:pt x="4358" y="60"/>
                  </a:lnTo>
                  <a:lnTo>
                    <a:pt x="4132" y="869"/>
                  </a:lnTo>
                  <a:lnTo>
                    <a:pt x="3418" y="3465"/>
                  </a:lnTo>
                  <a:lnTo>
                    <a:pt x="846" y="4120"/>
                  </a:lnTo>
                  <a:lnTo>
                    <a:pt x="1" y="4346"/>
                  </a:lnTo>
                  <a:lnTo>
                    <a:pt x="429" y="5072"/>
                  </a:lnTo>
                  <a:lnTo>
                    <a:pt x="1810" y="7394"/>
                  </a:lnTo>
                  <a:lnTo>
                    <a:pt x="477" y="9632"/>
                  </a:lnTo>
                  <a:lnTo>
                    <a:pt x="36"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50" y="10263"/>
                  </a:lnTo>
                  <a:lnTo>
                    <a:pt x="14610" y="9537"/>
                  </a:lnTo>
                  <a:lnTo>
                    <a:pt x="13229" y="7215"/>
                  </a:lnTo>
                  <a:lnTo>
                    <a:pt x="14562" y="4965"/>
                  </a:lnTo>
                  <a:lnTo>
                    <a:pt x="15003" y="4239"/>
                  </a:lnTo>
                  <a:lnTo>
                    <a:pt x="14157" y="4012"/>
                  </a:lnTo>
                  <a:lnTo>
                    <a:pt x="11490" y="3310"/>
                  </a:lnTo>
                  <a:lnTo>
                    <a:pt x="10800" y="810"/>
                  </a:lnTo>
                  <a:lnTo>
                    <a:pt x="1058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5" name="Google Shape;825;p13"/>
          <p:cNvSpPr txBox="1">
            <a:spLocks noGrp="1"/>
          </p:cNvSpPr>
          <p:nvPr>
            <p:ph type="title"/>
          </p:nvPr>
        </p:nvSpPr>
        <p:spPr>
          <a:xfrm>
            <a:off x="950967" y="480529"/>
            <a:ext cx="10310400" cy="7636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lt1"/>
              </a:buClr>
              <a:buSzPts val="2800"/>
              <a:buNone/>
              <a:defRPr sz="4000">
                <a:solidFill>
                  <a:schemeClr val="lt1"/>
                </a:solidFill>
              </a:defRPr>
            </a:lvl1pPr>
            <a:lvl2pPr lvl="1">
              <a:spcBef>
                <a:spcPts val="0"/>
              </a:spcBef>
              <a:spcAft>
                <a:spcPts val="0"/>
              </a:spcAft>
              <a:buClr>
                <a:schemeClr val="lt1"/>
              </a:buClr>
              <a:buSzPts val="2800"/>
              <a:buNone/>
              <a:defRPr>
                <a:solidFill>
                  <a:schemeClr val="lt1"/>
                </a:solidFill>
                <a:latin typeface="Kodchasan"/>
                <a:ea typeface="Kodchasan"/>
                <a:cs typeface="Kodchasan"/>
                <a:sym typeface="Kodchasan"/>
              </a:defRPr>
            </a:lvl2pPr>
            <a:lvl3pPr lvl="2">
              <a:spcBef>
                <a:spcPts val="0"/>
              </a:spcBef>
              <a:spcAft>
                <a:spcPts val="0"/>
              </a:spcAft>
              <a:buClr>
                <a:schemeClr val="lt1"/>
              </a:buClr>
              <a:buSzPts val="2800"/>
              <a:buNone/>
              <a:defRPr>
                <a:solidFill>
                  <a:schemeClr val="lt1"/>
                </a:solidFill>
                <a:latin typeface="Kodchasan"/>
                <a:ea typeface="Kodchasan"/>
                <a:cs typeface="Kodchasan"/>
                <a:sym typeface="Kodchasan"/>
              </a:defRPr>
            </a:lvl3pPr>
            <a:lvl4pPr lvl="3">
              <a:spcBef>
                <a:spcPts val="0"/>
              </a:spcBef>
              <a:spcAft>
                <a:spcPts val="0"/>
              </a:spcAft>
              <a:buClr>
                <a:schemeClr val="lt1"/>
              </a:buClr>
              <a:buSzPts val="2800"/>
              <a:buNone/>
              <a:defRPr>
                <a:solidFill>
                  <a:schemeClr val="lt1"/>
                </a:solidFill>
                <a:latin typeface="Kodchasan"/>
                <a:ea typeface="Kodchasan"/>
                <a:cs typeface="Kodchasan"/>
                <a:sym typeface="Kodchasan"/>
              </a:defRPr>
            </a:lvl4pPr>
            <a:lvl5pPr lvl="4">
              <a:spcBef>
                <a:spcPts val="0"/>
              </a:spcBef>
              <a:spcAft>
                <a:spcPts val="0"/>
              </a:spcAft>
              <a:buClr>
                <a:schemeClr val="lt1"/>
              </a:buClr>
              <a:buSzPts val="2800"/>
              <a:buNone/>
              <a:defRPr>
                <a:solidFill>
                  <a:schemeClr val="lt1"/>
                </a:solidFill>
                <a:latin typeface="Kodchasan"/>
                <a:ea typeface="Kodchasan"/>
                <a:cs typeface="Kodchasan"/>
                <a:sym typeface="Kodchasan"/>
              </a:defRPr>
            </a:lvl5pPr>
            <a:lvl6pPr lvl="5">
              <a:spcBef>
                <a:spcPts val="0"/>
              </a:spcBef>
              <a:spcAft>
                <a:spcPts val="0"/>
              </a:spcAft>
              <a:buClr>
                <a:schemeClr val="lt1"/>
              </a:buClr>
              <a:buSzPts val="2800"/>
              <a:buNone/>
              <a:defRPr>
                <a:solidFill>
                  <a:schemeClr val="lt1"/>
                </a:solidFill>
                <a:latin typeface="Kodchasan"/>
                <a:ea typeface="Kodchasan"/>
                <a:cs typeface="Kodchasan"/>
                <a:sym typeface="Kodchasan"/>
              </a:defRPr>
            </a:lvl6pPr>
            <a:lvl7pPr lvl="6">
              <a:spcBef>
                <a:spcPts val="0"/>
              </a:spcBef>
              <a:spcAft>
                <a:spcPts val="0"/>
              </a:spcAft>
              <a:buClr>
                <a:schemeClr val="lt1"/>
              </a:buClr>
              <a:buSzPts val="2800"/>
              <a:buNone/>
              <a:defRPr>
                <a:solidFill>
                  <a:schemeClr val="lt1"/>
                </a:solidFill>
                <a:latin typeface="Kodchasan"/>
                <a:ea typeface="Kodchasan"/>
                <a:cs typeface="Kodchasan"/>
                <a:sym typeface="Kodchasan"/>
              </a:defRPr>
            </a:lvl7pPr>
            <a:lvl8pPr lvl="7">
              <a:spcBef>
                <a:spcPts val="0"/>
              </a:spcBef>
              <a:spcAft>
                <a:spcPts val="0"/>
              </a:spcAft>
              <a:buClr>
                <a:schemeClr val="lt1"/>
              </a:buClr>
              <a:buSzPts val="2800"/>
              <a:buNone/>
              <a:defRPr>
                <a:solidFill>
                  <a:schemeClr val="lt1"/>
                </a:solidFill>
                <a:latin typeface="Kodchasan"/>
                <a:ea typeface="Kodchasan"/>
                <a:cs typeface="Kodchasan"/>
                <a:sym typeface="Kodchasan"/>
              </a:defRPr>
            </a:lvl8pPr>
            <a:lvl9pPr lvl="8">
              <a:spcBef>
                <a:spcPts val="0"/>
              </a:spcBef>
              <a:spcAft>
                <a:spcPts val="0"/>
              </a:spcAft>
              <a:buClr>
                <a:schemeClr val="lt1"/>
              </a:buClr>
              <a:buSzPts val="2800"/>
              <a:buNone/>
              <a:defRPr>
                <a:solidFill>
                  <a:schemeClr val="lt1"/>
                </a:solidFill>
                <a:latin typeface="Kodchasan"/>
                <a:ea typeface="Kodchasan"/>
                <a:cs typeface="Kodchasan"/>
                <a:sym typeface="Kodchasan"/>
              </a:defRPr>
            </a:lvl9pPr>
          </a:lstStyle>
          <a:p>
            <a:endParaRPr/>
          </a:p>
        </p:txBody>
      </p:sp>
      <p:sp>
        <p:nvSpPr>
          <p:cNvPr id="826" name="Google Shape;826;p13"/>
          <p:cNvSpPr txBox="1">
            <a:spLocks noGrp="1"/>
          </p:cNvSpPr>
          <p:nvPr>
            <p:ph type="ctrTitle" idx="2"/>
          </p:nvPr>
        </p:nvSpPr>
        <p:spPr>
          <a:xfrm>
            <a:off x="2831515" y="2666967"/>
            <a:ext cx="3230800" cy="487600"/>
          </a:xfrm>
          <a:prstGeom prst="rect">
            <a:avLst/>
          </a:prstGeom>
        </p:spPr>
        <p:txBody>
          <a:bodyPr spcFirstLastPara="1" wrap="square" lIns="91425" tIns="91425" rIns="91425" bIns="91425" anchor="b" anchorCtr="0">
            <a:noAutofit/>
          </a:bodyPr>
          <a:lstStyle>
            <a:lvl1pPr lvl="0" algn="l" rtl="0">
              <a:spcBef>
                <a:spcPts val="0"/>
              </a:spcBef>
              <a:spcAft>
                <a:spcPts val="0"/>
              </a:spcAft>
              <a:buClr>
                <a:schemeClr val="lt1"/>
              </a:buClr>
              <a:buSzPts val="2000"/>
              <a:buNone/>
              <a:defRPr sz="2667">
                <a:solidFill>
                  <a:schemeClr val="lt1"/>
                </a:solidFill>
              </a:defRPr>
            </a:lvl1pPr>
            <a:lvl2pPr lvl="1"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2pPr>
            <a:lvl3pPr lvl="2"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3pPr>
            <a:lvl4pPr lvl="3"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4pPr>
            <a:lvl5pPr lvl="4"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5pPr>
            <a:lvl6pPr lvl="5"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6pPr>
            <a:lvl7pPr lvl="6"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7pPr>
            <a:lvl8pPr lvl="7"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8pPr>
            <a:lvl9pPr lvl="8"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9pPr>
          </a:lstStyle>
          <a:p>
            <a:endParaRPr/>
          </a:p>
        </p:txBody>
      </p:sp>
      <p:sp>
        <p:nvSpPr>
          <p:cNvPr id="827" name="Google Shape;827;p13"/>
          <p:cNvSpPr txBox="1">
            <a:spLocks noGrp="1"/>
          </p:cNvSpPr>
          <p:nvPr>
            <p:ph type="subTitle" idx="1"/>
          </p:nvPr>
        </p:nvSpPr>
        <p:spPr>
          <a:xfrm>
            <a:off x="2834315" y="3024197"/>
            <a:ext cx="32280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sz="1867">
                <a:solidFill>
                  <a:schemeClr val="lt1"/>
                </a:solidFill>
              </a:defRPr>
            </a:lvl1pPr>
            <a:lvl2pPr lvl="1" rtl="0">
              <a:lnSpc>
                <a:spcPct val="100000"/>
              </a:lnSpc>
              <a:spcBef>
                <a:spcPts val="0"/>
              </a:spcBef>
              <a:spcAft>
                <a:spcPts val="0"/>
              </a:spcAft>
              <a:buClr>
                <a:schemeClr val="lt1"/>
              </a:buClr>
              <a:buSzPts val="1400"/>
              <a:buNone/>
              <a:defRPr>
                <a:solidFill>
                  <a:schemeClr val="lt1"/>
                </a:solidFill>
              </a:defRPr>
            </a:lvl2pPr>
            <a:lvl3pPr lvl="2" rtl="0">
              <a:lnSpc>
                <a:spcPct val="100000"/>
              </a:lnSpc>
              <a:spcBef>
                <a:spcPts val="0"/>
              </a:spcBef>
              <a:spcAft>
                <a:spcPts val="0"/>
              </a:spcAft>
              <a:buClr>
                <a:schemeClr val="lt1"/>
              </a:buClr>
              <a:buSzPts val="1400"/>
              <a:buNone/>
              <a:defRPr>
                <a:solidFill>
                  <a:schemeClr val="lt1"/>
                </a:solidFill>
              </a:defRPr>
            </a:lvl3pPr>
            <a:lvl4pPr lvl="3" rtl="0">
              <a:lnSpc>
                <a:spcPct val="100000"/>
              </a:lnSpc>
              <a:spcBef>
                <a:spcPts val="0"/>
              </a:spcBef>
              <a:spcAft>
                <a:spcPts val="0"/>
              </a:spcAft>
              <a:buClr>
                <a:schemeClr val="lt1"/>
              </a:buClr>
              <a:buSzPts val="1400"/>
              <a:buNone/>
              <a:defRPr>
                <a:solidFill>
                  <a:schemeClr val="lt1"/>
                </a:solidFill>
              </a:defRPr>
            </a:lvl4pPr>
            <a:lvl5pPr lvl="4" rtl="0">
              <a:lnSpc>
                <a:spcPct val="100000"/>
              </a:lnSpc>
              <a:spcBef>
                <a:spcPts val="0"/>
              </a:spcBef>
              <a:spcAft>
                <a:spcPts val="0"/>
              </a:spcAft>
              <a:buClr>
                <a:schemeClr val="lt1"/>
              </a:buClr>
              <a:buSzPts val="1400"/>
              <a:buNone/>
              <a:defRPr>
                <a:solidFill>
                  <a:schemeClr val="lt1"/>
                </a:solidFill>
              </a:defRPr>
            </a:lvl5pPr>
            <a:lvl6pPr lvl="5" rtl="0">
              <a:lnSpc>
                <a:spcPct val="100000"/>
              </a:lnSpc>
              <a:spcBef>
                <a:spcPts val="0"/>
              </a:spcBef>
              <a:spcAft>
                <a:spcPts val="0"/>
              </a:spcAft>
              <a:buClr>
                <a:schemeClr val="lt1"/>
              </a:buClr>
              <a:buSzPts val="1400"/>
              <a:buNone/>
              <a:defRPr>
                <a:solidFill>
                  <a:schemeClr val="lt1"/>
                </a:solidFill>
              </a:defRPr>
            </a:lvl6pPr>
            <a:lvl7pPr lvl="6" rtl="0">
              <a:lnSpc>
                <a:spcPct val="100000"/>
              </a:lnSpc>
              <a:spcBef>
                <a:spcPts val="0"/>
              </a:spcBef>
              <a:spcAft>
                <a:spcPts val="0"/>
              </a:spcAft>
              <a:buClr>
                <a:schemeClr val="lt1"/>
              </a:buClr>
              <a:buSzPts val="1400"/>
              <a:buNone/>
              <a:defRPr>
                <a:solidFill>
                  <a:schemeClr val="lt1"/>
                </a:solidFill>
              </a:defRPr>
            </a:lvl7pPr>
            <a:lvl8pPr lvl="7" rtl="0">
              <a:lnSpc>
                <a:spcPct val="100000"/>
              </a:lnSpc>
              <a:spcBef>
                <a:spcPts val="0"/>
              </a:spcBef>
              <a:spcAft>
                <a:spcPts val="0"/>
              </a:spcAft>
              <a:buClr>
                <a:schemeClr val="lt1"/>
              </a:buClr>
              <a:buSzPts val="1400"/>
              <a:buNone/>
              <a:defRPr>
                <a:solidFill>
                  <a:schemeClr val="lt1"/>
                </a:solidFill>
              </a:defRPr>
            </a:lvl8pPr>
            <a:lvl9pPr lvl="8" rtl="0">
              <a:lnSpc>
                <a:spcPct val="100000"/>
              </a:lnSpc>
              <a:spcBef>
                <a:spcPts val="0"/>
              </a:spcBef>
              <a:spcAft>
                <a:spcPts val="0"/>
              </a:spcAft>
              <a:buClr>
                <a:schemeClr val="lt1"/>
              </a:buClr>
              <a:buSzPts val="1400"/>
              <a:buNone/>
              <a:defRPr>
                <a:solidFill>
                  <a:schemeClr val="lt1"/>
                </a:solidFill>
              </a:defRPr>
            </a:lvl9pPr>
          </a:lstStyle>
          <a:p>
            <a:endParaRPr/>
          </a:p>
        </p:txBody>
      </p:sp>
      <p:sp>
        <p:nvSpPr>
          <p:cNvPr id="828" name="Google Shape;828;p13"/>
          <p:cNvSpPr txBox="1">
            <a:spLocks noGrp="1"/>
          </p:cNvSpPr>
          <p:nvPr>
            <p:ph type="title" idx="3" hasCustomPrompt="1"/>
          </p:nvPr>
        </p:nvSpPr>
        <p:spPr>
          <a:xfrm>
            <a:off x="1960633" y="2856200"/>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829" name="Google Shape;829;p13"/>
          <p:cNvSpPr txBox="1">
            <a:spLocks noGrp="1"/>
          </p:cNvSpPr>
          <p:nvPr>
            <p:ph type="ctrTitle" idx="4"/>
          </p:nvPr>
        </p:nvSpPr>
        <p:spPr>
          <a:xfrm>
            <a:off x="7026515" y="2666967"/>
            <a:ext cx="3230800" cy="487600"/>
          </a:xfrm>
          <a:prstGeom prst="rect">
            <a:avLst/>
          </a:prstGeom>
        </p:spPr>
        <p:txBody>
          <a:bodyPr spcFirstLastPara="1" wrap="square" lIns="91425" tIns="91425" rIns="91425" bIns="91425" anchor="b" anchorCtr="0">
            <a:noAutofit/>
          </a:bodyPr>
          <a:lstStyle>
            <a:lvl1pPr lvl="0" algn="l" rtl="0">
              <a:spcBef>
                <a:spcPts val="0"/>
              </a:spcBef>
              <a:spcAft>
                <a:spcPts val="0"/>
              </a:spcAft>
              <a:buClr>
                <a:schemeClr val="lt1"/>
              </a:buClr>
              <a:buSzPts val="2000"/>
              <a:buNone/>
              <a:defRPr sz="2667">
                <a:solidFill>
                  <a:schemeClr val="lt1"/>
                </a:solidFill>
              </a:defRPr>
            </a:lvl1pPr>
            <a:lvl2pPr lvl="1"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2pPr>
            <a:lvl3pPr lvl="2"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3pPr>
            <a:lvl4pPr lvl="3"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4pPr>
            <a:lvl5pPr lvl="4"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5pPr>
            <a:lvl6pPr lvl="5"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6pPr>
            <a:lvl7pPr lvl="6"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7pPr>
            <a:lvl8pPr lvl="7"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8pPr>
            <a:lvl9pPr lvl="8"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9pPr>
          </a:lstStyle>
          <a:p>
            <a:endParaRPr/>
          </a:p>
        </p:txBody>
      </p:sp>
      <p:sp>
        <p:nvSpPr>
          <p:cNvPr id="830" name="Google Shape;830;p13"/>
          <p:cNvSpPr txBox="1">
            <a:spLocks noGrp="1"/>
          </p:cNvSpPr>
          <p:nvPr>
            <p:ph type="subTitle" idx="5"/>
          </p:nvPr>
        </p:nvSpPr>
        <p:spPr>
          <a:xfrm>
            <a:off x="7026515" y="3024197"/>
            <a:ext cx="323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sz="1867">
                <a:solidFill>
                  <a:schemeClr val="lt1"/>
                </a:solidFill>
              </a:defRPr>
            </a:lvl1pPr>
            <a:lvl2pPr lvl="1" rtl="0">
              <a:lnSpc>
                <a:spcPct val="100000"/>
              </a:lnSpc>
              <a:spcBef>
                <a:spcPts val="0"/>
              </a:spcBef>
              <a:spcAft>
                <a:spcPts val="0"/>
              </a:spcAft>
              <a:buClr>
                <a:schemeClr val="lt1"/>
              </a:buClr>
              <a:buSzPts val="1400"/>
              <a:buNone/>
              <a:defRPr>
                <a:solidFill>
                  <a:schemeClr val="lt1"/>
                </a:solidFill>
              </a:defRPr>
            </a:lvl2pPr>
            <a:lvl3pPr lvl="2" rtl="0">
              <a:lnSpc>
                <a:spcPct val="100000"/>
              </a:lnSpc>
              <a:spcBef>
                <a:spcPts val="0"/>
              </a:spcBef>
              <a:spcAft>
                <a:spcPts val="0"/>
              </a:spcAft>
              <a:buClr>
                <a:schemeClr val="lt1"/>
              </a:buClr>
              <a:buSzPts val="1400"/>
              <a:buNone/>
              <a:defRPr>
                <a:solidFill>
                  <a:schemeClr val="lt1"/>
                </a:solidFill>
              </a:defRPr>
            </a:lvl3pPr>
            <a:lvl4pPr lvl="3" rtl="0">
              <a:lnSpc>
                <a:spcPct val="100000"/>
              </a:lnSpc>
              <a:spcBef>
                <a:spcPts val="0"/>
              </a:spcBef>
              <a:spcAft>
                <a:spcPts val="0"/>
              </a:spcAft>
              <a:buClr>
                <a:schemeClr val="lt1"/>
              </a:buClr>
              <a:buSzPts val="1400"/>
              <a:buNone/>
              <a:defRPr>
                <a:solidFill>
                  <a:schemeClr val="lt1"/>
                </a:solidFill>
              </a:defRPr>
            </a:lvl4pPr>
            <a:lvl5pPr lvl="4" rtl="0">
              <a:lnSpc>
                <a:spcPct val="100000"/>
              </a:lnSpc>
              <a:spcBef>
                <a:spcPts val="0"/>
              </a:spcBef>
              <a:spcAft>
                <a:spcPts val="0"/>
              </a:spcAft>
              <a:buClr>
                <a:schemeClr val="lt1"/>
              </a:buClr>
              <a:buSzPts val="1400"/>
              <a:buNone/>
              <a:defRPr>
                <a:solidFill>
                  <a:schemeClr val="lt1"/>
                </a:solidFill>
              </a:defRPr>
            </a:lvl5pPr>
            <a:lvl6pPr lvl="5" rtl="0">
              <a:lnSpc>
                <a:spcPct val="100000"/>
              </a:lnSpc>
              <a:spcBef>
                <a:spcPts val="0"/>
              </a:spcBef>
              <a:spcAft>
                <a:spcPts val="0"/>
              </a:spcAft>
              <a:buClr>
                <a:schemeClr val="lt1"/>
              </a:buClr>
              <a:buSzPts val="1400"/>
              <a:buNone/>
              <a:defRPr>
                <a:solidFill>
                  <a:schemeClr val="lt1"/>
                </a:solidFill>
              </a:defRPr>
            </a:lvl6pPr>
            <a:lvl7pPr lvl="6" rtl="0">
              <a:lnSpc>
                <a:spcPct val="100000"/>
              </a:lnSpc>
              <a:spcBef>
                <a:spcPts val="0"/>
              </a:spcBef>
              <a:spcAft>
                <a:spcPts val="0"/>
              </a:spcAft>
              <a:buClr>
                <a:schemeClr val="lt1"/>
              </a:buClr>
              <a:buSzPts val="1400"/>
              <a:buNone/>
              <a:defRPr>
                <a:solidFill>
                  <a:schemeClr val="lt1"/>
                </a:solidFill>
              </a:defRPr>
            </a:lvl7pPr>
            <a:lvl8pPr lvl="7" rtl="0">
              <a:lnSpc>
                <a:spcPct val="100000"/>
              </a:lnSpc>
              <a:spcBef>
                <a:spcPts val="0"/>
              </a:spcBef>
              <a:spcAft>
                <a:spcPts val="0"/>
              </a:spcAft>
              <a:buClr>
                <a:schemeClr val="lt1"/>
              </a:buClr>
              <a:buSzPts val="1400"/>
              <a:buNone/>
              <a:defRPr>
                <a:solidFill>
                  <a:schemeClr val="lt1"/>
                </a:solidFill>
              </a:defRPr>
            </a:lvl8pPr>
            <a:lvl9pPr lvl="8" rtl="0">
              <a:lnSpc>
                <a:spcPct val="100000"/>
              </a:lnSpc>
              <a:spcBef>
                <a:spcPts val="0"/>
              </a:spcBef>
              <a:spcAft>
                <a:spcPts val="0"/>
              </a:spcAft>
              <a:buClr>
                <a:schemeClr val="lt1"/>
              </a:buClr>
              <a:buSzPts val="1400"/>
              <a:buNone/>
              <a:defRPr>
                <a:solidFill>
                  <a:schemeClr val="lt1"/>
                </a:solidFill>
              </a:defRPr>
            </a:lvl9pPr>
          </a:lstStyle>
          <a:p>
            <a:endParaRPr/>
          </a:p>
        </p:txBody>
      </p:sp>
      <p:sp>
        <p:nvSpPr>
          <p:cNvPr id="831" name="Google Shape;831;p13"/>
          <p:cNvSpPr txBox="1">
            <a:spLocks noGrp="1"/>
          </p:cNvSpPr>
          <p:nvPr>
            <p:ph type="title" idx="6" hasCustomPrompt="1"/>
          </p:nvPr>
        </p:nvSpPr>
        <p:spPr>
          <a:xfrm>
            <a:off x="6156000" y="2856200"/>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832" name="Google Shape;832;p13"/>
          <p:cNvSpPr txBox="1">
            <a:spLocks noGrp="1"/>
          </p:cNvSpPr>
          <p:nvPr>
            <p:ph type="ctrTitle" idx="7"/>
          </p:nvPr>
        </p:nvSpPr>
        <p:spPr>
          <a:xfrm>
            <a:off x="2834303" y="4272767"/>
            <a:ext cx="3230800" cy="492800"/>
          </a:xfrm>
          <a:prstGeom prst="rect">
            <a:avLst/>
          </a:prstGeom>
        </p:spPr>
        <p:txBody>
          <a:bodyPr spcFirstLastPara="1" wrap="square" lIns="91425" tIns="91425" rIns="91425" bIns="91425" anchor="b" anchorCtr="0">
            <a:noAutofit/>
          </a:bodyPr>
          <a:lstStyle>
            <a:lvl1pPr lvl="0" algn="l" rtl="0">
              <a:spcBef>
                <a:spcPts val="0"/>
              </a:spcBef>
              <a:spcAft>
                <a:spcPts val="0"/>
              </a:spcAft>
              <a:buClr>
                <a:schemeClr val="lt1"/>
              </a:buClr>
              <a:buSzPts val="2000"/>
              <a:buNone/>
              <a:defRPr sz="2667">
                <a:solidFill>
                  <a:schemeClr val="lt1"/>
                </a:solidFill>
              </a:defRPr>
            </a:lvl1pPr>
            <a:lvl2pPr lvl="1"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2pPr>
            <a:lvl3pPr lvl="2"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3pPr>
            <a:lvl4pPr lvl="3"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4pPr>
            <a:lvl5pPr lvl="4"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5pPr>
            <a:lvl6pPr lvl="5"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6pPr>
            <a:lvl7pPr lvl="6"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7pPr>
            <a:lvl8pPr lvl="7"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8pPr>
            <a:lvl9pPr lvl="8"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9pPr>
          </a:lstStyle>
          <a:p>
            <a:endParaRPr/>
          </a:p>
        </p:txBody>
      </p:sp>
      <p:sp>
        <p:nvSpPr>
          <p:cNvPr id="833" name="Google Shape;833;p13"/>
          <p:cNvSpPr txBox="1">
            <a:spLocks noGrp="1"/>
          </p:cNvSpPr>
          <p:nvPr>
            <p:ph type="subTitle" idx="8"/>
          </p:nvPr>
        </p:nvSpPr>
        <p:spPr>
          <a:xfrm>
            <a:off x="2834303" y="4633803"/>
            <a:ext cx="323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sz="1867">
                <a:solidFill>
                  <a:schemeClr val="lt1"/>
                </a:solidFill>
              </a:defRPr>
            </a:lvl1pPr>
            <a:lvl2pPr lvl="1" rtl="0">
              <a:lnSpc>
                <a:spcPct val="100000"/>
              </a:lnSpc>
              <a:spcBef>
                <a:spcPts val="0"/>
              </a:spcBef>
              <a:spcAft>
                <a:spcPts val="0"/>
              </a:spcAft>
              <a:buClr>
                <a:schemeClr val="lt1"/>
              </a:buClr>
              <a:buSzPts val="1400"/>
              <a:buNone/>
              <a:defRPr>
                <a:solidFill>
                  <a:schemeClr val="lt1"/>
                </a:solidFill>
              </a:defRPr>
            </a:lvl2pPr>
            <a:lvl3pPr lvl="2" rtl="0">
              <a:lnSpc>
                <a:spcPct val="100000"/>
              </a:lnSpc>
              <a:spcBef>
                <a:spcPts val="0"/>
              </a:spcBef>
              <a:spcAft>
                <a:spcPts val="0"/>
              </a:spcAft>
              <a:buClr>
                <a:schemeClr val="lt1"/>
              </a:buClr>
              <a:buSzPts val="1400"/>
              <a:buNone/>
              <a:defRPr>
                <a:solidFill>
                  <a:schemeClr val="lt1"/>
                </a:solidFill>
              </a:defRPr>
            </a:lvl3pPr>
            <a:lvl4pPr lvl="3" rtl="0">
              <a:lnSpc>
                <a:spcPct val="100000"/>
              </a:lnSpc>
              <a:spcBef>
                <a:spcPts val="0"/>
              </a:spcBef>
              <a:spcAft>
                <a:spcPts val="0"/>
              </a:spcAft>
              <a:buClr>
                <a:schemeClr val="lt1"/>
              </a:buClr>
              <a:buSzPts val="1400"/>
              <a:buNone/>
              <a:defRPr>
                <a:solidFill>
                  <a:schemeClr val="lt1"/>
                </a:solidFill>
              </a:defRPr>
            </a:lvl4pPr>
            <a:lvl5pPr lvl="4" rtl="0">
              <a:lnSpc>
                <a:spcPct val="100000"/>
              </a:lnSpc>
              <a:spcBef>
                <a:spcPts val="0"/>
              </a:spcBef>
              <a:spcAft>
                <a:spcPts val="0"/>
              </a:spcAft>
              <a:buClr>
                <a:schemeClr val="lt1"/>
              </a:buClr>
              <a:buSzPts val="1400"/>
              <a:buNone/>
              <a:defRPr>
                <a:solidFill>
                  <a:schemeClr val="lt1"/>
                </a:solidFill>
              </a:defRPr>
            </a:lvl5pPr>
            <a:lvl6pPr lvl="5" rtl="0">
              <a:lnSpc>
                <a:spcPct val="100000"/>
              </a:lnSpc>
              <a:spcBef>
                <a:spcPts val="0"/>
              </a:spcBef>
              <a:spcAft>
                <a:spcPts val="0"/>
              </a:spcAft>
              <a:buClr>
                <a:schemeClr val="lt1"/>
              </a:buClr>
              <a:buSzPts val="1400"/>
              <a:buNone/>
              <a:defRPr>
                <a:solidFill>
                  <a:schemeClr val="lt1"/>
                </a:solidFill>
              </a:defRPr>
            </a:lvl6pPr>
            <a:lvl7pPr lvl="6" rtl="0">
              <a:lnSpc>
                <a:spcPct val="100000"/>
              </a:lnSpc>
              <a:spcBef>
                <a:spcPts val="0"/>
              </a:spcBef>
              <a:spcAft>
                <a:spcPts val="0"/>
              </a:spcAft>
              <a:buClr>
                <a:schemeClr val="lt1"/>
              </a:buClr>
              <a:buSzPts val="1400"/>
              <a:buNone/>
              <a:defRPr>
                <a:solidFill>
                  <a:schemeClr val="lt1"/>
                </a:solidFill>
              </a:defRPr>
            </a:lvl7pPr>
            <a:lvl8pPr lvl="7" rtl="0">
              <a:lnSpc>
                <a:spcPct val="100000"/>
              </a:lnSpc>
              <a:spcBef>
                <a:spcPts val="0"/>
              </a:spcBef>
              <a:spcAft>
                <a:spcPts val="0"/>
              </a:spcAft>
              <a:buClr>
                <a:schemeClr val="lt1"/>
              </a:buClr>
              <a:buSzPts val="1400"/>
              <a:buNone/>
              <a:defRPr>
                <a:solidFill>
                  <a:schemeClr val="lt1"/>
                </a:solidFill>
              </a:defRPr>
            </a:lvl8pPr>
            <a:lvl9pPr lvl="8" rtl="0">
              <a:lnSpc>
                <a:spcPct val="100000"/>
              </a:lnSpc>
              <a:spcBef>
                <a:spcPts val="0"/>
              </a:spcBef>
              <a:spcAft>
                <a:spcPts val="0"/>
              </a:spcAft>
              <a:buClr>
                <a:schemeClr val="lt1"/>
              </a:buClr>
              <a:buSzPts val="1400"/>
              <a:buNone/>
              <a:defRPr>
                <a:solidFill>
                  <a:schemeClr val="lt1"/>
                </a:solidFill>
              </a:defRPr>
            </a:lvl9pPr>
          </a:lstStyle>
          <a:p>
            <a:endParaRPr/>
          </a:p>
        </p:txBody>
      </p:sp>
      <p:sp>
        <p:nvSpPr>
          <p:cNvPr id="834" name="Google Shape;834;p13"/>
          <p:cNvSpPr txBox="1">
            <a:spLocks noGrp="1"/>
          </p:cNvSpPr>
          <p:nvPr>
            <p:ph type="title" idx="9" hasCustomPrompt="1"/>
          </p:nvPr>
        </p:nvSpPr>
        <p:spPr>
          <a:xfrm>
            <a:off x="1960633" y="4465801"/>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835" name="Google Shape;835;p13"/>
          <p:cNvSpPr txBox="1">
            <a:spLocks noGrp="1"/>
          </p:cNvSpPr>
          <p:nvPr>
            <p:ph type="ctrTitle" idx="13"/>
          </p:nvPr>
        </p:nvSpPr>
        <p:spPr>
          <a:xfrm>
            <a:off x="7026515" y="4272767"/>
            <a:ext cx="3230800" cy="492800"/>
          </a:xfrm>
          <a:prstGeom prst="rect">
            <a:avLst/>
          </a:prstGeom>
        </p:spPr>
        <p:txBody>
          <a:bodyPr spcFirstLastPara="1" wrap="square" lIns="91425" tIns="91425" rIns="91425" bIns="91425" anchor="b" anchorCtr="0">
            <a:noAutofit/>
          </a:bodyPr>
          <a:lstStyle>
            <a:lvl1pPr lvl="0" algn="l" rtl="0">
              <a:spcBef>
                <a:spcPts val="0"/>
              </a:spcBef>
              <a:spcAft>
                <a:spcPts val="0"/>
              </a:spcAft>
              <a:buClr>
                <a:schemeClr val="lt1"/>
              </a:buClr>
              <a:buSzPts val="2000"/>
              <a:buNone/>
              <a:defRPr sz="2667">
                <a:solidFill>
                  <a:schemeClr val="lt1"/>
                </a:solidFill>
              </a:defRPr>
            </a:lvl1pPr>
            <a:lvl2pPr lvl="1"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2pPr>
            <a:lvl3pPr lvl="2"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3pPr>
            <a:lvl4pPr lvl="3"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4pPr>
            <a:lvl5pPr lvl="4"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5pPr>
            <a:lvl6pPr lvl="5"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6pPr>
            <a:lvl7pPr lvl="6"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7pPr>
            <a:lvl8pPr lvl="7"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8pPr>
            <a:lvl9pPr lvl="8" rtl="0">
              <a:spcBef>
                <a:spcPts val="0"/>
              </a:spcBef>
              <a:spcAft>
                <a:spcPts val="0"/>
              </a:spcAft>
              <a:buClr>
                <a:schemeClr val="lt1"/>
              </a:buClr>
              <a:buSzPts val="2000"/>
              <a:buFont typeface="Passion One"/>
              <a:buNone/>
              <a:defRPr sz="2667">
                <a:solidFill>
                  <a:schemeClr val="lt1"/>
                </a:solidFill>
                <a:latin typeface="Passion One"/>
                <a:ea typeface="Passion One"/>
                <a:cs typeface="Passion One"/>
                <a:sym typeface="Passion One"/>
              </a:defRPr>
            </a:lvl9pPr>
          </a:lstStyle>
          <a:p>
            <a:endParaRPr/>
          </a:p>
        </p:txBody>
      </p:sp>
      <p:sp>
        <p:nvSpPr>
          <p:cNvPr id="836" name="Google Shape;836;p13"/>
          <p:cNvSpPr txBox="1">
            <a:spLocks noGrp="1"/>
          </p:cNvSpPr>
          <p:nvPr>
            <p:ph type="subTitle" idx="14"/>
          </p:nvPr>
        </p:nvSpPr>
        <p:spPr>
          <a:xfrm>
            <a:off x="7026515" y="4633803"/>
            <a:ext cx="323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sz="1867">
                <a:solidFill>
                  <a:schemeClr val="lt1"/>
                </a:solidFill>
              </a:defRPr>
            </a:lvl1pPr>
            <a:lvl2pPr lvl="1" rtl="0">
              <a:lnSpc>
                <a:spcPct val="100000"/>
              </a:lnSpc>
              <a:spcBef>
                <a:spcPts val="0"/>
              </a:spcBef>
              <a:spcAft>
                <a:spcPts val="0"/>
              </a:spcAft>
              <a:buClr>
                <a:schemeClr val="lt1"/>
              </a:buClr>
              <a:buSzPts val="1400"/>
              <a:buNone/>
              <a:defRPr>
                <a:solidFill>
                  <a:schemeClr val="lt1"/>
                </a:solidFill>
              </a:defRPr>
            </a:lvl2pPr>
            <a:lvl3pPr lvl="2" rtl="0">
              <a:lnSpc>
                <a:spcPct val="100000"/>
              </a:lnSpc>
              <a:spcBef>
                <a:spcPts val="0"/>
              </a:spcBef>
              <a:spcAft>
                <a:spcPts val="0"/>
              </a:spcAft>
              <a:buClr>
                <a:schemeClr val="lt1"/>
              </a:buClr>
              <a:buSzPts val="1400"/>
              <a:buNone/>
              <a:defRPr>
                <a:solidFill>
                  <a:schemeClr val="lt1"/>
                </a:solidFill>
              </a:defRPr>
            </a:lvl3pPr>
            <a:lvl4pPr lvl="3" rtl="0">
              <a:lnSpc>
                <a:spcPct val="100000"/>
              </a:lnSpc>
              <a:spcBef>
                <a:spcPts val="0"/>
              </a:spcBef>
              <a:spcAft>
                <a:spcPts val="0"/>
              </a:spcAft>
              <a:buClr>
                <a:schemeClr val="lt1"/>
              </a:buClr>
              <a:buSzPts val="1400"/>
              <a:buNone/>
              <a:defRPr>
                <a:solidFill>
                  <a:schemeClr val="lt1"/>
                </a:solidFill>
              </a:defRPr>
            </a:lvl4pPr>
            <a:lvl5pPr lvl="4" rtl="0">
              <a:lnSpc>
                <a:spcPct val="100000"/>
              </a:lnSpc>
              <a:spcBef>
                <a:spcPts val="0"/>
              </a:spcBef>
              <a:spcAft>
                <a:spcPts val="0"/>
              </a:spcAft>
              <a:buClr>
                <a:schemeClr val="lt1"/>
              </a:buClr>
              <a:buSzPts val="1400"/>
              <a:buNone/>
              <a:defRPr>
                <a:solidFill>
                  <a:schemeClr val="lt1"/>
                </a:solidFill>
              </a:defRPr>
            </a:lvl5pPr>
            <a:lvl6pPr lvl="5" rtl="0">
              <a:lnSpc>
                <a:spcPct val="100000"/>
              </a:lnSpc>
              <a:spcBef>
                <a:spcPts val="0"/>
              </a:spcBef>
              <a:spcAft>
                <a:spcPts val="0"/>
              </a:spcAft>
              <a:buClr>
                <a:schemeClr val="lt1"/>
              </a:buClr>
              <a:buSzPts val="1400"/>
              <a:buNone/>
              <a:defRPr>
                <a:solidFill>
                  <a:schemeClr val="lt1"/>
                </a:solidFill>
              </a:defRPr>
            </a:lvl6pPr>
            <a:lvl7pPr lvl="6" rtl="0">
              <a:lnSpc>
                <a:spcPct val="100000"/>
              </a:lnSpc>
              <a:spcBef>
                <a:spcPts val="0"/>
              </a:spcBef>
              <a:spcAft>
                <a:spcPts val="0"/>
              </a:spcAft>
              <a:buClr>
                <a:schemeClr val="lt1"/>
              </a:buClr>
              <a:buSzPts val="1400"/>
              <a:buNone/>
              <a:defRPr>
                <a:solidFill>
                  <a:schemeClr val="lt1"/>
                </a:solidFill>
              </a:defRPr>
            </a:lvl7pPr>
            <a:lvl8pPr lvl="7" rtl="0">
              <a:lnSpc>
                <a:spcPct val="100000"/>
              </a:lnSpc>
              <a:spcBef>
                <a:spcPts val="0"/>
              </a:spcBef>
              <a:spcAft>
                <a:spcPts val="0"/>
              </a:spcAft>
              <a:buClr>
                <a:schemeClr val="lt1"/>
              </a:buClr>
              <a:buSzPts val="1400"/>
              <a:buNone/>
              <a:defRPr>
                <a:solidFill>
                  <a:schemeClr val="lt1"/>
                </a:solidFill>
              </a:defRPr>
            </a:lvl8pPr>
            <a:lvl9pPr lvl="8" rtl="0">
              <a:lnSpc>
                <a:spcPct val="100000"/>
              </a:lnSpc>
              <a:spcBef>
                <a:spcPts val="0"/>
              </a:spcBef>
              <a:spcAft>
                <a:spcPts val="0"/>
              </a:spcAft>
              <a:buClr>
                <a:schemeClr val="lt1"/>
              </a:buClr>
              <a:buSzPts val="1400"/>
              <a:buNone/>
              <a:defRPr>
                <a:solidFill>
                  <a:schemeClr val="lt1"/>
                </a:solidFill>
              </a:defRPr>
            </a:lvl9pPr>
          </a:lstStyle>
          <a:p>
            <a:endParaRPr/>
          </a:p>
        </p:txBody>
      </p:sp>
      <p:sp>
        <p:nvSpPr>
          <p:cNvPr id="837" name="Google Shape;837;p13"/>
          <p:cNvSpPr txBox="1">
            <a:spLocks noGrp="1"/>
          </p:cNvSpPr>
          <p:nvPr>
            <p:ph type="title" idx="15" hasCustomPrompt="1"/>
          </p:nvPr>
        </p:nvSpPr>
        <p:spPr>
          <a:xfrm>
            <a:off x="6156000" y="4465801"/>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405665980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838"/>
        <p:cNvGrpSpPr/>
        <p:nvPr/>
      </p:nvGrpSpPr>
      <p:grpSpPr>
        <a:xfrm>
          <a:off x="0" y="0"/>
          <a:ext cx="0" cy="0"/>
          <a:chOff x="0" y="0"/>
          <a:chExt cx="0" cy="0"/>
        </a:xfrm>
      </p:grpSpPr>
      <p:sp>
        <p:nvSpPr>
          <p:cNvPr id="839" name="Google Shape;839;p14"/>
          <p:cNvSpPr txBox="1">
            <a:spLocks noGrp="1"/>
          </p:cNvSpPr>
          <p:nvPr>
            <p:ph type="title"/>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
        <p:nvSpPr>
          <p:cNvPr id="840" name="Google Shape;840;p14"/>
          <p:cNvSpPr txBox="1">
            <a:spLocks noGrp="1"/>
          </p:cNvSpPr>
          <p:nvPr>
            <p:ph type="title" idx="2" hasCustomPrompt="1"/>
          </p:nvPr>
        </p:nvSpPr>
        <p:spPr>
          <a:xfrm>
            <a:off x="6900400" y="4331951"/>
            <a:ext cx="3096800" cy="59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37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841" name="Google Shape;841;p14"/>
          <p:cNvSpPr txBox="1">
            <a:spLocks noGrp="1"/>
          </p:cNvSpPr>
          <p:nvPr>
            <p:ph type="subTitle" idx="1"/>
          </p:nvPr>
        </p:nvSpPr>
        <p:spPr>
          <a:xfrm>
            <a:off x="6900400" y="5149384"/>
            <a:ext cx="3092000" cy="92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842" name="Google Shape;842;p14"/>
          <p:cNvSpPr txBox="1">
            <a:spLocks noGrp="1"/>
          </p:cNvSpPr>
          <p:nvPr>
            <p:ph type="title" idx="3" hasCustomPrompt="1"/>
          </p:nvPr>
        </p:nvSpPr>
        <p:spPr>
          <a:xfrm>
            <a:off x="4547600" y="2057367"/>
            <a:ext cx="3096800" cy="59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37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843" name="Google Shape;843;p14"/>
          <p:cNvSpPr txBox="1">
            <a:spLocks noGrp="1"/>
          </p:cNvSpPr>
          <p:nvPr>
            <p:ph type="subTitle" idx="4"/>
          </p:nvPr>
        </p:nvSpPr>
        <p:spPr>
          <a:xfrm>
            <a:off x="4547600" y="2874800"/>
            <a:ext cx="3092000" cy="92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844" name="Google Shape;844;p14"/>
          <p:cNvSpPr txBox="1">
            <a:spLocks noGrp="1"/>
          </p:cNvSpPr>
          <p:nvPr>
            <p:ph type="title" idx="5" hasCustomPrompt="1"/>
          </p:nvPr>
        </p:nvSpPr>
        <p:spPr>
          <a:xfrm>
            <a:off x="2197200" y="4331951"/>
            <a:ext cx="3096800" cy="59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800"/>
              <a:buNone/>
              <a:defRPr sz="37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845" name="Google Shape;845;p14"/>
          <p:cNvSpPr txBox="1">
            <a:spLocks noGrp="1"/>
          </p:cNvSpPr>
          <p:nvPr>
            <p:ph type="subTitle" idx="6"/>
          </p:nvPr>
        </p:nvSpPr>
        <p:spPr>
          <a:xfrm>
            <a:off x="2197200" y="5149384"/>
            <a:ext cx="3092000" cy="92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22395602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46"/>
        <p:cNvGrpSpPr/>
        <p:nvPr/>
      </p:nvGrpSpPr>
      <p:grpSpPr>
        <a:xfrm>
          <a:off x="0" y="0"/>
          <a:ext cx="0" cy="0"/>
          <a:chOff x="0" y="0"/>
          <a:chExt cx="0" cy="0"/>
        </a:xfrm>
      </p:grpSpPr>
      <p:sp>
        <p:nvSpPr>
          <p:cNvPr id="847" name="Google Shape;847;p15"/>
          <p:cNvSpPr txBox="1">
            <a:spLocks noGrp="1"/>
          </p:cNvSpPr>
          <p:nvPr>
            <p:ph type="title"/>
          </p:nvPr>
        </p:nvSpPr>
        <p:spPr>
          <a:xfrm>
            <a:off x="3053400" y="5488167"/>
            <a:ext cx="6085200" cy="70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848" name="Google Shape;848;p15"/>
          <p:cNvSpPr txBox="1">
            <a:spLocks noGrp="1"/>
          </p:cNvSpPr>
          <p:nvPr>
            <p:ph type="subTitle" idx="1"/>
          </p:nvPr>
        </p:nvSpPr>
        <p:spPr>
          <a:xfrm>
            <a:off x="2848800" y="1287900"/>
            <a:ext cx="6498400" cy="3170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3733"/>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3498920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849"/>
        <p:cNvGrpSpPr/>
        <p:nvPr/>
      </p:nvGrpSpPr>
      <p:grpSpPr>
        <a:xfrm>
          <a:off x="0" y="0"/>
          <a:ext cx="0" cy="0"/>
          <a:chOff x="0" y="0"/>
          <a:chExt cx="0" cy="0"/>
        </a:xfrm>
      </p:grpSpPr>
      <p:grpSp>
        <p:nvGrpSpPr>
          <p:cNvPr id="850" name="Google Shape;850;p16"/>
          <p:cNvGrpSpPr/>
          <p:nvPr/>
        </p:nvGrpSpPr>
        <p:grpSpPr>
          <a:xfrm>
            <a:off x="10471095" y="5656143"/>
            <a:ext cx="3420012" cy="2400764"/>
            <a:chOff x="1074165" y="1907849"/>
            <a:chExt cx="1594361" cy="931299"/>
          </a:xfrm>
        </p:grpSpPr>
        <p:sp>
          <p:nvSpPr>
            <p:cNvPr id="851" name="Google Shape;851;p16"/>
            <p:cNvSpPr/>
            <p:nvPr/>
          </p:nvSpPr>
          <p:spPr>
            <a:xfrm rot="5400000">
              <a:off x="1409776" y="1585895"/>
              <a:ext cx="922805" cy="1575360"/>
            </a:xfrm>
            <a:custGeom>
              <a:avLst/>
              <a:gdLst/>
              <a:ahLst/>
              <a:cxnLst/>
              <a:rect l="l" t="t" r="r" b="b"/>
              <a:pathLst>
                <a:path w="65950" h="112586" extrusionOk="0">
                  <a:moveTo>
                    <a:pt x="32969" y="0"/>
                  </a:moveTo>
                  <a:cubicBezTo>
                    <a:pt x="32517" y="726"/>
                    <a:pt x="31481" y="1976"/>
                    <a:pt x="29171" y="2810"/>
                  </a:cubicBezTo>
                  <a:cubicBezTo>
                    <a:pt x="25278" y="4227"/>
                    <a:pt x="21111" y="6918"/>
                    <a:pt x="21111" y="10227"/>
                  </a:cubicBezTo>
                  <a:lnTo>
                    <a:pt x="21111" y="10561"/>
                  </a:lnTo>
                  <a:lnTo>
                    <a:pt x="20777" y="10525"/>
                  </a:lnTo>
                  <a:cubicBezTo>
                    <a:pt x="20765" y="10525"/>
                    <a:pt x="20527" y="10501"/>
                    <a:pt x="20134" y="10501"/>
                  </a:cubicBezTo>
                  <a:cubicBezTo>
                    <a:pt x="19098" y="10501"/>
                    <a:pt x="17098" y="10668"/>
                    <a:pt x="15360" y="11763"/>
                  </a:cubicBezTo>
                  <a:cubicBezTo>
                    <a:pt x="13217" y="13121"/>
                    <a:pt x="12133" y="15466"/>
                    <a:pt x="12133" y="18729"/>
                  </a:cubicBezTo>
                  <a:lnTo>
                    <a:pt x="12133" y="19038"/>
                  </a:lnTo>
                  <a:lnTo>
                    <a:pt x="11824" y="19026"/>
                  </a:lnTo>
                  <a:lnTo>
                    <a:pt x="11788" y="19026"/>
                  </a:lnTo>
                  <a:cubicBezTo>
                    <a:pt x="11240" y="19026"/>
                    <a:pt x="6466" y="19193"/>
                    <a:pt x="6466" y="25217"/>
                  </a:cubicBezTo>
                  <a:lnTo>
                    <a:pt x="6466" y="25467"/>
                  </a:lnTo>
                  <a:lnTo>
                    <a:pt x="6228" y="25515"/>
                  </a:lnTo>
                  <a:cubicBezTo>
                    <a:pt x="6216" y="25515"/>
                    <a:pt x="4632" y="25813"/>
                    <a:pt x="3084" y="26860"/>
                  </a:cubicBezTo>
                  <a:cubicBezTo>
                    <a:pt x="1049" y="28242"/>
                    <a:pt x="1" y="30218"/>
                    <a:pt x="1" y="32730"/>
                  </a:cubicBezTo>
                  <a:lnTo>
                    <a:pt x="1" y="79843"/>
                  </a:lnTo>
                  <a:cubicBezTo>
                    <a:pt x="1" y="82355"/>
                    <a:pt x="1025" y="84332"/>
                    <a:pt x="3084" y="85713"/>
                  </a:cubicBezTo>
                  <a:cubicBezTo>
                    <a:pt x="4632" y="86761"/>
                    <a:pt x="6216" y="87058"/>
                    <a:pt x="6228" y="87058"/>
                  </a:cubicBezTo>
                  <a:lnTo>
                    <a:pt x="6466" y="87106"/>
                  </a:lnTo>
                  <a:lnTo>
                    <a:pt x="6466" y="87356"/>
                  </a:lnTo>
                  <a:cubicBezTo>
                    <a:pt x="6466" y="93369"/>
                    <a:pt x="11240" y="93547"/>
                    <a:pt x="11788" y="93547"/>
                  </a:cubicBezTo>
                  <a:lnTo>
                    <a:pt x="11824" y="93547"/>
                  </a:lnTo>
                  <a:lnTo>
                    <a:pt x="12133" y="93535"/>
                  </a:lnTo>
                  <a:lnTo>
                    <a:pt x="12133" y="93845"/>
                  </a:lnTo>
                  <a:cubicBezTo>
                    <a:pt x="12133" y="97107"/>
                    <a:pt x="13217" y="99453"/>
                    <a:pt x="15360" y="100810"/>
                  </a:cubicBezTo>
                  <a:cubicBezTo>
                    <a:pt x="17098" y="101905"/>
                    <a:pt x="19098" y="102072"/>
                    <a:pt x="20134" y="102072"/>
                  </a:cubicBezTo>
                  <a:cubicBezTo>
                    <a:pt x="20539" y="102072"/>
                    <a:pt x="20777" y="102048"/>
                    <a:pt x="20777" y="102048"/>
                  </a:cubicBezTo>
                  <a:lnTo>
                    <a:pt x="21111" y="102013"/>
                  </a:lnTo>
                  <a:lnTo>
                    <a:pt x="21111" y="102346"/>
                  </a:lnTo>
                  <a:cubicBezTo>
                    <a:pt x="21111" y="105644"/>
                    <a:pt x="25278" y="108359"/>
                    <a:pt x="29171" y="109764"/>
                  </a:cubicBezTo>
                  <a:cubicBezTo>
                    <a:pt x="31481" y="110597"/>
                    <a:pt x="32517" y="111847"/>
                    <a:pt x="32969" y="112585"/>
                  </a:cubicBezTo>
                  <a:cubicBezTo>
                    <a:pt x="33410" y="111847"/>
                    <a:pt x="34457" y="110597"/>
                    <a:pt x="36779" y="109775"/>
                  </a:cubicBezTo>
                  <a:cubicBezTo>
                    <a:pt x="40684" y="108359"/>
                    <a:pt x="44852" y="105668"/>
                    <a:pt x="44852" y="102346"/>
                  </a:cubicBezTo>
                  <a:lnTo>
                    <a:pt x="44852" y="102013"/>
                  </a:lnTo>
                  <a:lnTo>
                    <a:pt x="45173" y="102048"/>
                  </a:lnTo>
                  <a:cubicBezTo>
                    <a:pt x="45185" y="102048"/>
                    <a:pt x="45423" y="102072"/>
                    <a:pt x="45816" y="102072"/>
                  </a:cubicBezTo>
                  <a:cubicBezTo>
                    <a:pt x="46852" y="102072"/>
                    <a:pt x="48852" y="101917"/>
                    <a:pt x="50590" y="100810"/>
                  </a:cubicBezTo>
                  <a:cubicBezTo>
                    <a:pt x="52734" y="99453"/>
                    <a:pt x="53817" y="97107"/>
                    <a:pt x="53817" y="93845"/>
                  </a:cubicBezTo>
                  <a:lnTo>
                    <a:pt x="53817" y="93535"/>
                  </a:lnTo>
                  <a:lnTo>
                    <a:pt x="54138" y="93547"/>
                  </a:lnTo>
                  <a:lnTo>
                    <a:pt x="54162" y="93547"/>
                  </a:lnTo>
                  <a:cubicBezTo>
                    <a:pt x="54412" y="93547"/>
                    <a:pt x="55746" y="93500"/>
                    <a:pt x="57008" y="92714"/>
                  </a:cubicBezTo>
                  <a:cubicBezTo>
                    <a:pt x="58663" y="91690"/>
                    <a:pt x="59496" y="89880"/>
                    <a:pt x="59496" y="87344"/>
                  </a:cubicBezTo>
                  <a:lnTo>
                    <a:pt x="59496" y="87082"/>
                  </a:lnTo>
                  <a:lnTo>
                    <a:pt x="59734" y="87046"/>
                  </a:lnTo>
                  <a:cubicBezTo>
                    <a:pt x="59746" y="87046"/>
                    <a:pt x="61318" y="86749"/>
                    <a:pt x="62866" y="85701"/>
                  </a:cubicBezTo>
                  <a:cubicBezTo>
                    <a:pt x="64914" y="84320"/>
                    <a:pt x="65949" y="82343"/>
                    <a:pt x="65949" y="79819"/>
                  </a:cubicBezTo>
                  <a:lnTo>
                    <a:pt x="65949" y="32730"/>
                  </a:lnTo>
                  <a:cubicBezTo>
                    <a:pt x="65949" y="30218"/>
                    <a:pt x="64914" y="28242"/>
                    <a:pt x="62854" y="26860"/>
                  </a:cubicBezTo>
                  <a:cubicBezTo>
                    <a:pt x="61306" y="25813"/>
                    <a:pt x="59723" y="25515"/>
                    <a:pt x="59711" y="25515"/>
                  </a:cubicBezTo>
                  <a:lnTo>
                    <a:pt x="59472" y="25467"/>
                  </a:lnTo>
                  <a:lnTo>
                    <a:pt x="59472" y="25217"/>
                  </a:lnTo>
                  <a:cubicBezTo>
                    <a:pt x="59472" y="19205"/>
                    <a:pt x="54698" y="19026"/>
                    <a:pt x="54150" y="19026"/>
                  </a:cubicBezTo>
                  <a:lnTo>
                    <a:pt x="54115" y="19026"/>
                  </a:lnTo>
                  <a:lnTo>
                    <a:pt x="53805" y="19038"/>
                  </a:lnTo>
                  <a:lnTo>
                    <a:pt x="53805" y="18729"/>
                  </a:lnTo>
                  <a:cubicBezTo>
                    <a:pt x="53805" y="15466"/>
                    <a:pt x="52722" y="13121"/>
                    <a:pt x="50579" y="11763"/>
                  </a:cubicBezTo>
                  <a:cubicBezTo>
                    <a:pt x="48828" y="10668"/>
                    <a:pt x="46840" y="10501"/>
                    <a:pt x="45792" y="10501"/>
                  </a:cubicBezTo>
                  <a:cubicBezTo>
                    <a:pt x="45399" y="10501"/>
                    <a:pt x="45161" y="10525"/>
                    <a:pt x="45161" y="10525"/>
                  </a:cubicBezTo>
                  <a:lnTo>
                    <a:pt x="44828" y="10561"/>
                  </a:lnTo>
                  <a:lnTo>
                    <a:pt x="44828" y="10227"/>
                  </a:lnTo>
                  <a:cubicBezTo>
                    <a:pt x="44828" y="6929"/>
                    <a:pt x="40661" y="4227"/>
                    <a:pt x="36767" y="2810"/>
                  </a:cubicBezTo>
                  <a:cubicBezTo>
                    <a:pt x="34457" y="1976"/>
                    <a:pt x="33410" y="726"/>
                    <a:pt x="32969" y="0"/>
                  </a:cubicBezTo>
                  <a:close/>
                </a:path>
              </a:pathLst>
            </a:custGeom>
            <a:gradFill>
              <a:gsLst>
                <a:gs pos="0">
                  <a:schemeClr val="accent3"/>
                </a:gs>
                <a:gs pos="100000">
                  <a:schemeClr val="accent4"/>
                </a:gs>
              </a:gsLst>
              <a:lin ang="5400700" scaled="0"/>
            </a:gradFill>
            <a:ln>
              <a:noFill/>
            </a:ln>
            <a:effectLst>
              <a:outerShdw blurRad="128588" dist="19050" dir="5400000" algn="bl" rotWithShape="0">
                <a:srgbClr val="C87434">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2" name="Google Shape;852;p16"/>
            <p:cNvSpPr/>
            <p:nvPr/>
          </p:nvSpPr>
          <p:spPr>
            <a:xfrm rot="5400000">
              <a:off x="1405696" y="1576318"/>
              <a:ext cx="931299" cy="1594361"/>
            </a:xfrm>
            <a:custGeom>
              <a:avLst/>
              <a:gdLst/>
              <a:ahLst/>
              <a:cxnLst/>
              <a:rect l="l" t="t" r="r" b="b"/>
              <a:pathLst>
                <a:path w="66557" h="113944" extrusionOk="0">
                  <a:moveTo>
                    <a:pt x="33290" y="2132"/>
                  </a:moveTo>
                  <a:cubicBezTo>
                    <a:pt x="33993" y="2870"/>
                    <a:pt x="35076" y="3703"/>
                    <a:pt x="36779" y="4311"/>
                  </a:cubicBezTo>
                  <a:cubicBezTo>
                    <a:pt x="40231" y="5561"/>
                    <a:pt x="44268" y="8049"/>
                    <a:pt x="44268" y="10907"/>
                  </a:cubicBezTo>
                  <a:lnTo>
                    <a:pt x="44268" y="12228"/>
                  </a:lnTo>
                  <a:lnTo>
                    <a:pt x="45577" y="12097"/>
                  </a:lnTo>
                  <a:cubicBezTo>
                    <a:pt x="45577" y="12097"/>
                    <a:pt x="45780" y="12085"/>
                    <a:pt x="46113" y="12085"/>
                  </a:cubicBezTo>
                  <a:cubicBezTo>
                    <a:pt x="47042" y="12085"/>
                    <a:pt x="48852" y="12228"/>
                    <a:pt x="50411" y="13216"/>
                  </a:cubicBezTo>
                  <a:cubicBezTo>
                    <a:pt x="52281" y="14395"/>
                    <a:pt x="53233" y="16491"/>
                    <a:pt x="53233" y="19420"/>
                  </a:cubicBezTo>
                  <a:lnTo>
                    <a:pt x="53233" y="20658"/>
                  </a:lnTo>
                  <a:lnTo>
                    <a:pt x="54471" y="20610"/>
                  </a:lnTo>
                  <a:cubicBezTo>
                    <a:pt x="54602" y="20610"/>
                    <a:pt x="55769" y="20622"/>
                    <a:pt x="56853" y="21313"/>
                  </a:cubicBezTo>
                  <a:cubicBezTo>
                    <a:pt x="58222" y="22158"/>
                    <a:pt x="58912" y="23706"/>
                    <a:pt x="58912" y="25920"/>
                  </a:cubicBezTo>
                  <a:lnTo>
                    <a:pt x="58912" y="26920"/>
                  </a:lnTo>
                  <a:lnTo>
                    <a:pt x="59889" y="27099"/>
                  </a:lnTo>
                  <a:cubicBezTo>
                    <a:pt x="60115" y="27147"/>
                    <a:pt x="65377" y="28183"/>
                    <a:pt x="65377" y="33445"/>
                  </a:cubicBezTo>
                  <a:lnTo>
                    <a:pt x="65377" y="80510"/>
                  </a:lnTo>
                  <a:lnTo>
                    <a:pt x="65366" y="80510"/>
                  </a:lnTo>
                  <a:cubicBezTo>
                    <a:pt x="65366" y="85773"/>
                    <a:pt x="60103" y="86809"/>
                    <a:pt x="59877" y="86856"/>
                  </a:cubicBezTo>
                  <a:lnTo>
                    <a:pt x="58912" y="87035"/>
                  </a:lnTo>
                  <a:lnTo>
                    <a:pt x="58912" y="88035"/>
                  </a:lnTo>
                  <a:cubicBezTo>
                    <a:pt x="58912" y="90250"/>
                    <a:pt x="58222" y="91797"/>
                    <a:pt x="56853" y="92643"/>
                  </a:cubicBezTo>
                  <a:cubicBezTo>
                    <a:pt x="55769" y="93310"/>
                    <a:pt x="54602" y="93345"/>
                    <a:pt x="54471" y="93345"/>
                  </a:cubicBezTo>
                  <a:lnTo>
                    <a:pt x="53245" y="93298"/>
                  </a:lnTo>
                  <a:lnTo>
                    <a:pt x="53245" y="94536"/>
                  </a:lnTo>
                  <a:cubicBezTo>
                    <a:pt x="53245" y="97465"/>
                    <a:pt x="52292" y="99560"/>
                    <a:pt x="50423" y="100739"/>
                  </a:cubicBezTo>
                  <a:cubicBezTo>
                    <a:pt x="48875" y="101727"/>
                    <a:pt x="47054" y="101870"/>
                    <a:pt x="46125" y="101870"/>
                  </a:cubicBezTo>
                  <a:cubicBezTo>
                    <a:pt x="45780" y="101870"/>
                    <a:pt x="45589" y="101858"/>
                    <a:pt x="45565" y="101858"/>
                  </a:cubicBezTo>
                  <a:lnTo>
                    <a:pt x="44256" y="101727"/>
                  </a:lnTo>
                  <a:lnTo>
                    <a:pt x="44256" y="103037"/>
                  </a:lnTo>
                  <a:cubicBezTo>
                    <a:pt x="44256" y="105894"/>
                    <a:pt x="40231" y="108371"/>
                    <a:pt x="36779" y="109621"/>
                  </a:cubicBezTo>
                  <a:cubicBezTo>
                    <a:pt x="35076" y="110240"/>
                    <a:pt x="33981" y="111074"/>
                    <a:pt x="33290" y="111812"/>
                  </a:cubicBezTo>
                  <a:cubicBezTo>
                    <a:pt x="32588" y="111074"/>
                    <a:pt x="31504" y="110240"/>
                    <a:pt x="29813" y="109621"/>
                  </a:cubicBezTo>
                  <a:cubicBezTo>
                    <a:pt x="26361" y="108371"/>
                    <a:pt x="22324" y="105894"/>
                    <a:pt x="22324" y="103037"/>
                  </a:cubicBezTo>
                  <a:lnTo>
                    <a:pt x="22324" y="101703"/>
                  </a:lnTo>
                  <a:lnTo>
                    <a:pt x="21015" y="101846"/>
                  </a:lnTo>
                  <a:cubicBezTo>
                    <a:pt x="21015" y="101846"/>
                    <a:pt x="20800" y="101858"/>
                    <a:pt x="20479" y="101858"/>
                  </a:cubicBezTo>
                  <a:cubicBezTo>
                    <a:pt x="19538" y="101858"/>
                    <a:pt x="17741" y="101703"/>
                    <a:pt x="16181" y="100727"/>
                  </a:cubicBezTo>
                  <a:cubicBezTo>
                    <a:pt x="14300" y="99548"/>
                    <a:pt x="13347" y="97453"/>
                    <a:pt x="13347" y="94524"/>
                  </a:cubicBezTo>
                  <a:lnTo>
                    <a:pt x="13347" y="93286"/>
                  </a:lnTo>
                  <a:lnTo>
                    <a:pt x="12109" y="93333"/>
                  </a:lnTo>
                  <a:cubicBezTo>
                    <a:pt x="11978" y="93333"/>
                    <a:pt x="10823" y="93310"/>
                    <a:pt x="9728" y="92631"/>
                  </a:cubicBezTo>
                  <a:cubicBezTo>
                    <a:pt x="8358" y="91786"/>
                    <a:pt x="7680" y="90238"/>
                    <a:pt x="7680" y="88011"/>
                  </a:cubicBezTo>
                  <a:lnTo>
                    <a:pt x="7680" y="87023"/>
                  </a:lnTo>
                  <a:lnTo>
                    <a:pt x="6692" y="86844"/>
                  </a:lnTo>
                  <a:cubicBezTo>
                    <a:pt x="6477" y="86797"/>
                    <a:pt x="1203" y="85749"/>
                    <a:pt x="1203" y="80498"/>
                  </a:cubicBezTo>
                  <a:lnTo>
                    <a:pt x="1203" y="33421"/>
                  </a:lnTo>
                  <a:cubicBezTo>
                    <a:pt x="1203" y="28171"/>
                    <a:pt x="6477" y="27135"/>
                    <a:pt x="6692" y="27087"/>
                  </a:cubicBezTo>
                  <a:lnTo>
                    <a:pt x="7668" y="26909"/>
                  </a:lnTo>
                  <a:lnTo>
                    <a:pt x="7668" y="25908"/>
                  </a:lnTo>
                  <a:cubicBezTo>
                    <a:pt x="7668" y="23694"/>
                    <a:pt x="8346" y="22146"/>
                    <a:pt x="9716" y="21301"/>
                  </a:cubicBezTo>
                  <a:cubicBezTo>
                    <a:pt x="10799" y="20622"/>
                    <a:pt x="11966" y="20598"/>
                    <a:pt x="12097" y="20598"/>
                  </a:cubicBezTo>
                  <a:lnTo>
                    <a:pt x="13335" y="20646"/>
                  </a:lnTo>
                  <a:lnTo>
                    <a:pt x="13335" y="19408"/>
                  </a:lnTo>
                  <a:cubicBezTo>
                    <a:pt x="13335" y="16479"/>
                    <a:pt x="14288" y="14371"/>
                    <a:pt x="16157" y="13204"/>
                  </a:cubicBezTo>
                  <a:cubicBezTo>
                    <a:pt x="17717" y="12216"/>
                    <a:pt x="19526" y="12073"/>
                    <a:pt x="20467" y="12073"/>
                  </a:cubicBezTo>
                  <a:cubicBezTo>
                    <a:pt x="20812" y="12073"/>
                    <a:pt x="21003" y="12085"/>
                    <a:pt x="21015" y="12085"/>
                  </a:cubicBezTo>
                  <a:lnTo>
                    <a:pt x="22324" y="12216"/>
                  </a:lnTo>
                  <a:lnTo>
                    <a:pt x="22324" y="10907"/>
                  </a:lnTo>
                  <a:cubicBezTo>
                    <a:pt x="22324" y="8049"/>
                    <a:pt x="26361" y="5561"/>
                    <a:pt x="29813" y="4311"/>
                  </a:cubicBezTo>
                  <a:cubicBezTo>
                    <a:pt x="31504" y="3703"/>
                    <a:pt x="32611" y="2870"/>
                    <a:pt x="33290" y="2132"/>
                  </a:cubicBezTo>
                  <a:close/>
                  <a:moveTo>
                    <a:pt x="33278" y="0"/>
                  </a:moveTo>
                  <a:cubicBezTo>
                    <a:pt x="33278" y="0"/>
                    <a:pt x="32635" y="2025"/>
                    <a:pt x="29373" y="3215"/>
                  </a:cubicBezTo>
                  <a:cubicBezTo>
                    <a:pt x="26134" y="4394"/>
                    <a:pt x="21122" y="7085"/>
                    <a:pt x="21122" y="10918"/>
                  </a:cubicBezTo>
                  <a:cubicBezTo>
                    <a:pt x="21122" y="10918"/>
                    <a:pt x="20879" y="10893"/>
                    <a:pt x="20473" y="10893"/>
                  </a:cubicBezTo>
                  <a:cubicBezTo>
                    <a:pt x="18410" y="10893"/>
                    <a:pt x="12145" y="11542"/>
                    <a:pt x="12145" y="19420"/>
                  </a:cubicBezTo>
                  <a:cubicBezTo>
                    <a:pt x="12145" y="19420"/>
                    <a:pt x="12130" y="19419"/>
                    <a:pt x="12102" y="19419"/>
                  </a:cubicBezTo>
                  <a:cubicBezTo>
                    <a:pt x="11583" y="19419"/>
                    <a:pt x="6477" y="19580"/>
                    <a:pt x="6477" y="25908"/>
                  </a:cubicBezTo>
                  <a:cubicBezTo>
                    <a:pt x="6477" y="25908"/>
                    <a:pt x="0" y="27075"/>
                    <a:pt x="0" y="33421"/>
                  </a:cubicBezTo>
                  <a:lnTo>
                    <a:pt x="0" y="80510"/>
                  </a:lnTo>
                  <a:cubicBezTo>
                    <a:pt x="0" y="86868"/>
                    <a:pt x="6477" y="88035"/>
                    <a:pt x="6477" y="88035"/>
                  </a:cubicBezTo>
                  <a:cubicBezTo>
                    <a:pt x="6477" y="94364"/>
                    <a:pt x="11583" y="94524"/>
                    <a:pt x="12102" y="94524"/>
                  </a:cubicBezTo>
                  <a:cubicBezTo>
                    <a:pt x="12130" y="94524"/>
                    <a:pt x="12145" y="94524"/>
                    <a:pt x="12145" y="94524"/>
                  </a:cubicBezTo>
                  <a:cubicBezTo>
                    <a:pt x="12145" y="102380"/>
                    <a:pt x="18361" y="103040"/>
                    <a:pt x="20448" y="103040"/>
                  </a:cubicBezTo>
                  <a:cubicBezTo>
                    <a:pt x="20869" y="103040"/>
                    <a:pt x="21122" y="103013"/>
                    <a:pt x="21122" y="103013"/>
                  </a:cubicBezTo>
                  <a:cubicBezTo>
                    <a:pt x="21122" y="106859"/>
                    <a:pt x="26134" y="109550"/>
                    <a:pt x="29373" y="110728"/>
                  </a:cubicBezTo>
                  <a:cubicBezTo>
                    <a:pt x="32623" y="111907"/>
                    <a:pt x="33278" y="113943"/>
                    <a:pt x="33278" y="113943"/>
                  </a:cubicBezTo>
                  <a:cubicBezTo>
                    <a:pt x="33278" y="113943"/>
                    <a:pt x="33933" y="111919"/>
                    <a:pt x="37172" y="110728"/>
                  </a:cubicBezTo>
                  <a:cubicBezTo>
                    <a:pt x="40422" y="109550"/>
                    <a:pt x="45434" y="106859"/>
                    <a:pt x="45434" y="103013"/>
                  </a:cubicBezTo>
                  <a:cubicBezTo>
                    <a:pt x="45434" y="103013"/>
                    <a:pt x="45683" y="103039"/>
                    <a:pt x="46097" y="103039"/>
                  </a:cubicBezTo>
                  <a:cubicBezTo>
                    <a:pt x="48172" y="103039"/>
                    <a:pt x="54412" y="102385"/>
                    <a:pt x="54412" y="94524"/>
                  </a:cubicBezTo>
                  <a:cubicBezTo>
                    <a:pt x="54412" y="94524"/>
                    <a:pt x="54426" y="94524"/>
                    <a:pt x="54454" y="94524"/>
                  </a:cubicBezTo>
                  <a:cubicBezTo>
                    <a:pt x="54973" y="94524"/>
                    <a:pt x="60079" y="94364"/>
                    <a:pt x="60079" y="88035"/>
                  </a:cubicBezTo>
                  <a:cubicBezTo>
                    <a:pt x="60079" y="88035"/>
                    <a:pt x="66556" y="86868"/>
                    <a:pt x="66556" y="80510"/>
                  </a:cubicBezTo>
                  <a:lnTo>
                    <a:pt x="66556" y="33421"/>
                  </a:lnTo>
                  <a:cubicBezTo>
                    <a:pt x="66556" y="27075"/>
                    <a:pt x="60079" y="25908"/>
                    <a:pt x="60079" y="25908"/>
                  </a:cubicBezTo>
                  <a:cubicBezTo>
                    <a:pt x="60079" y="19580"/>
                    <a:pt x="54973" y="19419"/>
                    <a:pt x="54454" y="19419"/>
                  </a:cubicBezTo>
                  <a:cubicBezTo>
                    <a:pt x="54426" y="19419"/>
                    <a:pt x="54412" y="19420"/>
                    <a:pt x="54412" y="19420"/>
                  </a:cubicBezTo>
                  <a:cubicBezTo>
                    <a:pt x="54412" y="11551"/>
                    <a:pt x="48193" y="10892"/>
                    <a:pt x="46107" y="10892"/>
                  </a:cubicBezTo>
                  <a:cubicBezTo>
                    <a:pt x="45687" y="10892"/>
                    <a:pt x="45434" y="10918"/>
                    <a:pt x="45434" y="10918"/>
                  </a:cubicBezTo>
                  <a:cubicBezTo>
                    <a:pt x="45434" y="7085"/>
                    <a:pt x="40422" y="4394"/>
                    <a:pt x="37183" y="3215"/>
                  </a:cubicBezTo>
                  <a:cubicBezTo>
                    <a:pt x="33933" y="2036"/>
                    <a:pt x="33278" y="0"/>
                    <a:pt x="33278" y="0"/>
                  </a:cubicBezTo>
                  <a:close/>
                </a:path>
              </a:pathLst>
            </a:custGeom>
            <a:gradFill>
              <a:gsLst>
                <a:gs pos="0">
                  <a:srgbClr val="E69138"/>
                </a:gs>
                <a:gs pos="100000">
                  <a:srgbClr val="FFD966"/>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53" name="Google Shape;853;p16"/>
          <p:cNvSpPr txBox="1">
            <a:spLocks noGrp="1"/>
          </p:cNvSpPr>
          <p:nvPr>
            <p:ph type="title"/>
          </p:nvPr>
        </p:nvSpPr>
        <p:spPr>
          <a:xfrm>
            <a:off x="6748567" y="480533"/>
            <a:ext cx="4512800" cy="763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
        <p:nvSpPr>
          <p:cNvPr id="854" name="Google Shape;854;p16"/>
          <p:cNvSpPr txBox="1">
            <a:spLocks noGrp="1"/>
          </p:cNvSpPr>
          <p:nvPr>
            <p:ph type="body" idx="1"/>
          </p:nvPr>
        </p:nvSpPr>
        <p:spPr>
          <a:xfrm>
            <a:off x="6748500" y="2276733"/>
            <a:ext cx="4103600" cy="3354000"/>
          </a:xfrm>
          <a:prstGeom prst="rect">
            <a:avLst/>
          </a:prstGeom>
        </p:spPr>
        <p:txBody>
          <a:bodyPr spcFirstLastPara="1" wrap="square" lIns="91425" tIns="91425" rIns="91425" bIns="91425" anchor="t" anchorCtr="0">
            <a:noAutofit/>
          </a:bodyPr>
          <a:lstStyle>
            <a:lvl1pPr marL="609570" lvl="0" indent="-423312" rtl="0">
              <a:lnSpc>
                <a:spcPct val="100000"/>
              </a:lnSpc>
              <a:spcBef>
                <a:spcPts val="0"/>
              </a:spcBef>
              <a:spcAft>
                <a:spcPts val="0"/>
              </a:spcAft>
              <a:buSzPts val="1400"/>
              <a:buChar char="●"/>
              <a:defRPr sz="1867"/>
            </a:lvl1pPr>
            <a:lvl2pPr marL="1219140" lvl="1" indent="-423312" rtl="0">
              <a:lnSpc>
                <a:spcPct val="100000"/>
              </a:lnSpc>
              <a:spcBef>
                <a:spcPts val="1333"/>
              </a:spcBef>
              <a:spcAft>
                <a:spcPts val="0"/>
              </a:spcAft>
              <a:buSzPts val="1400"/>
              <a:buChar char="○"/>
              <a:defRPr/>
            </a:lvl2pPr>
            <a:lvl3pPr marL="1828709" lvl="2" indent="-423312" rtl="0">
              <a:lnSpc>
                <a:spcPct val="100000"/>
              </a:lnSpc>
              <a:spcBef>
                <a:spcPts val="1333"/>
              </a:spcBef>
              <a:spcAft>
                <a:spcPts val="0"/>
              </a:spcAft>
              <a:buSzPts val="1400"/>
              <a:buChar char="■"/>
              <a:defRPr/>
            </a:lvl3pPr>
            <a:lvl4pPr marL="2438278" lvl="3" indent="-423312" rtl="0">
              <a:lnSpc>
                <a:spcPct val="100000"/>
              </a:lnSpc>
              <a:spcBef>
                <a:spcPts val="1333"/>
              </a:spcBef>
              <a:spcAft>
                <a:spcPts val="0"/>
              </a:spcAft>
              <a:buSzPts val="1400"/>
              <a:buChar char="●"/>
              <a:defRPr/>
            </a:lvl4pPr>
            <a:lvl5pPr marL="3047848" lvl="4" indent="-423312" rtl="0">
              <a:lnSpc>
                <a:spcPct val="100000"/>
              </a:lnSpc>
              <a:spcBef>
                <a:spcPts val="1333"/>
              </a:spcBef>
              <a:spcAft>
                <a:spcPts val="0"/>
              </a:spcAft>
              <a:buSzPts val="1400"/>
              <a:buChar char="○"/>
              <a:defRPr/>
            </a:lvl5pPr>
            <a:lvl6pPr marL="3657418" lvl="5" indent="-423312" rtl="0">
              <a:lnSpc>
                <a:spcPct val="100000"/>
              </a:lnSpc>
              <a:spcBef>
                <a:spcPts val="1333"/>
              </a:spcBef>
              <a:spcAft>
                <a:spcPts val="0"/>
              </a:spcAft>
              <a:buSzPts val="1400"/>
              <a:buChar char="■"/>
              <a:defRPr/>
            </a:lvl6pPr>
            <a:lvl7pPr marL="4266987" lvl="6" indent="-423312" rtl="0">
              <a:lnSpc>
                <a:spcPct val="100000"/>
              </a:lnSpc>
              <a:spcBef>
                <a:spcPts val="1333"/>
              </a:spcBef>
              <a:spcAft>
                <a:spcPts val="0"/>
              </a:spcAft>
              <a:buSzPts val="1400"/>
              <a:buChar char="●"/>
              <a:defRPr/>
            </a:lvl7pPr>
            <a:lvl8pPr marL="4876557" lvl="7" indent="-423312" rtl="0">
              <a:lnSpc>
                <a:spcPct val="100000"/>
              </a:lnSpc>
              <a:spcBef>
                <a:spcPts val="1333"/>
              </a:spcBef>
              <a:spcAft>
                <a:spcPts val="0"/>
              </a:spcAft>
              <a:buSzPts val="1400"/>
              <a:buChar char="○"/>
              <a:defRPr/>
            </a:lvl8pPr>
            <a:lvl9pPr marL="5486126" lvl="8" indent="-423312" rtl="0">
              <a:lnSpc>
                <a:spcPct val="100000"/>
              </a:lnSpc>
              <a:spcBef>
                <a:spcPts val="1333"/>
              </a:spcBef>
              <a:spcAft>
                <a:spcPts val="1333"/>
              </a:spcAft>
              <a:buSzPts val="1400"/>
              <a:buChar char="■"/>
              <a:defRPr/>
            </a:lvl9pPr>
          </a:lstStyle>
          <a:p>
            <a:endParaRPr/>
          </a:p>
        </p:txBody>
      </p:sp>
    </p:spTree>
    <p:extLst>
      <p:ext uri="{BB962C8B-B14F-4D97-AF65-F5344CB8AC3E}">
        <p14:creationId xmlns:p14="http://schemas.microsoft.com/office/powerpoint/2010/main" val="10348630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855"/>
        <p:cNvGrpSpPr/>
        <p:nvPr/>
      </p:nvGrpSpPr>
      <p:grpSpPr>
        <a:xfrm>
          <a:off x="0" y="0"/>
          <a:ext cx="0" cy="0"/>
          <a:chOff x="0" y="0"/>
          <a:chExt cx="0" cy="0"/>
        </a:xfrm>
      </p:grpSpPr>
      <p:sp>
        <p:nvSpPr>
          <p:cNvPr id="856" name="Google Shape;856;p17"/>
          <p:cNvSpPr txBox="1">
            <a:spLocks noGrp="1"/>
          </p:cNvSpPr>
          <p:nvPr>
            <p:ph type="title"/>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
        <p:nvSpPr>
          <p:cNvPr id="857" name="Google Shape;857;p17"/>
          <p:cNvSpPr txBox="1">
            <a:spLocks noGrp="1"/>
          </p:cNvSpPr>
          <p:nvPr>
            <p:ph type="title" idx="2"/>
          </p:nvPr>
        </p:nvSpPr>
        <p:spPr>
          <a:xfrm>
            <a:off x="1034933" y="4017700"/>
            <a:ext cx="2920400" cy="626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667"/>
            </a:lvl1pPr>
            <a:lvl2pPr lvl="1" algn="ctr" rtl="0">
              <a:spcBef>
                <a:spcPts val="0"/>
              </a:spcBef>
              <a:spcAft>
                <a:spcPts val="0"/>
              </a:spcAft>
              <a:buClr>
                <a:srgbClr val="232552"/>
              </a:buClr>
              <a:buSzPts val="2000"/>
              <a:buNone/>
              <a:defRPr sz="2667">
                <a:solidFill>
                  <a:srgbClr val="232552"/>
                </a:solidFill>
              </a:defRPr>
            </a:lvl2pPr>
            <a:lvl3pPr lvl="2" algn="ctr" rtl="0">
              <a:spcBef>
                <a:spcPts val="0"/>
              </a:spcBef>
              <a:spcAft>
                <a:spcPts val="0"/>
              </a:spcAft>
              <a:buClr>
                <a:srgbClr val="232552"/>
              </a:buClr>
              <a:buSzPts val="2000"/>
              <a:buNone/>
              <a:defRPr sz="2667">
                <a:solidFill>
                  <a:srgbClr val="232552"/>
                </a:solidFill>
              </a:defRPr>
            </a:lvl3pPr>
            <a:lvl4pPr lvl="3" algn="ctr" rtl="0">
              <a:spcBef>
                <a:spcPts val="0"/>
              </a:spcBef>
              <a:spcAft>
                <a:spcPts val="0"/>
              </a:spcAft>
              <a:buClr>
                <a:srgbClr val="232552"/>
              </a:buClr>
              <a:buSzPts val="2000"/>
              <a:buNone/>
              <a:defRPr sz="2667">
                <a:solidFill>
                  <a:srgbClr val="232552"/>
                </a:solidFill>
              </a:defRPr>
            </a:lvl4pPr>
            <a:lvl5pPr lvl="4" algn="ctr" rtl="0">
              <a:spcBef>
                <a:spcPts val="0"/>
              </a:spcBef>
              <a:spcAft>
                <a:spcPts val="0"/>
              </a:spcAft>
              <a:buClr>
                <a:srgbClr val="232552"/>
              </a:buClr>
              <a:buSzPts val="2000"/>
              <a:buNone/>
              <a:defRPr sz="2667">
                <a:solidFill>
                  <a:srgbClr val="232552"/>
                </a:solidFill>
              </a:defRPr>
            </a:lvl5pPr>
            <a:lvl6pPr lvl="5" algn="ctr" rtl="0">
              <a:spcBef>
                <a:spcPts val="0"/>
              </a:spcBef>
              <a:spcAft>
                <a:spcPts val="0"/>
              </a:spcAft>
              <a:buClr>
                <a:srgbClr val="232552"/>
              </a:buClr>
              <a:buSzPts val="2000"/>
              <a:buNone/>
              <a:defRPr sz="2667">
                <a:solidFill>
                  <a:srgbClr val="232552"/>
                </a:solidFill>
              </a:defRPr>
            </a:lvl6pPr>
            <a:lvl7pPr lvl="6" algn="ctr" rtl="0">
              <a:spcBef>
                <a:spcPts val="0"/>
              </a:spcBef>
              <a:spcAft>
                <a:spcPts val="0"/>
              </a:spcAft>
              <a:buClr>
                <a:srgbClr val="232552"/>
              </a:buClr>
              <a:buSzPts val="2000"/>
              <a:buNone/>
              <a:defRPr sz="2667">
                <a:solidFill>
                  <a:srgbClr val="232552"/>
                </a:solidFill>
              </a:defRPr>
            </a:lvl7pPr>
            <a:lvl8pPr lvl="7" algn="ctr" rtl="0">
              <a:spcBef>
                <a:spcPts val="0"/>
              </a:spcBef>
              <a:spcAft>
                <a:spcPts val="0"/>
              </a:spcAft>
              <a:buClr>
                <a:srgbClr val="232552"/>
              </a:buClr>
              <a:buSzPts val="2000"/>
              <a:buNone/>
              <a:defRPr sz="2667">
                <a:solidFill>
                  <a:srgbClr val="232552"/>
                </a:solidFill>
              </a:defRPr>
            </a:lvl8pPr>
            <a:lvl9pPr lvl="8" algn="ctr" rtl="0">
              <a:spcBef>
                <a:spcPts val="0"/>
              </a:spcBef>
              <a:spcAft>
                <a:spcPts val="0"/>
              </a:spcAft>
              <a:buClr>
                <a:srgbClr val="232552"/>
              </a:buClr>
              <a:buSzPts val="2000"/>
              <a:buNone/>
              <a:defRPr sz="2667">
                <a:solidFill>
                  <a:srgbClr val="232552"/>
                </a:solidFill>
              </a:defRPr>
            </a:lvl9pPr>
          </a:lstStyle>
          <a:p>
            <a:endParaRPr/>
          </a:p>
        </p:txBody>
      </p:sp>
      <p:sp>
        <p:nvSpPr>
          <p:cNvPr id="858" name="Google Shape;858;p17"/>
          <p:cNvSpPr txBox="1">
            <a:spLocks noGrp="1"/>
          </p:cNvSpPr>
          <p:nvPr>
            <p:ph type="subTitle" idx="1"/>
          </p:nvPr>
        </p:nvSpPr>
        <p:spPr>
          <a:xfrm>
            <a:off x="1034933" y="4523937"/>
            <a:ext cx="2920400" cy="110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9" name="Google Shape;859;p17"/>
          <p:cNvSpPr txBox="1">
            <a:spLocks noGrp="1"/>
          </p:cNvSpPr>
          <p:nvPr>
            <p:ph type="title" idx="3"/>
          </p:nvPr>
        </p:nvSpPr>
        <p:spPr>
          <a:xfrm>
            <a:off x="8240333" y="4017700"/>
            <a:ext cx="2920400" cy="626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667"/>
            </a:lvl1pPr>
            <a:lvl2pPr lvl="1" algn="ctr" rtl="0">
              <a:spcBef>
                <a:spcPts val="0"/>
              </a:spcBef>
              <a:spcAft>
                <a:spcPts val="0"/>
              </a:spcAft>
              <a:buClr>
                <a:srgbClr val="232552"/>
              </a:buClr>
              <a:buSzPts val="2000"/>
              <a:buNone/>
              <a:defRPr sz="2667">
                <a:solidFill>
                  <a:srgbClr val="232552"/>
                </a:solidFill>
              </a:defRPr>
            </a:lvl2pPr>
            <a:lvl3pPr lvl="2" algn="ctr" rtl="0">
              <a:spcBef>
                <a:spcPts val="0"/>
              </a:spcBef>
              <a:spcAft>
                <a:spcPts val="0"/>
              </a:spcAft>
              <a:buClr>
                <a:srgbClr val="232552"/>
              </a:buClr>
              <a:buSzPts val="2000"/>
              <a:buNone/>
              <a:defRPr sz="2667">
                <a:solidFill>
                  <a:srgbClr val="232552"/>
                </a:solidFill>
              </a:defRPr>
            </a:lvl3pPr>
            <a:lvl4pPr lvl="3" algn="ctr" rtl="0">
              <a:spcBef>
                <a:spcPts val="0"/>
              </a:spcBef>
              <a:spcAft>
                <a:spcPts val="0"/>
              </a:spcAft>
              <a:buClr>
                <a:srgbClr val="232552"/>
              </a:buClr>
              <a:buSzPts val="2000"/>
              <a:buNone/>
              <a:defRPr sz="2667">
                <a:solidFill>
                  <a:srgbClr val="232552"/>
                </a:solidFill>
              </a:defRPr>
            </a:lvl4pPr>
            <a:lvl5pPr lvl="4" algn="ctr" rtl="0">
              <a:spcBef>
                <a:spcPts val="0"/>
              </a:spcBef>
              <a:spcAft>
                <a:spcPts val="0"/>
              </a:spcAft>
              <a:buClr>
                <a:srgbClr val="232552"/>
              </a:buClr>
              <a:buSzPts val="2000"/>
              <a:buNone/>
              <a:defRPr sz="2667">
                <a:solidFill>
                  <a:srgbClr val="232552"/>
                </a:solidFill>
              </a:defRPr>
            </a:lvl5pPr>
            <a:lvl6pPr lvl="5" algn="ctr" rtl="0">
              <a:spcBef>
                <a:spcPts val="0"/>
              </a:spcBef>
              <a:spcAft>
                <a:spcPts val="0"/>
              </a:spcAft>
              <a:buClr>
                <a:srgbClr val="232552"/>
              </a:buClr>
              <a:buSzPts val="2000"/>
              <a:buNone/>
              <a:defRPr sz="2667">
                <a:solidFill>
                  <a:srgbClr val="232552"/>
                </a:solidFill>
              </a:defRPr>
            </a:lvl6pPr>
            <a:lvl7pPr lvl="6" algn="ctr" rtl="0">
              <a:spcBef>
                <a:spcPts val="0"/>
              </a:spcBef>
              <a:spcAft>
                <a:spcPts val="0"/>
              </a:spcAft>
              <a:buClr>
                <a:srgbClr val="232552"/>
              </a:buClr>
              <a:buSzPts val="2000"/>
              <a:buNone/>
              <a:defRPr sz="2667">
                <a:solidFill>
                  <a:srgbClr val="232552"/>
                </a:solidFill>
              </a:defRPr>
            </a:lvl7pPr>
            <a:lvl8pPr lvl="7" algn="ctr" rtl="0">
              <a:spcBef>
                <a:spcPts val="0"/>
              </a:spcBef>
              <a:spcAft>
                <a:spcPts val="0"/>
              </a:spcAft>
              <a:buClr>
                <a:srgbClr val="232552"/>
              </a:buClr>
              <a:buSzPts val="2000"/>
              <a:buNone/>
              <a:defRPr sz="2667">
                <a:solidFill>
                  <a:srgbClr val="232552"/>
                </a:solidFill>
              </a:defRPr>
            </a:lvl8pPr>
            <a:lvl9pPr lvl="8" algn="ctr" rtl="0">
              <a:spcBef>
                <a:spcPts val="0"/>
              </a:spcBef>
              <a:spcAft>
                <a:spcPts val="0"/>
              </a:spcAft>
              <a:buClr>
                <a:srgbClr val="232552"/>
              </a:buClr>
              <a:buSzPts val="2000"/>
              <a:buNone/>
              <a:defRPr sz="2667">
                <a:solidFill>
                  <a:srgbClr val="232552"/>
                </a:solidFill>
              </a:defRPr>
            </a:lvl9pPr>
          </a:lstStyle>
          <a:p>
            <a:endParaRPr/>
          </a:p>
        </p:txBody>
      </p:sp>
      <p:sp>
        <p:nvSpPr>
          <p:cNvPr id="860" name="Google Shape;860;p17"/>
          <p:cNvSpPr txBox="1">
            <a:spLocks noGrp="1"/>
          </p:cNvSpPr>
          <p:nvPr>
            <p:ph type="subTitle" idx="4"/>
          </p:nvPr>
        </p:nvSpPr>
        <p:spPr>
          <a:xfrm>
            <a:off x="8240319" y="4523937"/>
            <a:ext cx="2920400" cy="110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61" name="Google Shape;861;p17"/>
          <p:cNvSpPr txBox="1">
            <a:spLocks noGrp="1"/>
          </p:cNvSpPr>
          <p:nvPr>
            <p:ph type="title" idx="5"/>
          </p:nvPr>
        </p:nvSpPr>
        <p:spPr>
          <a:xfrm>
            <a:off x="4637633" y="4017733"/>
            <a:ext cx="2920400" cy="626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667"/>
            </a:lvl1pPr>
            <a:lvl2pPr lvl="1" algn="ctr" rtl="0">
              <a:spcBef>
                <a:spcPts val="0"/>
              </a:spcBef>
              <a:spcAft>
                <a:spcPts val="0"/>
              </a:spcAft>
              <a:buClr>
                <a:srgbClr val="232552"/>
              </a:buClr>
              <a:buSzPts val="2000"/>
              <a:buNone/>
              <a:defRPr sz="2667">
                <a:solidFill>
                  <a:srgbClr val="232552"/>
                </a:solidFill>
              </a:defRPr>
            </a:lvl2pPr>
            <a:lvl3pPr lvl="2" algn="ctr" rtl="0">
              <a:spcBef>
                <a:spcPts val="0"/>
              </a:spcBef>
              <a:spcAft>
                <a:spcPts val="0"/>
              </a:spcAft>
              <a:buClr>
                <a:srgbClr val="232552"/>
              </a:buClr>
              <a:buSzPts val="2000"/>
              <a:buNone/>
              <a:defRPr sz="2667">
                <a:solidFill>
                  <a:srgbClr val="232552"/>
                </a:solidFill>
              </a:defRPr>
            </a:lvl3pPr>
            <a:lvl4pPr lvl="3" algn="ctr" rtl="0">
              <a:spcBef>
                <a:spcPts val="0"/>
              </a:spcBef>
              <a:spcAft>
                <a:spcPts val="0"/>
              </a:spcAft>
              <a:buClr>
                <a:srgbClr val="232552"/>
              </a:buClr>
              <a:buSzPts val="2000"/>
              <a:buNone/>
              <a:defRPr sz="2667">
                <a:solidFill>
                  <a:srgbClr val="232552"/>
                </a:solidFill>
              </a:defRPr>
            </a:lvl4pPr>
            <a:lvl5pPr lvl="4" algn="ctr" rtl="0">
              <a:spcBef>
                <a:spcPts val="0"/>
              </a:spcBef>
              <a:spcAft>
                <a:spcPts val="0"/>
              </a:spcAft>
              <a:buClr>
                <a:srgbClr val="232552"/>
              </a:buClr>
              <a:buSzPts val="2000"/>
              <a:buNone/>
              <a:defRPr sz="2667">
                <a:solidFill>
                  <a:srgbClr val="232552"/>
                </a:solidFill>
              </a:defRPr>
            </a:lvl5pPr>
            <a:lvl6pPr lvl="5" algn="ctr" rtl="0">
              <a:spcBef>
                <a:spcPts val="0"/>
              </a:spcBef>
              <a:spcAft>
                <a:spcPts val="0"/>
              </a:spcAft>
              <a:buClr>
                <a:srgbClr val="232552"/>
              </a:buClr>
              <a:buSzPts val="2000"/>
              <a:buNone/>
              <a:defRPr sz="2667">
                <a:solidFill>
                  <a:srgbClr val="232552"/>
                </a:solidFill>
              </a:defRPr>
            </a:lvl6pPr>
            <a:lvl7pPr lvl="6" algn="ctr" rtl="0">
              <a:spcBef>
                <a:spcPts val="0"/>
              </a:spcBef>
              <a:spcAft>
                <a:spcPts val="0"/>
              </a:spcAft>
              <a:buClr>
                <a:srgbClr val="232552"/>
              </a:buClr>
              <a:buSzPts val="2000"/>
              <a:buNone/>
              <a:defRPr sz="2667">
                <a:solidFill>
                  <a:srgbClr val="232552"/>
                </a:solidFill>
              </a:defRPr>
            </a:lvl7pPr>
            <a:lvl8pPr lvl="7" algn="ctr" rtl="0">
              <a:spcBef>
                <a:spcPts val="0"/>
              </a:spcBef>
              <a:spcAft>
                <a:spcPts val="0"/>
              </a:spcAft>
              <a:buClr>
                <a:srgbClr val="232552"/>
              </a:buClr>
              <a:buSzPts val="2000"/>
              <a:buNone/>
              <a:defRPr sz="2667">
                <a:solidFill>
                  <a:srgbClr val="232552"/>
                </a:solidFill>
              </a:defRPr>
            </a:lvl8pPr>
            <a:lvl9pPr lvl="8" algn="ctr" rtl="0">
              <a:spcBef>
                <a:spcPts val="0"/>
              </a:spcBef>
              <a:spcAft>
                <a:spcPts val="0"/>
              </a:spcAft>
              <a:buClr>
                <a:srgbClr val="232552"/>
              </a:buClr>
              <a:buSzPts val="2000"/>
              <a:buNone/>
              <a:defRPr sz="2667">
                <a:solidFill>
                  <a:srgbClr val="232552"/>
                </a:solidFill>
              </a:defRPr>
            </a:lvl9pPr>
          </a:lstStyle>
          <a:p>
            <a:endParaRPr/>
          </a:p>
        </p:txBody>
      </p:sp>
      <p:sp>
        <p:nvSpPr>
          <p:cNvPr id="862" name="Google Shape;862;p17"/>
          <p:cNvSpPr txBox="1">
            <a:spLocks noGrp="1"/>
          </p:cNvSpPr>
          <p:nvPr>
            <p:ph type="subTitle" idx="6"/>
          </p:nvPr>
        </p:nvSpPr>
        <p:spPr>
          <a:xfrm>
            <a:off x="4637625" y="4523937"/>
            <a:ext cx="2920400" cy="110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63" name="Google Shape;863;p17"/>
          <p:cNvSpPr txBox="1">
            <a:spLocks noGrp="1"/>
          </p:cNvSpPr>
          <p:nvPr>
            <p:ph type="title" idx="7" hasCustomPrompt="1"/>
          </p:nvPr>
        </p:nvSpPr>
        <p:spPr>
          <a:xfrm>
            <a:off x="2019500" y="2780767"/>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864" name="Google Shape;864;p17"/>
          <p:cNvSpPr txBox="1">
            <a:spLocks noGrp="1"/>
          </p:cNvSpPr>
          <p:nvPr>
            <p:ph type="title" idx="8" hasCustomPrompt="1"/>
          </p:nvPr>
        </p:nvSpPr>
        <p:spPr>
          <a:xfrm>
            <a:off x="5630533" y="2780767"/>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865" name="Google Shape;865;p17"/>
          <p:cNvSpPr txBox="1">
            <a:spLocks noGrp="1"/>
          </p:cNvSpPr>
          <p:nvPr>
            <p:ph type="title" idx="9" hasCustomPrompt="1"/>
          </p:nvPr>
        </p:nvSpPr>
        <p:spPr>
          <a:xfrm>
            <a:off x="9224900" y="2780767"/>
            <a:ext cx="950800" cy="768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b="0">
                <a:solidFill>
                  <a:schemeClr val="lt1"/>
                </a:solidFill>
              </a:defRPr>
            </a:lvl1pPr>
            <a:lvl2pPr lvl="1"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2800"/>
              <a:buFont typeface="Fira Sans Extra Condensed Medium"/>
              <a:buNone/>
              <a:defRPr>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9313521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866"/>
        <p:cNvGrpSpPr/>
        <p:nvPr/>
      </p:nvGrpSpPr>
      <p:grpSpPr>
        <a:xfrm>
          <a:off x="0" y="0"/>
          <a:ext cx="0" cy="0"/>
          <a:chOff x="0" y="0"/>
          <a:chExt cx="0" cy="0"/>
        </a:xfrm>
      </p:grpSpPr>
      <p:sp>
        <p:nvSpPr>
          <p:cNvPr id="867" name="Google Shape;867;p18"/>
          <p:cNvSpPr txBox="1">
            <a:spLocks noGrp="1"/>
          </p:cNvSpPr>
          <p:nvPr>
            <p:ph type="title"/>
          </p:nvPr>
        </p:nvSpPr>
        <p:spPr>
          <a:xfrm>
            <a:off x="2652901" y="4825063"/>
            <a:ext cx="2792000" cy="573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lvl1pPr>
            <a:lvl2pPr lvl="1" rtl="0">
              <a:spcBef>
                <a:spcPts val="0"/>
              </a:spcBef>
              <a:spcAft>
                <a:spcPts val="0"/>
              </a:spcAft>
              <a:buSzPts val="2600"/>
              <a:buNone/>
              <a:defRPr sz="3467"/>
            </a:lvl2pPr>
            <a:lvl3pPr lvl="2" rtl="0">
              <a:spcBef>
                <a:spcPts val="0"/>
              </a:spcBef>
              <a:spcAft>
                <a:spcPts val="0"/>
              </a:spcAft>
              <a:buSzPts val="2600"/>
              <a:buNone/>
              <a:defRPr sz="3467"/>
            </a:lvl3pPr>
            <a:lvl4pPr lvl="3" rtl="0">
              <a:spcBef>
                <a:spcPts val="0"/>
              </a:spcBef>
              <a:spcAft>
                <a:spcPts val="0"/>
              </a:spcAft>
              <a:buSzPts val="2600"/>
              <a:buNone/>
              <a:defRPr sz="3467"/>
            </a:lvl4pPr>
            <a:lvl5pPr lvl="4" rtl="0">
              <a:spcBef>
                <a:spcPts val="0"/>
              </a:spcBef>
              <a:spcAft>
                <a:spcPts val="0"/>
              </a:spcAft>
              <a:buSzPts val="2600"/>
              <a:buNone/>
              <a:defRPr sz="3467"/>
            </a:lvl5pPr>
            <a:lvl6pPr lvl="5" rtl="0">
              <a:spcBef>
                <a:spcPts val="0"/>
              </a:spcBef>
              <a:spcAft>
                <a:spcPts val="0"/>
              </a:spcAft>
              <a:buSzPts val="2600"/>
              <a:buNone/>
              <a:defRPr sz="3467"/>
            </a:lvl6pPr>
            <a:lvl7pPr lvl="6" rtl="0">
              <a:spcBef>
                <a:spcPts val="0"/>
              </a:spcBef>
              <a:spcAft>
                <a:spcPts val="0"/>
              </a:spcAft>
              <a:buSzPts val="2600"/>
              <a:buNone/>
              <a:defRPr sz="3467"/>
            </a:lvl7pPr>
            <a:lvl8pPr lvl="7" rtl="0">
              <a:spcBef>
                <a:spcPts val="0"/>
              </a:spcBef>
              <a:spcAft>
                <a:spcPts val="0"/>
              </a:spcAft>
              <a:buSzPts val="2600"/>
              <a:buNone/>
              <a:defRPr sz="3467"/>
            </a:lvl8pPr>
            <a:lvl9pPr lvl="8" rtl="0">
              <a:spcBef>
                <a:spcPts val="0"/>
              </a:spcBef>
              <a:spcAft>
                <a:spcPts val="0"/>
              </a:spcAft>
              <a:buSzPts val="2600"/>
              <a:buNone/>
              <a:defRPr sz="3467"/>
            </a:lvl9pPr>
          </a:lstStyle>
          <a:p>
            <a:endParaRPr/>
          </a:p>
        </p:txBody>
      </p:sp>
      <p:sp>
        <p:nvSpPr>
          <p:cNvPr id="868" name="Google Shape;868;p18"/>
          <p:cNvSpPr txBox="1">
            <a:spLocks noGrp="1"/>
          </p:cNvSpPr>
          <p:nvPr>
            <p:ph type="subTitle" idx="1"/>
          </p:nvPr>
        </p:nvSpPr>
        <p:spPr>
          <a:xfrm>
            <a:off x="2652908" y="5273200"/>
            <a:ext cx="2792000" cy="8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69" name="Google Shape;869;p18"/>
          <p:cNvSpPr txBox="1">
            <a:spLocks noGrp="1"/>
          </p:cNvSpPr>
          <p:nvPr>
            <p:ph type="title" idx="2"/>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
        <p:nvSpPr>
          <p:cNvPr id="870" name="Google Shape;870;p18"/>
          <p:cNvSpPr txBox="1">
            <a:spLocks noGrp="1"/>
          </p:cNvSpPr>
          <p:nvPr>
            <p:ph type="title" idx="3"/>
          </p:nvPr>
        </p:nvSpPr>
        <p:spPr>
          <a:xfrm>
            <a:off x="6767433" y="4825063"/>
            <a:ext cx="2792000" cy="573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lvl1pPr>
            <a:lvl2pPr lvl="1" rtl="0">
              <a:spcBef>
                <a:spcPts val="0"/>
              </a:spcBef>
              <a:spcAft>
                <a:spcPts val="0"/>
              </a:spcAft>
              <a:buSzPts val="2600"/>
              <a:buNone/>
              <a:defRPr sz="3467"/>
            </a:lvl2pPr>
            <a:lvl3pPr lvl="2" rtl="0">
              <a:spcBef>
                <a:spcPts val="0"/>
              </a:spcBef>
              <a:spcAft>
                <a:spcPts val="0"/>
              </a:spcAft>
              <a:buSzPts val="2600"/>
              <a:buNone/>
              <a:defRPr sz="3467"/>
            </a:lvl3pPr>
            <a:lvl4pPr lvl="3" rtl="0">
              <a:spcBef>
                <a:spcPts val="0"/>
              </a:spcBef>
              <a:spcAft>
                <a:spcPts val="0"/>
              </a:spcAft>
              <a:buSzPts val="2600"/>
              <a:buNone/>
              <a:defRPr sz="3467"/>
            </a:lvl4pPr>
            <a:lvl5pPr lvl="4" rtl="0">
              <a:spcBef>
                <a:spcPts val="0"/>
              </a:spcBef>
              <a:spcAft>
                <a:spcPts val="0"/>
              </a:spcAft>
              <a:buSzPts val="2600"/>
              <a:buNone/>
              <a:defRPr sz="3467"/>
            </a:lvl5pPr>
            <a:lvl6pPr lvl="5" rtl="0">
              <a:spcBef>
                <a:spcPts val="0"/>
              </a:spcBef>
              <a:spcAft>
                <a:spcPts val="0"/>
              </a:spcAft>
              <a:buSzPts val="2600"/>
              <a:buNone/>
              <a:defRPr sz="3467"/>
            </a:lvl6pPr>
            <a:lvl7pPr lvl="6" rtl="0">
              <a:spcBef>
                <a:spcPts val="0"/>
              </a:spcBef>
              <a:spcAft>
                <a:spcPts val="0"/>
              </a:spcAft>
              <a:buSzPts val="2600"/>
              <a:buNone/>
              <a:defRPr sz="3467"/>
            </a:lvl7pPr>
            <a:lvl8pPr lvl="7" rtl="0">
              <a:spcBef>
                <a:spcPts val="0"/>
              </a:spcBef>
              <a:spcAft>
                <a:spcPts val="0"/>
              </a:spcAft>
              <a:buSzPts val="2600"/>
              <a:buNone/>
              <a:defRPr sz="3467"/>
            </a:lvl8pPr>
            <a:lvl9pPr lvl="8" rtl="0">
              <a:spcBef>
                <a:spcPts val="0"/>
              </a:spcBef>
              <a:spcAft>
                <a:spcPts val="0"/>
              </a:spcAft>
              <a:buSzPts val="2600"/>
              <a:buNone/>
              <a:defRPr sz="3467"/>
            </a:lvl9pPr>
          </a:lstStyle>
          <a:p>
            <a:endParaRPr/>
          </a:p>
        </p:txBody>
      </p:sp>
      <p:sp>
        <p:nvSpPr>
          <p:cNvPr id="871" name="Google Shape;871;p18"/>
          <p:cNvSpPr txBox="1">
            <a:spLocks noGrp="1"/>
          </p:cNvSpPr>
          <p:nvPr>
            <p:ph type="subTitle" idx="4"/>
          </p:nvPr>
        </p:nvSpPr>
        <p:spPr>
          <a:xfrm>
            <a:off x="6767433" y="5273200"/>
            <a:ext cx="2792000" cy="8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2913444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872"/>
        <p:cNvGrpSpPr/>
        <p:nvPr/>
      </p:nvGrpSpPr>
      <p:grpSpPr>
        <a:xfrm>
          <a:off x="0" y="0"/>
          <a:ext cx="0" cy="0"/>
          <a:chOff x="0" y="0"/>
          <a:chExt cx="0" cy="0"/>
        </a:xfrm>
      </p:grpSpPr>
      <p:sp>
        <p:nvSpPr>
          <p:cNvPr id="873" name="Google Shape;873;p19"/>
          <p:cNvSpPr txBox="1">
            <a:spLocks noGrp="1"/>
          </p:cNvSpPr>
          <p:nvPr>
            <p:ph type="title"/>
          </p:nvPr>
        </p:nvSpPr>
        <p:spPr>
          <a:xfrm>
            <a:off x="1470400" y="2222699"/>
            <a:ext cx="2911600" cy="575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300"/>
              <a:buNone/>
              <a:defRPr sz="2400"/>
            </a:lvl1pPr>
            <a:lvl2pPr lvl="1" algn="r" rtl="0">
              <a:spcBef>
                <a:spcPts val="0"/>
              </a:spcBef>
              <a:spcAft>
                <a:spcPts val="0"/>
              </a:spcAft>
              <a:buSzPts val="2300"/>
              <a:buNone/>
              <a:defRPr sz="3067"/>
            </a:lvl2pPr>
            <a:lvl3pPr lvl="2" algn="r" rtl="0">
              <a:spcBef>
                <a:spcPts val="0"/>
              </a:spcBef>
              <a:spcAft>
                <a:spcPts val="0"/>
              </a:spcAft>
              <a:buSzPts val="2300"/>
              <a:buNone/>
              <a:defRPr sz="3067"/>
            </a:lvl3pPr>
            <a:lvl4pPr lvl="3" algn="r" rtl="0">
              <a:spcBef>
                <a:spcPts val="0"/>
              </a:spcBef>
              <a:spcAft>
                <a:spcPts val="0"/>
              </a:spcAft>
              <a:buSzPts val="2300"/>
              <a:buNone/>
              <a:defRPr sz="3067"/>
            </a:lvl4pPr>
            <a:lvl5pPr lvl="4" algn="r" rtl="0">
              <a:spcBef>
                <a:spcPts val="0"/>
              </a:spcBef>
              <a:spcAft>
                <a:spcPts val="0"/>
              </a:spcAft>
              <a:buSzPts val="2300"/>
              <a:buNone/>
              <a:defRPr sz="3067"/>
            </a:lvl5pPr>
            <a:lvl6pPr lvl="5" algn="r" rtl="0">
              <a:spcBef>
                <a:spcPts val="0"/>
              </a:spcBef>
              <a:spcAft>
                <a:spcPts val="0"/>
              </a:spcAft>
              <a:buSzPts val="2300"/>
              <a:buNone/>
              <a:defRPr sz="3067"/>
            </a:lvl6pPr>
            <a:lvl7pPr lvl="6" algn="r" rtl="0">
              <a:spcBef>
                <a:spcPts val="0"/>
              </a:spcBef>
              <a:spcAft>
                <a:spcPts val="0"/>
              </a:spcAft>
              <a:buSzPts val="2300"/>
              <a:buNone/>
              <a:defRPr sz="3067"/>
            </a:lvl7pPr>
            <a:lvl8pPr lvl="7" algn="r" rtl="0">
              <a:spcBef>
                <a:spcPts val="0"/>
              </a:spcBef>
              <a:spcAft>
                <a:spcPts val="0"/>
              </a:spcAft>
              <a:buSzPts val="2300"/>
              <a:buNone/>
              <a:defRPr sz="3067"/>
            </a:lvl8pPr>
            <a:lvl9pPr lvl="8" algn="r" rtl="0">
              <a:spcBef>
                <a:spcPts val="0"/>
              </a:spcBef>
              <a:spcAft>
                <a:spcPts val="0"/>
              </a:spcAft>
              <a:buSzPts val="2300"/>
              <a:buNone/>
              <a:defRPr sz="3067"/>
            </a:lvl9pPr>
          </a:lstStyle>
          <a:p>
            <a:endParaRPr/>
          </a:p>
        </p:txBody>
      </p:sp>
      <p:sp>
        <p:nvSpPr>
          <p:cNvPr id="874" name="Google Shape;874;p19"/>
          <p:cNvSpPr txBox="1">
            <a:spLocks noGrp="1"/>
          </p:cNvSpPr>
          <p:nvPr>
            <p:ph type="subTitle" idx="1"/>
          </p:nvPr>
        </p:nvSpPr>
        <p:spPr>
          <a:xfrm>
            <a:off x="1470400" y="2667733"/>
            <a:ext cx="2911600" cy="873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1400"/>
              <a:buNone/>
              <a:defRPr sz="1867">
                <a:solidFill>
                  <a:schemeClr val="dk1"/>
                </a:solidFill>
              </a:defRPr>
            </a:lvl1pPr>
            <a:lvl2pPr lvl="1" algn="r" rtl="0">
              <a:lnSpc>
                <a:spcPct val="100000"/>
              </a:lnSpc>
              <a:spcBef>
                <a:spcPts val="0"/>
              </a:spcBef>
              <a:spcAft>
                <a:spcPts val="0"/>
              </a:spcAft>
              <a:buClr>
                <a:schemeClr val="dk1"/>
              </a:buClr>
              <a:buSzPts val="1400"/>
              <a:buNone/>
              <a:defRPr>
                <a:solidFill>
                  <a:schemeClr val="dk1"/>
                </a:solidFill>
              </a:defRPr>
            </a:lvl2pPr>
            <a:lvl3pPr lvl="2" algn="r" rtl="0">
              <a:lnSpc>
                <a:spcPct val="100000"/>
              </a:lnSpc>
              <a:spcBef>
                <a:spcPts val="0"/>
              </a:spcBef>
              <a:spcAft>
                <a:spcPts val="0"/>
              </a:spcAft>
              <a:buClr>
                <a:schemeClr val="dk1"/>
              </a:buClr>
              <a:buSzPts val="1400"/>
              <a:buNone/>
              <a:defRPr>
                <a:solidFill>
                  <a:schemeClr val="dk1"/>
                </a:solidFill>
              </a:defRPr>
            </a:lvl3pPr>
            <a:lvl4pPr lvl="3" algn="r" rtl="0">
              <a:lnSpc>
                <a:spcPct val="100000"/>
              </a:lnSpc>
              <a:spcBef>
                <a:spcPts val="0"/>
              </a:spcBef>
              <a:spcAft>
                <a:spcPts val="0"/>
              </a:spcAft>
              <a:buClr>
                <a:schemeClr val="dk1"/>
              </a:buClr>
              <a:buSzPts val="1400"/>
              <a:buNone/>
              <a:defRPr>
                <a:solidFill>
                  <a:schemeClr val="dk1"/>
                </a:solidFill>
              </a:defRPr>
            </a:lvl4pPr>
            <a:lvl5pPr lvl="4" algn="r" rtl="0">
              <a:lnSpc>
                <a:spcPct val="100000"/>
              </a:lnSpc>
              <a:spcBef>
                <a:spcPts val="0"/>
              </a:spcBef>
              <a:spcAft>
                <a:spcPts val="0"/>
              </a:spcAft>
              <a:buClr>
                <a:schemeClr val="dk1"/>
              </a:buClr>
              <a:buSzPts val="1400"/>
              <a:buNone/>
              <a:defRPr>
                <a:solidFill>
                  <a:schemeClr val="dk1"/>
                </a:solidFill>
              </a:defRPr>
            </a:lvl5pPr>
            <a:lvl6pPr lvl="5" algn="r" rtl="0">
              <a:lnSpc>
                <a:spcPct val="100000"/>
              </a:lnSpc>
              <a:spcBef>
                <a:spcPts val="0"/>
              </a:spcBef>
              <a:spcAft>
                <a:spcPts val="0"/>
              </a:spcAft>
              <a:buClr>
                <a:schemeClr val="dk1"/>
              </a:buClr>
              <a:buSzPts val="1400"/>
              <a:buNone/>
              <a:defRPr>
                <a:solidFill>
                  <a:schemeClr val="dk1"/>
                </a:solidFill>
              </a:defRPr>
            </a:lvl6pPr>
            <a:lvl7pPr lvl="6" algn="r" rtl="0">
              <a:lnSpc>
                <a:spcPct val="100000"/>
              </a:lnSpc>
              <a:spcBef>
                <a:spcPts val="0"/>
              </a:spcBef>
              <a:spcAft>
                <a:spcPts val="0"/>
              </a:spcAft>
              <a:buClr>
                <a:schemeClr val="dk1"/>
              </a:buClr>
              <a:buSzPts val="1400"/>
              <a:buNone/>
              <a:defRPr>
                <a:solidFill>
                  <a:schemeClr val="dk1"/>
                </a:solidFill>
              </a:defRPr>
            </a:lvl7pPr>
            <a:lvl8pPr lvl="7" algn="r" rtl="0">
              <a:lnSpc>
                <a:spcPct val="100000"/>
              </a:lnSpc>
              <a:spcBef>
                <a:spcPts val="0"/>
              </a:spcBef>
              <a:spcAft>
                <a:spcPts val="0"/>
              </a:spcAft>
              <a:buClr>
                <a:schemeClr val="dk1"/>
              </a:buClr>
              <a:buSzPts val="1400"/>
              <a:buNone/>
              <a:defRPr>
                <a:solidFill>
                  <a:schemeClr val="dk1"/>
                </a:solidFill>
              </a:defRPr>
            </a:lvl8pPr>
            <a:lvl9pPr lvl="8" algn="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75" name="Google Shape;875;p19"/>
          <p:cNvSpPr txBox="1">
            <a:spLocks noGrp="1"/>
          </p:cNvSpPr>
          <p:nvPr>
            <p:ph type="title" idx="2"/>
          </p:nvPr>
        </p:nvSpPr>
        <p:spPr>
          <a:xfrm>
            <a:off x="1470400" y="4341633"/>
            <a:ext cx="2911600" cy="575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300"/>
              <a:buNone/>
              <a:defRPr sz="2400"/>
            </a:lvl1pPr>
            <a:lvl2pPr lvl="1" algn="r" rtl="0">
              <a:spcBef>
                <a:spcPts val="0"/>
              </a:spcBef>
              <a:spcAft>
                <a:spcPts val="0"/>
              </a:spcAft>
              <a:buSzPts val="2300"/>
              <a:buNone/>
              <a:defRPr sz="3067"/>
            </a:lvl2pPr>
            <a:lvl3pPr lvl="2" algn="r" rtl="0">
              <a:spcBef>
                <a:spcPts val="0"/>
              </a:spcBef>
              <a:spcAft>
                <a:spcPts val="0"/>
              </a:spcAft>
              <a:buSzPts val="2300"/>
              <a:buNone/>
              <a:defRPr sz="3067"/>
            </a:lvl3pPr>
            <a:lvl4pPr lvl="3" algn="r" rtl="0">
              <a:spcBef>
                <a:spcPts val="0"/>
              </a:spcBef>
              <a:spcAft>
                <a:spcPts val="0"/>
              </a:spcAft>
              <a:buSzPts val="2300"/>
              <a:buNone/>
              <a:defRPr sz="3067"/>
            </a:lvl4pPr>
            <a:lvl5pPr lvl="4" algn="r" rtl="0">
              <a:spcBef>
                <a:spcPts val="0"/>
              </a:spcBef>
              <a:spcAft>
                <a:spcPts val="0"/>
              </a:spcAft>
              <a:buSzPts val="2300"/>
              <a:buNone/>
              <a:defRPr sz="3067"/>
            </a:lvl5pPr>
            <a:lvl6pPr lvl="5" algn="r" rtl="0">
              <a:spcBef>
                <a:spcPts val="0"/>
              </a:spcBef>
              <a:spcAft>
                <a:spcPts val="0"/>
              </a:spcAft>
              <a:buSzPts val="2300"/>
              <a:buNone/>
              <a:defRPr sz="3067"/>
            </a:lvl6pPr>
            <a:lvl7pPr lvl="6" algn="r" rtl="0">
              <a:spcBef>
                <a:spcPts val="0"/>
              </a:spcBef>
              <a:spcAft>
                <a:spcPts val="0"/>
              </a:spcAft>
              <a:buSzPts val="2300"/>
              <a:buNone/>
              <a:defRPr sz="3067"/>
            </a:lvl7pPr>
            <a:lvl8pPr lvl="7" algn="r" rtl="0">
              <a:spcBef>
                <a:spcPts val="0"/>
              </a:spcBef>
              <a:spcAft>
                <a:spcPts val="0"/>
              </a:spcAft>
              <a:buSzPts val="2300"/>
              <a:buNone/>
              <a:defRPr sz="3067"/>
            </a:lvl8pPr>
            <a:lvl9pPr lvl="8" algn="r" rtl="0">
              <a:spcBef>
                <a:spcPts val="0"/>
              </a:spcBef>
              <a:spcAft>
                <a:spcPts val="0"/>
              </a:spcAft>
              <a:buSzPts val="2300"/>
              <a:buNone/>
              <a:defRPr sz="3067"/>
            </a:lvl9pPr>
          </a:lstStyle>
          <a:p>
            <a:endParaRPr/>
          </a:p>
        </p:txBody>
      </p:sp>
      <p:sp>
        <p:nvSpPr>
          <p:cNvPr id="876" name="Google Shape;876;p19"/>
          <p:cNvSpPr txBox="1">
            <a:spLocks noGrp="1"/>
          </p:cNvSpPr>
          <p:nvPr>
            <p:ph type="subTitle" idx="3"/>
          </p:nvPr>
        </p:nvSpPr>
        <p:spPr>
          <a:xfrm>
            <a:off x="1470400" y="4786632"/>
            <a:ext cx="2911600" cy="878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1400"/>
              <a:buNone/>
              <a:defRPr sz="1867">
                <a:solidFill>
                  <a:schemeClr val="dk1"/>
                </a:solidFill>
              </a:defRPr>
            </a:lvl1pPr>
            <a:lvl2pPr lvl="1" algn="r" rtl="0">
              <a:lnSpc>
                <a:spcPct val="100000"/>
              </a:lnSpc>
              <a:spcBef>
                <a:spcPts val="0"/>
              </a:spcBef>
              <a:spcAft>
                <a:spcPts val="0"/>
              </a:spcAft>
              <a:buClr>
                <a:schemeClr val="dk1"/>
              </a:buClr>
              <a:buSzPts val="1400"/>
              <a:buNone/>
              <a:defRPr>
                <a:solidFill>
                  <a:schemeClr val="dk1"/>
                </a:solidFill>
              </a:defRPr>
            </a:lvl2pPr>
            <a:lvl3pPr lvl="2" algn="r" rtl="0">
              <a:lnSpc>
                <a:spcPct val="100000"/>
              </a:lnSpc>
              <a:spcBef>
                <a:spcPts val="0"/>
              </a:spcBef>
              <a:spcAft>
                <a:spcPts val="0"/>
              </a:spcAft>
              <a:buClr>
                <a:schemeClr val="dk1"/>
              </a:buClr>
              <a:buSzPts val="1400"/>
              <a:buNone/>
              <a:defRPr>
                <a:solidFill>
                  <a:schemeClr val="dk1"/>
                </a:solidFill>
              </a:defRPr>
            </a:lvl3pPr>
            <a:lvl4pPr lvl="3" algn="r" rtl="0">
              <a:lnSpc>
                <a:spcPct val="100000"/>
              </a:lnSpc>
              <a:spcBef>
                <a:spcPts val="0"/>
              </a:spcBef>
              <a:spcAft>
                <a:spcPts val="0"/>
              </a:spcAft>
              <a:buClr>
                <a:schemeClr val="dk1"/>
              </a:buClr>
              <a:buSzPts val="1400"/>
              <a:buNone/>
              <a:defRPr>
                <a:solidFill>
                  <a:schemeClr val="dk1"/>
                </a:solidFill>
              </a:defRPr>
            </a:lvl4pPr>
            <a:lvl5pPr lvl="4" algn="r" rtl="0">
              <a:lnSpc>
                <a:spcPct val="100000"/>
              </a:lnSpc>
              <a:spcBef>
                <a:spcPts val="0"/>
              </a:spcBef>
              <a:spcAft>
                <a:spcPts val="0"/>
              </a:spcAft>
              <a:buClr>
                <a:schemeClr val="dk1"/>
              </a:buClr>
              <a:buSzPts val="1400"/>
              <a:buNone/>
              <a:defRPr>
                <a:solidFill>
                  <a:schemeClr val="dk1"/>
                </a:solidFill>
              </a:defRPr>
            </a:lvl5pPr>
            <a:lvl6pPr lvl="5" algn="r" rtl="0">
              <a:lnSpc>
                <a:spcPct val="100000"/>
              </a:lnSpc>
              <a:spcBef>
                <a:spcPts val="0"/>
              </a:spcBef>
              <a:spcAft>
                <a:spcPts val="0"/>
              </a:spcAft>
              <a:buClr>
                <a:schemeClr val="dk1"/>
              </a:buClr>
              <a:buSzPts val="1400"/>
              <a:buNone/>
              <a:defRPr>
                <a:solidFill>
                  <a:schemeClr val="dk1"/>
                </a:solidFill>
              </a:defRPr>
            </a:lvl6pPr>
            <a:lvl7pPr lvl="6" algn="r" rtl="0">
              <a:lnSpc>
                <a:spcPct val="100000"/>
              </a:lnSpc>
              <a:spcBef>
                <a:spcPts val="0"/>
              </a:spcBef>
              <a:spcAft>
                <a:spcPts val="0"/>
              </a:spcAft>
              <a:buClr>
                <a:schemeClr val="dk1"/>
              </a:buClr>
              <a:buSzPts val="1400"/>
              <a:buNone/>
              <a:defRPr>
                <a:solidFill>
                  <a:schemeClr val="dk1"/>
                </a:solidFill>
              </a:defRPr>
            </a:lvl7pPr>
            <a:lvl8pPr lvl="7" algn="r" rtl="0">
              <a:lnSpc>
                <a:spcPct val="100000"/>
              </a:lnSpc>
              <a:spcBef>
                <a:spcPts val="0"/>
              </a:spcBef>
              <a:spcAft>
                <a:spcPts val="0"/>
              </a:spcAft>
              <a:buClr>
                <a:schemeClr val="dk1"/>
              </a:buClr>
              <a:buSzPts val="1400"/>
              <a:buNone/>
              <a:defRPr>
                <a:solidFill>
                  <a:schemeClr val="dk1"/>
                </a:solidFill>
              </a:defRPr>
            </a:lvl8pPr>
            <a:lvl9pPr lvl="8" algn="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77" name="Google Shape;877;p19"/>
          <p:cNvSpPr txBox="1">
            <a:spLocks noGrp="1"/>
          </p:cNvSpPr>
          <p:nvPr>
            <p:ph type="title" idx="4"/>
          </p:nvPr>
        </p:nvSpPr>
        <p:spPr>
          <a:xfrm>
            <a:off x="7830333" y="2222699"/>
            <a:ext cx="2911600" cy="575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300"/>
              <a:buNone/>
              <a:defRPr sz="2400"/>
            </a:lvl1pPr>
            <a:lvl2pPr lvl="1" rtl="0">
              <a:spcBef>
                <a:spcPts val="0"/>
              </a:spcBef>
              <a:spcAft>
                <a:spcPts val="0"/>
              </a:spcAft>
              <a:buSzPts val="2300"/>
              <a:buNone/>
              <a:defRPr sz="3067"/>
            </a:lvl2pPr>
            <a:lvl3pPr lvl="2" rtl="0">
              <a:spcBef>
                <a:spcPts val="0"/>
              </a:spcBef>
              <a:spcAft>
                <a:spcPts val="0"/>
              </a:spcAft>
              <a:buSzPts val="2300"/>
              <a:buNone/>
              <a:defRPr sz="3067"/>
            </a:lvl3pPr>
            <a:lvl4pPr lvl="3" rtl="0">
              <a:spcBef>
                <a:spcPts val="0"/>
              </a:spcBef>
              <a:spcAft>
                <a:spcPts val="0"/>
              </a:spcAft>
              <a:buSzPts val="2300"/>
              <a:buNone/>
              <a:defRPr sz="3067"/>
            </a:lvl4pPr>
            <a:lvl5pPr lvl="4" rtl="0">
              <a:spcBef>
                <a:spcPts val="0"/>
              </a:spcBef>
              <a:spcAft>
                <a:spcPts val="0"/>
              </a:spcAft>
              <a:buSzPts val="2300"/>
              <a:buNone/>
              <a:defRPr sz="3067"/>
            </a:lvl5pPr>
            <a:lvl6pPr lvl="5" rtl="0">
              <a:spcBef>
                <a:spcPts val="0"/>
              </a:spcBef>
              <a:spcAft>
                <a:spcPts val="0"/>
              </a:spcAft>
              <a:buSzPts val="2300"/>
              <a:buNone/>
              <a:defRPr sz="3067"/>
            </a:lvl6pPr>
            <a:lvl7pPr lvl="6" rtl="0">
              <a:spcBef>
                <a:spcPts val="0"/>
              </a:spcBef>
              <a:spcAft>
                <a:spcPts val="0"/>
              </a:spcAft>
              <a:buSzPts val="2300"/>
              <a:buNone/>
              <a:defRPr sz="3067"/>
            </a:lvl7pPr>
            <a:lvl8pPr lvl="7" rtl="0">
              <a:spcBef>
                <a:spcPts val="0"/>
              </a:spcBef>
              <a:spcAft>
                <a:spcPts val="0"/>
              </a:spcAft>
              <a:buSzPts val="2300"/>
              <a:buNone/>
              <a:defRPr sz="3067"/>
            </a:lvl8pPr>
            <a:lvl9pPr lvl="8" rtl="0">
              <a:spcBef>
                <a:spcPts val="0"/>
              </a:spcBef>
              <a:spcAft>
                <a:spcPts val="0"/>
              </a:spcAft>
              <a:buSzPts val="2300"/>
              <a:buNone/>
              <a:defRPr sz="3067"/>
            </a:lvl9pPr>
          </a:lstStyle>
          <a:p>
            <a:endParaRPr/>
          </a:p>
        </p:txBody>
      </p:sp>
      <p:sp>
        <p:nvSpPr>
          <p:cNvPr id="878" name="Google Shape;878;p19"/>
          <p:cNvSpPr txBox="1">
            <a:spLocks noGrp="1"/>
          </p:cNvSpPr>
          <p:nvPr>
            <p:ph type="subTitle" idx="5"/>
          </p:nvPr>
        </p:nvSpPr>
        <p:spPr>
          <a:xfrm>
            <a:off x="7830333" y="2667733"/>
            <a:ext cx="2911600" cy="87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None/>
              <a:defRPr sz="1867">
                <a:solidFill>
                  <a:schemeClr val="dk1"/>
                </a:solidFill>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79" name="Google Shape;879;p19"/>
          <p:cNvSpPr txBox="1">
            <a:spLocks noGrp="1"/>
          </p:cNvSpPr>
          <p:nvPr>
            <p:ph type="title" idx="6"/>
          </p:nvPr>
        </p:nvSpPr>
        <p:spPr>
          <a:xfrm>
            <a:off x="7830333" y="4341633"/>
            <a:ext cx="2911600" cy="575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300"/>
              <a:buNone/>
              <a:defRPr sz="2400"/>
            </a:lvl1pPr>
            <a:lvl2pPr lvl="1" rtl="0">
              <a:spcBef>
                <a:spcPts val="0"/>
              </a:spcBef>
              <a:spcAft>
                <a:spcPts val="0"/>
              </a:spcAft>
              <a:buSzPts val="2300"/>
              <a:buNone/>
              <a:defRPr sz="3067"/>
            </a:lvl2pPr>
            <a:lvl3pPr lvl="2" rtl="0">
              <a:spcBef>
                <a:spcPts val="0"/>
              </a:spcBef>
              <a:spcAft>
                <a:spcPts val="0"/>
              </a:spcAft>
              <a:buSzPts val="2300"/>
              <a:buNone/>
              <a:defRPr sz="3067"/>
            </a:lvl3pPr>
            <a:lvl4pPr lvl="3" rtl="0">
              <a:spcBef>
                <a:spcPts val="0"/>
              </a:spcBef>
              <a:spcAft>
                <a:spcPts val="0"/>
              </a:spcAft>
              <a:buSzPts val="2300"/>
              <a:buNone/>
              <a:defRPr sz="3067"/>
            </a:lvl4pPr>
            <a:lvl5pPr lvl="4" rtl="0">
              <a:spcBef>
                <a:spcPts val="0"/>
              </a:spcBef>
              <a:spcAft>
                <a:spcPts val="0"/>
              </a:spcAft>
              <a:buSzPts val="2300"/>
              <a:buNone/>
              <a:defRPr sz="3067"/>
            </a:lvl5pPr>
            <a:lvl6pPr lvl="5" rtl="0">
              <a:spcBef>
                <a:spcPts val="0"/>
              </a:spcBef>
              <a:spcAft>
                <a:spcPts val="0"/>
              </a:spcAft>
              <a:buSzPts val="2300"/>
              <a:buNone/>
              <a:defRPr sz="3067"/>
            </a:lvl6pPr>
            <a:lvl7pPr lvl="6" rtl="0">
              <a:spcBef>
                <a:spcPts val="0"/>
              </a:spcBef>
              <a:spcAft>
                <a:spcPts val="0"/>
              </a:spcAft>
              <a:buSzPts val="2300"/>
              <a:buNone/>
              <a:defRPr sz="3067"/>
            </a:lvl7pPr>
            <a:lvl8pPr lvl="7" rtl="0">
              <a:spcBef>
                <a:spcPts val="0"/>
              </a:spcBef>
              <a:spcAft>
                <a:spcPts val="0"/>
              </a:spcAft>
              <a:buSzPts val="2300"/>
              <a:buNone/>
              <a:defRPr sz="3067"/>
            </a:lvl8pPr>
            <a:lvl9pPr lvl="8" rtl="0">
              <a:spcBef>
                <a:spcPts val="0"/>
              </a:spcBef>
              <a:spcAft>
                <a:spcPts val="0"/>
              </a:spcAft>
              <a:buSzPts val="2300"/>
              <a:buNone/>
              <a:defRPr sz="3067"/>
            </a:lvl9pPr>
          </a:lstStyle>
          <a:p>
            <a:endParaRPr/>
          </a:p>
        </p:txBody>
      </p:sp>
      <p:sp>
        <p:nvSpPr>
          <p:cNvPr id="880" name="Google Shape;880;p19"/>
          <p:cNvSpPr txBox="1">
            <a:spLocks noGrp="1"/>
          </p:cNvSpPr>
          <p:nvPr>
            <p:ph type="subTitle" idx="7"/>
          </p:nvPr>
        </p:nvSpPr>
        <p:spPr>
          <a:xfrm>
            <a:off x="7830333" y="4786632"/>
            <a:ext cx="2911600" cy="87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None/>
              <a:defRPr sz="1867">
                <a:solidFill>
                  <a:schemeClr val="dk1"/>
                </a:solidFill>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81" name="Google Shape;881;p19"/>
          <p:cNvSpPr txBox="1">
            <a:spLocks noGrp="1"/>
          </p:cNvSpPr>
          <p:nvPr>
            <p:ph type="title" idx="8"/>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Tree>
    <p:extLst>
      <p:ext uri="{BB962C8B-B14F-4D97-AF65-F5344CB8AC3E}">
        <p14:creationId xmlns:p14="http://schemas.microsoft.com/office/powerpoint/2010/main" val="26431283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882"/>
        <p:cNvGrpSpPr/>
        <p:nvPr/>
      </p:nvGrpSpPr>
      <p:grpSpPr>
        <a:xfrm>
          <a:off x="0" y="0"/>
          <a:ext cx="0" cy="0"/>
          <a:chOff x="0" y="0"/>
          <a:chExt cx="0" cy="0"/>
        </a:xfrm>
      </p:grpSpPr>
      <p:sp>
        <p:nvSpPr>
          <p:cNvPr id="883" name="Google Shape;883;p20"/>
          <p:cNvSpPr txBox="1">
            <a:spLocks noGrp="1"/>
          </p:cNvSpPr>
          <p:nvPr>
            <p:ph type="title"/>
          </p:nvPr>
        </p:nvSpPr>
        <p:spPr>
          <a:xfrm>
            <a:off x="1329069" y="2237933"/>
            <a:ext cx="2538400" cy="5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884" name="Google Shape;884;p20"/>
          <p:cNvSpPr txBox="1">
            <a:spLocks noGrp="1"/>
          </p:cNvSpPr>
          <p:nvPr>
            <p:ph type="subTitle" idx="1"/>
          </p:nvPr>
        </p:nvSpPr>
        <p:spPr>
          <a:xfrm>
            <a:off x="1329069" y="2742235"/>
            <a:ext cx="2538400" cy="112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sz="1867">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85" name="Google Shape;885;p20"/>
          <p:cNvSpPr txBox="1">
            <a:spLocks noGrp="1"/>
          </p:cNvSpPr>
          <p:nvPr>
            <p:ph type="title" idx="2"/>
          </p:nvPr>
        </p:nvSpPr>
        <p:spPr>
          <a:xfrm>
            <a:off x="4826701" y="2237933"/>
            <a:ext cx="2538400" cy="5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886" name="Google Shape;886;p20"/>
          <p:cNvSpPr txBox="1">
            <a:spLocks noGrp="1"/>
          </p:cNvSpPr>
          <p:nvPr>
            <p:ph type="subTitle" idx="3"/>
          </p:nvPr>
        </p:nvSpPr>
        <p:spPr>
          <a:xfrm>
            <a:off x="4826701" y="2742235"/>
            <a:ext cx="2538400" cy="112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sz="1867">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87" name="Google Shape;887;p20"/>
          <p:cNvSpPr txBox="1">
            <a:spLocks noGrp="1"/>
          </p:cNvSpPr>
          <p:nvPr>
            <p:ph type="title" idx="4"/>
          </p:nvPr>
        </p:nvSpPr>
        <p:spPr>
          <a:xfrm>
            <a:off x="8324533" y="2237933"/>
            <a:ext cx="2538400" cy="5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888" name="Google Shape;888;p20"/>
          <p:cNvSpPr txBox="1">
            <a:spLocks noGrp="1"/>
          </p:cNvSpPr>
          <p:nvPr>
            <p:ph type="subTitle" idx="5"/>
          </p:nvPr>
        </p:nvSpPr>
        <p:spPr>
          <a:xfrm>
            <a:off x="8324533" y="2742235"/>
            <a:ext cx="2538400" cy="112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600"/>
              <a:buNone/>
              <a:defRPr sz="1867">
                <a:solidFill>
                  <a:schemeClr val="dk1"/>
                </a:solidFill>
              </a:defRPr>
            </a:lvl1pPr>
            <a:lvl2pPr lvl="1" algn="ctr" rtl="0">
              <a:lnSpc>
                <a:spcPct val="100000"/>
              </a:lnSpc>
              <a:spcBef>
                <a:spcPts val="0"/>
              </a:spcBef>
              <a:spcAft>
                <a:spcPts val="0"/>
              </a:spcAft>
              <a:buClr>
                <a:schemeClr val="dk1"/>
              </a:buClr>
              <a:buSzPts val="1600"/>
              <a:buNone/>
              <a:defRPr sz="2133">
                <a:solidFill>
                  <a:schemeClr val="dk1"/>
                </a:solidFill>
              </a:defRPr>
            </a:lvl2pPr>
            <a:lvl3pPr lvl="2" algn="ctr" rtl="0">
              <a:lnSpc>
                <a:spcPct val="100000"/>
              </a:lnSpc>
              <a:spcBef>
                <a:spcPts val="0"/>
              </a:spcBef>
              <a:spcAft>
                <a:spcPts val="0"/>
              </a:spcAft>
              <a:buClr>
                <a:schemeClr val="dk1"/>
              </a:buClr>
              <a:buSzPts val="1600"/>
              <a:buNone/>
              <a:defRPr sz="2133">
                <a:solidFill>
                  <a:schemeClr val="dk1"/>
                </a:solidFill>
              </a:defRPr>
            </a:lvl3pPr>
            <a:lvl4pPr lvl="3" algn="ctr" rtl="0">
              <a:lnSpc>
                <a:spcPct val="100000"/>
              </a:lnSpc>
              <a:spcBef>
                <a:spcPts val="0"/>
              </a:spcBef>
              <a:spcAft>
                <a:spcPts val="0"/>
              </a:spcAft>
              <a:buClr>
                <a:schemeClr val="dk1"/>
              </a:buClr>
              <a:buSzPts val="1600"/>
              <a:buNone/>
              <a:defRPr sz="2133">
                <a:solidFill>
                  <a:schemeClr val="dk1"/>
                </a:solidFill>
              </a:defRPr>
            </a:lvl4pPr>
            <a:lvl5pPr lvl="4" algn="ctr" rtl="0">
              <a:lnSpc>
                <a:spcPct val="100000"/>
              </a:lnSpc>
              <a:spcBef>
                <a:spcPts val="0"/>
              </a:spcBef>
              <a:spcAft>
                <a:spcPts val="0"/>
              </a:spcAft>
              <a:buClr>
                <a:schemeClr val="dk1"/>
              </a:buClr>
              <a:buSzPts val="1600"/>
              <a:buNone/>
              <a:defRPr sz="2133">
                <a:solidFill>
                  <a:schemeClr val="dk1"/>
                </a:solidFill>
              </a:defRPr>
            </a:lvl5pPr>
            <a:lvl6pPr lvl="5" algn="ctr" rtl="0">
              <a:lnSpc>
                <a:spcPct val="100000"/>
              </a:lnSpc>
              <a:spcBef>
                <a:spcPts val="0"/>
              </a:spcBef>
              <a:spcAft>
                <a:spcPts val="0"/>
              </a:spcAft>
              <a:buClr>
                <a:schemeClr val="dk1"/>
              </a:buClr>
              <a:buSzPts val="1600"/>
              <a:buNone/>
              <a:defRPr sz="2133">
                <a:solidFill>
                  <a:schemeClr val="dk1"/>
                </a:solidFill>
              </a:defRPr>
            </a:lvl6pPr>
            <a:lvl7pPr lvl="6" algn="ctr" rtl="0">
              <a:lnSpc>
                <a:spcPct val="100000"/>
              </a:lnSpc>
              <a:spcBef>
                <a:spcPts val="0"/>
              </a:spcBef>
              <a:spcAft>
                <a:spcPts val="0"/>
              </a:spcAft>
              <a:buClr>
                <a:schemeClr val="dk1"/>
              </a:buClr>
              <a:buSzPts val="1600"/>
              <a:buNone/>
              <a:defRPr sz="2133">
                <a:solidFill>
                  <a:schemeClr val="dk1"/>
                </a:solidFill>
              </a:defRPr>
            </a:lvl7pPr>
            <a:lvl8pPr lvl="7" algn="ctr" rtl="0">
              <a:lnSpc>
                <a:spcPct val="100000"/>
              </a:lnSpc>
              <a:spcBef>
                <a:spcPts val="0"/>
              </a:spcBef>
              <a:spcAft>
                <a:spcPts val="0"/>
              </a:spcAft>
              <a:buClr>
                <a:schemeClr val="dk1"/>
              </a:buClr>
              <a:buSzPts val="1600"/>
              <a:buNone/>
              <a:defRPr sz="2133">
                <a:solidFill>
                  <a:schemeClr val="dk1"/>
                </a:solidFill>
              </a:defRPr>
            </a:lvl8pPr>
            <a:lvl9pPr lvl="8" algn="ctr" rtl="0">
              <a:lnSpc>
                <a:spcPct val="100000"/>
              </a:lnSpc>
              <a:spcBef>
                <a:spcPts val="0"/>
              </a:spcBef>
              <a:spcAft>
                <a:spcPts val="0"/>
              </a:spcAft>
              <a:buClr>
                <a:schemeClr val="dk1"/>
              </a:buClr>
              <a:buSzPts val="1600"/>
              <a:buNone/>
              <a:defRPr sz="2133">
                <a:solidFill>
                  <a:schemeClr val="dk1"/>
                </a:solidFill>
              </a:defRPr>
            </a:lvl9pPr>
          </a:lstStyle>
          <a:p>
            <a:endParaRPr/>
          </a:p>
        </p:txBody>
      </p:sp>
      <p:sp>
        <p:nvSpPr>
          <p:cNvPr id="889" name="Google Shape;889;p20"/>
          <p:cNvSpPr txBox="1">
            <a:spLocks noGrp="1"/>
          </p:cNvSpPr>
          <p:nvPr>
            <p:ph type="title" idx="6"/>
          </p:nvPr>
        </p:nvSpPr>
        <p:spPr>
          <a:xfrm>
            <a:off x="1329069" y="4713936"/>
            <a:ext cx="2538400" cy="5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890" name="Google Shape;890;p20"/>
          <p:cNvSpPr txBox="1">
            <a:spLocks noGrp="1"/>
          </p:cNvSpPr>
          <p:nvPr>
            <p:ph type="subTitle" idx="7"/>
          </p:nvPr>
        </p:nvSpPr>
        <p:spPr>
          <a:xfrm>
            <a:off x="1329069" y="5218237"/>
            <a:ext cx="2538400" cy="112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sz="1867">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91" name="Google Shape;891;p20"/>
          <p:cNvSpPr txBox="1">
            <a:spLocks noGrp="1"/>
          </p:cNvSpPr>
          <p:nvPr>
            <p:ph type="title" idx="8"/>
          </p:nvPr>
        </p:nvSpPr>
        <p:spPr>
          <a:xfrm>
            <a:off x="4826701" y="4713936"/>
            <a:ext cx="2538400" cy="5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892" name="Google Shape;892;p20"/>
          <p:cNvSpPr txBox="1">
            <a:spLocks noGrp="1"/>
          </p:cNvSpPr>
          <p:nvPr>
            <p:ph type="subTitle" idx="9"/>
          </p:nvPr>
        </p:nvSpPr>
        <p:spPr>
          <a:xfrm>
            <a:off x="4826701" y="5218237"/>
            <a:ext cx="2538400" cy="112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sz="1867">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93" name="Google Shape;893;p20"/>
          <p:cNvSpPr txBox="1">
            <a:spLocks noGrp="1"/>
          </p:cNvSpPr>
          <p:nvPr>
            <p:ph type="title" idx="13"/>
          </p:nvPr>
        </p:nvSpPr>
        <p:spPr>
          <a:xfrm>
            <a:off x="8324533" y="4713936"/>
            <a:ext cx="2538400" cy="5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894" name="Google Shape;894;p20"/>
          <p:cNvSpPr txBox="1">
            <a:spLocks noGrp="1"/>
          </p:cNvSpPr>
          <p:nvPr>
            <p:ph type="subTitle" idx="14"/>
          </p:nvPr>
        </p:nvSpPr>
        <p:spPr>
          <a:xfrm>
            <a:off x="8324533" y="5218237"/>
            <a:ext cx="2538400" cy="112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sz="1867">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895" name="Google Shape;895;p20"/>
          <p:cNvSpPr txBox="1">
            <a:spLocks noGrp="1"/>
          </p:cNvSpPr>
          <p:nvPr>
            <p:ph type="title" idx="15"/>
          </p:nvPr>
        </p:nvSpPr>
        <p:spPr>
          <a:xfrm>
            <a:off x="950967" y="480529"/>
            <a:ext cx="103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atin typeface="Kodchasan"/>
                <a:ea typeface="Kodchasan"/>
                <a:cs typeface="Kodchasan"/>
                <a:sym typeface="Kodchasan"/>
              </a:defRPr>
            </a:lvl2pPr>
            <a:lvl3pPr lvl="2" rtl="0">
              <a:spcBef>
                <a:spcPts val="0"/>
              </a:spcBef>
              <a:spcAft>
                <a:spcPts val="0"/>
              </a:spcAft>
              <a:buSzPts val="2800"/>
              <a:buNone/>
              <a:defRPr>
                <a:latin typeface="Kodchasan"/>
                <a:ea typeface="Kodchasan"/>
                <a:cs typeface="Kodchasan"/>
                <a:sym typeface="Kodchasan"/>
              </a:defRPr>
            </a:lvl3pPr>
            <a:lvl4pPr lvl="3" rtl="0">
              <a:spcBef>
                <a:spcPts val="0"/>
              </a:spcBef>
              <a:spcAft>
                <a:spcPts val="0"/>
              </a:spcAft>
              <a:buSzPts val="2800"/>
              <a:buNone/>
              <a:defRPr>
                <a:latin typeface="Kodchasan"/>
                <a:ea typeface="Kodchasan"/>
                <a:cs typeface="Kodchasan"/>
                <a:sym typeface="Kodchasan"/>
              </a:defRPr>
            </a:lvl4pPr>
            <a:lvl5pPr lvl="4" rtl="0">
              <a:spcBef>
                <a:spcPts val="0"/>
              </a:spcBef>
              <a:spcAft>
                <a:spcPts val="0"/>
              </a:spcAft>
              <a:buSzPts val="2800"/>
              <a:buNone/>
              <a:defRPr>
                <a:latin typeface="Kodchasan"/>
                <a:ea typeface="Kodchasan"/>
                <a:cs typeface="Kodchasan"/>
                <a:sym typeface="Kodchasan"/>
              </a:defRPr>
            </a:lvl5pPr>
            <a:lvl6pPr lvl="5" rtl="0">
              <a:spcBef>
                <a:spcPts val="0"/>
              </a:spcBef>
              <a:spcAft>
                <a:spcPts val="0"/>
              </a:spcAft>
              <a:buSzPts val="2800"/>
              <a:buNone/>
              <a:defRPr>
                <a:latin typeface="Kodchasan"/>
                <a:ea typeface="Kodchasan"/>
                <a:cs typeface="Kodchasan"/>
                <a:sym typeface="Kodchasan"/>
              </a:defRPr>
            </a:lvl6pPr>
            <a:lvl7pPr lvl="6" rtl="0">
              <a:spcBef>
                <a:spcPts val="0"/>
              </a:spcBef>
              <a:spcAft>
                <a:spcPts val="0"/>
              </a:spcAft>
              <a:buSzPts val="2800"/>
              <a:buNone/>
              <a:defRPr>
                <a:latin typeface="Kodchasan"/>
                <a:ea typeface="Kodchasan"/>
                <a:cs typeface="Kodchasan"/>
                <a:sym typeface="Kodchasan"/>
              </a:defRPr>
            </a:lvl7pPr>
            <a:lvl8pPr lvl="7" rtl="0">
              <a:spcBef>
                <a:spcPts val="0"/>
              </a:spcBef>
              <a:spcAft>
                <a:spcPts val="0"/>
              </a:spcAft>
              <a:buSzPts val="2800"/>
              <a:buNone/>
              <a:defRPr>
                <a:latin typeface="Kodchasan"/>
                <a:ea typeface="Kodchasan"/>
                <a:cs typeface="Kodchasan"/>
                <a:sym typeface="Kodchasan"/>
              </a:defRPr>
            </a:lvl8pPr>
            <a:lvl9pPr lvl="8" rtl="0">
              <a:spcBef>
                <a:spcPts val="0"/>
              </a:spcBef>
              <a:spcAft>
                <a:spcPts val="0"/>
              </a:spcAft>
              <a:buSzPts val="2800"/>
              <a:buNone/>
              <a:defRPr>
                <a:latin typeface="Kodchasan"/>
                <a:ea typeface="Kodchasan"/>
                <a:cs typeface="Kodchasan"/>
                <a:sym typeface="Kodchasan"/>
              </a:defRPr>
            </a:lvl9pPr>
          </a:lstStyle>
          <a:p>
            <a:endParaRPr/>
          </a:p>
        </p:txBody>
      </p:sp>
    </p:spTree>
    <p:extLst>
      <p:ext uri="{BB962C8B-B14F-4D97-AF65-F5344CB8AC3E}">
        <p14:creationId xmlns:p14="http://schemas.microsoft.com/office/powerpoint/2010/main" val="3350420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6"/>
        <p:cNvGrpSpPr/>
        <p:nvPr/>
      </p:nvGrpSpPr>
      <p:grpSpPr>
        <a:xfrm>
          <a:off x="0" y="0"/>
          <a:ext cx="0" cy="0"/>
          <a:chOff x="0" y="0"/>
          <a:chExt cx="0" cy="0"/>
        </a:xfrm>
      </p:grpSpPr>
      <p:sp>
        <p:nvSpPr>
          <p:cNvPr id="37" name="Google Shape;37;p10"/>
          <p:cNvSpPr txBox="1">
            <a:spLocks noGrp="1"/>
          </p:cNvSpPr>
          <p:nvPr>
            <p:ph type="title"/>
          </p:nvPr>
        </p:nvSpPr>
        <p:spPr>
          <a:xfrm>
            <a:off x="3181000" y="593367"/>
            <a:ext cx="58300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500899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896"/>
        <p:cNvGrpSpPr/>
        <p:nvPr/>
      </p:nvGrpSpPr>
      <p:grpSpPr>
        <a:xfrm>
          <a:off x="0" y="0"/>
          <a:ext cx="0" cy="0"/>
          <a:chOff x="0" y="0"/>
          <a:chExt cx="0" cy="0"/>
        </a:xfrm>
      </p:grpSpPr>
      <p:sp>
        <p:nvSpPr>
          <p:cNvPr id="897" name="Google Shape;897;p21"/>
          <p:cNvSpPr txBox="1">
            <a:spLocks noGrp="1"/>
          </p:cNvSpPr>
          <p:nvPr>
            <p:ph type="ctrTitle"/>
          </p:nvPr>
        </p:nvSpPr>
        <p:spPr>
          <a:xfrm>
            <a:off x="2182600" y="32063"/>
            <a:ext cx="7826800" cy="1761600"/>
          </a:xfrm>
          <a:prstGeom prst="rect">
            <a:avLst/>
          </a:prstGeom>
        </p:spPr>
        <p:txBody>
          <a:bodyPr spcFirstLastPara="1" wrap="square" lIns="91425" tIns="91425" rIns="91425" bIns="91425" anchor="b" anchorCtr="0">
            <a:noAutofit/>
          </a:bodyPr>
          <a:lstStyle>
            <a:lvl1pPr lvl="0" rtl="0">
              <a:spcBef>
                <a:spcPts val="0"/>
              </a:spcBef>
              <a:spcAft>
                <a:spcPts val="0"/>
              </a:spcAft>
              <a:buSzPts val="5200"/>
              <a:buNone/>
              <a:defRPr sz="8000"/>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898" name="Google Shape;898;p21"/>
          <p:cNvSpPr txBox="1"/>
          <p:nvPr/>
        </p:nvSpPr>
        <p:spPr>
          <a:xfrm>
            <a:off x="2561233" y="4981233"/>
            <a:ext cx="7069600" cy="723600"/>
          </a:xfrm>
          <a:prstGeom prst="rect">
            <a:avLst/>
          </a:prstGeom>
          <a:noFill/>
          <a:ln>
            <a:noFill/>
          </a:ln>
        </p:spPr>
        <p:txBody>
          <a:bodyPr spcFirstLastPara="1" wrap="square" lIns="121900" tIns="121900" rIns="121900" bIns="121900" anchor="t" anchorCtr="0">
            <a:noAutofit/>
          </a:bodyPr>
          <a:lstStyle/>
          <a:p>
            <a:pPr marL="0" lvl="0" indent="0" algn="ctr" rtl="0">
              <a:lnSpc>
                <a:spcPct val="100000"/>
              </a:lnSpc>
              <a:spcBef>
                <a:spcPts val="400"/>
              </a:spcBef>
              <a:spcAft>
                <a:spcPts val="0"/>
              </a:spcAft>
              <a:buNone/>
            </a:pPr>
            <a:r>
              <a:rPr lang="en" sz="1600">
                <a:solidFill>
                  <a:srgbClr val="CEA37C"/>
                </a:solidFill>
                <a:latin typeface="Sanchez"/>
                <a:ea typeface="Sanchez"/>
                <a:cs typeface="Sanchez"/>
                <a:sym typeface="Sanchez"/>
              </a:rPr>
              <a:t>CREDITS: This presentation template was created by </a:t>
            </a:r>
            <a:r>
              <a:rPr lang="en" sz="1600">
                <a:solidFill>
                  <a:srgbClr val="CEA37C"/>
                </a:solidFill>
                <a:uFill>
                  <a:noFill/>
                </a:uFill>
                <a:latin typeface="Sanchez"/>
                <a:ea typeface="Sanchez"/>
                <a:cs typeface="Sanchez"/>
                <a:sym typeface="Sanchez"/>
                <a:hlinkClick r:id="rId2">
                  <a:extLst>
                    <a:ext uri="{A12FA001-AC4F-418D-AE19-62706E023703}">
                      <ahyp:hlinkClr xmlns:ahyp="http://schemas.microsoft.com/office/drawing/2018/hyperlinkcolor" xmlns="" val="tx"/>
                    </a:ext>
                  </a:extLst>
                </a:hlinkClick>
              </a:rPr>
              <a:t>Slidesgo</a:t>
            </a:r>
            <a:r>
              <a:rPr lang="en" sz="1600">
                <a:solidFill>
                  <a:srgbClr val="CEA37C"/>
                </a:solidFill>
                <a:latin typeface="Sanchez"/>
                <a:ea typeface="Sanchez"/>
                <a:cs typeface="Sanchez"/>
                <a:sym typeface="Sanchez"/>
              </a:rPr>
              <a:t>, including icons by </a:t>
            </a:r>
            <a:r>
              <a:rPr lang="en" sz="1600">
                <a:solidFill>
                  <a:srgbClr val="CEA37C"/>
                </a:solidFill>
                <a:uFill>
                  <a:noFill/>
                </a:uFill>
                <a:latin typeface="Sanchez"/>
                <a:ea typeface="Sanchez"/>
                <a:cs typeface="Sanchez"/>
                <a:sym typeface="Sanchez"/>
                <a:hlinkClick r:id="rId3">
                  <a:extLst>
                    <a:ext uri="{A12FA001-AC4F-418D-AE19-62706E023703}">
                      <ahyp:hlinkClr xmlns:ahyp="http://schemas.microsoft.com/office/drawing/2018/hyperlinkcolor" xmlns="" val="tx"/>
                    </a:ext>
                  </a:extLst>
                </a:hlinkClick>
              </a:rPr>
              <a:t>Flaticon</a:t>
            </a:r>
            <a:r>
              <a:rPr lang="en" sz="1600">
                <a:solidFill>
                  <a:srgbClr val="CEA37C"/>
                </a:solidFill>
                <a:latin typeface="Sanchez"/>
                <a:ea typeface="Sanchez"/>
                <a:cs typeface="Sanchez"/>
                <a:sym typeface="Sanchez"/>
              </a:rPr>
              <a:t>, and infographics &amp; images by </a:t>
            </a:r>
            <a:r>
              <a:rPr lang="en" sz="1600">
                <a:solidFill>
                  <a:srgbClr val="CEA37C"/>
                </a:solidFill>
                <a:uFill>
                  <a:noFill/>
                </a:uFill>
                <a:latin typeface="Sanchez"/>
                <a:ea typeface="Sanchez"/>
                <a:cs typeface="Sanchez"/>
                <a:sym typeface="Sanchez"/>
                <a:hlinkClick r:id="rId4">
                  <a:extLst>
                    <a:ext uri="{A12FA001-AC4F-418D-AE19-62706E023703}">
                      <ahyp:hlinkClr xmlns:ahyp="http://schemas.microsoft.com/office/drawing/2018/hyperlinkcolor" xmlns="" val="tx"/>
                    </a:ext>
                  </a:extLst>
                </a:hlinkClick>
              </a:rPr>
              <a:t>Freepik</a:t>
            </a:r>
            <a:r>
              <a:rPr lang="en" sz="1600">
                <a:solidFill>
                  <a:srgbClr val="CEA37C"/>
                </a:solidFill>
                <a:latin typeface="Sanchez"/>
                <a:ea typeface="Sanchez"/>
                <a:cs typeface="Sanchez"/>
                <a:sym typeface="Sanchez"/>
              </a:rPr>
              <a:t>. </a:t>
            </a:r>
            <a:endParaRPr sz="1600">
              <a:solidFill>
                <a:srgbClr val="CEA37C"/>
              </a:solidFill>
              <a:latin typeface="Sanchez"/>
              <a:ea typeface="Sanchez"/>
              <a:cs typeface="Sanchez"/>
              <a:sym typeface="Sanchez"/>
            </a:endParaRPr>
          </a:p>
        </p:txBody>
      </p:sp>
    </p:spTree>
    <p:extLst>
      <p:ext uri="{BB962C8B-B14F-4D97-AF65-F5344CB8AC3E}">
        <p14:creationId xmlns:p14="http://schemas.microsoft.com/office/powerpoint/2010/main" val="227877981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One column text 1">
  <p:cSld name="One column text 1">
    <p:spTree>
      <p:nvGrpSpPr>
        <p:cNvPr id="1" name="Shape 899"/>
        <p:cNvGrpSpPr/>
        <p:nvPr/>
      </p:nvGrpSpPr>
      <p:grpSpPr>
        <a:xfrm>
          <a:off x="0" y="0"/>
          <a:ext cx="0" cy="0"/>
          <a:chOff x="0" y="0"/>
          <a:chExt cx="0" cy="0"/>
        </a:xfrm>
      </p:grpSpPr>
      <p:grpSp>
        <p:nvGrpSpPr>
          <p:cNvPr id="900" name="Google Shape;900;p22"/>
          <p:cNvGrpSpPr/>
          <p:nvPr/>
        </p:nvGrpSpPr>
        <p:grpSpPr>
          <a:xfrm>
            <a:off x="-1800058" y="-1366102"/>
            <a:ext cx="9533315" cy="5568603"/>
            <a:chOff x="997007" y="-364201"/>
            <a:chExt cx="7149986" cy="4176452"/>
          </a:xfrm>
        </p:grpSpPr>
        <p:sp>
          <p:nvSpPr>
            <p:cNvPr id="901" name="Google Shape;901;p22"/>
            <p:cNvSpPr/>
            <p:nvPr/>
          </p:nvSpPr>
          <p:spPr>
            <a:xfrm>
              <a:off x="1103283" y="-306239"/>
              <a:ext cx="6937434" cy="4061206"/>
            </a:xfrm>
            <a:custGeom>
              <a:avLst/>
              <a:gdLst/>
              <a:ahLst/>
              <a:cxnLst/>
              <a:rect l="l" t="t" r="r" b="b"/>
              <a:pathLst>
                <a:path w="112575" h="65926" extrusionOk="0">
                  <a:moveTo>
                    <a:pt x="32743" y="1"/>
                  </a:moveTo>
                  <a:cubicBezTo>
                    <a:pt x="30219" y="1"/>
                    <a:pt x="28242" y="1025"/>
                    <a:pt x="26861" y="3073"/>
                  </a:cubicBezTo>
                  <a:cubicBezTo>
                    <a:pt x="25825" y="4621"/>
                    <a:pt x="25527" y="6204"/>
                    <a:pt x="25527" y="6216"/>
                  </a:cubicBezTo>
                  <a:lnTo>
                    <a:pt x="25480" y="6454"/>
                  </a:lnTo>
                  <a:lnTo>
                    <a:pt x="25230" y="6454"/>
                  </a:lnTo>
                  <a:cubicBezTo>
                    <a:pt x="19217" y="6454"/>
                    <a:pt x="19039" y="11229"/>
                    <a:pt x="19039" y="11788"/>
                  </a:cubicBezTo>
                  <a:lnTo>
                    <a:pt x="19039" y="11812"/>
                  </a:lnTo>
                  <a:lnTo>
                    <a:pt x="19050" y="12122"/>
                  </a:lnTo>
                  <a:lnTo>
                    <a:pt x="18741" y="12122"/>
                  </a:lnTo>
                  <a:cubicBezTo>
                    <a:pt x="15479" y="12122"/>
                    <a:pt x="13121" y="13217"/>
                    <a:pt x="11776" y="15360"/>
                  </a:cubicBezTo>
                  <a:cubicBezTo>
                    <a:pt x="10668" y="17098"/>
                    <a:pt x="10502" y="19087"/>
                    <a:pt x="10502" y="20134"/>
                  </a:cubicBezTo>
                  <a:cubicBezTo>
                    <a:pt x="10502" y="20539"/>
                    <a:pt x="10537" y="20777"/>
                    <a:pt x="10537" y="20777"/>
                  </a:cubicBezTo>
                  <a:lnTo>
                    <a:pt x="10561" y="21099"/>
                  </a:lnTo>
                  <a:lnTo>
                    <a:pt x="10240" y="21099"/>
                  </a:lnTo>
                  <a:cubicBezTo>
                    <a:pt x="6930" y="21099"/>
                    <a:pt x="4227" y="25266"/>
                    <a:pt x="2810" y="29171"/>
                  </a:cubicBezTo>
                  <a:cubicBezTo>
                    <a:pt x="1977" y="31469"/>
                    <a:pt x="727" y="32517"/>
                    <a:pt x="0" y="32957"/>
                  </a:cubicBezTo>
                  <a:cubicBezTo>
                    <a:pt x="727" y="33410"/>
                    <a:pt x="1977" y="34446"/>
                    <a:pt x="2798" y="36755"/>
                  </a:cubicBezTo>
                  <a:cubicBezTo>
                    <a:pt x="4215" y="40661"/>
                    <a:pt x="6906" y="44828"/>
                    <a:pt x="10228" y="44828"/>
                  </a:cubicBezTo>
                  <a:lnTo>
                    <a:pt x="10549" y="44828"/>
                  </a:lnTo>
                  <a:lnTo>
                    <a:pt x="10526" y="45149"/>
                  </a:lnTo>
                  <a:cubicBezTo>
                    <a:pt x="10526" y="45161"/>
                    <a:pt x="10490" y="45399"/>
                    <a:pt x="10490" y="45792"/>
                  </a:cubicBezTo>
                  <a:cubicBezTo>
                    <a:pt x="10490" y="46828"/>
                    <a:pt x="10657" y="48828"/>
                    <a:pt x="11752" y="50567"/>
                  </a:cubicBezTo>
                  <a:cubicBezTo>
                    <a:pt x="13109" y="52710"/>
                    <a:pt x="15467" y="53793"/>
                    <a:pt x="18717" y="53793"/>
                  </a:cubicBezTo>
                  <a:lnTo>
                    <a:pt x="19039" y="53793"/>
                  </a:lnTo>
                  <a:lnTo>
                    <a:pt x="19015" y="54115"/>
                  </a:lnTo>
                  <a:lnTo>
                    <a:pt x="19015" y="54139"/>
                  </a:lnTo>
                  <a:cubicBezTo>
                    <a:pt x="19015" y="54401"/>
                    <a:pt x="19062" y="55722"/>
                    <a:pt x="19848" y="56984"/>
                  </a:cubicBezTo>
                  <a:cubicBezTo>
                    <a:pt x="20884" y="58639"/>
                    <a:pt x="22682" y="59473"/>
                    <a:pt x="25230" y="59473"/>
                  </a:cubicBezTo>
                  <a:lnTo>
                    <a:pt x="25480" y="59473"/>
                  </a:lnTo>
                  <a:lnTo>
                    <a:pt x="25527" y="59711"/>
                  </a:lnTo>
                  <a:cubicBezTo>
                    <a:pt x="25527" y="59723"/>
                    <a:pt x="25825" y="61306"/>
                    <a:pt x="26861" y="62854"/>
                  </a:cubicBezTo>
                  <a:cubicBezTo>
                    <a:pt x="28242" y="64890"/>
                    <a:pt x="30219" y="65926"/>
                    <a:pt x="32743" y="65926"/>
                  </a:cubicBezTo>
                  <a:lnTo>
                    <a:pt x="79832" y="65926"/>
                  </a:lnTo>
                  <a:cubicBezTo>
                    <a:pt x="82344" y="65926"/>
                    <a:pt x="84321" y="64902"/>
                    <a:pt x="85714" y="62854"/>
                  </a:cubicBezTo>
                  <a:cubicBezTo>
                    <a:pt x="86749" y="61306"/>
                    <a:pt x="87047" y="59723"/>
                    <a:pt x="87047" y="59711"/>
                  </a:cubicBezTo>
                  <a:lnTo>
                    <a:pt x="87095" y="59473"/>
                  </a:lnTo>
                  <a:lnTo>
                    <a:pt x="87345" y="59473"/>
                  </a:lnTo>
                  <a:cubicBezTo>
                    <a:pt x="93357" y="59473"/>
                    <a:pt x="93536" y="54686"/>
                    <a:pt x="93536" y="54139"/>
                  </a:cubicBezTo>
                  <a:lnTo>
                    <a:pt x="93536" y="54115"/>
                  </a:lnTo>
                  <a:lnTo>
                    <a:pt x="93524" y="53793"/>
                  </a:lnTo>
                  <a:lnTo>
                    <a:pt x="93834" y="53793"/>
                  </a:lnTo>
                  <a:cubicBezTo>
                    <a:pt x="97096" y="53793"/>
                    <a:pt x="99441" y="52710"/>
                    <a:pt x="100799" y="50567"/>
                  </a:cubicBezTo>
                  <a:cubicBezTo>
                    <a:pt x="101906" y="48828"/>
                    <a:pt x="102061" y="46828"/>
                    <a:pt x="102061" y="45792"/>
                  </a:cubicBezTo>
                  <a:cubicBezTo>
                    <a:pt x="102061" y="45388"/>
                    <a:pt x="102037" y="45149"/>
                    <a:pt x="102037" y="45149"/>
                  </a:cubicBezTo>
                  <a:lnTo>
                    <a:pt x="102001" y="44828"/>
                  </a:lnTo>
                  <a:lnTo>
                    <a:pt x="102335" y="44828"/>
                  </a:lnTo>
                  <a:cubicBezTo>
                    <a:pt x="105633" y="44828"/>
                    <a:pt x="108347" y="40661"/>
                    <a:pt x="109764" y="36755"/>
                  </a:cubicBezTo>
                  <a:cubicBezTo>
                    <a:pt x="110598" y="34446"/>
                    <a:pt x="111848" y="33410"/>
                    <a:pt x="112574" y="32957"/>
                  </a:cubicBezTo>
                  <a:cubicBezTo>
                    <a:pt x="111848" y="32517"/>
                    <a:pt x="110598" y="31469"/>
                    <a:pt x="109764" y="29171"/>
                  </a:cubicBezTo>
                  <a:cubicBezTo>
                    <a:pt x="108347" y="25266"/>
                    <a:pt x="105657" y="21099"/>
                    <a:pt x="102335" y="21099"/>
                  </a:cubicBezTo>
                  <a:lnTo>
                    <a:pt x="102001" y="21099"/>
                  </a:lnTo>
                  <a:lnTo>
                    <a:pt x="102037" y="20777"/>
                  </a:lnTo>
                  <a:cubicBezTo>
                    <a:pt x="102037" y="20765"/>
                    <a:pt x="102061" y="20515"/>
                    <a:pt x="102061" y="20134"/>
                  </a:cubicBezTo>
                  <a:cubicBezTo>
                    <a:pt x="102061" y="19087"/>
                    <a:pt x="101906" y="17098"/>
                    <a:pt x="100799" y="15360"/>
                  </a:cubicBezTo>
                  <a:cubicBezTo>
                    <a:pt x="99441" y="13217"/>
                    <a:pt x="97096" y="12122"/>
                    <a:pt x="93834" y="12122"/>
                  </a:cubicBezTo>
                  <a:lnTo>
                    <a:pt x="93524" y="12122"/>
                  </a:lnTo>
                  <a:lnTo>
                    <a:pt x="93536" y="11812"/>
                  </a:lnTo>
                  <a:lnTo>
                    <a:pt x="93536" y="11788"/>
                  </a:lnTo>
                  <a:cubicBezTo>
                    <a:pt x="93536" y="11229"/>
                    <a:pt x="93369" y="6454"/>
                    <a:pt x="87345" y="6454"/>
                  </a:cubicBezTo>
                  <a:lnTo>
                    <a:pt x="87095" y="6454"/>
                  </a:lnTo>
                  <a:lnTo>
                    <a:pt x="87047" y="6216"/>
                  </a:lnTo>
                  <a:cubicBezTo>
                    <a:pt x="87047" y="6204"/>
                    <a:pt x="86749" y="4621"/>
                    <a:pt x="85714" y="3073"/>
                  </a:cubicBezTo>
                  <a:cubicBezTo>
                    <a:pt x="84321" y="1037"/>
                    <a:pt x="82344" y="1"/>
                    <a:pt x="79832" y="1"/>
                  </a:cubicBezTo>
                  <a:close/>
                </a:path>
              </a:pathLst>
            </a:custGeom>
            <a:gradFill>
              <a:gsLst>
                <a:gs pos="0">
                  <a:schemeClr val="accent3"/>
                </a:gs>
                <a:gs pos="100000">
                  <a:schemeClr val="accent4"/>
                </a:gs>
              </a:gsLst>
              <a:lin ang="5400012" scaled="0"/>
            </a:gradFill>
            <a:ln>
              <a:noFill/>
            </a:ln>
            <a:effectLst>
              <a:outerShdw blurRad="257175" dist="171450" dir="5520000" algn="bl" rotWithShape="0">
                <a:srgbClr val="CEA37C">
                  <a:alpha val="4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02" name="Google Shape;902;p22"/>
            <p:cNvGrpSpPr/>
            <p:nvPr/>
          </p:nvGrpSpPr>
          <p:grpSpPr>
            <a:xfrm>
              <a:off x="1184751" y="-307656"/>
              <a:ext cx="6822196" cy="4063363"/>
              <a:chOff x="5930800" y="-1718525"/>
              <a:chExt cx="2767625" cy="1649025"/>
            </a:xfrm>
          </p:grpSpPr>
          <p:sp>
            <p:nvSpPr>
              <p:cNvPr id="903" name="Google Shape;903;p22"/>
              <p:cNvSpPr/>
              <p:nvPr/>
            </p:nvSpPr>
            <p:spPr>
              <a:xfrm>
                <a:off x="6389475" y="-1500650"/>
                <a:ext cx="311975" cy="305425"/>
              </a:xfrm>
              <a:custGeom>
                <a:avLst/>
                <a:gdLst/>
                <a:ahLst/>
                <a:cxnLst/>
                <a:rect l="l" t="t" r="r" b="b"/>
                <a:pathLst>
                  <a:path w="12479" h="12217" extrusionOk="0">
                    <a:moveTo>
                      <a:pt x="4084" y="1084"/>
                    </a:moveTo>
                    <a:lnTo>
                      <a:pt x="5942" y="2132"/>
                    </a:lnTo>
                    <a:lnTo>
                      <a:pt x="5942" y="5299"/>
                    </a:lnTo>
                    <a:lnTo>
                      <a:pt x="3561" y="2989"/>
                    </a:lnTo>
                    <a:lnTo>
                      <a:pt x="4084" y="1084"/>
                    </a:lnTo>
                    <a:close/>
                    <a:moveTo>
                      <a:pt x="8394" y="1036"/>
                    </a:moveTo>
                    <a:lnTo>
                      <a:pt x="8954" y="3049"/>
                    </a:lnTo>
                    <a:lnTo>
                      <a:pt x="6644" y="5299"/>
                    </a:lnTo>
                    <a:lnTo>
                      <a:pt x="6644" y="2025"/>
                    </a:lnTo>
                    <a:lnTo>
                      <a:pt x="8394" y="1036"/>
                    </a:lnTo>
                    <a:close/>
                    <a:moveTo>
                      <a:pt x="3132" y="3525"/>
                    </a:moveTo>
                    <a:lnTo>
                      <a:pt x="5442" y="5775"/>
                    </a:lnTo>
                    <a:lnTo>
                      <a:pt x="2072" y="5775"/>
                    </a:lnTo>
                    <a:lnTo>
                      <a:pt x="1060" y="4061"/>
                    </a:lnTo>
                    <a:lnTo>
                      <a:pt x="3132" y="3525"/>
                    </a:lnTo>
                    <a:close/>
                    <a:moveTo>
                      <a:pt x="9514" y="3465"/>
                    </a:moveTo>
                    <a:lnTo>
                      <a:pt x="11478" y="3965"/>
                    </a:lnTo>
                    <a:lnTo>
                      <a:pt x="10407" y="5775"/>
                    </a:lnTo>
                    <a:lnTo>
                      <a:pt x="7132" y="5775"/>
                    </a:lnTo>
                    <a:lnTo>
                      <a:pt x="9514" y="3465"/>
                    </a:lnTo>
                    <a:close/>
                    <a:moveTo>
                      <a:pt x="10514" y="6454"/>
                    </a:moveTo>
                    <a:lnTo>
                      <a:pt x="11526" y="8168"/>
                    </a:lnTo>
                    <a:lnTo>
                      <a:pt x="9454" y="8704"/>
                    </a:lnTo>
                    <a:lnTo>
                      <a:pt x="7144" y="6454"/>
                    </a:lnTo>
                    <a:close/>
                    <a:moveTo>
                      <a:pt x="5442" y="6454"/>
                    </a:moveTo>
                    <a:lnTo>
                      <a:pt x="3060" y="8763"/>
                    </a:lnTo>
                    <a:lnTo>
                      <a:pt x="1096" y="8252"/>
                    </a:lnTo>
                    <a:lnTo>
                      <a:pt x="2168" y="6454"/>
                    </a:lnTo>
                    <a:close/>
                    <a:moveTo>
                      <a:pt x="6644" y="6954"/>
                    </a:moveTo>
                    <a:lnTo>
                      <a:pt x="9026" y="9252"/>
                    </a:lnTo>
                    <a:lnTo>
                      <a:pt x="8502" y="11157"/>
                    </a:lnTo>
                    <a:lnTo>
                      <a:pt x="6644" y="10121"/>
                    </a:lnTo>
                    <a:lnTo>
                      <a:pt x="6644" y="6954"/>
                    </a:lnTo>
                    <a:close/>
                    <a:moveTo>
                      <a:pt x="5942" y="6930"/>
                    </a:moveTo>
                    <a:lnTo>
                      <a:pt x="5942" y="10204"/>
                    </a:lnTo>
                    <a:lnTo>
                      <a:pt x="4192" y="11192"/>
                    </a:lnTo>
                    <a:lnTo>
                      <a:pt x="3632" y="9180"/>
                    </a:lnTo>
                    <a:lnTo>
                      <a:pt x="5942" y="6930"/>
                    </a:lnTo>
                    <a:close/>
                    <a:moveTo>
                      <a:pt x="8847" y="1"/>
                    </a:moveTo>
                    <a:lnTo>
                      <a:pt x="8216" y="358"/>
                    </a:lnTo>
                    <a:lnTo>
                      <a:pt x="6216" y="1465"/>
                    </a:lnTo>
                    <a:lnTo>
                      <a:pt x="4275" y="382"/>
                    </a:lnTo>
                    <a:lnTo>
                      <a:pt x="3656" y="24"/>
                    </a:lnTo>
                    <a:lnTo>
                      <a:pt x="3453" y="715"/>
                    </a:lnTo>
                    <a:lnTo>
                      <a:pt x="2858" y="2882"/>
                    </a:lnTo>
                    <a:lnTo>
                      <a:pt x="703" y="3453"/>
                    </a:lnTo>
                    <a:lnTo>
                      <a:pt x="1" y="3632"/>
                    </a:lnTo>
                    <a:lnTo>
                      <a:pt x="382" y="4239"/>
                    </a:lnTo>
                    <a:lnTo>
                      <a:pt x="1536" y="6192"/>
                    </a:lnTo>
                    <a:lnTo>
                      <a:pt x="417" y="8061"/>
                    </a:lnTo>
                    <a:lnTo>
                      <a:pt x="48" y="8680"/>
                    </a:lnTo>
                    <a:lnTo>
                      <a:pt x="751" y="8859"/>
                    </a:lnTo>
                    <a:lnTo>
                      <a:pt x="2977" y="9430"/>
                    </a:lnTo>
                    <a:lnTo>
                      <a:pt x="3561" y="11538"/>
                    </a:lnTo>
                    <a:lnTo>
                      <a:pt x="3751" y="12216"/>
                    </a:lnTo>
                    <a:lnTo>
                      <a:pt x="4382" y="11859"/>
                    </a:lnTo>
                    <a:lnTo>
                      <a:pt x="6394" y="10740"/>
                    </a:lnTo>
                    <a:lnTo>
                      <a:pt x="8323" y="11835"/>
                    </a:lnTo>
                    <a:lnTo>
                      <a:pt x="8954" y="12192"/>
                    </a:lnTo>
                    <a:lnTo>
                      <a:pt x="9145" y="11502"/>
                    </a:lnTo>
                    <a:lnTo>
                      <a:pt x="9740" y="9335"/>
                    </a:lnTo>
                    <a:lnTo>
                      <a:pt x="11895" y="8763"/>
                    </a:lnTo>
                    <a:lnTo>
                      <a:pt x="12478" y="8621"/>
                    </a:lnTo>
                    <a:lnTo>
                      <a:pt x="12478" y="8359"/>
                    </a:lnTo>
                    <a:lnTo>
                      <a:pt x="12240" y="7978"/>
                    </a:lnTo>
                    <a:lnTo>
                      <a:pt x="11073" y="6025"/>
                    </a:lnTo>
                    <a:lnTo>
                      <a:pt x="12193" y="4156"/>
                    </a:lnTo>
                    <a:lnTo>
                      <a:pt x="12466" y="3691"/>
                    </a:lnTo>
                    <a:lnTo>
                      <a:pt x="12466" y="3513"/>
                    </a:lnTo>
                    <a:lnTo>
                      <a:pt x="11847" y="3346"/>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22"/>
              <p:cNvSpPr/>
              <p:nvPr/>
            </p:nvSpPr>
            <p:spPr>
              <a:xfrm>
                <a:off x="6469850" y="-1717650"/>
                <a:ext cx="231600" cy="217325"/>
              </a:xfrm>
              <a:custGeom>
                <a:avLst/>
                <a:gdLst/>
                <a:ahLst/>
                <a:cxnLst/>
                <a:rect l="l" t="t" r="r" b="b"/>
                <a:pathLst>
                  <a:path w="9264" h="8693" extrusionOk="0">
                    <a:moveTo>
                      <a:pt x="9251" y="1"/>
                    </a:moveTo>
                    <a:cubicBezTo>
                      <a:pt x="8692" y="49"/>
                      <a:pt x="8192" y="132"/>
                      <a:pt x="7704" y="263"/>
                    </a:cubicBezTo>
                    <a:lnTo>
                      <a:pt x="8263" y="418"/>
                    </a:lnTo>
                    <a:lnTo>
                      <a:pt x="7192" y="2215"/>
                    </a:lnTo>
                    <a:lnTo>
                      <a:pt x="4644" y="2215"/>
                    </a:lnTo>
                    <a:cubicBezTo>
                      <a:pt x="4453" y="2430"/>
                      <a:pt x="4275" y="2668"/>
                      <a:pt x="4108" y="2906"/>
                    </a:cubicBezTo>
                    <a:lnTo>
                      <a:pt x="7299" y="2906"/>
                    </a:lnTo>
                    <a:lnTo>
                      <a:pt x="8311" y="4609"/>
                    </a:lnTo>
                    <a:lnTo>
                      <a:pt x="6239" y="5144"/>
                    </a:lnTo>
                    <a:lnTo>
                      <a:pt x="4036" y="3001"/>
                    </a:lnTo>
                    <a:cubicBezTo>
                      <a:pt x="4025" y="3025"/>
                      <a:pt x="4013" y="3037"/>
                      <a:pt x="3989" y="3061"/>
                    </a:cubicBezTo>
                    <a:cubicBezTo>
                      <a:pt x="3870" y="3239"/>
                      <a:pt x="3751" y="3442"/>
                      <a:pt x="3655" y="3620"/>
                    </a:cubicBezTo>
                    <a:lnTo>
                      <a:pt x="5811" y="5704"/>
                    </a:lnTo>
                    <a:lnTo>
                      <a:pt x="5287" y="7609"/>
                    </a:lnTo>
                    <a:lnTo>
                      <a:pt x="3429" y="6561"/>
                    </a:lnTo>
                    <a:lnTo>
                      <a:pt x="3429" y="4037"/>
                    </a:lnTo>
                    <a:cubicBezTo>
                      <a:pt x="3024" y="4823"/>
                      <a:pt x="2822" y="5525"/>
                      <a:pt x="2727" y="5906"/>
                    </a:cubicBezTo>
                    <a:lnTo>
                      <a:pt x="2727" y="6656"/>
                    </a:lnTo>
                    <a:lnTo>
                      <a:pt x="977" y="7633"/>
                    </a:lnTo>
                    <a:lnTo>
                      <a:pt x="691" y="6597"/>
                    </a:lnTo>
                    <a:cubicBezTo>
                      <a:pt x="453" y="6633"/>
                      <a:pt x="215" y="6704"/>
                      <a:pt x="0" y="6764"/>
                    </a:cubicBezTo>
                    <a:lnTo>
                      <a:pt x="346" y="8002"/>
                    </a:lnTo>
                    <a:lnTo>
                      <a:pt x="536" y="8692"/>
                    </a:lnTo>
                    <a:lnTo>
                      <a:pt x="1167" y="8335"/>
                    </a:lnTo>
                    <a:lnTo>
                      <a:pt x="3179" y="7216"/>
                    </a:lnTo>
                    <a:lnTo>
                      <a:pt x="5108" y="8300"/>
                    </a:lnTo>
                    <a:lnTo>
                      <a:pt x="5739" y="8657"/>
                    </a:lnTo>
                    <a:lnTo>
                      <a:pt x="5930" y="7978"/>
                    </a:lnTo>
                    <a:lnTo>
                      <a:pt x="6525" y="5799"/>
                    </a:lnTo>
                    <a:lnTo>
                      <a:pt x="8680" y="5240"/>
                    </a:lnTo>
                    <a:lnTo>
                      <a:pt x="9263" y="5085"/>
                    </a:lnTo>
                    <a:lnTo>
                      <a:pt x="9263" y="4835"/>
                    </a:lnTo>
                    <a:lnTo>
                      <a:pt x="9025" y="4454"/>
                    </a:lnTo>
                    <a:lnTo>
                      <a:pt x="7858" y="2501"/>
                    </a:lnTo>
                    <a:lnTo>
                      <a:pt x="8978" y="620"/>
                    </a:lnTo>
                    <a:lnTo>
                      <a:pt x="9251" y="144"/>
                    </a:lnTo>
                    <a:lnTo>
                      <a:pt x="9251"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5" name="Google Shape;905;p22"/>
              <p:cNvSpPr/>
              <p:nvPr/>
            </p:nvSpPr>
            <p:spPr>
              <a:xfrm>
                <a:off x="6160275" y="-1414625"/>
                <a:ext cx="225650" cy="220875"/>
              </a:xfrm>
              <a:custGeom>
                <a:avLst/>
                <a:gdLst/>
                <a:ahLst/>
                <a:cxnLst/>
                <a:rect l="l" t="t" r="r" b="b"/>
                <a:pathLst>
                  <a:path w="9026" h="8835" extrusionOk="0">
                    <a:moveTo>
                      <a:pt x="6990" y="3013"/>
                    </a:moveTo>
                    <a:lnTo>
                      <a:pt x="8002" y="4727"/>
                    </a:lnTo>
                    <a:lnTo>
                      <a:pt x="5930" y="5263"/>
                    </a:lnTo>
                    <a:lnTo>
                      <a:pt x="3620" y="3013"/>
                    </a:lnTo>
                    <a:close/>
                    <a:moveTo>
                      <a:pt x="3120" y="3513"/>
                    </a:moveTo>
                    <a:lnTo>
                      <a:pt x="5501" y="5811"/>
                    </a:lnTo>
                    <a:lnTo>
                      <a:pt x="4978" y="7716"/>
                    </a:lnTo>
                    <a:lnTo>
                      <a:pt x="3120" y="6680"/>
                    </a:lnTo>
                    <a:lnTo>
                      <a:pt x="3120" y="3513"/>
                    </a:lnTo>
                    <a:close/>
                    <a:moveTo>
                      <a:pt x="8549" y="0"/>
                    </a:moveTo>
                    <a:lnTo>
                      <a:pt x="8549" y="12"/>
                    </a:lnTo>
                    <a:lnTo>
                      <a:pt x="8240" y="12"/>
                    </a:lnTo>
                    <a:cubicBezTo>
                      <a:pt x="7585" y="12"/>
                      <a:pt x="6966" y="48"/>
                      <a:pt x="6394" y="143"/>
                    </a:cubicBezTo>
                    <a:lnTo>
                      <a:pt x="7954" y="548"/>
                    </a:lnTo>
                    <a:lnTo>
                      <a:pt x="6883" y="2346"/>
                    </a:lnTo>
                    <a:lnTo>
                      <a:pt x="3608" y="2346"/>
                    </a:lnTo>
                    <a:lnTo>
                      <a:pt x="5751" y="262"/>
                    </a:lnTo>
                    <a:lnTo>
                      <a:pt x="5751" y="262"/>
                    </a:lnTo>
                    <a:cubicBezTo>
                      <a:pt x="5228" y="381"/>
                      <a:pt x="4739" y="536"/>
                      <a:pt x="4275" y="727"/>
                    </a:cubicBezTo>
                    <a:lnTo>
                      <a:pt x="3096" y="1870"/>
                    </a:lnTo>
                    <a:lnTo>
                      <a:pt x="3096" y="1370"/>
                    </a:lnTo>
                    <a:cubicBezTo>
                      <a:pt x="2442" y="1810"/>
                      <a:pt x="1882" y="2382"/>
                      <a:pt x="1418" y="3048"/>
                    </a:cubicBezTo>
                    <a:lnTo>
                      <a:pt x="1894" y="3048"/>
                    </a:lnTo>
                    <a:lnTo>
                      <a:pt x="822" y="4084"/>
                    </a:lnTo>
                    <a:cubicBezTo>
                      <a:pt x="596" y="4584"/>
                      <a:pt x="417" y="5084"/>
                      <a:pt x="298" y="5561"/>
                    </a:cubicBezTo>
                    <a:lnTo>
                      <a:pt x="2382" y="3537"/>
                    </a:lnTo>
                    <a:lnTo>
                      <a:pt x="2382" y="6811"/>
                    </a:lnTo>
                    <a:lnTo>
                      <a:pt x="632" y="7799"/>
                    </a:lnTo>
                    <a:lnTo>
                      <a:pt x="179" y="6156"/>
                    </a:lnTo>
                    <a:cubicBezTo>
                      <a:pt x="48" y="6918"/>
                      <a:pt x="1" y="7573"/>
                      <a:pt x="1" y="8049"/>
                    </a:cubicBezTo>
                    <a:lnTo>
                      <a:pt x="1" y="8168"/>
                    </a:lnTo>
                    <a:lnTo>
                      <a:pt x="179" y="8835"/>
                    </a:lnTo>
                    <a:lnTo>
                      <a:pt x="810" y="8478"/>
                    </a:lnTo>
                    <a:lnTo>
                      <a:pt x="2823" y="7358"/>
                    </a:lnTo>
                    <a:lnTo>
                      <a:pt x="4751" y="8454"/>
                    </a:lnTo>
                    <a:lnTo>
                      <a:pt x="5382" y="8811"/>
                    </a:lnTo>
                    <a:lnTo>
                      <a:pt x="5573" y="8120"/>
                    </a:lnTo>
                    <a:lnTo>
                      <a:pt x="6168" y="5954"/>
                    </a:lnTo>
                    <a:lnTo>
                      <a:pt x="8323" y="5382"/>
                    </a:lnTo>
                    <a:lnTo>
                      <a:pt x="9026" y="5203"/>
                    </a:lnTo>
                    <a:lnTo>
                      <a:pt x="8669" y="4596"/>
                    </a:lnTo>
                    <a:lnTo>
                      <a:pt x="7537" y="2596"/>
                    </a:lnTo>
                    <a:lnTo>
                      <a:pt x="8657" y="727"/>
                    </a:lnTo>
                    <a:lnTo>
                      <a:pt x="9014" y="108"/>
                    </a:lnTo>
                    <a:lnTo>
                      <a:pt x="8549"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6" name="Google Shape;906;p22"/>
              <p:cNvSpPr/>
              <p:nvPr/>
            </p:nvSpPr>
            <p:spPr>
              <a:xfrm>
                <a:off x="7018425" y="-1500650"/>
                <a:ext cx="311675" cy="305425"/>
              </a:xfrm>
              <a:custGeom>
                <a:avLst/>
                <a:gdLst/>
                <a:ahLst/>
                <a:cxnLst/>
                <a:rect l="l" t="t" r="r" b="b"/>
                <a:pathLst>
                  <a:path w="12467" h="12217" extrusionOk="0">
                    <a:moveTo>
                      <a:pt x="4072" y="1084"/>
                    </a:moveTo>
                    <a:lnTo>
                      <a:pt x="5942" y="2132"/>
                    </a:lnTo>
                    <a:lnTo>
                      <a:pt x="5942" y="5299"/>
                    </a:lnTo>
                    <a:lnTo>
                      <a:pt x="3560" y="2989"/>
                    </a:lnTo>
                    <a:lnTo>
                      <a:pt x="4072" y="1084"/>
                    </a:lnTo>
                    <a:close/>
                    <a:moveTo>
                      <a:pt x="8394" y="1036"/>
                    </a:moveTo>
                    <a:lnTo>
                      <a:pt x="8942" y="3049"/>
                    </a:lnTo>
                    <a:lnTo>
                      <a:pt x="6632" y="5299"/>
                    </a:lnTo>
                    <a:lnTo>
                      <a:pt x="6632" y="2025"/>
                    </a:lnTo>
                    <a:lnTo>
                      <a:pt x="8394" y="1036"/>
                    </a:lnTo>
                    <a:close/>
                    <a:moveTo>
                      <a:pt x="3120" y="3525"/>
                    </a:moveTo>
                    <a:lnTo>
                      <a:pt x="5430" y="5775"/>
                    </a:lnTo>
                    <a:lnTo>
                      <a:pt x="2072" y="5775"/>
                    </a:lnTo>
                    <a:lnTo>
                      <a:pt x="1060" y="4061"/>
                    </a:lnTo>
                    <a:lnTo>
                      <a:pt x="3120" y="3525"/>
                    </a:lnTo>
                    <a:close/>
                    <a:moveTo>
                      <a:pt x="9514" y="3465"/>
                    </a:moveTo>
                    <a:lnTo>
                      <a:pt x="11478" y="3965"/>
                    </a:lnTo>
                    <a:lnTo>
                      <a:pt x="10407" y="5775"/>
                    </a:lnTo>
                    <a:lnTo>
                      <a:pt x="7132" y="5775"/>
                    </a:lnTo>
                    <a:lnTo>
                      <a:pt x="9514" y="3465"/>
                    </a:lnTo>
                    <a:close/>
                    <a:moveTo>
                      <a:pt x="10502" y="6454"/>
                    </a:moveTo>
                    <a:lnTo>
                      <a:pt x="11514" y="8168"/>
                    </a:lnTo>
                    <a:lnTo>
                      <a:pt x="9454" y="8704"/>
                    </a:lnTo>
                    <a:lnTo>
                      <a:pt x="7144" y="6454"/>
                    </a:lnTo>
                    <a:close/>
                    <a:moveTo>
                      <a:pt x="5430" y="6454"/>
                    </a:moveTo>
                    <a:lnTo>
                      <a:pt x="3048" y="8763"/>
                    </a:lnTo>
                    <a:lnTo>
                      <a:pt x="1084" y="8252"/>
                    </a:lnTo>
                    <a:lnTo>
                      <a:pt x="2156" y="6454"/>
                    </a:lnTo>
                    <a:close/>
                    <a:moveTo>
                      <a:pt x="6632" y="6954"/>
                    </a:moveTo>
                    <a:lnTo>
                      <a:pt x="9014" y="9252"/>
                    </a:lnTo>
                    <a:lnTo>
                      <a:pt x="8502" y="11157"/>
                    </a:lnTo>
                    <a:lnTo>
                      <a:pt x="6632" y="10121"/>
                    </a:lnTo>
                    <a:lnTo>
                      <a:pt x="6632" y="6954"/>
                    </a:lnTo>
                    <a:close/>
                    <a:moveTo>
                      <a:pt x="5942" y="6930"/>
                    </a:moveTo>
                    <a:lnTo>
                      <a:pt x="5942" y="10204"/>
                    </a:lnTo>
                    <a:lnTo>
                      <a:pt x="4180" y="11192"/>
                    </a:lnTo>
                    <a:lnTo>
                      <a:pt x="3632" y="9180"/>
                    </a:lnTo>
                    <a:lnTo>
                      <a:pt x="5942" y="6930"/>
                    </a:lnTo>
                    <a:close/>
                    <a:moveTo>
                      <a:pt x="8835" y="1"/>
                    </a:moveTo>
                    <a:lnTo>
                      <a:pt x="8216" y="358"/>
                    </a:lnTo>
                    <a:lnTo>
                      <a:pt x="6204" y="1465"/>
                    </a:lnTo>
                    <a:lnTo>
                      <a:pt x="4275" y="382"/>
                    </a:lnTo>
                    <a:lnTo>
                      <a:pt x="3644" y="24"/>
                    </a:lnTo>
                    <a:lnTo>
                      <a:pt x="3453" y="715"/>
                    </a:lnTo>
                    <a:lnTo>
                      <a:pt x="2858" y="2882"/>
                    </a:lnTo>
                    <a:lnTo>
                      <a:pt x="703" y="3453"/>
                    </a:lnTo>
                    <a:lnTo>
                      <a:pt x="0" y="3632"/>
                    </a:lnTo>
                    <a:lnTo>
                      <a:pt x="370" y="4239"/>
                    </a:lnTo>
                    <a:lnTo>
                      <a:pt x="1536" y="6192"/>
                    </a:lnTo>
                    <a:lnTo>
                      <a:pt x="417" y="8061"/>
                    </a:lnTo>
                    <a:lnTo>
                      <a:pt x="48" y="8680"/>
                    </a:lnTo>
                    <a:lnTo>
                      <a:pt x="739" y="8859"/>
                    </a:lnTo>
                    <a:lnTo>
                      <a:pt x="2977" y="9430"/>
                    </a:lnTo>
                    <a:lnTo>
                      <a:pt x="3560" y="11538"/>
                    </a:lnTo>
                    <a:lnTo>
                      <a:pt x="3751" y="12216"/>
                    </a:lnTo>
                    <a:lnTo>
                      <a:pt x="4370" y="11859"/>
                    </a:lnTo>
                    <a:lnTo>
                      <a:pt x="6382" y="10740"/>
                    </a:lnTo>
                    <a:lnTo>
                      <a:pt x="8323" y="11835"/>
                    </a:lnTo>
                    <a:lnTo>
                      <a:pt x="8942" y="12192"/>
                    </a:lnTo>
                    <a:lnTo>
                      <a:pt x="9133" y="11502"/>
                    </a:lnTo>
                    <a:lnTo>
                      <a:pt x="9728" y="9335"/>
                    </a:lnTo>
                    <a:lnTo>
                      <a:pt x="11895" y="8763"/>
                    </a:lnTo>
                    <a:lnTo>
                      <a:pt x="12466" y="8621"/>
                    </a:lnTo>
                    <a:lnTo>
                      <a:pt x="12466" y="8359"/>
                    </a:lnTo>
                    <a:lnTo>
                      <a:pt x="12228" y="7978"/>
                    </a:lnTo>
                    <a:lnTo>
                      <a:pt x="11073" y="6025"/>
                    </a:lnTo>
                    <a:lnTo>
                      <a:pt x="12192" y="4156"/>
                    </a:lnTo>
                    <a:lnTo>
                      <a:pt x="12454" y="3691"/>
                    </a:lnTo>
                    <a:lnTo>
                      <a:pt x="12454" y="3513"/>
                    </a:lnTo>
                    <a:lnTo>
                      <a:pt x="11847" y="3346"/>
                    </a:lnTo>
                    <a:lnTo>
                      <a:pt x="9609" y="2775"/>
                    </a:lnTo>
                    <a:lnTo>
                      <a:pt x="9037" y="679"/>
                    </a:lnTo>
                    <a:lnTo>
                      <a:pt x="883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22"/>
              <p:cNvSpPr/>
              <p:nvPr/>
            </p:nvSpPr>
            <p:spPr>
              <a:xfrm>
                <a:off x="7018125" y="-1717950"/>
                <a:ext cx="311675" cy="217325"/>
              </a:xfrm>
              <a:custGeom>
                <a:avLst/>
                <a:gdLst/>
                <a:ahLst/>
                <a:cxnLst/>
                <a:rect l="l" t="t" r="r" b="b"/>
                <a:pathLst>
                  <a:path w="12467" h="8693" extrusionOk="0">
                    <a:moveTo>
                      <a:pt x="10514" y="2918"/>
                    </a:moveTo>
                    <a:lnTo>
                      <a:pt x="11526" y="4621"/>
                    </a:lnTo>
                    <a:lnTo>
                      <a:pt x="9466" y="5156"/>
                    </a:lnTo>
                    <a:lnTo>
                      <a:pt x="7156" y="2918"/>
                    </a:lnTo>
                    <a:close/>
                    <a:moveTo>
                      <a:pt x="5442" y="2918"/>
                    </a:moveTo>
                    <a:lnTo>
                      <a:pt x="3060" y="5216"/>
                    </a:lnTo>
                    <a:lnTo>
                      <a:pt x="1096" y="4716"/>
                    </a:lnTo>
                    <a:lnTo>
                      <a:pt x="2168" y="2918"/>
                    </a:lnTo>
                    <a:close/>
                    <a:moveTo>
                      <a:pt x="6644" y="3406"/>
                    </a:moveTo>
                    <a:lnTo>
                      <a:pt x="9026" y="5716"/>
                    </a:lnTo>
                    <a:lnTo>
                      <a:pt x="8514" y="7621"/>
                    </a:lnTo>
                    <a:lnTo>
                      <a:pt x="6644" y="6573"/>
                    </a:lnTo>
                    <a:lnTo>
                      <a:pt x="6644" y="3406"/>
                    </a:lnTo>
                    <a:close/>
                    <a:moveTo>
                      <a:pt x="5954" y="3394"/>
                    </a:moveTo>
                    <a:lnTo>
                      <a:pt x="5954" y="6668"/>
                    </a:lnTo>
                    <a:lnTo>
                      <a:pt x="4192" y="7645"/>
                    </a:lnTo>
                    <a:lnTo>
                      <a:pt x="3644" y="5633"/>
                    </a:lnTo>
                    <a:lnTo>
                      <a:pt x="5954" y="3394"/>
                    </a:lnTo>
                    <a:close/>
                    <a:moveTo>
                      <a:pt x="417" y="1"/>
                    </a:moveTo>
                    <a:lnTo>
                      <a:pt x="1" y="96"/>
                    </a:lnTo>
                    <a:lnTo>
                      <a:pt x="370" y="715"/>
                    </a:lnTo>
                    <a:lnTo>
                      <a:pt x="1525" y="2656"/>
                    </a:lnTo>
                    <a:lnTo>
                      <a:pt x="417" y="4537"/>
                    </a:lnTo>
                    <a:lnTo>
                      <a:pt x="36" y="5144"/>
                    </a:lnTo>
                    <a:lnTo>
                      <a:pt x="739" y="5323"/>
                    </a:lnTo>
                    <a:lnTo>
                      <a:pt x="2977" y="5906"/>
                    </a:lnTo>
                    <a:lnTo>
                      <a:pt x="3549" y="8002"/>
                    </a:lnTo>
                    <a:lnTo>
                      <a:pt x="3751" y="8693"/>
                    </a:lnTo>
                    <a:lnTo>
                      <a:pt x="4370" y="8335"/>
                    </a:lnTo>
                    <a:lnTo>
                      <a:pt x="6382" y="7216"/>
                    </a:lnTo>
                    <a:lnTo>
                      <a:pt x="8311" y="8300"/>
                    </a:lnTo>
                    <a:lnTo>
                      <a:pt x="8942" y="8657"/>
                    </a:lnTo>
                    <a:lnTo>
                      <a:pt x="9133" y="7978"/>
                    </a:lnTo>
                    <a:lnTo>
                      <a:pt x="9728" y="5799"/>
                    </a:lnTo>
                    <a:lnTo>
                      <a:pt x="11883" y="5240"/>
                    </a:lnTo>
                    <a:lnTo>
                      <a:pt x="12466" y="5085"/>
                    </a:lnTo>
                    <a:lnTo>
                      <a:pt x="12466" y="4835"/>
                    </a:lnTo>
                    <a:lnTo>
                      <a:pt x="12228" y="4442"/>
                    </a:lnTo>
                    <a:lnTo>
                      <a:pt x="11073" y="2501"/>
                    </a:lnTo>
                    <a:lnTo>
                      <a:pt x="12181" y="620"/>
                    </a:lnTo>
                    <a:lnTo>
                      <a:pt x="12466" y="156"/>
                    </a:lnTo>
                    <a:lnTo>
                      <a:pt x="12466" y="1"/>
                    </a:lnTo>
                    <a:lnTo>
                      <a:pt x="9776" y="1"/>
                    </a:lnTo>
                    <a:lnTo>
                      <a:pt x="11490" y="442"/>
                    </a:lnTo>
                    <a:lnTo>
                      <a:pt x="10419" y="2239"/>
                    </a:lnTo>
                    <a:lnTo>
                      <a:pt x="7144" y="2239"/>
                    </a:lnTo>
                    <a:lnTo>
                      <a:pt x="9442" y="1"/>
                    </a:lnTo>
                    <a:lnTo>
                      <a:pt x="8454" y="1"/>
                    </a:lnTo>
                    <a:lnTo>
                      <a:pt x="6632" y="1751"/>
                    </a:lnTo>
                    <a:lnTo>
                      <a:pt x="6632" y="1"/>
                    </a:lnTo>
                    <a:lnTo>
                      <a:pt x="5930" y="1"/>
                    </a:lnTo>
                    <a:lnTo>
                      <a:pt x="5930" y="1751"/>
                    </a:lnTo>
                    <a:lnTo>
                      <a:pt x="4120" y="1"/>
                    </a:lnTo>
                    <a:lnTo>
                      <a:pt x="3120" y="1"/>
                    </a:lnTo>
                    <a:lnTo>
                      <a:pt x="5430" y="2239"/>
                    </a:lnTo>
                    <a:lnTo>
                      <a:pt x="2060" y="2239"/>
                    </a:lnTo>
                    <a:lnTo>
                      <a:pt x="1048" y="537"/>
                    </a:lnTo>
                    <a:lnTo>
                      <a:pt x="3120"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22"/>
              <p:cNvSpPr/>
              <p:nvPr/>
            </p:nvSpPr>
            <p:spPr>
              <a:xfrm>
                <a:off x="6700525" y="-1500350"/>
                <a:ext cx="314950" cy="305425"/>
              </a:xfrm>
              <a:custGeom>
                <a:avLst/>
                <a:gdLst/>
                <a:ahLst/>
                <a:cxnLst/>
                <a:rect l="l" t="t" r="r" b="b"/>
                <a:pathLst>
                  <a:path w="12598" h="12217" extrusionOk="0">
                    <a:moveTo>
                      <a:pt x="4096" y="1072"/>
                    </a:moveTo>
                    <a:lnTo>
                      <a:pt x="5954" y="2120"/>
                    </a:lnTo>
                    <a:lnTo>
                      <a:pt x="5954" y="5287"/>
                    </a:lnTo>
                    <a:lnTo>
                      <a:pt x="3572" y="2977"/>
                    </a:lnTo>
                    <a:lnTo>
                      <a:pt x="4096" y="1072"/>
                    </a:lnTo>
                    <a:close/>
                    <a:moveTo>
                      <a:pt x="8418" y="1024"/>
                    </a:moveTo>
                    <a:lnTo>
                      <a:pt x="8966" y="3037"/>
                    </a:lnTo>
                    <a:lnTo>
                      <a:pt x="6656" y="5287"/>
                    </a:lnTo>
                    <a:lnTo>
                      <a:pt x="6656" y="2013"/>
                    </a:lnTo>
                    <a:lnTo>
                      <a:pt x="8418" y="1024"/>
                    </a:lnTo>
                    <a:close/>
                    <a:moveTo>
                      <a:pt x="3144" y="3513"/>
                    </a:moveTo>
                    <a:lnTo>
                      <a:pt x="5454" y="5763"/>
                    </a:lnTo>
                    <a:lnTo>
                      <a:pt x="2084" y="5763"/>
                    </a:lnTo>
                    <a:lnTo>
                      <a:pt x="1072" y="4049"/>
                    </a:lnTo>
                    <a:lnTo>
                      <a:pt x="3144" y="3513"/>
                    </a:lnTo>
                    <a:close/>
                    <a:moveTo>
                      <a:pt x="9526" y="3453"/>
                    </a:moveTo>
                    <a:lnTo>
                      <a:pt x="11490" y="3953"/>
                    </a:lnTo>
                    <a:lnTo>
                      <a:pt x="10419" y="5763"/>
                    </a:lnTo>
                    <a:lnTo>
                      <a:pt x="7144" y="5763"/>
                    </a:lnTo>
                    <a:lnTo>
                      <a:pt x="9526" y="3453"/>
                    </a:lnTo>
                    <a:close/>
                    <a:moveTo>
                      <a:pt x="10526" y="6442"/>
                    </a:moveTo>
                    <a:lnTo>
                      <a:pt x="11538" y="8156"/>
                    </a:lnTo>
                    <a:lnTo>
                      <a:pt x="9466" y="8692"/>
                    </a:lnTo>
                    <a:lnTo>
                      <a:pt x="7168" y="6442"/>
                    </a:lnTo>
                    <a:close/>
                    <a:moveTo>
                      <a:pt x="5454" y="6442"/>
                    </a:moveTo>
                    <a:lnTo>
                      <a:pt x="3072" y="8751"/>
                    </a:lnTo>
                    <a:lnTo>
                      <a:pt x="1108" y="8240"/>
                    </a:lnTo>
                    <a:lnTo>
                      <a:pt x="2179" y="6442"/>
                    </a:lnTo>
                    <a:close/>
                    <a:moveTo>
                      <a:pt x="6656" y="6942"/>
                    </a:moveTo>
                    <a:lnTo>
                      <a:pt x="9037" y="9240"/>
                    </a:lnTo>
                    <a:lnTo>
                      <a:pt x="8514" y="11145"/>
                    </a:lnTo>
                    <a:lnTo>
                      <a:pt x="6656" y="10109"/>
                    </a:lnTo>
                    <a:lnTo>
                      <a:pt x="6656" y="6942"/>
                    </a:lnTo>
                    <a:close/>
                    <a:moveTo>
                      <a:pt x="5954" y="6918"/>
                    </a:moveTo>
                    <a:lnTo>
                      <a:pt x="5954" y="10192"/>
                    </a:lnTo>
                    <a:lnTo>
                      <a:pt x="4204" y="11180"/>
                    </a:lnTo>
                    <a:lnTo>
                      <a:pt x="3656" y="9168"/>
                    </a:lnTo>
                    <a:lnTo>
                      <a:pt x="5954" y="6918"/>
                    </a:lnTo>
                    <a:close/>
                    <a:moveTo>
                      <a:pt x="8847" y="0"/>
                    </a:moveTo>
                    <a:lnTo>
                      <a:pt x="8216" y="358"/>
                    </a:lnTo>
                    <a:lnTo>
                      <a:pt x="6216" y="1477"/>
                    </a:lnTo>
                    <a:lnTo>
                      <a:pt x="4275" y="381"/>
                    </a:lnTo>
                    <a:lnTo>
                      <a:pt x="3656" y="24"/>
                    </a:lnTo>
                    <a:lnTo>
                      <a:pt x="3453" y="715"/>
                    </a:lnTo>
                    <a:lnTo>
                      <a:pt x="2858" y="2882"/>
                    </a:lnTo>
                    <a:lnTo>
                      <a:pt x="703" y="3453"/>
                    </a:lnTo>
                    <a:lnTo>
                      <a:pt x="1" y="3632"/>
                    </a:lnTo>
                    <a:lnTo>
                      <a:pt x="382" y="4239"/>
                    </a:lnTo>
                    <a:lnTo>
                      <a:pt x="1537" y="6192"/>
                    </a:lnTo>
                    <a:lnTo>
                      <a:pt x="417" y="8073"/>
                    </a:lnTo>
                    <a:lnTo>
                      <a:pt x="48" y="8680"/>
                    </a:lnTo>
                    <a:lnTo>
                      <a:pt x="751" y="8859"/>
                    </a:lnTo>
                    <a:lnTo>
                      <a:pt x="2977" y="9442"/>
                    </a:lnTo>
                    <a:lnTo>
                      <a:pt x="3561" y="11538"/>
                    </a:lnTo>
                    <a:lnTo>
                      <a:pt x="3751" y="12216"/>
                    </a:lnTo>
                    <a:lnTo>
                      <a:pt x="4382" y="11859"/>
                    </a:lnTo>
                    <a:lnTo>
                      <a:pt x="6394" y="10752"/>
                    </a:lnTo>
                    <a:lnTo>
                      <a:pt x="8323" y="11835"/>
                    </a:lnTo>
                    <a:lnTo>
                      <a:pt x="8954" y="12192"/>
                    </a:lnTo>
                    <a:lnTo>
                      <a:pt x="9145" y="11502"/>
                    </a:lnTo>
                    <a:lnTo>
                      <a:pt x="9740" y="9335"/>
                    </a:lnTo>
                    <a:lnTo>
                      <a:pt x="11895" y="8763"/>
                    </a:lnTo>
                    <a:lnTo>
                      <a:pt x="12597" y="8585"/>
                    </a:lnTo>
                    <a:lnTo>
                      <a:pt x="12240" y="7978"/>
                    </a:lnTo>
                    <a:lnTo>
                      <a:pt x="11073" y="6025"/>
                    </a:lnTo>
                    <a:lnTo>
                      <a:pt x="12193" y="4156"/>
                    </a:lnTo>
                    <a:lnTo>
                      <a:pt x="12550" y="3537"/>
                    </a:lnTo>
                    <a:lnTo>
                      <a:pt x="11847" y="3358"/>
                    </a:lnTo>
                    <a:lnTo>
                      <a:pt x="9621" y="2786"/>
                    </a:lnTo>
                    <a:lnTo>
                      <a:pt x="9037" y="679"/>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22"/>
              <p:cNvSpPr/>
              <p:nvPr/>
            </p:nvSpPr>
            <p:spPr>
              <a:xfrm>
                <a:off x="6700525" y="-1718525"/>
                <a:ext cx="314650" cy="217600"/>
              </a:xfrm>
              <a:custGeom>
                <a:avLst/>
                <a:gdLst/>
                <a:ahLst/>
                <a:cxnLst/>
                <a:rect l="l" t="t" r="r" b="b"/>
                <a:pathLst>
                  <a:path w="12586" h="8704" extrusionOk="0">
                    <a:moveTo>
                      <a:pt x="10526" y="2941"/>
                    </a:moveTo>
                    <a:lnTo>
                      <a:pt x="11538" y="4644"/>
                    </a:lnTo>
                    <a:lnTo>
                      <a:pt x="9466" y="5179"/>
                    </a:lnTo>
                    <a:lnTo>
                      <a:pt x="7168" y="2941"/>
                    </a:lnTo>
                    <a:close/>
                    <a:moveTo>
                      <a:pt x="5454" y="2941"/>
                    </a:moveTo>
                    <a:lnTo>
                      <a:pt x="3072" y="5239"/>
                    </a:lnTo>
                    <a:lnTo>
                      <a:pt x="1108" y="4739"/>
                    </a:lnTo>
                    <a:lnTo>
                      <a:pt x="2179" y="2941"/>
                    </a:lnTo>
                    <a:close/>
                    <a:moveTo>
                      <a:pt x="6656" y="3429"/>
                    </a:moveTo>
                    <a:lnTo>
                      <a:pt x="9037" y="5739"/>
                    </a:lnTo>
                    <a:lnTo>
                      <a:pt x="8514" y="7644"/>
                    </a:lnTo>
                    <a:lnTo>
                      <a:pt x="6656" y="6596"/>
                    </a:lnTo>
                    <a:lnTo>
                      <a:pt x="6656" y="3429"/>
                    </a:lnTo>
                    <a:close/>
                    <a:moveTo>
                      <a:pt x="5954" y="3417"/>
                    </a:moveTo>
                    <a:lnTo>
                      <a:pt x="5954" y="6691"/>
                    </a:lnTo>
                    <a:lnTo>
                      <a:pt x="4204" y="7668"/>
                    </a:lnTo>
                    <a:lnTo>
                      <a:pt x="3656" y="5656"/>
                    </a:lnTo>
                    <a:lnTo>
                      <a:pt x="5954" y="3417"/>
                    </a:lnTo>
                    <a:close/>
                    <a:moveTo>
                      <a:pt x="394" y="0"/>
                    </a:moveTo>
                    <a:lnTo>
                      <a:pt x="1" y="107"/>
                    </a:lnTo>
                    <a:lnTo>
                      <a:pt x="358" y="726"/>
                    </a:lnTo>
                    <a:lnTo>
                      <a:pt x="1525" y="2667"/>
                    </a:lnTo>
                    <a:lnTo>
                      <a:pt x="405" y="4548"/>
                    </a:lnTo>
                    <a:lnTo>
                      <a:pt x="36" y="5156"/>
                    </a:lnTo>
                    <a:lnTo>
                      <a:pt x="739" y="5334"/>
                    </a:lnTo>
                    <a:lnTo>
                      <a:pt x="2965" y="5918"/>
                    </a:lnTo>
                    <a:lnTo>
                      <a:pt x="3549" y="8013"/>
                    </a:lnTo>
                    <a:lnTo>
                      <a:pt x="3739" y="8704"/>
                    </a:lnTo>
                    <a:lnTo>
                      <a:pt x="4370" y="8346"/>
                    </a:lnTo>
                    <a:lnTo>
                      <a:pt x="6370" y="7227"/>
                    </a:lnTo>
                    <a:lnTo>
                      <a:pt x="8311" y="8311"/>
                    </a:lnTo>
                    <a:lnTo>
                      <a:pt x="8930" y="8668"/>
                    </a:lnTo>
                    <a:lnTo>
                      <a:pt x="9133" y="7989"/>
                    </a:lnTo>
                    <a:lnTo>
                      <a:pt x="9728" y="5810"/>
                    </a:lnTo>
                    <a:lnTo>
                      <a:pt x="11883" y="5251"/>
                    </a:lnTo>
                    <a:lnTo>
                      <a:pt x="12586" y="5072"/>
                    </a:lnTo>
                    <a:lnTo>
                      <a:pt x="12228" y="4453"/>
                    </a:lnTo>
                    <a:lnTo>
                      <a:pt x="11062" y="2512"/>
                    </a:lnTo>
                    <a:lnTo>
                      <a:pt x="12181" y="631"/>
                    </a:lnTo>
                    <a:lnTo>
                      <a:pt x="12538" y="24"/>
                    </a:lnTo>
                    <a:lnTo>
                      <a:pt x="12478" y="0"/>
                    </a:lnTo>
                    <a:lnTo>
                      <a:pt x="9752" y="0"/>
                    </a:lnTo>
                    <a:lnTo>
                      <a:pt x="11490" y="453"/>
                    </a:lnTo>
                    <a:lnTo>
                      <a:pt x="10419" y="2250"/>
                    </a:lnTo>
                    <a:lnTo>
                      <a:pt x="7144" y="2250"/>
                    </a:lnTo>
                    <a:lnTo>
                      <a:pt x="9454" y="0"/>
                    </a:lnTo>
                    <a:lnTo>
                      <a:pt x="8454" y="0"/>
                    </a:lnTo>
                    <a:lnTo>
                      <a:pt x="6644" y="1762"/>
                    </a:lnTo>
                    <a:lnTo>
                      <a:pt x="6644" y="0"/>
                    </a:lnTo>
                    <a:lnTo>
                      <a:pt x="5942" y="0"/>
                    </a:lnTo>
                    <a:lnTo>
                      <a:pt x="5942" y="1762"/>
                    </a:lnTo>
                    <a:lnTo>
                      <a:pt x="4120" y="0"/>
                    </a:lnTo>
                    <a:lnTo>
                      <a:pt x="3132" y="0"/>
                    </a:lnTo>
                    <a:lnTo>
                      <a:pt x="5430" y="2250"/>
                    </a:lnTo>
                    <a:lnTo>
                      <a:pt x="2072" y="2250"/>
                    </a:lnTo>
                    <a:lnTo>
                      <a:pt x="1060" y="536"/>
                    </a:lnTo>
                    <a:lnTo>
                      <a:pt x="3132"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22"/>
              <p:cNvSpPr/>
              <p:nvPr/>
            </p:nvSpPr>
            <p:spPr>
              <a:xfrm>
                <a:off x="7647075" y="-1500650"/>
                <a:ext cx="311975" cy="305425"/>
              </a:xfrm>
              <a:custGeom>
                <a:avLst/>
                <a:gdLst/>
                <a:ahLst/>
                <a:cxnLst/>
                <a:rect l="l" t="t" r="r" b="b"/>
                <a:pathLst>
                  <a:path w="12479" h="12217" extrusionOk="0">
                    <a:moveTo>
                      <a:pt x="4084" y="1084"/>
                    </a:moveTo>
                    <a:lnTo>
                      <a:pt x="5942" y="2132"/>
                    </a:lnTo>
                    <a:lnTo>
                      <a:pt x="5942" y="5299"/>
                    </a:lnTo>
                    <a:lnTo>
                      <a:pt x="3560" y="2989"/>
                    </a:lnTo>
                    <a:lnTo>
                      <a:pt x="4084" y="1084"/>
                    </a:lnTo>
                    <a:close/>
                    <a:moveTo>
                      <a:pt x="8394" y="1036"/>
                    </a:moveTo>
                    <a:lnTo>
                      <a:pt x="8954" y="3049"/>
                    </a:lnTo>
                    <a:lnTo>
                      <a:pt x="6644" y="5299"/>
                    </a:lnTo>
                    <a:lnTo>
                      <a:pt x="6644" y="2025"/>
                    </a:lnTo>
                    <a:lnTo>
                      <a:pt x="8394" y="1036"/>
                    </a:lnTo>
                    <a:close/>
                    <a:moveTo>
                      <a:pt x="3132" y="3525"/>
                    </a:moveTo>
                    <a:lnTo>
                      <a:pt x="5442" y="5775"/>
                    </a:lnTo>
                    <a:lnTo>
                      <a:pt x="2072" y="5775"/>
                    </a:lnTo>
                    <a:lnTo>
                      <a:pt x="1060" y="4061"/>
                    </a:lnTo>
                    <a:lnTo>
                      <a:pt x="3132" y="3525"/>
                    </a:lnTo>
                    <a:close/>
                    <a:moveTo>
                      <a:pt x="9514" y="3465"/>
                    </a:moveTo>
                    <a:lnTo>
                      <a:pt x="11478" y="3965"/>
                    </a:lnTo>
                    <a:lnTo>
                      <a:pt x="10407" y="5775"/>
                    </a:lnTo>
                    <a:lnTo>
                      <a:pt x="7132" y="5775"/>
                    </a:lnTo>
                    <a:lnTo>
                      <a:pt x="9514" y="3465"/>
                    </a:lnTo>
                    <a:close/>
                    <a:moveTo>
                      <a:pt x="10514" y="6454"/>
                    </a:moveTo>
                    <a:lnTo>
                      <a:pt x="11526" y="8168"/>
                    </a:lnTo>
                    <a:lnTo>
                      <a:pt x="9454" y="8704"/>
                    </a:lnTo>
                    <a:lnTo>
                      <a:pt x="7144" y="6454"/>
                    </a:lnTo>
                    <a:close/>
                    <a:moveTo>
                      <a:pt x="5442" y="6454"/>
                    </a:moveTo>
                    <a:lnTo>
                      <a:pt x="3060" y="8763"/>
                    </a:lnTo>
                    <a:lnTo>
                      <a:pt x="1096" y="8252"/>
                    </a:lnTo>
                    <a:lnTo>
                      <a:pt x="2167" y="6454"/>
                    </a:lnTo>
                    <a:close/>
                    <a:moveTo>
                      <a:pt x="6644" y="6954"/>
                    </a:moveTo>
                    <a:lnTo>
                      <a:pt x="9025" y="9252"/>
                    </a:lnTo>
                    <a:lnTo>
                      <a:pt x="8502" y="11157"/>
                    </a:lnTo>
                    <a:lnTo>
                      <a:pt x="6644" y="10121"/>
                    </a:lnTo>
                    <a:lnTo>
                      <a:pt x="6644" y="6954"/>
                    </a:lnTo>
                    <a:close/>
                    <a:moveTo>
                      <a:pt x="5942" y="6930"/>
                    </a:moveTo>
                    <a:lnTo>
                      <a:pt x="5942" y="10204"/>
                    </a:lnTo>
                    <a:lnTo>
                      <a:pt x="4191" y="11192"/>
                    </a:lnTo>
                    <a:lnTo>
                      <a:pt x="3632" y="9180"/>
                    </a:lnTo>
                    <a:lnTo>
                      <a:pt x="5942" y="6930"/>
                    </a:lnTo>
                    <a:close/>
                    <a:moveTo>
                      <a:pt x="8847" y="1"/>
                    </a:moveTo>
                    <a:lnTo>
                      <a:pt x="8216" y="358"/>
                    </a:lnTo>
                    <a:lnTo>
                      <a:pt x="6216" y="1465"/>
                    </a:lnTo>
                    <a:lnTo>
                      <a:pt x="4275" y="382"/>
                    </a:lnTo>
                    <a:lnTo>
                      <a:pt x="3656" y="24"/>
                    </a:lnTo>
                    <a:lnTo>
                      <a:pt x="3453" y="715"/>
                    </a:lnTo>
                    <a:lnTo>
                      <a:pt x="2858" y="2882"/>
                    </a:lnTo>
                    <a:lnTo>
                      <a:pt x="703" y="3453"/>
                    </a:lnTo>
                    <a:lnTo>
                      <a:pt x="0" y="3632"/>
                    </a:lnTo>
                    <a:lnTo>
                      <a:pt x="381" y="4239"/>
                    </a:lnTo>
                    <a:lnTo>
                      <a:pt x="1536" y="6192"/>
                    </a:lnTo>
                    <a:lnTo>
                      <a:pt x="417" y="8061"/>
                    </a:lnTo>
                    <a:lnTo>
                      <a:pt x="48" y="8680"/>
                    </a:lnTo>
                    <a:lnTo>
                      <a:pt x="751" y="8859"/>
                    </a:lnTo>
                    <a:lnTo>
                      <a:pt x="2977" y="9430"/>
                    </a:lnTo>
                    <a:lnTo>
                      <a:pt x="3560" y="11538"/>
                    </a:lnTo>
                    <a:lnTo>
                      <a:pt x="3751" y="12216"/>
                    </a:lnTo>
                    <a:lnTo>
                      <a:pt x="4382" y="11859"/>
                    </a:lnTo>
                    <a:lnTo>
                      <a:pt x="6394" y="10740"/>
                    </a:lnTo>
                    <a:lnTo>
                      <a:pt x="8323" y="11835"/>
                    </a:lnTo>
                    <a:lnTo>
                      <a:pt x="8954" y="12192"/>
                    </a:lnTo>
                    <a:lnTo>
                      <a:pt x="9144" y="11502"/>
                    </a:lnTo>
                    <a:lnTo>
                      <a:pt x="9740" y="9335"/>
                    </a:lnTo>
                    <a:lnTo>
                      <a:pt x="11895" y="8763"/>
                    </a:lnTo>
                    <a:lnTo>
                      <a:pt x="12478" y="8621"/>
                    </a:lnTo>
                    <a:lnTo>
                      <a:pt x="12478" y="8359"/>
                    </a:lnTo>
                    <a:lnTo>
                      <a:pt x="12240" y="7978"/>
                    </a:lnTo>
                    <a:lnTo>
                      <a:pt x="11073" y="6025"/>
                    </a:lnTo>
                    <a:lnTo>
                      <a:pt x="12192" y="4156"/>
                    </a:lnTo>
                    <a:lnTo>
                      <a:pt x="12466" y="3691"/>
                    </a:lnTo>
                    <a:lnTo>
                      <a:pt x="12466" y="3513"/>
                    </a:lnTo>
                    <a:lnTo>
                      <a:pt x="11847" y="3346"/>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22"/>
              <p:cNvSpPr/>
              <p:nvPr/>
            </p:nvSpPr>
            <p:spPr>
              <a:xfrm>
                <a:off x="7646775" y="-1718525"/>
                <a:ext cx="311975" cy="217600"/>
              </a:xfrm>
              <a:custGeom>
                <a:avLst/>
                <a:gdLst/>
                <a:ahLst/>
                <a:cxnLst/>
                <a:rect l="l" t="t" r="r" b="b"/>
                <a:pathLst>
                  <a:path w="12479" h="8704" extrusionOk="0">
                    <a:moveTo>
                      <a:pt x="10526" y="2941"/>
                    </a:moveTo>
                    <a:lnTo>
                      <a:pt x="11538" y="4644"/>
                    </a:lnTo>
                    <a:lnTo>
                      <a:pt x="9466" y="5179"/>
                    </a:lnTo>
                    <a:lnTo>
                      <a:pt x="7156" y="2941"/>
                    </a:lnTo>
                    <a:close/>
                    <a:moveTo>
                      <a:pt x="5454" y="2941"/>
                    </a:moveTo>
                    <a:lnTo>
                      <a:pt x="3072" y="5239"/>
                    </a:lnTo>
                    <a:lnTo>
                      <a:pt x="1108" y="4739"/>
                    </a:lnTo>
                    <a:lnTo>
                      <a:pt x="2179" y="2941"/>
                    </a:lnTo>
                    <a:close/>
                    <a:moveTo>
                      <a:pt x="6656" y="3429"/>
                    </a:moveTo>
                    <a:lnTo>
                      <a:pt x="9037" y="5739"/>
                    </a:lnTo>
                    <a:lnTo>
                      <a:pt x="8514" y="7644"/>
                    </a:lnTo>
                    <a:lnTo>
                      <a:pt x="6656" y="6596"/>
                    </a:lnTo>
                    <a:lnTo>
                      <a:pt x="6656" y="3429"/>
                    </a:lnTo>
                    <a:close/>
                    <a:moveTo>
                      <a:pt x="5954" y="3417"/>
                    </a:moveTo>
                    <a:lnTo>
                      <a:pt x="5954" y="6691"/>
                    </a:lnTo>
                    <a:lnTo>
                      <a:pt x="4203" y="7668"/>
                    </a:lnTo>
                    <a:lnTo>
                      <a:pt x="3644" y="5656"/>
                    </a:lnTo>
                    <a:lnTo>
                      <a:pt x="5954" y="3417"/>
                    </a:lnTo>
                    <a:close/>
                    <a:moveTo>
                      <a:pt x="417" y="0"/>
                    </a:moveTo>
                    <a:lnTo>
                      <a:pt x="1" y="107"/>
                    </a:lnTo>
                    <a:lnTo>
                      <a:pt x="370" y="726"/>
                    </a:lnTo>
                    <a:lnTo>
                      <a:pt x="1536" y="2667"/>
                    </a:lnTo>
                    <a:lnTo>
                      <a:pt x="417" y="4548"/>
                    </a:lnTo>
                    <a:lnTo>
                      <a:pt x="48" y="5156"/>
                    </a:lnTo>
                    <a:lnTo>
                      <a:pt x="751" y="5334"/>
                    </a:lnTo>
                    <a:lnTo>
                      <a:pt x="2977" y="5918"/>
                    </a:lnTo>
                    <a:lnTo>
                      <a:pt x="3561" y="8013"/>
                    </a:lnTo>
                    <a:lnTo>
                      <a:pt x="3751" y="8704"/>
                    </a:lnTo>
                    <a:lnTo>
                      <a:pt x="4382" y="8346"/>
                    </a:lnTo>
                    <a:lnTo>
                      <a:pt x="6382" y="7227"/>
                    </a:lnTo>
                    <a:lnTo>
                      <a:pt x="8323" y="8311"/>
                    </a:lnTo>
                    <a:lnTo>
                      <a:pt x="8942" y="8668"/>
                    </a:lnTo>
                    <a:lnTo>
                      <a:pt x="9145" y="7989"/>
                    </a:lnTo>
                    <a:lnTo>
                      <a:pt x="9740" y="5810"/>
                    </a:lnTo>
                    <a:lnTo>
                      <a:pt x="11895" y="5251"/>
                    </a:lnTo>
                    <a:lnTo>
                      <a:pt x="12478" y="5096"/>
                    </a:lnTo>
                    <a:lnTo>
                      <a:pt x="12478" y="4846"/>
                    </a:lnTo>
                    <a:lnTo>
                      <a:pt x="12240" y="4453"/>
                    </a:lnTo>
                    <a:lnTo>
                      <a:pt x="11073" y="2512"/>
                    </a:lnTo>
                    <a:lnTo>
                      <a:pt x="12193" y="631"/>
                    </a:lnTo>
                    <a:lnTo>
                      <a:pt x="12335" y="393"/>
                    </a:lnTo>
                    <a:cubicBezTo>
                      <a:pt x="11597" y="143"/>
                      <a:pt x="10764" y="0"/>
                      <a:pt x="9883" y="0"/>
                    </a:cubicBezTo>
                    <a:lnTo>
                      <a:pt x="9776" y="0"/>
                    </a:lnTo>
                    <a:lnTo>
                      <a:pt x="11490" y="453"/>
                    </a:lnTo>
                    <a:lnTo>
                      <a:pt x="10419" y="2250"/>
                    </a:lnTo>
                    <a:lnTo>
                      <a:pt x="7144" y="2250"/>
                    </a:lnTo>
                    <a:lnTo>
                      <a:pt x="9454" y="0"/>
                    </a:lnTo>
                    <a:lnTo>
                      <a:pt x="8454" y="0"/>
                    </a:lnTo>
                    <a:lnTo>
                      <a:pt x="6644" y="1762"/>
                    </a:lnTo>
                    <a:lnTo>
                      <a:pt x="6644" y="0"/>
                    </a:lnTo>
                    <a:lnTo>
                      <a:pt x="5942" y="0"/>
                    </a:lnTo>
                    <a:lnTo>
                      <a:pt x="5942" y="1762"/>
                    </a:lnTo>
                    <a:lnTo>
                      <a:pt x="4120" y="0"/>
                    </a:lnTo>
                    <a:lnTo>
                      <a:pt x="3132" y="0"/>
                    </a:lnTo>
                    <a:lnTo>
                      <a:pt x="5430" y="2250"/>
                    </a:lnTo>
                    <a:lnTo>
                      <a:pt x="2072" y="2250"/>
                    </a:lnTo>
                    <a:lnTo>
                      <a:pt x="1060" y="536"/>
                    </a:lnTo>
                    <a:lnTo>
                      <a:pt x="3132"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22"/>
              <p:cNvSpPr/>
              <p:nvPr/>
            </p:nvSpPr>
            <p:spPr>
              <a:xfrm>
                <a:off x="7329475" y="-1500350"/>
                <a:ext cx="314650" cy="305425"/>
              </a:xfrm>
              <a:custGeom>
                <a:avLst/>
                <a:gdLst/>
                <a:ahLst/>
                <a:cxnLst/>
                <a:rect l="l" t="t" r="r" b="b"/>
                <a:pathLst>
                  <a:path w="12586" h="12217" extrusionOk="0">
                    <a:moveTo>
                      <a:pt x="4096" y="1072"/>
                    </a:moveTo>
                    <a:lnTo>
                      <a:pt x="5954" y="2120"/>
                    </a:lnTo>
                    <a:lnTo>
                      <a:pt x="5954" y="5287"/>
                    </a:lnTo>
                    <a:lnTo>
                      <a:pt x="3572" y="2977"/>
                    </a:lnTo>
                    <a:lnTo>
                      <a:pt x="4096" y="1072"/>
                    </a:lnTo>
                    <a:close/>
                    <a:moveTo>
                      <a:pt x="8406" y="1024"/>
                    </a:moveTo>
                    <a:lnTo>
                      <a:pt x="8954" y="3037"/>
                    </a:lnTo>
                    <a:lnTo>
                      <a:pt x="6656" y="5287"/>
                    </a:lnTo>
                    <a:lnTo>
                      <a:pt x="6656" y="2013"/>
                    </a:lnTo>
                    <a:lnTo>
                      <a:pt x="8406" y="1024"/>
                    </a:lnTo>
                    <a:close/>
                    <a:moveTo>
                      <a:pt x="3144" y="3513"/>
                    </a:moveTo>
                    <a:lnTo>
                      <a:pt x="5442" y="5763"/>
                    </a:lnTo>
                    <a:lnTo>
                      <a:pt x="2084" y="5763"/>
                    </a:lnTo>
                    <a:lnTo>
                      <a:pt x="1072" y="4049"/>
                    </a:lnTo>
                    <a:lnTo>
                      <a:pt x="3144" y="3513"/>
                    </a:lnTo>
                    <a:close/>
                    <a:moveTo>
                      <a:pt x="9526" y="3453"/>
                    </a:moveTo>
                    <a:lnTo>
                      <a:pt x="11490" y="3953"/>
                    </a:lnTo>
                    <a:lnTo>
                      <a:pt x="10418" y="5763"/>
                    </a:lnTo>
                    <a:lnTo>
                      <a:pt x="7144" y="5763"/>
                    </a:lnTo>
                    <a:lnTo>
                      <a:pt x="9526" y="3453"/>
                    </a:lnTo>
                    <a:close/>
                    <a:moveTo>
                      <a:pt x="10526" y="6442"/>
                    </a:moveTo>
                    <a:lnTo>
                      <a:pt x="11538" y="8156"/>
                    </a:lnTo>
                    <a:lnTo>
                      <a:pt x="9466" y="8692"/>
                    </a:lnTo>
                    <a:lnTo>
                      <a:pt x="7156" y="6442"/>
                    </a:lnTo>
                    <a:close/>
                    <a:moveTo>
                      <a:pt x="5442" y="6442"/>
                    </a:moveTo>
                    <a:lnTo>
                      <a:pt x="3060" y="8751"/>
                    </a:lnTo>
                    <a:lnTo>
                      <a:pt x="1096" y="8240"/>
                    </a:lnTo>
                    <a:lnTo>
                      <a:pt x="2167" y="6442"/>
                    </a:lnTo>
                    <a:close/>
                    <a:moveTo>
                      <a:pt x="6656" y="6942"/>
                    </a:moveTo>
                    <a:lnTo>
                      <a:pt x="9037" y="9240"/>
                    </a:lnTo>
                    <a:lnTo>
                      <a:pt x="8513" y="11145"/>
                    </a:lnTo>
                    <a:lnTo>
                      <a:pt x="6656" y="10109"/>
                    </a:lnTo>
                    <a:lnTo>
                      <a:pt x="6656" y="6942"/>
                    </a:lnTo>
                    <a:close/>
                    <a:moveTo>
                      <a:pt x="5954" y="6918"/>
                    </a:moveTo>
                    <a:lnTo>
                      <a:pt x="5954" y="10192"/>
                    </a:lnTo>
                    <a:lnTo>
                      <a:pt x="4192" y="11180"/>
                    </a:lnTo>
                    <a:lnTo>
                      <a:pt x="3644" y="9168"/>
                    </a:lnTo>
                    <a:lnTo>
                      <a:pt x="5954" y="6918"/>
                    </a:lnTo>
                    <a:close/>
                    <a:moveTo>
                      <a:pt x="8835" y="0"/>
                    </a:moveTo>
                    <a:lnTo>
                      <a:pt x="8216" y="358"/>
                    </a:lnTo>
                    <a:lnTo>
                      <a:pt x="6204" y="1477"/>
                    </a:lnTo>
                    <a:lnTo>
                      <a:pt x="4275" y="381"/>
                    </a:lnTo>
                    <a:lnTo>
                      <a:pt x="3644" y="24"/>
                    </a:lnTo>
                    <a:lnTo>
                      <a:pt x="3453" y="715"/>
                    </a:lnTo>
                    <a:lnTo>
                      <a:pt x="2858" y="2882"/>
                    </a:lnTo>
                    <a:lnTo>
                      <a:pt x="703" y="3453"/>
                    </a:lnTo>
                    <a:lnTo>
                      <a:pt x="1" y="3632"/>
                    </a:lnTo>
                    <a:lnTo>
                      <a:pt x="370" y="4239"/>
                    </a:lnTo>
                    <a:lnTo>
                      <a:pt x="1525" y="6192"/>
                    </a:lnTo>
                    <a:lnTo>
                      <a:pt x="417" y="8073"/>
                    </a:lnTo>
                    <a:lnTo>
                      <a:pt x="36" y="8680"/>
                    </a:lnTo>
                    <a:lnTo>
                      <a:pt x="739" y="8859"/>
                    </a:lnTo>
                    <a:lnTo>
                      <a:pt x="2977" y="9442"/>
                    </a:lnTo>
                    <a:lnTo>
                      <a:pt x="3560" y="11538"/>
                    </a:lnTo>
                    <a:lnTo>
                      <a:pt x="3751" y="12216"/>
                    </a:lnTo>
                    <a:lnTo>
                      <a:pt x="4370" y="11859"/>
                    </a:lnTo>
                    <a:lnTo>
                      <a:pt x="6382" y="10752"/>
                    </a:lnTo>
                    <a:lnTo>
                      <a:pt x="8323" y="11835"/>
                    </a:lnTo>
                    <a:lnTo>
                      <a:pt x="8942" y="12192"/>
                    </a:lnTo>
                    <a:lnTo>
                      <a:pt x="9133" y="11502"/>
                    </a:lnTo>
                    <a:lnTo>
                      <a:pt x="9728" y="9335"/>
                    </a:lnTo>
                    <a:lnTo>
                      <a:pt x="11895" y="8763"/>
                    </a:lnTo>
                    <a:lnTo>
                      <a:pt x="12585" y="8585"/>
                    </a:lnTo>
                    <a:lnTo>
                      <a:pt x="12228" y="7978"/>
                    </a:lnTo>
                    <a:lnTo>
                      <a:pt x="11073" y="6025"/>
                    </a:lnTo>
                    <a:lnTo>
                      <a:pt x="12193" y="4156"/>
                    </a:lnTo>
                    <a:lnTo>
                      <a:pt x="12550" y="3537"/>
                    </a:lnTo>
                    <a:lnTo>
                      <a:pt x="11847" y="3358"/>
                    </a:lnTo>
                    <a:lnTo>
                      <a:pt x="9609" y="2786"/>
                    </a:lnTo>
                    <a:lnTo>
                      <a:pt x="9037" y="679"/>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3" name="Google Shape;913;p22"/>
              <p:cNvSpPr/>
              <p:nvPr/>
            </p:nvSpPr>
            <p:spPr>
              <a:xfrm>
                <a:off x="7329175" y="-1718525"/>
                <a:ext cx="314350" cy="217600"/>
              </a:xfrm>
              <a:custGeom>
                <a:avLst/>
                <a:gdLst/>
                <a:ahLst/>
                <a:cxnLst/>
                <a:rect l="l" t="t" r="r" b="b"/>
                <a:pathLst>
                  <a:path w="12574" h="8704" extrusionOk="0">
                    <a:moveTo>
                      <a:pt x="10538" y="2941"/>
                    </a:moveTo>
                    <a:lnTo>
                      <a:pt x="11550" y="4644"/>
                    </a:lnTo>
                    <a:lnTo>
                      <a:pt x="9478" y="5179"/>
                    </a:lnTo>
                    <a:lnTo>
                      <a:pt x="7168" y="2941"/>
                    </a:lnTo>
                    <a:close/>
                    <a:moveTo>
                      <a:pt x="5454" y="2941"/>
                    </a:moveTo>
                    <a:lnTo>
                      <a:pt x="3072" y="5239"/>
                    </a:lnTo>
                    <a:lnTo>
                      <a:pt x="1108" y="4739"/>
                    </a:lnTo>
                    <a:lnTo>
                      <a:pt x="2179" y="2941"/>
                    </a:lnTo>
                    <a:close/>
                    <a:moveTo>
                      <a:pt x="6668" y="3429"/>
                    </a:moveTo>
                    <a:lnTo>
                      <a:pt x="9049" y="5739"/>
                    </a:lnTo>
                    <a:lnTo>
                      <a:pt x="8525" y="7644"/>
                    </a:lnTo>
                    <a:lnTo>
                      <a:pt x="6668" y="6596"/>
                    </a:lnTo>
                    <a:lnTo>
                      <a:pt x="6668" y="3429"/>
                    </a:lnTo>
                    <a:close/>
                    <a:moveTo>
                      <a:pt x="5966" y="3417"/>
                    </a:moveTo>
                    <a:lnTo>
                      <a:pt x="5966" y="6691"/>
                    </a:lnTo>
                    <a:lnTo>
                      <a:pt x="4204" y="7668"/>
                    </a:lnTo>
                    <a:lnTo>
                      <a:pt x="3656" y="5656"/>
                    </a:lnTo>
                    <a:lnTo>
                      <a:pt x="5966" y="3417"/>
                    </a:lnTo>
                    <a:close/>
                    <a:moveTo>
                      <a:pt x="417" y="0"/>
                    </a:moveTo>
                    <a:lnTo>
                      <a:pt x="1" y="107"/>
                    </a:lnTo>
                    <a:lnTo>
                      <a:pt x="358" y="726"/>
                    </a:lnTo>
                    <a:lnTo>
                      <a:pt x="1513" y="2667"/>
                    </a:lnTo>
                    <a:lnTo>
                      <a:pt x="394" y="4548"/>
                    </a:lnTo>
                    <a:lnTo>
                      <a:pt x="24" y="5156"/>
                    </a:lnTo>
                    <a:lnTo>
                      <a:pt x="727" y="5334"/>
                    </a:lnTo>
                    <a:lnTo>
                      <a:pt x="2953" y="5918"/>
                    </a:lnTo>
                    <a:lnTo>
                      <a:pt x="3537" y="8013"/>
                    </a:lnTo>
                    <a:lnTo>
                      <a:pt x="3727" y="8704"/>
                    </a:lnTo>
                    <a:lnTo>
                      <a:pt x="4358" y="8346"/>
                    </a:lnTo>
                    <a:lnTo>
                      <a:pt x="6370" y="7227"/>
                    </a:lnTo>
                    <a:lnTo>
                      <a:pt x="8299" y="8311"/>
                    </a:lnTo>
                    <a:lnTo>
                      <a:pt x="8930" y="8668"/>
                    </a:lnTo>
                    <a:lnTo>
                      <a:pt x="9121" y="7989"/>
                    </a:lnTo>
                    <a:lnTo>
                      <a:pt x="9716" y="5810"/>
                    </a:lnTo>
                    <a:lnTo>
                      <a:pt x="11871" y="5251"/>
                    </a:lnTo>
                    <a:lnTo>
                      <a:pt x="12574" y="5072"/>
                    </a:lnTo>
                    <a:lnTo>
                      <a:pt x="12216" y="4453"/>
                    </a:lnTo>
                    <a:lnTo>
                      <a:pt x="11050" y="2512"/>
                    </a:lnTo>
                    <a:lnTo>
                      <a:pt x="12169" y="631"/>
                    </a:lnTo>
                    <a:lnTo>
                      <a:pt x="12526" y="24"/>
                    </a:lnTo>
                    <a:lnTo>
                      <a:pt x="12466" y="0"/>
                    </a:lnTo>
                    <a:lnTo>
                      <a:pt x="9740" y="0"/>
                    </a:lnTo>
                    <a:lnTo>
                      <a:pt x="11502" y="453"/>
                    </a:lnTo>
                    <a:lnTo>
                      <a:pt x="10430" y="2250"/>
                    </a:lnTo>
                    <a:lnTo>
                      <a:pt x="7156" y="2250"/>
                    </a:lnTo>
                    <a:lnTo>
                      <a:pt x="9466" y="0"/>
                    </a:lnTo>
                    <a:lnTo>
                      <a:pt x="8466" y="0"/>
                    </a:lnTo>
                    <a:lnTo>
                      <a:pt x="6644" y="1762"/>
                    </a:lnTo>
                    <a:lnTo>
                      <a:pt x="6644" y="0"/>
                    </a:lnTo>
                    <a:lnTo>
                      <a:pt x="5942" y="0"/>
                    </a:lnTo>
                    <a:lnTo>
                      <a:pt x="5942" y="1762"/>
                    </a:lnTo>
                    <a:lnTo>
                      <a:pt x="4132" y="0"/>
                    </a:lnTo>
                    <a:lnTo>
                      <a:pt x="3132" y="0"/>
                    </a:lnTo>
                    <a:lnTo>
                      <a:pt x="5442" y="2250"/>
                    </a:lnTo>
                    <a:lnTo>
                      <a:pt x="2072" y="2250"/>
                    </a:lnTo>
                    <a:lnTo>
                      <a:pt x="1060" y="536"/>
                    </a:lnTo>
                    <a:lnTo>
                      <a:pt x="3132"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4" name="Google Shape;914;p22"/>
              <p:cNvSpPr/>
              <p:nvPr/>
            </p:nvSpPr>
            <p:spPr>
              <a:xfrm>
                <a:off x="8276625" y="-1411950"/>
                <a:ext cx="173250" cy="217625"/>
              </a:xfrm>
              <a:custGeom>
                <a:avLst/>
                <a:gdLst/>
                <a:ahLst/>
                <a:cxnLst/>
                <a:rect l="l" t="t" r="r" b="b"/>
                <a:pathLst>
                  <a:path w="6930" h="8705" extrusionOk="0">
                    <a:moveTo>
                      <a:pt x="5406" y="2906"/>
                    </a:moveTo>
                    <a:lnTo>
                      <a:pt x="3024" y="5215"/>
                    </a:lnTo>
                    <a:lnTo>
                      <a:pt x="1060" y="4704"/>
                    </a:lnTo>
                    <a:lnTo>
                      <a:pt x="2131" y="2906"/>
                    </a:lnTo>
                    <a:close/>
                    <a:moveTo>
                      <a:pt x="381" y="1"/>
                    </a:moveTo>
                    <a:lnTo>
                      <a:pt x="0" y="108"/>
                    </a:lnTo>
                    <a:lnTo>
                      <a:pt x="381" y="727"/>
                    </a:lnTo>
                    <a:lnTo>
                      <a:pt x="1536" y="2668"/>
                    </a:lnTo>
                    <a:lnTo>
                      <a:pt x="417" y="4549"/>
                    </a:lnTo>
                    <a:lnTo>
                      <a:pt x="48" y="5156"/>
                    </a:lnTo>
                    <a:lnTo>
                      <a:pt x="750" y="5335"/>
                    </a:lnTo>
                    <a:lnTo>
                      <a:pt x="2977" y="5918"/>
                    </a:lnTo>
                    <a:lnTo>
                      <a:pt x="3560" y="8013"/>
                    </a:lnTo>
                    <a:lnTo>
                      <a:pt x="3751" y="8704"/>
                    </a:lnTo>
                    <a:lnTo>
                      <a:pt x="4382" y="8347"/>
                    </a:lnTo>
                    <a:lnTo>
                      <a:pt x="6394" y="7228"/>
                    </a:lnTo>
                    <a:lnTo>
                      <a:pt x="6930" y="7525"/>
                    </a:lnTo>
                    <a:cubicBezTo>
                      <a:pt x="6906" y="7287"/>
                      <a:pt x="6894" y="7001"/>
                      <a:pt x="6870" y="6704"/>
                    </a:cubicBezTo>
                    <a:lnTo>
                      <a:pt x="6632" y="6573"/>
                    </a:lnTo>
                    <a:lnTo>
                      <a:pt x="6632" y="5394"/>
                    </a:lnTo>
                    <a:cubicBezTo>
                      <a:pt x="6477" y="4799"/>
                      <a:pt x="6251" y="4168"/>
                      <a:pt x="5930" y="3561"/>
                    </a:cubicBezTo>
                    <a:lnTo>
                      <a:pt x="5930" y="6680"/>
                    </a:lnTo>
                    <a:lnTo>
                      <a:pt x="4167" y="7656"/>
                    </a:lnTo>
                    <a:lnTo>
                      <a:pt x="3620" y="5644"/>
                    </a:lnTo>
                    <a:lnTo>
                      <a:pt x="5882" y="3465"/>
                    </a:lnTo>
                    <a:cubicBezTo>
                      <a:pt x="5822" y="3358"/>
                      <a:pt x="5763" y="3239"/>
                      <a:pt x="5691" y="3132"/>
                    </a:cubicBezTo>
                    <a:cubicBezTo>
                      <a:pt x="5477" y="2799"/>
                      <a:pt x="5251" y="2501"/>
                      <a:pt x="5001" y="2239"/>
                    </a:cubicBezTo>
                    <a:lnTo>
                      <a:pt x="2072" y="2239"/>
                    </a:lnTo>
                    <a:lnTo>
                      <a:pt x="1060" y="524"/>
                    </a:lnTo>
                    <a:lnTo>
                      <a:pt x="1881" y="322"/>
                    </a:lnTo>
                    <a:cubicBezTo>
                      <a:pt x="1405" y="191"/>
                      <a:pt x="917" y="60"/>
                      <a:pt x="381" y="1"/>
                    </a:cubicBez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5" name="Google Shape;915;p22"/>
              <p:cNvSpPr/>
              <p:nvPr/>
            </p:nvSpPr>
            <p:spPr>
              <a:xfrm>
                <a:off x="7958125" y="-1500350"/>
                <a:ext cx="314950" cy="305425"/>
              </a:xfrm>
              <a:custGeom>
                <a:avLst/>
                <a:gdLst/>
                <a:ahLst/>
                <a:cxnLst/>
                <a:rect l="l" t="t" r="r" b="b"/>
                <a:pathLst>
                  <a:path w="12598" h="12217" extrusionOk="0">
                    <a:moveTo>
                      <a:pt x="4096" y="1072"/>
                    </a:moveTo>
                    <a:lnTo>
                      <a:pt x="5954" y="2120"/>
                    </a:lnTo>
                    <a:lnTo>
                      <a:pt x="5954" y="5287"/>
                    </a:lnTo>
                    <a:lnTo>
                      <a:pt x="3572" y="2977"/>
                    </a:lnTo>
                    <a:lnTo>
                      <a:pt x="4096" y="1072"/>
                    </a:lnTo>
                    <a:close/>
                    <a:moveTo>
                      <a:pt x="8418" y="1024"/>
                    </a:moveTo>
                    <a:lnTo>
                      <a:pt x="8966" y="3037"/>
                    </a:lnTo>
                    <a:lnTo>
                      <a:pt x="6656" y="5287"/>
                    </a:lnTo>
                    <a:lnTo>
                      <a:pt x="6656" y="2013"/>
                    </a:lnTo>
                    <a:lnTo>
                      <a:pt x="8418" y="1024"/>
                    </a:lnTo>
                    <a:close/>
                    <a:moveTo>
                      <a:pt x="3144" y="3513"/>
                    </a:moveTo>
                    <a:lnTo>
                      <a:pt x="5454" y="5763"/>
                    </a:lnTo>
                    <a:lnTo>
                      <a:pt x="2084" y="5763"/>
                    </a:lnTo>
                    <a:lnTo>
                      <a:pt x="1072" y="4049"/>
                    </a:lnTo>
                    <a:lnTo>
                      <a:pt x="3144" y="3513"/>
                    </a:lnTo>
                    <a:close/>
                    <a:moveTo>
                      <a:pt x="9526" y="3453"/>
                    </a:moveTo>
                    <a:lnTo>
                      <a:pt x="11490" y="3953"/>
                    </a:lnTo>
                    <a:lnTo>
                      <a:pt x="10418" y="5763"/>
                    </a:lnTo>
                    <a:lnTo>
                      <a:pt x="7144" y="5763"/>
                    </a:lnTo>
                    <a:lnTo>
                      <a:pt x="9526" y="3453"/>
                    </a:lnTo>
                    <a:close/>
                    <a:moveTo>
                      <a:pt x="10526" y="6442"/>
                    </a:moveTo>
                    <a:lnTo>
                      <a:pt x="11538" y="8156"/>
                    </a:lnTo>
                    <a:lnTo>
                      <a:pt x="9466" y="8692"/>
                    </a:lnTo>
                    <a:lnTo>
                      <a:pt x="7168" y="6442"/>
                    </a:lnTo>
                    <a:close/>
                    <a:moveTo>
                      <a:pt x="5454" y="6442"/>
                    </a:moveTo>
                    <a:lnTo>
                      <a:pt x="3072" y="8751"/>
                    </a:lnTo>
                    <a:lnTo>
                      <a:pt x="1108" y="8240"/>
                    </a:lnTo>
                    <a:lnTo>
                      <a:pt x="2179" y="6442"/>
                    </a:lnTo>
                    <a:close/>
                    <a:moveTo>
                      <a:pt x="6656" y="6942"/>
                    </a:moveTo>
                    <a:lnTo>
                      <a:pt x="9037" y="9240"/>
                    </a:lnTo>
                    <a:lnTo>
                      <a:pt x="8513" y="11145"/>
                    </a:lnTo>
                    <a:lnTo>
                      <a:pt x="6656" y="10109"/>
                    </a:lnTo>
                    <a:lnTo>
                      <a:pt x="6656" y="6942"/>
                    </a:lnTo>
                    <a:close/>
                    <a:moveTo>
                      <a:pt x="5954" y="6918"/>
                    </a:moveTo>
                    <a:lnTo>
                      <a:pt x="5954" y="10192"/>
                    </a:lnTo>
                    <a:lnTo>
                      <a:pt x="4203" y="11180"/>
                    </a:lnTo>
                    <a:lnTo>
                      <a:pt x="3656" y="9168"/>
                    </a:lnTo>
                    <a:lnTo>
                      <a:pt x="5954" y="6918"/>
                    </a:lnTo>
                    <a:close/>
                    <a:moveTo>
                      <a:pt x="8847" y="0"/>
                    </a:moveTo>
                    <a:lnTo>
                      <a:pt x="8216" y="358"/>
                    </a:lnTo>
                    <a:lnTo>
                      <a:pt x="6216" y="1477"/>
                    </a:lnTo>
                    <a:lnTo>
                      <a:pt x="4275" y="381"/>
                    </a:lnTo>
                    <a:lnTo>
                      <a:pt x="3656" y="24"/>
                    </a:lnTo>
                    <a:lnTo>
                      <a:pt x="3453" y="715"/>
                    </a:lnTo>
                    <a:lnTo>
                      <a:pt x="2858" y="2882"/>
                    </a:lnTo>
                    <a:lnTo>
                      <a:pt x="703" y="3453"/>
                    </a:lnTo>
                    <a:lnTo>
                      <a:pt x="1" y="3632"/>
                    </a:lnTo>
                    <a:lnTo>
                      <a:pt x="382" y="4239"/>
                    </a:lnTo>
                    <a:lnTo>
                      <a:pt x="1536" y="6192"/>
                    </a:lnTo>
                    <a:lnTo>
                      <a:pt x="417" y="8073"/>
                    </a:lnTo>
                    <a:lnTo>
                      <a:pt x="48" y="8680"/>
                    </a:lnTo>
                    <a:lnTo>
                      <a:pt x="751" y="8859"/>
                    </a:lnTo>
                    <a:lnTo>
                      <a:pt x="2977" y="9442"/>
                    </a:lnTo>
                    <a:lnTo>
                      <a:pt x="3560" y="11538"/>
                    </a:lnTo>
                    <a:lnTo>
                      <a:pt x="3751" y="12216"/>
                    </a:lnTo>
                    <a:lnTo>
                      <a:pt x="4382" y="11859"/>
                    </a:lnTo>
                    <a:lnTo>
                      <a:pt x="6394" y="10752"/>
                    </a:lnTo>
                    <a:lnTo>
                      <a:pt x="8323" y="11835"/>
                    </a:lnTo>
                    <a:lnTo>
                      <a:pt x="8954" y="12192"/>
                    </a:lnTo>
                    <a:lnTo>
                      <a:pt x="9145" y="11502"/>
                    </a:lnTo>
                    <a:lnTo>
                      <a:pt x="9740" y="9335"/>
                    </a:lnTo>
                    <a:lnTo>
                      <a:pt x="11895" y="8763"/>
                    </a:lnTo>
                    <a:lnTo>
                      <a:pt x="12597" y="8585"/>
                    </a:lnTo>
                    <a:lnTo>
                      <a:pt x="12240" y="7978"/>
                    </a:lnTo>
                    <a:lnTo>
                      <a:pt x="11073" y="6025"/>
                    </a:lnTo>
                    <a:lnTo>
                      <a:pt x="12193" y="4156"/>
                    </a:lnTo>
                    <a:lnTo>
                      <a:pt x="12550" y="3537"/>
                    </a:lnTo>
                    <a:lnTo>
                      <a:pt x="11847" y="3358"/>
                    </a:lnTo>
                    <a:lnTo>
                      <a:pt x="9621" y="2786"/>
                    </a:lnTo>
                    <a:lnTo>
                      <a:pt x="9037" y="679"/>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22"/>
              <p:cNvSpPr/>
              <p:nvPr/>
            </p:nvSpPr>
            <p:spPr>
              <a:xfrm>
                <a:off x="7959025" y="-1704850"/>
                <a:ext cx="229225" cy="204225"/>
              </a:xfrm>
              <a:custGeom>
                <a:avLst/>
                <a:gdLst/>
                <a:ahLst/>
                <a:cxnLst/>
                <a:rect l="l" t="t" r="r" b="b"/>
                <a:pathLst>
                  <a:path w="9169" h="8169" extrusionOk="0">
                    <a:moveTo>
                      <a:pt x="203" y="1"/>
                    </a:moveTo>
                    <a:lnTo>
                      <a:pt x="322" y="191"/>
                    </a:lnTo>
                    <a:lnTo>
                      <a:pt x="1489" y="2144"/>
                    </a:lnTo>
                    <a:lnTo>
                      <a:pt x="369" y="4013"/>
                    </a:lnTo>
                    <a:lnTo>
                      <a:pt x="0" y="4620"/>
                    </a:lnTo>
                    <a:lnTo>
                      <a:pt x="691" y="4799"/>
                    </a:lnTo>
                    <a:lnTo>
                      <a:pt x="2929" y="5382"/>
                    </a:lnTo>
                    <a:lnTo>
                      <a:pt x="3513" y="7478"/>
                    </a:lnTo>
                    <a:lnTo>
                      <a:pt x="3703" y="8169"/>
                    </a:lnTo>
                    <a:lnTo>
                      <a:pt x="4322" y="7811"/>
                    </a:lnTo>
                    <a:lnTo>
                      <a:pt x="6334" y="6692"/>
                    </a:lnTo>
                    <a:lnTo>
                      <a:pt x="8275" y="7776"/>
                    </a:lnTo>
                    <a:lnTo>
                      <a:pt x="8894" y="8133"/>
                    </a:lnTo>
                    <a:lnTo>
                      <a:pt x="9085" y="7454"/>
                    </a:lnTo>
                    <a:lnTo>
                      <a:pt x="9168" y="7204"/>
                    </a:lnTo>
                    <a:cubicBezTo>
                      <a:pt x="8989" y="7037"/>
                      <a:pt x="8775" y="6895"/>
                      <a:pt x="8561" y="6764"/>
                    </a:cubicBezTo>
                    <a:lnTo>
                      <a:pt x="8466" y="7085"/>
                    </a:lnTo>
                    <a:lnTo>
                      <a:pt x="6703" y="6097"/>
                    </a:lnTo>
                    <a:cubicBezTo>
                      <a:pt x="6453" y="6049"/>
                      <a:pt x="6191" y="6002"/>
                      <a:pt x="5906" y="5978"/>
                    </a:cubicBezTo>
                    <a:lnTo>
                      <a:pt x="5906" y="6144"/>
                    </a:lnTo>
                    <a:lnTo>
                      <a:pt x="4144" y="7121"/>
                    </a:lnTo>
                    <a:lnTo>
                      <a:pt x="3596" y="5121"/>
                    </a:lnTo>
                    <a:lnTo>
                      <a:pt x="4251" y="4478"/>
                    </a:lnTo>
                    <a:cubicBezTo>
                      <a:pt x="4179" y="4263"/>
                      <a:pt x="4072" y="4025"/>
                      <a:pt x="3965" y="3787"/>
                    </a:cubicBezTo>
                    <a:lnTo>
                      <a:pt x="3036" y="4704"/>
                    </a:lnTo>
                    <a:lnTo>
                      <a:pt x="1072" y="4192"/>
                    </a:lnTo>
                    <a:lnTo>
                      <a:pt x="2143" y="2394"/>
                    </a:lnTo>
                    <a:lnTo>
                      <a:pt x="3155" y="2394"/>
                    </a:lnTo>
                    <a:cubicBezTo>
                      <a:pt x="2977" y="2156"/>
                      <a:pt x="2798" y="1918"/>
                      <a:pt x="2620" y="1703"/>
                    </a:cubicBezTo>
                    <a:lnTo>
                      <a:pt x="2048" y="1703"/>
                    </a:lnTo>
                    <a:lnTo>
                      <a:pt x="1405" y="632"/>
                    </a:lnTo>
                    <a:cubicBezTo>
                      <a:pt x="1036" y="382"/>
                      <a:pt x="631" y="156"/>
                      <a:pt x="203" y="1"/>
                    </a:cubicBez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22"/>
              <p:cNvSpPr/>
              <p:nvPr/>
            </p:nvSpPr>
            <p:spPr>
              <a:xfrm>
                <a:off x="5930800" y="-894325"/>
                <a:ext cx="141700" cy="225350"/>
              </a:xfrm>
              <a:custGeom>
                <a:avLst/>
                <a:gdLst/>
                <a:ahLst/>
                <a:cxnLst/>
                <a:rect l="l" t="t" r="r" b="b"/>
                <a:pathLst>
                  <a:path w="5668" h="9014" extrusionOk="0">
                    <a:moveTo>
                      <a:pt x="2036" y="0"/>
                    </a:moveTo>
                    <a:lnTo>
                      <a:pt x="1417" y="358"/>
                    </a:lnTo>
                    <a:lnTo>
                      <a:pt x="0" y="1143"/>
                    </a:lnTo>
                    <a:cubicBezTo>
                      <a:pt x="155" y="1310"/>
                      <a:pt x="286" y="1489"/>
                      <a:pt x="429" y="1703"/>
                    </a:cubicBezTo>
                    <a:lnTo>
                      <a:pt x="1607" y="1048"/>
                    </a:lnTo>
                    <a:lnTo>
                      <a:pt x="2155" y="3048"/>
                    </a:lnTo>
                    <a:lnTo>
                      <a:pt x="1476" y="3727"/>
                    </a:lnTo>
                    <a:cubicBezTo>
                      <a:pt x="1488" y="3751"/>
                      <a:pt x="1500" y="3787"/>
                      <a:pt x="1500" y="3810"/>
                    </a:cubicBezTo>
                    <a:cubicBezTo>
                      <a:pt x="1584" y="4025"/>
                      <a:pt x="1655" y="4215"/>
                      <a:pt x="1738" y="4418"/>
                    </a:cubicBezTo>
                    <a:lnTo>
                      <a:pt x="2727" y="3465"/>
                    </a:lnTo>
                    <a:lnTo>
                      <a:pt x="4691" y="3977"/>
                    </a:lnTo>
                    <a:lnTo>
                      <a:pt x="3620" y="5775"/>
                    </a:lnTo>
                    <a:lnTo>
                      <a:pt x="2322" y="5775"/>
                    </a:lnTo>
                    <a:cubicBezTo>
                      <a:pt x="2429" y="6001"/>
                      <a:pt x="2548" y="6239"/>
                      <a:pt x="2667" y="6466"/>
                    </a:cubicBezTo>
                    <a:lnTo>
                      <a:pt x="3703" y="6466"/>
                    </a:lnTo>
                    <a:lnTo>
                      <a:pt x="4715" y="8180"/>
                    </a:lnTo>
                    <a:lnTo>
                      <a:pt x="3822" y="8418"/>
                    </a:lnTo>
                    <a:cubicBezTo>
                      <a:pt x="3977" y="8621"/>
                      <a:pt x="4108" y="8811"/>
                      <a:pt x="4262" y="9014"/>
                    </a:cubicBezTo>
                    <a:lnTo>
                      <a:pt x="5096" y="8799"/>
                    </a:lnTo>
                    <a:lnTo>
                      <a:pt x="5667" y="8656"/>
                    </a:lnTo>
                    <a:lnTo>
                      <a:pt x="5667" y="8394"/>
                    </a:lnTo>
                    <a:lnTo>
                      <a:pt x="5429" y="8013"/>
                    </a:lnTo>
                    <a:lnTo>
                      <a:pt x="4274" y="6061"/>
                    </a:lnTo>
                    <a:lnTo>
                      <a:pt x="5394" y="4191"/>
                    </a:lnTo>
                    <a:lnTo>
                      <a:pt x="5656" y="3727"/>
                    </a:lnTo>
                    <a:lnTo>
                      <a:pt x="5656" y="3549"/>
                    </a:lnTo>
                    <a:lnTo>
                      <a:pt x="5048" y="3382"/>
                    </a:lnTo>
                    <a:lnTo>
                      <a:pt x="2810" y="2787"/>
                    </a:lnTo>
                    <a:lnTo>
                      <a:pt x="2238" y="691"/>
                    </a:lnTo>
                    <a:lnTo>
                      <a:pt x="203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22"/>
              <p:cNvSpPr/>
              <p:nvPr/>
            </p:nvSpPr>
            <p:spPr>
              <a:xfrm>
                <a:off x="5932275" y="-1120850"/>
                <a:ext cx="139925" cy="225350"/>
              </a:xfrm>
              <a:custGeom>
                <a:avLst/>
                <a:gdLst/>
                <a:ahLst/>
                <a:cxnLst/>
                <a:rect l="l" t="t" r="r" b="b"/>
                <a:pathLst>
                  <a:path w="5597" h="9014" extrusionOk="0">
                    <a:moveTo>
                      <a:pt x="4275" y="1"/>
                    </a:moveTo>
                    <a:cubicBezTo>
                      <a:pt x="4120" y="191"/>
                      <a:pt x="3977" y="394"/>
                      <a:pt x="3822" y="596"/>
                    </a:cubicBezTo>
                    <a:lnTo>
                      <a:pt x="4620" y="799"/>
                    </a:lnTo>
                    <a:lnTo>
                      <a:pt x="3537" y="2608"/>
                    </a:lnTo>
                    <a:lnTo>
                      <a:pt x="2608" y="2608"/>
                    </a:lnTo>
                    <a:cubicBezTo>
                      <a:pt x="2489" y="2835"/>
                      <a:pt x="2382" y="3049"/>
                      <a:pt x="2263" y="3287"/>
                    </a:cubicBezTo>
                    <a:lnTo>
                      <a:pt x="3632" y="3287"/>
                    </a:lnTo>
                    <a:lnTo>
                      <a:pt x="4644" y="5001"/>
                    </a:lnTo>
                    <a:lnTo>
                      <a:pt x="2572" y="5537"/>
                    </a:lnTo>
                    <a:lnTo>
                      <a:pt x="1667" y="4656"/>
                    </a:lnTo>
                    <a:cubicBezTo>
                      <a:pt x="1584" y="4871"/>
                      <a:pt x="1501" y="5073"/>
                      <a:pt x="1429" y="5287"/>
                    </a:cubicBezTo>
                    <a:cubicBezTo>
                      <a:pt x="1417" y="5311"/>
                      <a:pt x="1417" y="5335"/>
                      <a:pt x="1406" y="5359"/>
                    </a:cubicBezTo>
                    <a:lnTo>
                      <a:pt x="2144" y="6085"/>
                    </a:lnTo>
                    <a:lnTo>
                      <a:pt x="1620" y="7990"/>
                    </a:lnTo>
                    <a:lnTo>
                      <a:pt x="417" y="7311"/>
                    </a:lnTo>
                    <a:cubicBezTo>
                      <a:pt x="286" y="7514"/>
                      <a:pt x="132" y="7692"/>
                      <a:pt x="1" y="7859"/>
                    </a:cubicBezTo>
                    <a:lnTo>
                      <a:pt x="1441" y="8657"/>
                    </a:lnTo>
                    <a:lnTo>
                      <a:pt x="2072" y="9014"/>
                    </a:lnTo>
                    <a:lnTo>
                      <a:pt x="2263" y="8335"/>
                    </a:lnTo>
                    <a:lnTo>
                      <a:pt x="2858" y="6156"/>
                    </a:lnTo>
                    <a:lnTo>
                      <a:pt x="5013" y="5597"/>
                    </a:lnTo>
                    <a:lnTo>
                      <a:pt x="5597" y="5442"/>
                    </a:lnTo>
                    <a:lnTo>
                      <a:pt x="5597" y="5192"/>
                    </a:lnTo>
                    <a:lnTo>
                      <a:pt x="5358" y="4811"/>
                    </a:lnTo>
                    <a:lnTo>
                      <a:pt x="4203" y="2858"/>
                    </a:lnTo>
                    <a:lnTo>
                      <a:pt x="5311" y="977"/>
                    </a:lnTo>
                    <a:lnTo>
                      <a:pt x="5585" y="525"/>
                    </a:lnTo>
                    <a:lnTo>
                      <a:pt x="5585" y="346"/>
                    </a:lnTo>
                    <a:lnTo>
                      <a:pt x="4977" y="179"/>
                    </a:lnTo>
                    <a:lnTo>
                      <a:pt x="427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22"/>
              <p:cNvSpPr/>
              <p:nvPr/>
            </p:nvSpPr>
            <p:spPr>
              <a:xfrm>
                <a:off x="6389475" y="-894325"/>
                <a:ext cx="311975" cy="305725"/>
              </a:xfrm>
              <a:custGeom>
                <a:avLst/>
                <a:gdLst/>
                <a:ahLst/>
                <a:cxnLst/>
                <a:rect l="l" t="t" r="r" b="b"/>
                <a:pathLst>
                  <a:path w="12479" h="12229" extrusionOk="0">
                    <a:moveTo>
                      <a:pt x="4084" y="1084"/>
                    </a:moveTo>
                    <a:lnTo>
                      <a:pt x="5942" y="2132"/>
                    </a:lnTo>
                    <a:lnTo>
                      <a:pt x="5942" y="5299"/>
                    </a:lnTo>
                    <a:lnTo>
                      <a:pt x="3561" y="2989"/>
                    </a:lnTo>
                    <a:lnTo>
                      <a:pt x="4084" y="1084"/>
                    </a:lnTo>
                    <a:close/>
                    <a:moveTo>
                      <a:pt x="8394" y="1048"/>
                    </a:moveTo>
                    <a:lnTo>
                      <a:pt x="8954" y="3048"/>
                    </a:lnTo>
                    <a:lnTo>
                      <a:pt x="6644" y="5299"/>
                    </a:lnTo>
                    <a:lnTo>
                      <a:pt x="6644" y="2025"/>
                    </a:lnTo>
                    <a:lnTo>
                      <a:pt x="8394" y="1048"/>
                    </a:lnTo>
                    <a:close/>
                    <a:moveTo>
                      <a:pt x="3132" y="3525"/>
                    </a:moveTo>
                    <a:lnTo>
                      <a:pt x="5442" y="5775"/>
                    </a:lnTo>
                    <a:lnTo>
                      <a:pt x="2072" y="5775"/>
                    </a:lnTo>
                    <a:lnTo>
                      <a:pt x="1060" y="4061"/>
                    </a:lnTo>
                    <a:lnTo>
                      <a:pt x="3132" y="3525"/>
                    </a:lnTo>
                    <a:close/>
                    <a:moveTo>
                      <a:pt x="9514" y="3465"/>
                    </a:moveTo>
                    <a:lnTo>
                      <a:pt x="11478" y="3977"/>
                    </a:lnTo>
                    <a:lnTo>
                      <a:pt x="10407" y="5775"/>
                    </a:lnTo>
                    <a:lnTo>
                      <a:pt x="7132" y="5775"/>
                    </a:lnTo>
                    <a:lnTo>
                      <a:pt x="9514" y="3465"/>
                    </a:lnTo>
                    <a:close/>
                    <a:moveTo>
                      <a:pt x="10514" y="6466"/>
                    </a:moveTo>
                    <a:lnTo>
                      <a:pt x="11526" y="8168"/>
                    </a:lnTo>
                    <a:lnTo>
                      <a:pt x="9454" y="8704"/>
                    </a:lnTo>
                    <a:lnTo>
                      <a:pt x="7144" y="6466"/>
                    </a:lnTo>
                    <a:close/>
                    <a:moveTo>
                      <a:pt x="5442" y="6466"/>
                    </a:moveTo>
                    <a:lnTo>
                      <a:pt x="3060" y="8763"/>
                    </a:lnTo>
                    <a:lnTo>
                      <a:pt x="1096" y="8263"/>
                    </a:lnTo>
                    <a:lnTo>
                      <a:pt x="2168" y="6466"/>
                    </a:lnTo>
                    <a:close/>
                    <a:moveTo>
                      <a:pt x="6644" y="6954"/>
                    </a:moveTo>
                    <a:lnTo>
                      <a:pt x="9026" y="9264"/>
                    </a:lnTo>
                    <a:lnTo>
                      <a:pt x="8502" y="11169"/>
                    </a:lnTo>
                    <a:lnTo>
                      <a:pt x="6644" y="10121"/>
                    </a:lnTo>
                    <a:lnTo>
                      <a:pt x="6644" y="6954"/>
                    </a:lnTo>
                    <a:close/>
                    <a:moveTo>
                      <a:pt x="5942" y="6942"/>
                    </a:moveTo>
                    <a:lnTo>
                      <a:pt x="5942" y="10216"/>
                    </a:lnTo>
                    <a:lnTo>
                      <a:pt x="4192" y="11192"/>
                    </a:lnTo>
                    <a:lnTo>
                      <a:pt x="3632" y="9180"/>
                    </a:lnTo>
                    <a:lnTo>
                      <a:pt x="5942" y="6942"/>
                    </a:lnTo>
                    <a:close/>
                    <a:moveTo>
                      <a:pt x="8847" y="0"/>
                    </a:moveTo>
                    <a:lnTo>
                      <a:pt x="8216" y="358"/>
                    </a:lnTo>
                    <a:lnTo>
                      <a:pt x="6216" y="1477"/>
                    </a:lnTo>
                    <a:lnTo>
                      <a:pt x="4275" y="393"/>
                    </a:lnTo>
                    <a:lnTo>
                      <a:pt x="3656" y="36"/>
                    </a:lnTo>
                    <a:lnTo>
                      <a:pt x="3453" y="715"/>
                    </a:lnTo>
                    <a:lnTo>
                      <a:pt x="2858" y="2894"/>
                    </a:lnTo>
                    <a:lnTo>
                      <a:pt x="703" y="3453"/>
                    </a:lnTo>
                    <a:lnTo>
                      <a:pt x="1" y="3632"/>
                    </a:lnTo>
                    <a:lnTo>
                      <a:pt x="382" y="4251"/>
                    </a:lnTo>
                    <a:lnTo>
                      <a:pt x="1536" y="6192"/>
                    </a:lnTo>
                    <a:lnTo>
                      <a:pt x="417" y="8073"/>
                    </a:lnTo>
                    <a:lnTo>
                      <a:pt x="48" y="8680"/>
                    </a:lnTo>
                    <a:lnTo>
                      <a:pt x="751" y="8859"/>
                    </a:lnTo>
                    <a:lnTo>
                      <a:pt x="2977" y="9442"/>
                    </a:lnTo>
                    <a:lnTo>
                      <a:pt x="3561" y="11538"/>
                    </a:lnTo>
                    <a:lnTo>
                      <a:pt x="3751" y="12228"/>
                    </a:lnTo>
                    <a:lnTo>
                      <a:pt x="4382" y="11871"/>
                    </a:lnTo>
                    <a:lnTo>
                      <a:pt x="6394" y="10752"/>
                    </a:lnTo>
                    <a:lnTo>
                      <a:pt x="8323" y="11835"/>
                    </a:lnTo>
                    <a:lnTo>
                      <a:pt x="8954" y="12192"/>
                    </a:lnTo>
                    <a:lnTo>
                      <a:pt x="9145" y="11514"/>
                    </a:lnTo>
                    <a:lnTo>
                      <a:pt x="9740" y="9335"/>
                    </a:lnTo>
                    <a:lnTo>
                      <a:pt x="11895" y="8775"/>
                    </a:lnTo>
                    <a:lnTo>
                      <a:pt x="12478" y="8621"/>
                    </a:lnTo>
                    <a:lnTo>
                      <a:pt x="12478" y="8371"/>
                    </a:lnTo>
                    <a:lnTo>
                      <a:pt x="12240" y="7978"/>
                    </a:lnTo>
                    <a:lnTo>
                      <a:pt x="11073" y="6037"/>
                    </a:lnTo>
                    <a:lnTo>
                      <a:pt x="12193" y="4156"/>
                    </a:lnTo>
                    <a:lnTo>
                      <a:pt x="12466" y="3691"/>
                    </a:lnTo>
                    <a:lnTo>
                      <a:pt x="12466" y="3513"/>
                    </a:lnTo>
                    <a:lnTo>
                      <a:pt x="11847" y="3346"/>
                    </a:lnTo>
                    <a:lnTo>
                      <a:pt x="9621" y="2787"/>
                    </a:lnTo>
                    <a:lnTo>
                      <a:pt x="9037" y="691"/>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0" name="Google Shape;920;p22"/>
              <p:cNvSpPr/>
              <p:nvPr/>
            </p:nvSpPr>
            <p:spPr>
              <a:xfrm>
                <a:off x="6389475" y="-1200025"/>
                <a:ext cx="311675" cy="305425"/>
              </a:xfrm>
              <a:custGeom>
                <a:avLst/>
                <a:gdLst/>
                <a:ahLst/>
                <a:cxnLst/>
                <a:rect l="l" t="t" r="r" b="b"/>
                <a:pathLst>
                  <a:path w="12467" h="12217" extrusionOk="0">
                    <a:moveTo>
                      <a:pt x="4084" y="1072"/>
                    </a:moveTo>
                    <a:lnTo>
                      <a:pt x="5942" y="2108"/>
                    </a:lnTo>
                    <a:lnTo>
                      <a:pt x="5942" y="5275"/>
                    </a:lnTo>
                    <a:lnTo>
                      <a:pt x="3561" y="2977"/>
                    </a:lnTo>
                    <a:lnTo>
                      <a:pt x="4084" y="1072"/>
                    </a:lnTo>
                    <a:close/>
                    <a:moveTo>
                      <a:pt x="8394" y="1037"/>
                    </a:moveTo>
                    <a:lnTo>
                      <a:pt x="8954" y="3049"/>
                    </a:lnTo>
                    <a:lnTo>
                      <a:pt x="6644" y="5299"/>
                    </a:lnTo>
                    <a:lnTo>
                      <a:pt x="6644" y="2025"/>
                    </a:lnTo>
                    <a:lnTo>
                      <a:pt x="8394" y="1037"/>
                    </a:lnTo>
                    <a:close/>
                    <a:moveTo>
                      <a:pt x="3132" y="3525"/>
                    </a:moveTo>
                    <a:lnTo>
                      <a:pt x="5442" y="5775"/>
                    </a:lnTo>
                    <a:lnTo>
                      <a:pt x="2072" y="5775"/>
                    </a:lnTo>
                    <a:lnTo>
                      <a:pt x="1060" y="4061"/>
                    </a:lnTo>
                    <a:lnTo>
                      <a:pt x="3132" y="3525"/>
                    </a:lnTo>
                    <a:close/>
                    <a:moveTo>
                      <a:pt x="9514" y="3466"/>
                    </a:moveTo>
                    <a:lnTo>
                      <a:pt x="11478" y="3966"/>
                    </a:lnTo>
                    <a:lnTo>
                      <a:pt x="10407" y="5775"/>
                    </a:lnTo>
                    <a:lnTo>
                      <a:pt x="7132" y="5775"/>
                    </a:lnTo>
                    <a:lnTo>
                      <a:pt x="9514" y="3466"/>
                    </a:lnTo>
                    <a:close/>
                    <a:moveTo>
                      <a:pt x="10514" y="6454"/>
                    </a:moveTo>
                    <a:lnTo>
                      <a:pt x="11526" y="8168"/>
                    </a:lnTo>
                    <a:lnTo>
                      <a:pt x="9454" y="8704"/>
                    </a:lnTo>
                    <a:lnTo>
                      <a:pt x="7144" y="6454"/>
                    </a:lnTo>
                    <a:close/>
                    <a:moveTo>
                      <a:pt x="5442" y="6454"/>
                    </a:moveTo>
                    <a:lnTo>
                      <a:pt x="3060" y="8764"/>
                    </a:lnTo>
                    <a:lnTo>
                      <a:pt x="1096" y="8252"/>
                    </a:lnTo>
                    <a:lnTo>
                      <a:pt x="2168" y="6454"/>
                    </a:lnTo>
                    <a:close/>
                    <a:moveTo>
                      <a:pt x="6644" y="6942"/>
                    </a:moveTo>
                    <a:lnTo>
                      <a:pt x="9026" y="9252"/>
                    </a:lnTo>
                    <a:lnTo>
                      <a:pt x="8502" y="11157"/>
                    </a:lnTo>
                    <a:lnTo>
                      <a:pt x="6644" y="10121"/>
                    </a:lnTo>
                    <a:lnTo>
                      <a:pt x="6644" y="6942"/>
                    </a:lnTo>
                    <a:close/>
                    <a:moveTo>
                      <a:pt x="5942" y="6930"/>
                    </a:moveTo>
                    <a:lnTo>
                      <a:pt x="5942" y="10204"/>
                    </a:lnTo>
                    <a:lnTo>
                      <a:pt x="4192" y="11193"/>
                    </a:lnTo>
                    <a:lnTo>
                      <a:pt x="3632" y="9181"/>
                    </a:lnTo>
                    <a:lnTo>
                      <a:pt x="5942" y="6930"/>
                    </a:lnTo>
                    <a:close/>
                    <a:moveTo>
                      <a:pt x="8847" y="1"/>
                    </a:moveTo>
                    <a:lnTo>
                      <a:pt x="8216" y="358"/>
                    </a:lnTo>
                    <a:lnTo>
                      <a:pt x="6216" y="1465"/>
                    </a:lnTo>
                    <a:lnTo>
                      <a:pt x="4275" y="382"/>
                    </a:lnTo>
                    <a:lnTo>
                      <a:pt x="3656" y="25"/>
                    </a:lnTo>
                    <a:lnTo>
                      <a:pt x="3453" y="715"/>
                    </a:lnTo>
                    <a:lnTo>
                      <a:pt x="2858" y="2882"/>
                    </a:lnTo>
                    <a:lnTo>
                      <a:pt x="703" y="3454"/>
                    </a:lnTo>
                    <a:lnTo>
                      <a:pt x="1" y="3632"/>
                    </a:lnTo>
                    <a:lnTo>
                      <a:pt x="358" y="4239"/>
                    </a:lnTo>
                    <a:lnTo>
                      <a:pt x="1525" y="6192"/>
                    </a:lnTo>
                    <a:lnTo>
                      <a:pt x="405" y="8061"/>
                    </a:lnTo>
                    <a:lnTo>
                      <a:pt x="36" y="8680"/>
                    </a:lnTo>
                    <a:lnTo>
                      <a:pt x="739" y="8847"/>
                    </a:lnTo>
                    <a:lnTo>
                      <a:pt x="2965" y="9431"/>
                    </a:lnTo>
                    <a:lnTo>
                      <a:pt x="3549" y="11526"/>
                    </a:lnTo>
                    <a:lnTo>
                      <a:pt x="3739" y="12217"/>
                    </a:lnTo>
                    <a:lnTo>
                      <a:pt x="4370" y="11859"/>
                    </a:lnTo>
                    <a:lnTo>
                      <a:pt x="6370" y="10740"/>
                    </a:lnTo>
                    <a:lnTo>
                      <a:pt x="8311" y="11836"/>
                    </a:lnTo>
                    <a:lnTo>
                      <a:pt x="8930" y="12193"/>
                    </a:lnTo>
                    <a:lnTo>
                      <a:pt x="9133" y="11502"/>
                    </a:lnTo>
                    <a:lnTo>
                      <a:pt x="9728" y="9323"/>
                    </a:lnTo>
                    <a:lnTo>
                      <a:pt x="11883" y="8764"/>
                    </a:lnTo>
                    <a:lnTo>
                      <a:pt x="12466" y="8609"/>
                    </a:lnTo>
                    <a:lnTo>
                      <a:pt x="12466" y="8359"/>
                    </a:lnTo>
                    <a:lnTo>
                      <a:pt x="12228" y="7978"/>
                    </a:lnTo>
                    <a:lnTo>
                      <a:pt x="11061" y="6025"/>
                    </a:lnTo>
                    <a:lnTo>
                      <a:pt x="12181" y="4144"/>
                    </a:lnTo>
                    <a:lnTo>
                      <a:pt x="12466" y="3704"/>
                    </a:lnTo>
                    <a:lnTo>
                      <a:pt x="12466" y="3525"/>
                    </a:lnTo>
                    <a:lnTo>
                      <a:pt x="11847" y="3358"/>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1" name="Google Shape;921;p22"/>
              <p:cNvSpPr/>
              <p:nvPr/>
            </p:nvSpPr>
            <p:spPr>
              <a:xfrm>
                <a:off x="6071875" y="-894025"/>
                <a:ext cx="314650" cy="305725"/>
              </a:xfrm>
              <a:custGeom>
                <a:avLst/>
                <a:gdLst/>
                <a:ahLst/>
                <a:cxnLst/>
                <a:rect l="l" t="t" r="r" b="b"/>
                <a:pathLst>
                  <a:path w="12586" h="12229" extrusionOk="0">
                    <a:moveTo>
                      <a:pt x="4096" y="1072"/>
                    </a:moveTo>
                    <a:lnTo>
                      <a:pt x="5954" y="2120"/>
                    </a:lnTo>
                    <a:lnTo>
                      <a:pt x="5954" y="5287"/>
                    </a:lnTo>
                    <a:lnTo>
                      <a:pt x="3572" y="2977"/>
                    </a:lnTo>
                    <a:lnTo>
                      <a:pt x="4096" y="1072"/>
                    </a:lnTo>
                    <a:close/>
                    <a:moveTo>
                      <a:pt x="8406" y="1036"/>
                    </a:moveTo>
                    <a:lnTo>
                      <a:pt x="8954" y="3036"/>
                    </a:lnTo>
                    <a:lnTo>
                      <a:pt x="6656" y="5287"/>
                    </a:lnTo>
                    <a:lnTo>
                      <a:pt x="6656" y="2013"/>
                    </a:lnTo>
                    <a:lnTo>
                      <a:pt x="8406" y="1036"/>
                    </a:lnTo>
                    <a:close/>
                    <a:moveTo>
                      <a:pt x="3144" y="3513"/>
                    </a:moveTo>
                    <a:lnTo>
                      <a:pt x="5442" y="5763"/>
                    </a:lnTo>
                    <a:lnTo>
                      <a:pt x="2084" y="5763"/>
                    </a:lnTo>
                    <a:lnTo>
                      <a:pt x="1072" y="4049"/>
                    </a:lnTo>
                    <a:lnTo>
                      <a:pt x="3144" y="3513"/>
                    </a:lnTo>
                    <a:close/>
                    <a:moveTo>
                      <a:pt x="9526" y="3453"/>
                    </a:moveTo>
                    <a:lnTo>
                      <a:pt x="11490" y="3965"/>
                    </a:lnTo>
                    <a:lnTo>
                      <a:pt x="10419" y="5763"/>
                    </a:lnTo>
                    <a:lnTo>
                      <a:pt x="7144" y="5763"/>
                    </a:lnTo>
                    <a:lnTo>
                      <a:pt x="9526" y="3453"/>
                    </a:lnTo>
                    <a:close/>
                    <a:moveTo>
                      <a:pt x="10526" y="6454"/>
                    </a:moveTo>
                    <a:lnTo>
                      <a:pt x="11538" y="8156"/>
                    </a:lnTo>
                    <a:lnTo>
                      <a:pt x="9466" y="8692"/>
                    </a:lnTo>
                    <a:lnTo>
                      <a:pt x="7156" y="6454"/>
                    </a:lnTo>
                    <a:close/>
                    <a:moveTo>
                      <a:pt x="5442" y="6454"/>
                    </a:moveTo>
                    <a:lnTo>
                      <a:pt x="3061" y="8751"/>
                    </a:lnTo>
                    <a:lnTo>
                      <a:pt x="1096" y="8251"/>
                    </a:lnTo>
                    <a:lnTo>
                      <a:pt x="2168" y="6454"/>
                    </a:lnTo>
                    <a:close/>
                    <a:moveTo>
                      <a:pt x="6656" y="6942"/>
                    </a:moveTo>
                    <a:lnTo>
                      <a:pt x="9037" y="9252"/>
                    </a:lnTo>
                    <a:lnTo>
                      <a:pt x="8514" y="11157"/>
                    </a:lnTo>
                    <a:lnTo>
                      <a:pt x="6656" y="10109"/>
                    </a:lnTo>
                    <a:lnTo>
                      <a:pt x="6656" y="6942"/>
                    </a:lnTo>
                    <a:close/>
                    <a:moveTo>
                      <a:pt x="5954" y="6930"/>
                    </a:moveTo>
                    <a:lnTo>
                      <a:pt x="5954" y="10204"/>
                    </a:lnTo>
                    <a:lnTo>
                      <a:pt x="4192" y="11180"/>
                    </a:lnTo>
                    <a:lnTo>
                      <a:pt x="3644" y="9168"/>
                    </a:lnTo>
                    <a:lnTo>
                      <a:pt x="5954" y="6930"/>
                    </a:lnTo>
                    <a:close/>
                    <a:moveTo>
                      <a:pt x="8835" y="0"/>
                    </a:moveTo>
                    <a:lnTo>
                      <a:pt x="8216" y="358"/>
                    </a:lnTo>
                    <a:lnTo>
                      <a:pt x="6204" y="1477"/>
                    </a:lnTo>
                    <a:lnTo>
                      <a:pt x="4275" y="393"/>
                    </a:lnTo>
                    <a:lnTo>
                      <a:pt x="3644" y="36"/>
                    </a:lnTo>
                    <a:lnTo>
                      <a:pt x="3453" y="715"/>
                    </a:lnTo>
                    <a:lnTo>
                      <a:pt x="2858" y="2894"/>
                    </a:lnTo>
                    <a:lnTo>
                      <a:pt x="703" y="3453"/>
                    </a:lnTo>
                    <a:lnTo>
                      <a:pt x="1" y="3632"/>
                    </a:lnTo>
                    <a:lnTo>
                      <a:pt x="370" y="4251"/>
                    </a:lnTo>
                    <a:lnTo>
                      <a:pt x="1525" y="6192"/>
                    </a:lnTo>
                    <a:lnTo>
                      <a:pt x="417" y="8073"/>
                    </a:lnTo>
                    <a:lnTo>
                      <a:pt x="36" y="8680"/>
                    </a:lnTo>
                    <a:lnTo>
                      <a:pt x="739" y="8859"/>
                    </a:lnTo>
                    <a:lnTo>
                      <a:pt x="2977" y="9442"/>
                    </a:lnTo>
                    <a:lnTo>
                      <a:pt x="3561" y="11538"/>
                    </a:lnTo>
                    <a:lnTo>
                      <a:pt x="3751" y="12228"/>
                    </a:lnTo>
                    <a:lnTo>
                      <a:pt x="4370" y="11871"/>
                    </a:lnTo>
                    <a:lnTo>
                      <a:pt x="6382" y="10752"/>
                    </a:lnTo>
                    <a:lnTo>
                      <a:pt x="8323" y="11835"/>
                    </a:lnTo>
                    <a:lnTo>
                      <a:pt x="8942" y="12192"/>
                    </a:lnTo>
                    <a:lnTo>
                      <a:pt x="9133" y="11514"/>
                    </a:lnTo>
                    <a:lnTo>
                      <a:pt x="9728" y="9335"/>
                    </a:lnTo>
                    <a:lnTo>
                      <a:pt x="11895" y="8775"/>
                    </a:lnTo>
                    <a:lnTo>
                      <a:pt x="12586" y="8597"/>
                    </a:lnTo>
                    <a:lnTo>
                      <a:pt x="12228" y="7978"/>
                    </a:lnTo>
                    <a:lnTo>
                      <a:pt x="11073" y="6037"/>
                    </a:lnTo>
                    <a:lnTo>
                      <a:pt x="12193" y="4156"/>
                    </a:lnTo>
                    <a:lnTo>
                      <a:pt x="12550" y="3548"/>
                    </a:lnTo>
                    <a:lnTo>
                      <a:pt x="11847" y="3370"/>
                    </a:lnTo>
                    <a:lnTo>
                      <a:pt x="9609" y="2786"/>
                    </a:lnTo>
                    <a:lnTo>
                      <a:pt x="9037" y="691"/>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2" name="Google Shape;922;p22"/>
              <p:cNvSpPr/>
              <p:nvPr/>
            </p:nvSpPr>
            <p:spPr>
              <a:xfrm>
                <a:off x="6072175" y="-1200025"/>
                <a:ext cx="314950" cy="305425"/>
              </a:xfrm>
              <a:custGeom>
                <a:avLst/>
                <a:gdLst/>
                <a:ahLst/>
                <a:cxnLst/>
                <a:rect l="l" t="t" r="r" b="b"/>
                <a:pathLst>
                  <a:path w="12598" h="12217" extrusionOk="0">
                    <a:moveTo>
                      <a:pt x="4084" y="1072"/>
                    </a:moveTo>
                    <a:lnTo>
                      <a:pt x="5942" y="2108"/>
                    </a:lnTo>
                    <a:lnTo>
                      <a:pt x="5942" y="5275"/>
                    </a:lnTo>
                    <a:lnTo>
                      <a:pt x="3560" y="2977"/>
                    </a:lnTo>
                    <a:lnTo>
                      <a:pt x="4084" y="1072"/>
                    </a:lnTo>
                    <a:close/>
                    <a:moveTo>
                      <a:pt x="8394" y="1037"/>
                    </a:moveTo>
                    <a:lnTo>
                      <a:pt x="8942" y="3049"/>
                    </a:lnTo>
                    <a:lnTo>
                      <a:pt x="6644" y="5299"/>
                    </a:lnTo>
                    <a:lnTo>
                      <a:pt x="6644" y="2025"/>
                    </a:lnTo>
                    <a:lnTo>
                      <a:pt x="8394" y="1037"/>
                    </a:lnTo>
                    <a:close/>
                    <a:moveTo>
                      <a:pt x="3132" y="3525"/>
                    </a:moveTo>
                    <a:lnTo>
                      <a:pt x="5430" y="5775"/>
                    </a:lnTo>
                    <a:lnTo>
                      <a:pt x="2072" y="5775"/>
                    </a:lnTo>
                    <a:lnTo>
                      <a:pt x="1060" y="4061"/>
                    </a:lnTo>
                    <a:lnTo>
                      <a:pt x="3132" y="3525"/>
                    </a:lnTo>
                    <a:close/>
                    <a:moveTo>
                      <a:pt x="9514" y="3466"/>
                    </a:moveTo>
                    <a:lnTo>
                      <a:pt x="11478" y="3966"/>
                    </a:lnTo>
                    <a:lnTo>
                      <a:pt x="10407" y="5775"/>
                    </a:lnTo>
                    <a:lnTo>
                      <a:pt x="7132" y="5775"/>
                    </a:lnTo>
                    <a:lnTo>
                      <a:pt x="9514" y="3466"/>
                    </a:lnTo>
                    <a:close/>
                    <a:moveTo>
                      <a:pt x="10514" y="6454"/>
                    </a:moveTo>
                    <a:lnTo>
                      <a:pt x="11526" y="8168"/>
                    </a:lnTo>
                    <a:lnTo>
                      <a:pt x="9454" y="8704"/>
                    </a:lnTo>
                    <a:lnTo>
                      <a:pt x="7144" y="6454"/>
                    </a:lnTo>
                    <a:close/>
                    <a:moveTo>
                      <a:pt x="5430" y="6454"/>
                    </a:moveTo>
                    <a:lnTo>
                      <a:pt x="3049" y="8764"/>
                    </a:lnTo>
                    <a:lnTo>
                      <a:pt x="1084" y="8252"/>
                    </a:lnTo>
                    <a:lnTo>
                      <a:pt x="2156" y="6454"/>
                    </a:lnTo>
                    <a:close/>
                    <a:moveTo>
                      <a:pt x="6644" y="6942"/>
                    </a:moveTo>
                    <a:lnTo>
                      <a:pt x="9025" y="9252"/>
                    </a:lnTo>
                    <a:lnTo>
                      <a:pt x="8502" y="11157"/>
                    </a:lnTo>
                    <a:lnTo>
                      <a:pt x="6644" y="10121"/>
                    </a:lnTo>
                    <a:lnTo>
                      <a:pt x="6644" y="6942"/>
                    </a:lnTo>
                    <a:close/>
                    <a:moveTo>
                      <a:pt x="5942" y="6930"/>
                    </a:moveTo>
                    <a:lnTo>
                      <a:pt x="5942" y="10204"/>
                    </a:lnTo>
                    <a:lnTo>
                      <a:pt x="4180" y="11193"/>
                    </a:lnTo>
                    <a:lnTo>
                      <a:pt x="3632" y="9181"/>
                    </a:lnTo>
                    <a:lnTo>
                      <a:pt x="5942" y="6930"/>
                    </a:lnTo>
                    <a:close/>
                    <a:moveTo>
                      <a:pt x="8847" y="1"/>
                    </a:moveTo>
                    <a:lnTo>
                      <a:pt x="8216" y="358"/>
                    </a:lnTo>
                    <a:lnTo>
                      <a:pt x="6204" y="1465"/>
                    </a:lnTo>
                    <a:lnTo>
                      <a:pt x="4275" y="382"/>
                    </a:lnTo>
                    <a:lnTo>
                      <a:pt x="3644" y="25"/>
                    </a:lnTo>
                    <a:lnTo>
                      <a:pt x="3453" y="715"/>
                    </a:lnTo>
                    <a:lnTo>
                      <a:pt x="2858" y="2882"/>
                    </a:lnTo>
                    <a:lnTo>
                      <a:pt x="703" y="3454"/>
                    </a:lnTo>
                    <a:lnTo>
                      <a:pt x="1" y="3632"/>
                    </a:lnTo>
                    <a:lnTo>
                      <a:pt x="370" y="4239"/>
                    </a:lnTo>
                    <a:lnTo>
                      <a:pt x="1536" y="6192"/>
                    </a:lnTo>
                    <a:lnTo>
                      <a:pt x="417" y="8061"/>
                    </a:lnTo>
                    <a:lnTo>
                      <a:pt x="48" y="8680"/>
                    </a:lnTo>
                    <a:lnTo>
                      <a:pt x="739" y="8859"/>
                    </a:lnTo>
                    <a:lnTo>
                      <a:pt x="2977" y="9431"/>
                    </a:lnTo>
                    <a:lnTo>
                      <a:pt x="3560" y="11538"/>
                    </a:lnTo>
                    <a:lnTo>
                      <a:pt x="3751" y="12217"/>
                    </a:lnTo>
                    <a:lnTo>
                      <a:pt x="4382" y="11859"/>
                    </a:lnTo>
                    <a:lnTo>
                      <a:pt x="6382" y="10740"/>
                    </a:lnTo>
                    <a:lnTo>
                      <a:pt x="8323" y="11836"/>
                    </a:lnTo>
                    <a:lnTo>
                      <a:pt x="8942" y="12193"/>
                    </a:lnTo>
                    <a:lnTo>
                      <a:pt x="9145" y="11502"/>
                    </a:lnTo>
                    <a:lnTo>
                      <a:pt x="9740" y="9335"/>
                    </a:lnTo>
                    <a:lnTo>
                      <a:pt x="11895" y="8764"/>
                    </a:lnTo>
                    <a:lnTo>
                      <a:pt x="12597" y="8585"/>
                    </a:lnTo>
                    <a:lnTo>
                      <a:pt x="12228" y="7978"/>
                    </a:lnTo>
                    <a:lnTo>
                      <a:pt x="11073" y="6025"/>
                    </a:lnTo>
                    <a:lnTo>
                      <a:pt x="12193" y="4156"/>
                    </a:lnTo>
                    <a:lnTo>
                      <a:pt x="12550" y="3537"/>
                    </a:lnTo>
                    <a:lnTo>
                      <a:pt x="11847" y="3358"/>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3" name="Google Shape;923;p22"/>
              <p:cNvSpPr/>
              <p:nvPr/>
            </p:nvSpPr>
            <p:spPr>
              <a:xfrm>
                <a:off x="7018425" y="-894325"/>
                <a:ext cx="311675" cy="305725"/>
              </a:xfrm>
              <a:custGeom>
                <a:avLst/>
                <a:gdLst/>
                <a:ahLst/>
                <a:cxnLst/>
                <a:rect l="l" t="t" r="r" b="b"/>
                <a:pathLst>
                  <a:path w="12467" h="12229" extrusionOk="0">
                    <a:moveTo>
                      <a:pt x="4072" y="1084"/>
                    </a:moveTo>
                    <a:lnTo>
                      <a:pt x="5942" y="2132"/>
                    </a:lnTo>
                    <a:lnTo>
                      <a:pt x="5942" y="5299"/>
                    </a:lnTo>
                    <a:lnTo>
                      <a:pt x="3560" y="2989"/>
                    </a:lnTo>
                    <a:lnTo>
                      <a:pt x="4072" y="1084"/>
                    </a:lnTo>
                    <a:close/>
                    <a:moveTo>
                      <a:pt x="8394" y="1048"/>
                    </a:moveTo>
                    <a:lnTo>
                      <a:pt x="8942" y="3048"/>
                    </a:lnTo>
                    <a:lnTo>
                      <a:pt x="6632" y="5299"/>
                    </a:lnTo>
                    <a:lnTo>
                      <a:pt x="6632" y="2025"/>
                    </a:lnTo>
                    <a:lnTo>
                      <a:pt x="8394" y="1048"/>
                    </a:lnTo>
                    <a:close/>
                    <a:moveTo>
                      <a:pt x="3120" y="3525"/>
                    </a:moveTo>
                    <a:lnTo>
                      <a:pt x="5430" y="5775"/>
                    </a:lnTo>
                    <a:lnTo>
                      <a:pt x="2072" y="5775"/>
                    </a:lnTo>
                    <a:lnTo>
                      <a:pt x="1060" y="4061"/>
                    </a:lnTo>
                    <a:lnTo>
                      <a:pt x="3120" y="3525"/>
                    </a:lnTo>
                    <a:close/>
                    <a:moveTo>
                      <a:pt x="9514" y="3465"/>
                    </a:moveTo>
                    <a:lnTo>
                      <a:pt x="11478" y="3977"/>
                    </a:lnTo>
                    <a:lnTo>
                      <a:pt x="10407" y="5775"/>
                    </a:lnTo>
                    <a:lnTo>
                      <a:pt x="7132" y="5775"/>
                    </a:lnTo>
                    <a:lnTo>
                      <a:pt x="9514" y="3465"/>
                    </a:lnTo>
                    <a:close/>
                    <a:moveTo>
                      <a:pt x="10502" y="6466"/>
                    </a:moveTo>
                    <a:lnTo>
                      <a:pt x="11514" y="8168"/>
                    </a:lnTo>
                    <a:lnTo>
                      <a:pt x="9454" y="8704"/>
                    </a:lnTo>
                    <a:lnTo>
                      <a:pt x="7144" y="6466"/>
                    </a:lnTo>
                    <a:close/>
                    <a:moveTo>
                      <a:pt x="5430" y="6466"/>
                    </a:moveTo>
                    <a:lnTo>
                      <a:pt x="3048" y="8763"/>
                    </a:lnTo>
                    <a:lnTo>
                      <a:pt x="1084" y="8263"/>
                    </a:lnTo>
                    <a:lnTo>
                      <a:pt x="2156" y="6466"/>
                    </a:lnTo>
                    <a:close/>
                    <a:moveTo>
                      <a:pt x="6632" y="6954"/>
                    </a:moveTo>
                    <a:lnTo>
                      <a:pt x="9014" y="9264"/>
                    </a:lnTo>
                    <a:lnTo>
                      <a:pt x="8502" y="11169"/>
                    </a:lnTo>
                    <a:lnTo>
                      <a:pt x="6632" y="10121"/>
                    </a:lnTo>
                    <a:lnTo>
                      <a:pt x="6632" y="6954"/>
                    </a:lnTo>
                    <a:close/>
                    <a:moveTo>
                      <a:pt x="5942" y="6942"/>
                    </a:moveTo>
                    <a:lnTo>
                      <a:pt x="5942" y="10216"/>
                    </a:lnTo>
                    <a:lnTo>
                      <a:pt x="4180" y="11192"/>
                    </a:lnTo>
                    <a:lnTo>
                      <a:pt x="3632" y="9180"/>
                    </a:lnTo>
                    <a:lnTo>
                      <a:pt x="5942" y="6942"/>
                    </a:lnTo>
                    <a:close/>
                    <a:moveTo>
                      <a:pt x="8835" y="0"/>
                    </a:moveTo>
                    <a:lnTo>
                      <a:pt x="8216" y="358"/>
                    </a:lnTo>
                    <a:lnTo>
                      <a:pt x="6204" y="1477"/>
                    </a:lnTo>
                    <a:lnTo>
                      <a:pt x="4275" y="393"/>
                    </a:lnTo>
                    <a:lnTo>
                      <a:pt x="3644" y="36"/>
                    </a:lnTo>
                    <a:lnTo>
                      <a:pt x="3453" y="715"/>
                    </a:lnTo>
                    <a:lnTo>
                      <a:pt x="2858" y="2894"/>
                    </a:lnTo>
                    <a:lnTo>
                      <a:pt x="703" y="3453"/>
                    </a:lnTo>
                    <a:lnTo>
                      <a:pt x="0" y="3632"/>
                    </a:lnTo>
                    <a:lnTo>
                      <a:pt x="370" y="4251"/>
                    </a:lnTo>
                    <a:lnTo>
                      <a:pt x="1536" y="6192"/>
                    </a:lnTo>
                    <a:lnTo>
                      <a:pt x="417" y="8073"/>
                    </a:lnTo>
                    <a:lnTo>
                      <a:pt x="48" y="8680"/>
                    </a:lnTo>
                    <a:lnTo>
                      <a:pt x="739" y="8859"/>
                    </a:lnTo>
                    <a:lnTo>
                      <a:pt x="2977" y="9442"/>
                    </a:lnTo>
                    <a:lnTo>
                      <a:pt x="3560" y="11538"/>
                    </a:lnTo>
                    <a:lnTo>
                      <a:pt x="3751" y="12228"/>
                    </a:lnTo>
                    <a:lnTo>
                      <a:pt x="4370" y="11871"/>
                    </a:lnTo>
                    <a:lnTo>
                      <a:pt x="6382" y="10752"/>
                    </a:lnTo>
                    <a:lnTo>
                      <a:pt x="8323" y="11835"/>
                    </a:lnTo>
                    <a:lnTo>
                      <a:pt x="8942" y="12192"/>
                    </a:lnTo>
                    <a:lnTo>
                      <a:pt x="9133" y="11514"/>
                    </a:lnTo>
                    <a:lnTo>
                      <a:pt x="9728" y="9335"/>
                    </a:lnTo>
                    <a:lnTo>
                      <a:pt x="11895" y="8775"/>
                    </a:lnTo>
                    <a:lnTo>
                      <a:pt x="12466" y="8621"/>
                    </a:lnTo>
                    <a:lnTo>
                      <a:pt x="12466" y="8371"/>
                    </a:lnTo>
                    <a:lnTo>
                      <a:pt x="12228" y="7978"/>
                    </a:lnTo>
                    <a:lnTo>
                      <a:pt x="11073" y="6037"/>
                    </a:lnTo>
                    <a:lnTo>
                      <a:pt x="12192" y="4156"/>
                    </a:lnTo>
                    <a:lnTo>
                      <a:pt x="12454" y="3691"/>
                    </a:lnTo>
                    <a:lnTo>
                      <a:pt x="12454" y="3513"/>
                    </a:lnTo>
                    <a:lnTo>
                      <a:pt x="11847" y="3346"/>
                    </a:lnTo>
                    <a:lnTo>
                      <a:pt x="9609" y="2787"/>
                    </a:lnTo>
                    <a:lnTo>
                      <a:pt x="9037" y="691"/>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4" name="Google Shape;924;p22"/>
              <p:cNvSpPr/>
              <p:nvPr/>
            </p:nvSpPr>
            <p:spPr>
              <a:xfrm>
                <a:off x="7018425" y="-1200025"/>
                <a:ext cx="311375" cy="305425"/>
              </a:xfrm>
              <a:custGeom>
                <a:avLst/>
                <a:gdLst/>
                <a:ahLst/>
                <a:cxnLst/>
                <a:rect l="l" t="t" r="r" b="b"/>
                <a:pathLst>
                  <a:path w="12455" h="12217" extrusionOk="0">
                    <a:moveTo>
                      <a:pt x="4072" y="1072"/>
                    </a:moveTo>
                    <a:lnTo>
                      <a:pt x="5942" y="2108"/>
                    </a:lnTo>
                    <a:lnTo>
                      <a:pt x="5942" y="5275"/>
                    </a:lnTo>
                    <a:lnTo>
                      <a:pt x="3560" y="2977"/>
                    </a:lnTo>
                    <a:lnTo>
                      <a:pt x="4072" y="1072"/>
                    </a:lnTo>
                    <a:close/>
                    <a:moveTo>
                      <a:pt x="8394" y="1037"/>
                    </a:moveTo>
                    <a:lnTo>
                      <a:pt x="8942" y="3049"/>
                    </a:lnTo>
                    <a:lnTo>
                      <a:pt x="6632" y="5299"/>
                    </a:lnTo>
                    <a:lnTo>
                      <a:pt x="6632" y="2025"/>
                    </a:lnTo>
                    <a:lnTo>
                      <a:pt x="8394" y="1037"/>
                    </a:lnTo>
                    <a:close/>
                    <a:moveTo>
                      <a:pt x="3120" y="3525"/>
                    </a:moveTo>
                    <a:lnTo>
                      <a:pt x="5430" y="5775"/>
                    </a:lnTo>
                    <a:lnTo>
                      <a:pt x="2072" y="5775"/>
                    </a:lnTo>
                    <a:lnTo>
                      <a:pt x="1060" y="4061"/>
                    </a:lnTo>
                    <a:lnTo>
                      <a:pt x="3120" y="3525"/>
                    </a:lnTo>
                    <a:close/>
                    <a:moveTo>
                      <a:pt x="9514" y="3466"/>
                    </a:moveTo>
                    <a:lnTo>
                      <a:pt x="11478" y="3966"/>
                    </a:lnTo>
                    <a:lnTo>
                      <a:pt x="10407" y="5775"/>
                    </a:lnTo>
                    <a:lnTo>
                      <a:pt x="7132" y="5775"/>
                    </a:lnTo>
                    <a:lnTo>
                      <a:pt x="9514" y="3466"/>
                    </a:lnTo>
                    <a:close/>
                    <a:moveTo>
                      <a:pt x="10502" y="6454"/>
                    </a:moveTo>
                    <a:lnTo>
                      <a:pt x="11514" y="8168"/>
                    </a:lnTo>
                    <a:lnTo>
                      <a:pt x="9454" y="8704"/>
                    </a:lnTo>
                    <a:lnTo>
                      <a:pt x="7144" y="6454"/>
                    </a:lnTo>
                    <a:close/>
                    <a:moveTo>
                      <a:pt x="5430" y="6454"/>
                    </a:moveTo>
                    <a:lnTo>
                      <a:pt x="3048" y="8764"/>
                    </a:lnTo>
                    <a:lnTo>
                      <a:pt x="1084" y="8252"/>
                    </a:lnTo>
                    <a:lnTo>
                      <a:pt x="2156" y="6454"/>
                    </a:lnTo>
                    <a:close/>
                    <a:moveTo>
                      <a:pt x="6632" y="6942"/>
                    </a:moveTo>
                    <a:lnTo>
                      <a:pt x="9014" y="9252"/>
                    </a:lnTo>
                    <a:lnTo>
                      <a:pt x="8502" y="11157"/>
                    </a:lnTo>
                    <a:lnTo>
                      <a:pt x="6632" y="10121"/>
                    </a:lnTo>
                    <a:lnTo>
                      <a:pt x="6632" y="6942"/>
                    </a:lnTo>
                    <a:close/>
                    <a:moveTo>
                      <a:pt x="5942" y="6930"/>
                    </a:moveTo>
                    <a:lnTo>
                      <a:pt x="5942" y="10204"/>
                    </a:lnTo>
                    <a:lnTo>
                      <a:pt x="4180" y="11193"/>
                    </a:lnTo>
                    <a:lnTo>
                      <a:pt x="3632" y="9181"/>
                    </a:lnTo>
                    <a:lnTo>
                      <a:pt x="5942" y="6930"/>
                    </a:lnTo>
                    <a:close/>
                    <a:moveTo>
                      <a:pt x="8835" y="1"/>
                    </a:moveTo>
                    <a:lnTo>
                      <a:pt x="8216" y="358"/>
                    </a:lnTo>
                    <a:lnTo>
                      <a:pt x="6204" y="1465"/>
                    </a:lnTo>
                    <a:lnTo>
                      <a:pt x="4275" y="382"/>
                    </a:lnTo>
                    <a:lnTo>
                      <a:pt x="3644" y="25"/>
                    </a:lnTo>
                    <a:lnTo>
                      <a:pt x="3453" y="715"/>
                    </a:lnTo>
                    <a:lnTo>
                      <a:pt x="2858" y="2882"/>
                    </a:lnTo>
                    <a:lnTo>
                      <a:pt x="703" y="3454"/>
                    </a:lnTo>
                    <a:lnTo>
                      <a:pt x="0" y="3632"/>
                    </a:lnTo>
                    <a:lnTo>
                      <a:pt x="358" y="4239"/>
                    </a:lnTo>
                    <a:lnTo>
                      <a:pt x="1513" y="6192"/>
                    </a:lnTo>
                    <a:lnTo>
                      <a:pt x="405" y="8061"/>
                    </a:lnTo>
                    <a:lnTo>
                      <a:pt x="24" y="8680"/>
                    </a:lnTo>
                    <a:lnTo>
                      <a:pt x="727" y="8847"/>
                    </a:lnTo>
                    <a:lnTo>
                      <a:pt x="2965" y="9431"/>
                    </a:lnTo>
                    <a:lnTo>
                      <a:pt x="3537" y="11526"/>
                    </a:lnTo>
                    <a:lnTo>
                      <a:pt x="3739" y="12217"/>
                    </a:lnTo>
                    <a:lnTo>
                      <a:pt x="4358" y="11859"/>
                    </a:lnTo>
                    <a:lnTo>
                      <a:pt x="6370" y="10740"/>
                    </a:lnTo>
                    <a:lnTo>
                      <a:pt x="8299" y="11836"/>
                    </a:lnTo>
                    <a:lnTo>
                      <a:pt x="8930" y="12193"/>
                    </a:lnTo>
                    <a:lnTo>
                      <a:pt x="9121" y="11502"/>
                    </a:lnTo>
                    <a:lnTo>
                      <a:pt x="9716" y="9323"/>
                    </a:lnTo>
                    <a:lnTo>
                      <a:pt x="11871" y="8764"/>
                    </a:lnTo>
                    <a:lnTo>
                      <a:pt x="12454" y="8609"/>
                    </a:lnTo>
                    <a:lnTo>
                      <a:pt x="12454" y="8359"/>
                    </a:lnTo>
                    <a:lnTo>
                      <a:pt x="12216" y="7978"/>
                    </a:lnTo>
                    <a:lnTo>
                      <a:pt x="11061" y="6025"/>
                    </a:lnTo>
                    <a:lnTo>
                      <a:pt x="12169" y="4144"/>
                    </a:lnTo>
                    <a:lnTo>
                      <a:pt x="12454" y="3704"/>
                    </a:lnTo>
                    <a:lnTo>
                      <a:pt x="12454" y="3525"/>
                    </a:lnTo>
                    <a:lnTo>
                      <a:pt x="11847" y="3358"/>
                    </a:lnTo>
                    <a:lnTo>
                      <a:pt x="9609" y="2775"/>
                    </a:lnTo>
                    <a:lnTo>
                      <a:pt x="9037" y="679"/>
                    </a:lnTo>
                    <a:lnTo>
                      <a:pt x="883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22"/>
              <p:cNvSpPr/>
              <p:nvPr/>
            </p:nvSpPr>
            <p:spPr>
              <a:xfrm>
                <a:off x="6700525" y="-894025"/>
                <a:ext cx="314950" cy="305725"/>
              </a:xfrm>
              <a:custGeom>
                <a:avLst/>
                <a:gdLst/>
                <a:ahLst/>
                <a:cxnLst/>
                <a:rect l="l" t="t" r="r" b="b"/>
                <a:pathLst>
                  <a:path w="12598" h="12229" extrusionOk="0">
                    <a:moveTo>
                      <a:pt x="4096" y="1072"/>
                    </a:moveTo>
                    <a:lnTo>
                      <a:pt x="5954" y="2120"/>
                    </a:lnTo>
                    <a:lnTo>
                      <a:pt x="5954" y="5287"/>
                    </a:lnTo>
                    <a:lnTo>
                      <a:pt x="3572" y="2977"/>
                    </a:lnTo>
                    <a:lnTo>
                      <a:pt x="4096" y="1072"/>
                    </a:lnTo>
                    <a:close/>
                    <a:moveTo>
                      <a:pt x="8418" y="1036"/>
                    </a:moveTo>
                    <a:lnTo>
                      <a:pt x="8966" y="3036"/>
                    </a:lnTo>
                    <a:lnTo>
                      <a:pt x="6656" y="5287"/>
                    </a:lnTo>
                    <a:lnTo>
                      <a:pt x="6656" y="2013"/>
                    </a:lnTo>
                    <a:lnTo>
                      <a:pt x="8418" y="1036"/>
                    </a:lnTo>
                    <a:close/>
                    <a:moveTo>
                      <a:pt x="3144" y="3513"/>
                    </a:moveTo>
                    <a:lnTo>
                      <a:pt x="5454" y="5763"/>
                    </a:lnTo>
                    <a:lnTo>
                      <a:pt x="2084" y="5763"/>
                    </a:lnTo>
                    <a:lnTo>
                      <a:pt x="1072" y="4049"/>
                    </a:lnTo>
                    <a:lnTo>
                      <a:pt x="3144" y="3513"/>
                    </a:lnTo>
                    <a:close/>
                    <a:moveTo>
                      <a:pt x="9526" y="3453"/>
                    </a:moveTo>
                    <a:lnTo>
                      <a:pt x="11490" y="3965"/>
                    </a:lnTo>
                    <a:lnTo>
                      <a:pt x="10419" y="5763"/>
                    </a:lnTo>
                    <a:lnTo>
                      <a:pt x="7144" y="5763"/>
                    </a:lnTo>
                    <a:lnTo>
                      <a:pt x="9526" y="3453"/>
                    </a:lnTo>
                    <a:close/>
                    <a:moveTo>
                      <a:pt x="10526" y="6454"/>
                    </a:moveTo>
                    <a:lnTo>
                      <a:pt x="11538" y="8156"/>
                    </a:lnTo>
                    <a:lnTo>
                      <a:pt x="9466" y="8692"/>
                    </a:lnTo>
                    <a:lnTo>
                      <a:pt x="7168" y="6454"/>
                    </a:lnTo>
                    <a:close/>
                    <a:moveTo>
                      <a:pt x="5454" y="6454"/>
                    </a:moveTo>
                    <a:lnTo>
                      <a:pt x="3072" y="8751"/>
                    </a:lnTo>
                    <a:lnTo>
                      <a:pt x="1108" y="8251"/>
                    </a:lnTo>
                    <a:lnTo>
                      <a:pt x="2179" y="6454"/>
                    </a:lnTo>
                    <a:close/>
                    <a:moveTo>
                      <a:pt x="6656" y="6942"/>
                    </a:moveTo>
                    <a:lnTo>
                      <a:pt x="9037" y="9252"/>
                    </a:lnTo>
                    <a:lnTo>
                      <a:pt x="8514" y="11157"/>
                    </a:lnTo>
                    <a:lnTo>
                      <a:pt x="6656" y="10109"/>
                    </a:lnTo>
                    <a:lnTo>
                      <a:pt x="6656" y="6942"/>
                    </a:lnTo>
                    <a:close/>
                    <a:moveTo>
                      <a:pt x="5954" y="6930"/>
                    </a:moveTo>
                    <a:lnTo>
                      <a:pt x="5954" y="10204"/>
                    </a:lnTo>
                    <a:lnTo>
                      <a:pt x="4204" y="11180"/>
                    </a:lnTo>
                    <a:lnTo>
                      <a:pt x="3656" y="9168"/>
                    </a:lnTo>
                    <a:lnTo>
                      <a:pt x="5954" y="6930"/>
                    </a:lnTo>
                    <a:close/>
                    <a:moveTo>
                      <a:pt x="8847" y="0"/>
                    </a:moveTo>
                    <a:lnTo>
                      <a:pt x="8216" y="358"/>
                    </a:lnTo>
                    <a:lnTo>
                      <a:pt x="6216" y="1477"/>
                    </a:lnTo>
                    <a:lnTo>
                      <a:pt x="4275" y="393"/>
                    </a:lnTo>
                    <a:lnTo>
                      <a:pt x="3656" y="36"/>
                    </a:lnTo>
                    <a:lnTo>
                      <a:pt x="3453" y="715"/>
                    </a:lnTo>
                    <a:lnTo>
                      <a:pt x="2858" y="2894"/>
                    </a:lnTo>
                    <a:lnTo>
                      <a:pt x="703" y="3453"/>
                    </a:lnTo>
                    <a:lnTo>
                      <a:pt x="1" y="3632"/>
                    </a:lnTo>
                    <a:lnTo>
                      <a:pt x="382" y="4251"/>
                    </a:lnTo>
                    <a:lnTo>
                      <a:pt x="1537" y="6192"/>
                    </a:lnTo>
                    <a:lnTo>
                      <a:pt x="417" y="8073"/>
                    </a:lnTo>
                    <a:lnTo>
                      <a:pt x="48" y="8680"/>
                    </a:lnTo>
                    <a:lnTo>
                      <a:pt x="751" y="8859"/>
                    </a:lnTo>
                    <a:lnTo>
                      <a:pt x="2977" y="9442"/>
                    </a:lnTo>
                    <a:lnTo>
                      <a:pt x="3561" y="11538"/>
                    </a:lnTo>
                    <a:lnTo>
                      <a:pt x="3751" y="12228"/>
                    </a:lnTo>
                    <a:lnTo>
                      <a:pt x="4382" y="11871"/>
                    </a:lnTo>
                    <a:lnTo>
                      <a:pt x="6394" y="10752"/>
                    </a:lnTo>
                    <a:lnTo>
                      <a:pt x="8323" y="11835"/>
                    </a:lnTo>
                    <a:lnTo>
                      <a:pt x="8954" y="12192"/>
                    </a:lnTo>
                    <a:lnTo>
                      <a:pt x="9145" y="11514"/>
                    </a:lnTo>
                    <a:lnTo>
                      <a:pt x="9740" y="9335"/>
                    </a:lnTo>
                    <a:lnTo>
                      <a:pt x="11895" y="8775"/>
                    </a:lnTo>
                    <a:lnTo>
                      <a:pt x="12597" y="8597"/>
                    </a:lnTo>
                    <a:lnTo>
                      <a:pt x="12240" y="7978"/>
                    </a:lnTo>
                    <a:lnTo>
                      <a:pt x="11073" y="6037"/>
                    </a:lnTo>
                    <a:lnTo>
                      <a:pt x="12193" y="4156"/>
                    </a:lnTo>
                    <a:lnTo>
                      <a:pt x="12550" y="3548"/>
                    </a:lnTo>
                    <a:lnTo>
                      <a:pt x="11847" y="3370"/>
                    </a:lnTo>
                    <a:lnTo>
                      <a:pt x="9621" y="2786"/>
                    </a:lnTo>
                    <a:lnTo>
                      <a:pt x="9037" y="691"/>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6" name="Google Shape;926;p22"/>
              <p:cNvSpPr/>
              <p:nvPr/>
            </p:nvSpPr>
            <p:spPr>
              <a:xfrm>
                <a:off x="6700825" y="-1200025"/>
                <a:ext cx="314950" cy="305425"/>
              </a:xfrm>
              <a:custGeom>
                <a:avLst/>
                <a:gdLst/>
                <a:ahLst/>
                <a:cxnLst/>
                <a:rect l="l" t="t" r="r" b="b"/>
                <a:pathLst>
                  <a:path w="12598" h="12217" extrusionOk="0">
                    <a:moveTo>
                      <a:pt x="4084" y="1072"/>
                    </a:moveTo>
                    <a:lnTo>
                      <a:pt x="5942" y="2108"/>
                    </a:lnTo>
                    <a:lnTo>
                      <a:pt x="5942" y="5275"/>
                    </a:lnTo>
                    <a:lnTo>
                      <a:pt x="3560" y="2977"/>
                    </a:lnTo>
                    <a:lnTo>
                      <a:pt x="4084" y="1072"/>
                    </a:lnTo>
                    <a:close/>
                    <a:moveTo>
                      <a:pt x="8406" y="1037"/>
                    </a:moveTo>
                    <a:lnTo>
                      <a:pt x="8954" y="3049"/>
                    </a:lnTo>
                    <a:lnTo>
                      <a:pt x="6644" y="5299"/>
                    </a:lnTo>
                    <a:lnTo>
                      <a:pt x="6644" y="2025"/>
                    </a:lnTo>
                    <a:lnTo>
                      <a:pt x="8406" y="1037"/>
                    </a:lnTo>
                    <a:close/>
                    <a:moveTo>
                      <a:pt x="3132" y="3525"/>
                    </a:moveTo>
                    <a:lnTo>
                      <a:pt x="5442" y="5775"/>
                    </a:lnTo>
                    <a:lnTo>
                      <a:pt x="2072" y="5775"/>
                    </a:lnTo>
                    <a:lnTo>
                      <a:pt x="1060" y="4061"/>
                    </a:lnTo>
                    <a:lnTo>
                      <a:pt x="3132" y="3525"/>
                    </a:lnTo>
                    <a:close/>
                    <a:moveTo>
                      <a:pt x="9514" y="3466"/>
                    </a:moveTo>
                    <a:lnTo>
                      <a:pt x="11478" y="3966"/>
                    </a:lnTo>
                    <a:lnTo>
                      <a:pt x="10407" y="5775"/>
                    </a:lnTo>
                    <a:lnTo>
                      <a:pt x="7132" y="5775"/>
                    </a:lnTo>
                    <a:lnTo>
                      <a:pt x="9514" y="3466"/>
                    </a:lnTo>
                    <a:close/>
                    <a:moveTo>
                      <a:pt x="10514" y="6454"/>
                    </a:moveTo>
                    <a:lnTo>
                      <a:pt x="11526" y="8168"/>
                    </a:lnTo>
                    <a:lnTo>
                      <a:pt x="9454" y="8704"/>
                    </a:lnTo>
                    <a:lnTo>
                      <a:pt x="7156" y="6454"/>
                    </a:lnTo>
                    <a:close/>
                    <a:moveTo>
                      <a:pt x="5442" y="6454"/>
                    </a:moveTo>
                    <a:lnTo>
                      <a:pt x="3060" y="8764"/>
                    </a:lnTo>
                    <a:lnTo>
                      <a:pt x="1096" y="8252"/>
                    </a:lnTo>
                    <a:lnTo>
                      <a:pt x="2167" y="6454"/>
                    </a:lnTo>
                    <a:close/>
                    <a:moveTo>
                      <a:pt x="6644" y="6942"/>
                    </a:moveTo>
                    <a:lnTo>
                      <a:pt x="9025" y="9252"/>
                    </a:lnTo>
                    <a:lnTo>
                      <a:pt x="8502" y="11157"/>
                    </a:lnTo>
                    <a:lnTo>
                      <a:pt x="6644" y="10121"/>
                    </a:lnTo>
                    <a:lnTo>
                      <a:pt x="6644" y="6942"/>
                    </a:lnTo>
                    <a:close/>
                    <a:moveTo>
                      <a:pt x="5942" y="6930"/>
                    </a:moveTo>
                    <a:lnTo>
                      <a:pt x="5942" y="10204"/>
                    </a:lnTo>
                    <a:lnTo>
                      <a:pt x="4192" y="11193"/>
                    </a:lnTo>
                    <a:lnTo>
                      <a:pt x="3644" y="9181"/>
                    </a:lnTo>
                    <a:lnTo>
                      <a:pt x="5942" y="6930"/>
                    </a:lnTo>
                    <a:close/>
                    <a:moveTo>
                      <a:pt x="8847" y="1"/>
                    </a:moveTo>
                    <a:lnTo>
                      <a:pt x="8216" y="358"/>
                    </a:lnTo>
                    <a:lnTo>
                      <a:pt x="6216" y="1465"/>
                    </a:lnTo>
                    <a:lnTo>
                      <a:pt x="4275" y="382"/>
                    </a:lnTo>
                    <a:lnTo>
                      <a:pt x="3656" y="25"/>
                    </a:lnTo>
                    <a:lnTo>
                      <a:pt x="3453" y="715"/>
                    </a:lnTo>
                    <a:lnTo>
                      <a:pt x="2858" y="2882"/>
                    </a:lnTo>
                    <a:lnTo>
                      <a:pt x="703" y="3454"/>
                    </a:lnTo>
                    <a:lnTo>
                      <a:pt x="1" y="3632"/>
                    </a:lnTo>
                    <a:lnTo>
                      <a:pt x="382" y="4239"/>
                    </a:lnTo>
                    <a:lnTo>
                      <a:pt x="1536" y="6192"/>
                    </a:lnTo>
                    <a:lnTo>
                      <a:pt x="417" y="8061"/>
                    </a:lnTo>
                    <a:lnTo>
                      <a:pt x="48" y="8680"/>
                    </a:lnTo>
                    <a:lnTo>
                      <a:pt x="751" y="8859"/>
                    </a:lnTo>
                    <a:lnTo>
                      <a:pt x="2977" y="9431"/>
                    </a:lnTo>
                    <a:lnTo>
                      <a:pt x="3560" y="11538"/>
                    </a:lnTo>
                    <a:lnTo>
                      <a:pt x="3751" y="12217"/>
                    </a:lnTo>
                    <a:lnTo>
                      <a:pt x="4382" y="11859"/>
                    </a:lnTo>
                    <a:lnTo>
                      <a:pt x="6394" y="10740"/>
                    </a:lnTo>
                    <a:lnTo>
                      <a:pt x="8323" y="11836"/>
                    </a:lnTo>
                    <a:lnTo>
                      <a:pt x="8954" y="12193"/>
                    </a:lnTo>
                    <a:lnTo>
                      <a:pt x="9145" y="11502"/>
                    </a:lnTo>
                    <a:lnTo>
                      <a:pt x="9740" y="9335"/>
                    </a:lnTo>
                    <a:lnTo>
                      <a:pt x="11895" y="8764"/>
                    </a:lnTo>
                    <a:lnTo>
                      <a:pt x="12597" y="8585"/>
                    </a:lnTo>
                    <a:lnTo>
                      <a:pt x="12240" y="7978"/>
                    </a:lnTo>
                    <a:lnTo>
                      <a:pt x="11085" y="6025"/>
                    </a:lnTo>
                    <a:lnTo>
                      <a:pt x="12193" y="4156"/>
                    </a:lnTo>
                    <a:lnTo>
                      <a:pt x="12550" y="3537"/>
                    </a:lnTo>
                    <a:lnTo>
                      <a:pt x="11859" y="3358"/>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7" name="Google Shape;927;p22"/>
              <p:cNvSpPr/>
              <p:nvPr/>
            </p:nvSpPr>
            <p:spPr>
              <a:xfrm>
                <a:off x="7647075" y="-894325"/>
                <a:ext cx="311975" cy="305725"/>
              </a:xfrm>
              <a:custGeom>
                <a:avLst/>
                <a:gdLst/>
                <a:ahLst/>
                <a:cxnLst/>
                <a:rect l="l" t="t" r="r" b="b"/>
                <a:pathLst>
                  <a:path w="12479" h="12229" extrusionOk="0">
                    <a:moveTo>
                      <a:pt x="4084" y="1084"/>
                    </a:moveTo>
                    <a:lnTo>
                      <a:pt x="5942" y="2132"/>
                    </a:lnTo>
                    <a:lnTo>
                      <a:pt x="5942" y="5299"/>
                    </a:lnTo>
                    <a:lnTo>
                      <a:pt x="3560" y="2989"/>
                    </a:lnTo>
                    <a:lnTo>
                      <a:pt x="4084" y="1084"/>
                    </a:lnTo>
                    <a:close/>
                    <a:moveTo>
                      <a:pt x="8394" y="1048"/>
                    </a:moveTo>
                    <a:lnTo>
                      <a:pt x="8954" y="3048"/>
                    </a:lnTo>
                    <a:lnTo>
                      <a:pt x="6644" y="5299"/>
                    </a:lnTo>
                    <a:lnTo>
                      <a:pt x="6644" y="2025"/>
                    </a:lnTo>
                    <a:lnTo>
                      <a:pt x="8394" y="1048"/>
                    </a:lnTo>
                    <a:close/>
                    <a:moveTo>
                      <a:pt x="3132" y="3525"/>
                    </a:moveTo>
                    <a:lnTo>
                      <a:pt x="5442" y="5775"/>
                    </a:lnTo>
                    <a:lnTo>
                      <a:pt x="2072" y="5775"/>
                    </a:lnTo>
                    <a:lnTo>
                      <a:pt x="1060" y="4061"/>
                    </a:lnTo>
                    <a:lnTo>
                      <a:pt x="3132" y="3525"/>
                    </a:lnTo>
                    <a:close/>
                    <a:moveTo>
                      <a:pt x="9514" y="3465"/>
                    </a:moveTo>
                    <a:lnTo>
                      <a:pt x="11478" y="3977"/>
                    </a:lnTo>
                    <a:lnTo>
                      <a:pt x="10407" y="5775"/>
                    </a:lnTo>
                    <a:lnTo>
                      <a:pt x="7132" y="5775"/>
                    </a:lnTo>
                    <a:lnTo>
                      <a:pt x="9514" y="3465"/>
                    </a:lnTo>
                    <a:close/>
                    <a:moveTo>
                      <a:pt x="10514" y="6466"/>
                    </a:moveTo>
                    <a:lnTo>
                      <a:pt x="11526" y="8168"/>
                    </a:lnTo>
                    <a:lnTo>
                      <a:pt x="9454" y="8704"/>
                    </a:lnTo>
                    <a:lnTo>
                      <a:pt x="7144" y="6466"/>
                    </a:lnTo>
                    <a:close/>
                    <a:moveTo>
                      <a:pt x="5442" y="6466"/>
                    </a:moveTo>
                    <a:lnTo>
                      <a:pt x="3060" y="8763"/>
                    </a:lnTo>
                    <a:lnTo>
                      <a:pt x="1096" y="8263"/>
                    </a:lnTo>
                    <a:lnTo>
                      <a:pt x="2167" y="6466"/>
                    </a:lnTo>
                    <a:close/>
                    <a:moveTo>
                      <a:pt x="6644" y="6954"/>
                    </a:moveTo>
                    <a:lnTo>
                      <a:pt x="9025" y="9264"/>
                    </a:lnTo>
                    <a:lnTo>
                      <a:pt x="8502" y="11169"/>
                    </a:lnTo>
                    <a:lnTo>
                      <a:pt x="6644" y="10121"/>
                    </a:lnTo>
                    <a:lnTo>
                      <a:pt x="6644" y="6954"/>
                    </a:lnTo>
                    <a:close/>
                    <a:moveTo>
                      <a:pt x="5942" y="6942"/>
                    </a:moveTo>
                    <a:lnTo>
                      <a:pt x="5942" y="10216"/>
                    </a:lnTo>
                    <a:lnTo>
                      <a:pt x="4191" y="11192"/>
                    </a:lnTo>
                    <a:lnTo>
                      <a:pt x="3632" y="9180"/>
                    </a:lnTo>
                    <a:lnTo>
                      <a:pt x="5942" y="6942"/>
                    </a:lnTo>
                    <a:close/>
                    <a:moveTo>
                      <a:pt x="8847" y="0"/>
                    </a:moveTo>
                    <a:lnTo>
                      <a:pt x="8216" y="358"/>
                    </a:lnTo>
                    <a:lnTo>
                      <a:pt x="6216" y="1477"/>
                    </a:lnTo>
                    <a:lnTo>
                      <a:pt x="4275" y="393"/>
                    </a:lnTo>
                    <a:lnTo>
                      <a:pt x="3656" y="36"/>
                    </a:lnTo>
                    <a:lnTo>
                      <a:pt x="3453" y="715"/>
                    </a:lnTo>
                    <a:lnTo>
                      <a:pt x="2858" y="2894"/>
                    </a:lnTo>
                    <a:lnTo>
                      <a:pt x="703" y="3453"/>
                    </a:lnTo>
                    <a:lnTo>
                      <a:pt x="0" y="3632"/>
                    </a:lnTo>
                    <a:lnTo>
                      <a:pt x="381" y="4251"/>
                    </a:lnTo>
                    <a:lnTo>
                      <a:pt x="1536" y="6192"/>
                    </a:lnTo>
                    <a:lnTo>
                      <a:pt x="417" y="8073"/>
                    </a:lnTo>
                    <a:lnTo>
                      <a:pt x="48" y="8680"/>
                    </a:lnTo>
                    <a:lnTo>
                      <a:pt x="751" y="8859"/>
                    </a:lnTo>
                    <a:lnTo>
                      <a:pt x="2977" y="9442"/>
                    </a:lnTo>
                    <a:lnTo>
                      <a:pt x="3560" y="11538"/>
                    </a:lnTo>
                    <a:lnTo>
                      <a:pt x="3751" y="12228"/>
                    </a:lnTo>
                    <a:lnTo>
                      <a:pt x="4382" y="11871"/>
                    </a:lnTo>
                    <a:lnTo>
                      <a:pt x="6394" y="10752"/>
                    </a:lnTo>
                    <a:lnTo>
                      <a:pt x="8323" y="11835"/>
                    </a:lnTo>
                    <a:lnTo>
                      <a:pt x="8954" y="12192"/>
                    </a:lnTo>
                    <a:lnTo>
                      <a:pt x="9144" y="11514"/>
                    </a:lnTo>
                    <a:lnTo>
                      <a:pt x="9740" y="9335"/>
                    </a:lnTo>
                    <a:lnTo>
                      <a:pt x="11895" y="8775"/>
                    </a:lnTo>
                    <a:lnTo>
                      <a:pt x="12478" y="8621"/>
                    </a:lnTo>
                    <a:lnTo>
                      <a:pt x="12478" y="8371"/>
                    </a:lnTo>
                    <a:lnTo>
                      <a:pt x="12240" y="7978"/>
                    </a:lnTo>
                    <a:lnTo>
                      <a:pt x="11073" y="6037"/>
                    </a:lnTo>
                    <a:lnTo>
                      <a:pt x="12192" y="4156"/>
                    </a:lnTo>
                    <a:lnTo>
                      <a:pt x="12466" y="3691"/>
                    </a:lnTo>
                    <a:lnTo>
                      <a:pt x="12466" y="3513"/>
                    </a:lnTo>
                    <a:lnTo>
                      <a:pt x="11847" y="3346"/>
                    </a:lnTo>
                    <a:lnTo>
                      <a:pt x="9621" y="2787"/>
                    </a:lnTo>
                    <a:lnTo>
                      <a:pt x="9037" y="691"/>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8" name="Google Shape;928;p22"/>
              <p:cNvSpPr/>
              <p:nvPr/>
            </p:nvSpPr>
            <p:spPr>
              <a:xfrm>
                <a:off x="7647075" y="-1200025"/>
                <a:ext cx="311675" cy="305425"/>
              </a:xfrm>
              <a:custGeom>
                <a:avLst/>
                <a:gdLst/>
                <a:ahLst/>
                <a:cxnLst/>
                <a:rect l="l" t="t" r="r" b="b"/>
                <a:pathLst>
                  <a:path w="12467" h="12217" extrusionOk="0">
                    <a:moveTo>
                      <a:pt x="4084" y="1072"/>
                    </a:moveTo>
                    <a:lnTo>
                      <a:pt x="5942" y="2108"/>
                    </a:lnTo>
                    <a:lnTo>
                      <a:pt x="5942" y="5275"/>
                    </a:lnTo>
                    <a:lnTo>
                      <a:pt x="3560" y="2977"/>
                    </a:lnTo>
                    <a:lnTo>
                      <a:pt x="4084" y="1072"/>
                    </a:lnTo>
                    <a:close/>
                    <a:moveTo>
                      <a:pt x="8394" y="1037"/>
                    </a:moveTo>
                    <a:lnTo>
                      <a:pt x="8954" y="3049"/>
                    </a:lnTo>
                    <a:lnTo>
                      <a:pt x="6644" y="5299"/>
                    </a:lnTo>
                    <a:lnTo>
                      <a:pt x="6644" y="2025"/>
                    </a:lnTo>
                    <a:lnTo>
                      <a:pt x="8394" y="1037"/>
                    </a:lnTo>
                    <a:close/>
                    <a:moveTo>
                      <a:pt x="3132" y="3525"/>
                    </a:moveTo>
                    <a:lnTo>
                      <a:pt x="5442" y="5775"/>
                    </a:lnTo>
                    <a:lnTo>
                      <a:pt x="2072" y="5775"/>
                    </a:lnTo>
                    <a:lnTo>
                      <a:pt x="1060" y="4061"/>
                    </a:lnTo>
                    <a:lnTo>
                      <a:pt x="3132" y="3525"/>
                    </a:lnTo>
                    <a:close/>
                    <a:moveTo>
                      <a:pt x="9514" y="3466"/>
                    </a:moveTo>
                    <a:lnTo>
                      <a:pt x="11478" y="3966"/>
                    </a:lnTo>
                    <a:lnTo>
                      <a:pt x="10407" y="5775"/>
                    </a:lnTo>
                    <a:lnTo>
                      <a:pt x="7132" y="5775"/>
                    </a:lnTo>
                    <a:lnTo>
                      <a:pt x="9514" y="3466"/>
                    </a:lnTo>
                    <a:close/>
                    <a:moveTo>
                      <a:pt x="10514" y="6454"/>
                    </a:moveTo>
                    <a:lnTo>
                      <a:pt x="11526" y="8168"/>
                    </a:lnTo>
                    <a:lnTo>
                      <a:pt x="9454" y="8704"/>
                    </a:lnTo>
                    <a:lnTo>
                      <a:pt x="7144" y="6454"/>
                    </a:lnTo>
                    <a:close/>
                    <a:moveTo>
                      <a:pt x="5442" y="6454"/>
                    </a:moveTo>
                    <a:lnTo>
                      <a:pt x="3060" y="8764"/>
                    </a:lnTo>
                    <a:lnTo>
                      <a:pt x="1096" y="8252"/>
                    </a:lnTo>
                    <a:lnTo>
                      <a:pt x="2167" y="6454"/>
                    </a:lnTo>
                    <a:close/>
                    <a:moveTo>
                      <a:pt x="6644" y="6942"/>
                    </a:moveTo>
                    <a:lnTo>
                      <a:pt x="9025" y="9252"/>
                    </a:lnTo>
                    <a:lnTo>
                      <a:pt x="8502" y="11157"/>
                    </a:lnTo>
                    <a:lnTo>
                      <a:pt x="6644" y="10121"/>
                    </a:lnTo>
                    <a:lnTo>
                      <a:pt x="6644" y="6942"/>
                    </a:lnTo>
                    <a:close/>
                    <a:moveTo>
                      <a:pt x="5942" y="6930"/>
                    </a:moveTo>
                    <a:lnTo>
                      <a:pt x="5942" y="10204"/>
                    </a:lnTo>
                    <a:lnTo>
                      <a:pt x="4191" y="11193"/>
                    </a:lnTo>
                    <a:lnTo>
                      <a:pt x="3632" y="9181"/>
                    </a:lnTo>
                    <a:lnTo>
                      <a:pt x="5942" y="6930"/>
                    </a:lnTo>
                    <a:close/>
                    <a:moveTo>
                      <a:pt x="8847" y="1"/>
                    </a:moveTo>
                    <a:lnTo>
                      <a:pt x="8216" y="358"/>
                    </a:lnTo>
                    <a:lnTo>
                      <a:pt x="6204" y="1465"/>
                    </a:lnTo>
                    <a:lnTo>
                      <a:pt x="4275" y="382"/>
                    </a:lnTo>
                    <a:lnTo>
                      <a:pt x="3644" y="25"/>
                    </a:lnTo>
                    <a:lnTo>
                      <a:pt x="3453" y="715"/>
                    </a:lnTo>
                    <a:lnTo>
                      <a:pt x="2858" y="2882"/>
                    </a:lnTo>
                    <a:lnTo>
                      <a:pt x="703" y="3454"/>
                    </a:lnTo>
                    <a:lnTo>
                      <a:pt x="0" y="3632"/>
                    </a:lnTo>
                    <a:lnTo>
                      <a:pt x="358" y="4239"/>
                    </a:lnTo>
                    <a:lnTo>
                      <a:pt x="1524" y="6192"/>
                    </a:lnTo>
                    <a:lnTo>
                      <a:pt x="405" y="8061"/>
                    </a:lnTo>
                    <a:lnTo>
                      <a:pt x="36" y="8680"/>
                    </a:lnTo>
                    <a:lnTo>
                      <a:pt x="727" y="8847"/>
                    </a:lnTo>
                    <a:lnTo>
                      <a:pt x="2965" y="9431"/>
                    </a:lnTo>
                    <a:lnTo>
                      <a:pt x="3549" y="11526"/>
                    </a:lnTo>
                    <a:lnTo>
                      <a:pt x="3739" y="12217"/>
                    </a:lnTo>
                    <a:lnTo>
                      <a:pt x="4370" y="11859"/>
                    </a:lnTo>
                    <a:lnTo>
                      <a:pt x="6370" y="10740"/>
                    </a:lnTo>
                    <a:lnTo>
                      <a:pt x="8311" y="11836"/>
                    </a:lnTo>
                    <a:lnTo>
                      <a:pt x="8930" y="12193"/>
                    </a:lnTo>
                    <a:lnTo>
                      <a:pt x="9133" y="11502"/>
                    </a:lnTo>
                    <a:lnTo>
                      <a:pt x="9728" y="9323"/>
                    </a:lnTo>
                    <a:lnTo>
                      <a:pt x="11883" y="8764"/>
                    </a:lnTo>
                    <a:lnTo>
                      <a:pt x="12466" y="8609"/>
                    </a:lnTo>
                    <a:lnTo>
                      <a:pt x="12466" y="8359"/>
                    </a:lnTo>
                    <a:lnTo>
                      <a:pt x="12228" y="7978"/>
                    </a:lnTo>
                    <a:lnTo>
                      <a:pt x="11061" y="6025"/>
                    </a:lnTo>
                    <a:lnTo>
                      <a:pt x="12181" y="4144"/>
                    </a:lnTo>
                    <a:lnTo>
                      <a:pt x="12466" y="3704"/>
                    </a:lnTo>
                    <a:lnTo>
                      <a:pt x="12466" y="3525"/>
                    </a:lnTo>
                    <a:lnTo>
                      <a:pt x="11847" y="3358"/>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9" name="Google Shape;929;p22"/>
              <p:cNvSpPr/>
              <p:nvPr/>
            </p:nvSpPr>
            <p:spPr>
              <a:xfrm>
                <a:off x="7329475" y="-894025"/>
                <a:ext cx="314650" cy="305725"/>
              </a:xfrm>
              <a:custGeom>
                <a:avLst/>
                <a:gdLst/>
                <a:ahLst/>
                <a:cxnLst/>
                <a:rect l="l" t="t" r="r" b="b"/>
                <a:pathLst>
                  <a:path w="12586" h="12229" extrusionOk="0">
                    <a:moveTo>
                      <a:pt x="4096" y="1072"/>
                    </a:moveTo>
                    <a:lnTo>
                      <a:pt x="5954" y="2120"/>
                    </a:lnTo>
                    <a:lnTo>
                      <a:pt x="5954" y="5287"/>
                    </a:lnTo>
                    <a:lnTo>
                      <a:pt x="3572" y="2977"/>
                    </a:lnTo>
                    <a:lnTo>
                      <a:pt x="4096" y="1072"/>
                    </a:lnTo>
                    <a:close/>
                    <a:moveTo>
                      <a:pt x="8406" y="1036"/>
                    </a:moveTo>
                    <a:lnTo>
                      <a:pt x="8954" y="3036"/>
                    </a:lnTo>
                    <a:lnTo>
                      <a:pt x="6656" y="5287"/>
                    </a:lnTo>
                    <a:lnTo>
                      <a:pt x="6656" y="2013"/>
                    </a:lnTo>
                    <a:lnTo>
                      <a:pt x="8406" y="1036"/>
                    </a:lnTo>
                    <a:close/>
                    <a:moveTo>
                      <a:pt x="3144" y="3513"/>
                    </a:moveTo>
                    <a:lnTo>
                      <a:pt x="5442" y="5763"/>
                    </a:lnTo>
                    <a:lnTo>
                      <a:pt x="2084" y="5763"/>
                    </a:lnTo>
                    <a:lnTo>
                      <a:pt x="1072" y="4049"/>
                    </a:lnTo>
                    <a:lnTo>
                      <a:pt x="3144" y="3513"/>
                    </a:lnTo>
                    <a:close/>
                    <a:moveTo>
                      <a:pt x="9526" y="3453"/>
                    </a:moveTo>
                    <a:lnTo>
                      <a:pt x="11490" y="3965"/>
                    </a:lnTo>
                    <a:lnTo>
                      <a:pt x="10418" y="5763"/>
                    </a:lnTo>
                    <a:lnTo>
                      <a:pt x="7144" y="5763"/>
                    </a:lnTo>
                    <a:lnTo>
                      <a:pt x="9526" y="3453"/>
                    </a:lnTo>
                    <a:close/>
                    <a:moveTo>
                      <a:pt x="10526" y="6454"/>
                    </a:moveTo>
                    <a:lnTo>
                      <a:pt x="11538" y="8156"/>
                    </a:lnTo>
                    <a:lnTo>
                      <a:pt x="9466" y="8692"/>
                    </a:lnTo>
                    <a:lnTo>
                      <a:pt x="7156" y="6454"/>
                    </a:lnTo>
                    <a:close/>
                    <a:moveTo>
                      <a:pt x="5442" y="6454"/>
                    </a:moveTo>
                    <a:lnTo>
                      <a:pt x="3060" y="8751"/>
                    </a:lnTo>
                    <a:lnTo>
                      <a:pt x="1096" y="8251"/>
                    </a:lnTo>
                    <a:lnTo>
                      <a:pt x="2167" y="6454"/>
                    </a:lnTo>
                    <a:close/>
                    <a:moveTo>
                      <a:pt x="6656" y="6942"/>
                    </a:moveTo>
                    <a:lnTo>
                      <a:pt x="9037" y="9252"/>
                    </a:lnTo>
                    <a:lnTo>
                      <a:pt x="8513" y="11157"/>
                    </a:lnTo>
                    <a:lnTo>
                      <a:pt x="6656" y="10109"/>
                    </a:lnTo>
                    <a:lnTo>
                      <a:pt x="6656" y="6942"/>
                    </a:lnTo>
                    <a:close/>
                    <a:moveTo>
                      <a:pt x="5954" y="6930"/>
                    </a:moveTo>
                    <a:lnTo>
                      <a:pt x="5954" y="10204"/>
                    </a:lnTo>
                    <a:lnTo>
                      <a:pt x="4192" y="11180"/>
                    </a:lnTo>
                    <a:lnTo>
                      <a:pt x="3644" y="9168"/>
                    </a:lnTo>
                    <a:lnTo>
                      <a:pt x="5954" y="6930"/>
                    </a:lnTo>
                    <a:close/>
                    <a:moveTo>
                      <a:pt x="8835" y="0"/>
                    </a:moveTo>
                    <a:lnTo>
                      <a:pt x="8216" y="358"/>
                    </a:lnTo>
                    <a:lnTo>
                      <a:pt x="6204" y="1477"/>
                    </a:lnTo>
                    <a:lnTo>
                      <a:pt x="4275" y="393"/>
                    </a:lnTo>
                    <a:lnTo>
                      <a:pt x="3644" y="36"/>
                    </a:lnTo>
                    <a:lnTo>
                      <a:pt x="3453" y="715"/>
                    </a:lnTo>
                    <a:lnTo>
                      <a:pt x="2858" y="2894"/>
                    </a:lnTo>
                    <a:lnTo>
                      <a:pt x="703" y="3453"/>
                    </a:lnTo>
                    <a:lnTo>
                      <a:pt x="1" y="3632"/>
                    </a:lnTo>
                    <a:lnTo>
                      <a:pt x="370" y="4251"/>
                    </a:lnTo>
                    <a:lnTo>
                      <a:pt x="1525" y="6192"/>
                    </a:lnTo>
                    <a:lnTo>
                      <a:pt x="417" y="8073"/>
                    </a:lnTo>
                    <a:lnTo>
                      <a:pt x="36" y="8680"/>
                    </a:lnTo>
                    <a:lnTo>
                      <a:pt x="739" y="8859"/>
                    </a:lnTo>
                    <a:lnTo>
                      <a:pt x="2977" y="9442"/>
                    </a:lnTo>
                    <a:lnTo>
                      <a:pt x="3560" y="11538"/>
                    </a:lnTo>
                    <a:lnTo>
                      <a:pt x="3751" y="12228"/>
                    </a:lnTo>
                    <a:lnTo>
                      <a:pt x="4370" y="11871"/>
                    </a:lnTo>
                    <a:lnTo>
                      <a:pt x="6382" y="10752"/>
                    </a:lnTo>
                    <a:lnTo>
                      <a:pt x="8323" y="11835"/>
                    </a:lnTo>
                    <a:lnTo>
                      <a:pt x="8942" y="12192"/>
                    </a:lnTo>
                    <a:lnTo>
                      <a:pt x="9133" y="11514"/>
                    </a:lnTo>
                    <a:lnTo>
                      <a:pt x="9728" y="9335"/>
                    </a:lnTo>
                    <a:lnTo>
                      <a:pt x="11895" y="8775"/>
                    </a:lnTo>
                    <a:lnTo>
                      <a:pt x="12585" y="8597"/>
                    </a:lnTo>
                    <a:lnTo>
                      <a:pt x="12228" y="7978"/>
                    </a:lnTo>
                    <a:lnTo>
                      <a:pt x="11073" y="6037"/>
                    </a:lnTo>
                    <a:lnTo>
                      <a:pt x="12193" y="4156"/>
                    </a:lnTo>
                    <a:lnTo>
                      <a:pt x="12550" y="3548"/>
                    </a:lnTo>
                    <a:lnTo>
                      <a:pt x="11847" y="3370"/>
                    </a:lnTo>
                    <a:lnTo>
                      <a:pt x="9609" y="2786"/>
                    </a:lnTo>
                    <a:lnTo>
                      <a:pt x="9037" y="691"/>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0" name="Google Shape;930;p22"/>
              <p:cNvSpPr/>
              <p:nvPr/>
            </p:nvSpPr>
            <p:spPr>
              <a:xfrm>
                <a:off x="7329775" y="-1200025"/>
                <a:ext cx="314950" cy="305425"/>
              </a:xfrm>
              <a:custGeom>
                <a:avLst/>
                <a:gdLst/>
                <a:ahLst/>
                <a:cxnLst/>
                <a:rect l="l" t="t" r="r" b="b"/>
                <a:pathLst>
                  <a:path w="12598" h="12217" extrusionOk="0">
                    <a:moveTo>
                      <a:pt x="4084" y="1072"/>
                    </a:moveTo>
                    <a:lnTo>
                      <a:pt x="5942" y="2108"/>
                    </a:lnTo>
                    <a:lnTo>
                      <a:pt x="5942" y="5275"/>
                    </a:lnTo>
                    <a:lnTo>
                      <a:pt x="3560" y="2977"/>
                    </a:lnTo>
                    <a:lnTo>
                      <a:pt x="4084" y="1072"/>
                    </a:lnTo>
                    <a:close/>
                    <a:moveTo>
                      <a:pt x="8394" y="1037"/>
                    </a:moveTo>
                    <a:lnTo>
                      <a:pt x="8942" y="3049"/>
                    </a:lnTo>
                    <a:lnTo>
                      <a:pt x="6644" y="5299"/>
                    </a:lnTo>
                    <a:lnTo>
                      <a:pt x="6644" y="2025"/>
                    </a:lnTo>
                    <a:lnTo>
                      <a:pt x="8394" y="1037"/>
                    </a:lnTo>
                    <a:close/>
                    <a:moveTo>
                      <a:pt x="3132" y="3525"/>
                    </a:moveTo>
                    <a:lnTo>
                      <a:pt x="5430" y="5775"/>
                    </a:lnTo>
                    <a:lnTo>
                      <a:pt x="2072" y="5775"/>
                    </a:lnTo>
                    <a:lnTo>
                      <a:pt x="1060" y="4061"/>
                    </a:lnTo>
                    <a:lnTo>
                      <a:pt x="3132" y="3525"/>
                    </a:lnTo>
                    <a:close/>
                    <a:moveTo>
                      <a:pt x="9514" y="3466"/>
                    </a:moveTo>
                    <a:lnTo>
                      <a:pt x="11478" y="3966"/>
                    </a:lnTo>
                    <a:lnTo>
                      <a:pt x="10406" y="5775"/>
                    </a:lnTo>
                    <a:lnTo>
                      <a:pt x="7132" y="5775"/>
                    </a:lnTo>
                    <a:lnTo>
                      <a:pt x="9514" y="3466"/>
                    </a:lnTo>
                    <a:close/>
                    <a:moveTo>
                      <a:pt x="10514" y="6454"/>
                    </a:moveTo>
                    <a:lnTo>
                      <a:pt x="11526" y="8168"/>
                    </a:lnTo>
                    <a:lnTo>
                      <a:pt x="9454" y="8704"/>
                    </a:lnTo>
                    <a:lnTo>
                      <a:pt x="7144" y="6454"/>
                    </a:lnTo>
                    <a:close/>
                    <a:moveTo>
                      <a:pt x="5430" y="6454"/>
                    </a:moveTo>
                    <a:lnTo>
                      <a:pt x="3048" y="8764"/>
                    </a:lnTo>
                    <a:lnTo>
                      <a:pt x="1084" y="8252"/>
                    </a:lnTo>
                    <a:lnTo>
                      <a:pt x="2155" y="6454"/>
                    </a:lnTo>
                    <a:close/>
                    <a:moveTo>
                      <a:pt x="6644" y="6942"/>
                    </a:moveTo>
                    <a:lnTo>
                      <a:pt x="9025" y="9252"/>
                    </a:lnTo>
                    <a:lnTo>
                      <a:pt x="8501" y="11157"/>
                    </a:lnTo>
                    <a:lnTo>
                      <a:pt x="6644" y="10121"/>
                    </a:lnTo>
                    <a:lnTo>
                      <a:pt x="6644" y="6942"/>
                    </a:lnTo>
                    <a:close/>
                    <a:moveTo>
                      <a:pt x="5942" y="6930"/>
                    </a:moveTo>
                    <a:lnTo>
                      <a:pt x="5942" y="10204"/>
                    </a:lnTo>
                    <a:lnTo>
                      <a:pt x="4180" y="11193"/>
                    </a:lnTo>
                    <a:lnTo>
                      <a:pt x="3632" y="9181"/>
                    </a:lnTo>
                    <a:lnTo>
                      <a:pt x="5942" y="6930"/>
                    </a:lnTo>
                    <a:close/>
                    <a:moveTo>
                      <a:pt x="8847" y="1"/>
                    </a:moveTo>
                    <a:lnTo>
                      <a:pt x="8216" y="358"/>
                    </a:lnTo>
                    <a:lnTo>
                      <a:pt x="6204" y="1465"/>
                    </a:lnTo>
                    <a:lnTo>
                      <a:pt x="4275" y="382"/>
                    </a:lnTo>
                    <a:lnTo>
                      <a:pt x="3644" y="25"/>
                    </a:lnTo>
                    <a:lnTo>
                      <a:pt x="3453" y="715"/>
                    </a:lnTo>
                    <a:lnTo>
                      <a:pt x="2858" y="2882"/>
                    </a:lnTo>
                    <a:lnTo>
                      <a:pt x="703" y="3454"/>
                    </a:lnTo>
                    <a:lnTo>
                      <a:pt x="0" y="3632"/>
                    </a:lnTo>
                    <a:lnTo>
                      <a:pt x="370" y="4239"/>
                    </a:lnTo>
                    <a:lnTo>
                      <a:pt x="1536" y="6192"/>
                    </a:lnTo>
                    <a:lnTo>
                      <a:pt x="417" y="8061"/>
                    </a:lnTo>
                    <a:lnTo>
                      <a:pt x="48" y="8680"/>
                    </a:lnTo>
                    <a:lnTo>
                      <a:pt x="739" y="8859"/>
                    </a:lnTo>
                    <a:lnTo>
                      <a:pt x="2977" y="9431"/>
                    </a:lnTo>
                    <a:lnTo>
                      <a:pt x="3560" y="11538"/>
                    </a:lnTo>
                    <a:lnTo>
                      <a:pt x="3751" y="12217"/>
                    </a:lnTo>
                    <a:lnTo>
                      <a:pt x="4382" y="11859"/>
                    </a:lnTo>
                    <a:lnTo>
                      <a:pt x="6382" y="10740"/>
                    </a:lnTo>
                    <a:lnTo>
                      <a:pt x="8323" y="11836"/>
                    </a:lnTo>
                    <a:lnTo>
                      <a:pt x="8942" y="12193"/>
                    </a:lnTo>
                    <a:lnTo>
                      <a:pt x="9144" y="11502"/>
                    </a:lnTo>
                    <a:lnTo>
                      <a:pt x="9740" y="9335"/>
                    </a:lnTo>
                    <a:lnTo>
                      <a:pt x="11895" y="8764"/>
                    </a:lnTo>
                    <a:lnTo>
                      <a:pt x="12597" y="8585"/>
                    </a:lnTo>
                    <a:lnTo>
                      <a:pt x="12228" y="7978"/>
                    </a:lnTo>
                    <a:lnTo>
                      <a:pt x="11073" y="6025"/>
                    </a:lnTo>
                    <a:lnTo>
                      <a:pt x="12192" y="4156"/>
                    </a:lnTo>
                    <a:lnTo>
                      <a:pt x="12550" y="3537"/>
                    </a:lnTo>
                    <a:lnTo>
                      <a:pt x="11847" y="3358"/>
                    </a:lnTo>
                    <a:lnTo>
                      <a:pt x="9621" y="2775"/>
                    </a:lnTo>
                    <a:lnTo>
                      <a:pt x="9037" y="679"/>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1" name="Google Shape;931;p22"/>
              <p:cNvSpPr/>
              <p:nvPr/>
            </p:nvSpPr>
            <p:spPr>
              <a:xfrm>
                <a:off x="8276025" y="-894325"/>
                <a:ext cx="311675" cy="305725"/>
              </a:xfrm>
              <a:custGeom>
                <a:avLst/>
                <a:gdLst/>
                <a:ahLst/>
                <a:cxnLst/>
                <a:rect l="l" t="t" r="r" b="b"/>
                <a:pathLst>
                  <a:path w="12467" h="12229" extrusionOk="0">
                    <a:moveTo>
                      <a:pt x="4072" y="1084"/>
                    </a:moveTo>
                    <a:lnTo>
                      <a:pt x="5930" y="2132"/>
                    </a:lnTo>
                    <a:lnTo>
                      <a:pt x="5930" y="5299"/>
                    </a:lnTo>
                    <a:lnTo>
                      <a:pt x="3548" y="2989"/>
                    </a:lnTo>
                    <a:lnTo>
                      <a:pt x="4072" y="1084"/>
                    </a:lnTo>
                    <a:close/>
                    <a:moveTo>
                      <a:pt x="8394" y="1048"/>
                    </a:moveTo>
                    <a:lnTo>
                      <a:pt x="8942" y="3048"/>
                    </a:lnTo>
                    <a:lnTo>
                      <a:pt x="6632" y="5299"/>
                    </a:lnTo>
                    <a:lnTo>
                      <a:pt x="6632" y="2025"/>
                    </a:lnTo>
                    <a:lnTo>
                      <a:pt x="8394" y="1048"/>
                    </a:lnTo>
                    <a:close/>
                    <a:moveTo>
                      <a:pt x="3120" y="3525"/>
                    </a:moveTo>
                    <a:lnTo>
                      <a:pt x="5430" y="5775"/>
                    </a:lnTo>
                    <a:lnTo>
                      <a:pt x="2072" y="5775"/>
                    </a:lnTo>
                    <a:lnTo>
                      <a:pt x="1060" y="4061"/>
                    </a:lnTo>
                    <a:lnTo>
                      <a:pt x="3120" y="3525"/>
                    </a:lnTo>
                    <a:close/>
                    <a:moveTo>
                      <a:pt x="9502" y="3465"/>
                    </a:moveTo>
                    <a:lnTo>
                      <a:pt x="11466" y="3977"/>
                    </a:lnTo>
                    <a:lnTo>
                      <a:pt x="10395" y="5775"/>
                    </a:lnTo>
                    <a:lnTo>
                      <a:pt x="7120" y="5775"/>
                    </a:lnTo>
                    <a:lnTo>
                      <a:pt x="9502" y="3465"/>
                    </a:lnTo>
                    <a:close/>
                    <a:moveTo>
                      <a:pt x="10502" y="6466"/>
                    </a:moveTo>
                    <a:lnTo>
                      <a:pt x="11514" y="8168"/>
                    </a:lnTo>
                    <a:lnTo>
                      <a:pt x="9442" y="8704"/>
                    </a:lnTo>
                    <a:lnTo>
                      <a:pt x="7144" y="6466"/>
                    </a:lnTo>
                    <a:close/>
                    <a:moveTo>
                      <a:pt x="5430" y="6466"/>
                    </a:moveTo>
                    <a:lnTo>
                      <a:pt x="3048" y="8763"/>
                    </a:lnTo>
                    <a:lnTo>
                      <a:pt x="1084" y="8263"/>
                    </a:lnTo>
                    <a:lnTo>
                      <a:pt x="2155" y="6466"/>
                    </a:lnTo>
                    <a:close/>
                    <a:moveTo>
                      <a:pt x="6632" y="6954"/>
                    </a:moveTo>
                    <a:lnTo>
                      <a:pt x="9013" y="9264"/>
                    </a:lnTo>
                    <a:lnTo>
                      <a:pt x="8501" y="11169"/>
                    </a:lnTo>
                    <a:lnTo>
                      <a:pt x="6632" y="10121"/>
                    </a:lnTo>
                    <a:lnTo>
                      <a:pt x="6632" y="6954"/>
                    </a:lnTo>
                    <a:close/>
                    <a:moveTo>
                      <a:pt x="5930" y="6942"/>
                    </a:moveTo>
                    <a:lnTo>
                      <a:pt x="5930" y="10216"/>
                    </a:lnTo>
                    <a:lnTo>
                      <a:pt x="4179" y="11192"/>
                    </a:lnTo>
                    <a:lnTo>
                      <a:pt x="3632" y="9180"/>
                    </a:lnTo>
                    <a:lnTo>
                      <a:pt x="5930" y="6942"/>
                    </a:lnTo>
                    <a:close/>
                    <a:moveTo>
                      <a:pt x="8835" y="0"/>
                    </a:moveTo>
                    <a:lnTo>
                      <a:pt x="8216" y="358"/>
                    </a:lnTo>
                    <a:lnTo>
                      <a:pt x="6204" y="1477"/>
                    </a:lnTo>
                    <a:lnTo>
                      <a:pt x="4275" y="393"/>
                    </a:lnTo>
                    <a:lnTo>
                      <a:pt x="3644" y="36"/>
                    </a:lnTo>
                    <a:lnTo>
                      <a:pt x="3453" y="715"/>
                    </a:lnTo>
                    <a:lnTo>
                      <a:pt x="2858" y="2894"/>
                    </a:lnTo>
                    <a:lnTo>
                      <a:pt x="703" y="3453"/>
                    </a:lnTo>
                    <a:lnTo>
                      <a:pt x="0" y="3632"/>
                    </a:lnTo>
                    <a:lnTo>
                      <a:pt x="369" y="4251"/>
                    </a:lnTo>
                    <a:lnTo>
                      <a:pt x="1536" y="6192"/>
                    </a:lnTo>
                    <a:lnTo>
                      <a:pt x="417" y="8073"/>
                    </a:lnTo>
                    <a:lnTo>
                      <a:pt x="48" y="8680"/>
                    </a:lnTo>
                    <a:lnTo>
                      <a:pt x="739" y="8859"/>
                    </a:lnTo>
                    <a:lnTo>
                      <a:pt x="2977" y="9442"/>
                    </a:lnTo>
                    <a:lnTo>
                      <a:pt x="3560" y="11538"/>
                    </a:lnTo>
                    <a:lnTo>
                      <a:pt x="3751" y="12228"/>
                    </a:lnTo>
                    <a:lnTo>
                      <a:pt x="4370" y="11871"/>
                    </a:lnTo>
                    <a:lnTo>
                      <a:pt x="6382" y="10752"/>
                    </a:lnTo>
                    <a:lnTo>
                      <a:pt x="8180" y="11764"/>
                    </a:lnTo>
                    <a:cubicBezTo>
                      <a:pt x="8525" y="11692"/>
                      <a:pt x="8859" y="11550"/>
                      <a:pt x="9180" y="11395"/>
                    </a:cubicBezTo>
                    <a:lnTo>
                      <a:pt x="9752" y="9335"/>
                    </a:lnTo>
                    <a:lnTo>
                      <a:pt x="11907" y="8775"/>
                    </a:lnTo>
                    <a:lnTo>
                      <a:pt x="12133" y="8716"/>
                    </a:lnTo>
                    <a:cubicBezTo>
                      <a:pt x="12228" y="8573"/>
                      <a:pt x="12335" y="8430"/>
                      <a:pt x="12431" y="8275"/>
                    </a:cubicBezTo>
                    <a:lnTo>
                      <a:pt x="12252" y="7966"/>
                    </a:lnTo>
                    <a:lnTo>
                      <a:pt x="11085" y="6013"/>
                    </a:lnTo>
                    <a:lnTo>
                      <a:pt x="12204" y="4144"/>
                    </a:lnTo>
                    <a:lnTo>
                      <a:pt x="12466" y="3680"/>
                    </a:lnTo>
                    <a:lnTo>
                      <a:pt x="12466" y="3501"/>
                    </a:lnTo>
                    <a:lnTo>
                      <a:pt x="11859" y="3334"/>
                    </a:lnTo>
                    <a:lnTo>
                      <a:pt x="9609" y="2787"/>
                    </a:lnTo>
                    <a:lnTo>
                      <a:pt x="9037" y="691"/>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2" name="Google Shape;932;p22"/>
              <p:cNvSpPr/>
              <p:nvPr/>
            </p:nvSpPr>
            <p:spPr>
              <a:xfrm>
                <a:off x="8276625" y="-1199425"/>
                <a:ext cx="311950" cy="304825"/>
              </a:xfrm>
              <a:custGeom>
                <a:avLst/>
                <a:gdLst/>
                <a:ahLst/>
                <a:cxnLst/>
                <a:rect l="l" t="t" r="r" b="b"/>
                <a:pathLst>
                  <a:path w="12478" h="12193" extrusionOk="0">
                    <a:moveTo>
                      <a:pt x="4048" y="1048"/>
                    </a:moveTo>
                    <a:lnTo>
                      <a:pt x="5906" y="2084"/>
                    </a:lnTo>
                    <a:lnTo>
                      <a:pt x="5906" y="5251"/>
                    </a:lnTo>
                    <a:lnTo>
                      <a:pt x="3524" y="2953"/>
                    </a:lnTo>
                    <a:lnTo>
                      <a:pt x="4048" y="1048"/>
                    </a:lnTo>
                    <a:close/>
                    <a:moveTo>
                      <a:pt x="8370" y="1013"/>
                    </a:moveTo>
                    <a:lnTo>
                      <a:pt x="8918" y="3025"/>
                    </a:lnTo>
                    <a:lnTo>
                      <a:pt x="6608" y="5275"/>
                    </a:lnTo>
                    <a:lnTo>
                      <a:pt x="6608" y="2001"/>
                    </a:lnTo>
                    <a:lnTo>
                      <a:pt x="8370" y="1013"/>
                    </a:lnTo>
                    <a:close/>
                    <a:moveTo>
                      <a:pt x="3096" y="3501"/>
                    </a:moveTo>
                    <a:lnTo>
                      <a:pt x="5406" y="5751"/>
                    </a:lnTo>
                    <a:lnTo>
                      <a:pt x="2048" y="5751"/>
                    </a:lnTo>
                    <a:lnTo>
                      <a:pt x="1036" y="4037"/>
                    </a:lnTo>
                    <a:lnTo>
                      <a:pt x="3096" y="3501"/>
                    </a:lnTo>
                    <a:close/>
                    <a:moveTo>
                      <a:pt x="9478" y="3442"/>
                    </a:moveTo>
                    <a:lnTo>
                      <a:pt x="11442" y="3942"/>
                    </a:lnTo>
                    <a:lnTo>
                      <a:pt x="10371" y="5751"/>
                    </a:lnTo>
                    <a:lnTo>
                      <a:pt x="7096" y="5751"/>
                    </a:lnTo>
                    <a:lnTo>
                      <a:pt x="9478" y="3442"/>
                    </a:lnTo>
                    <a:close/>
                    <a:moveTo>
                      <a:pt x="10478" y="6430"/>
                    </a:moveTo>
                    <a:lnTo>
                      <a:pt x="11490" y="8144"/>
                    </a:lnTo>
                    <a:lnTo>
                      <a:pt x="9418" y="8680"/>
                    </a:lnTo>
                    <a:lnTo>
                      <a:pt x="7120" y="6430"/>
                    </a:lnTo>
                    <a:close/>
                    <a:moveTo>
                      <a:pt x="5406" y="6430"/>
                    </a:moveTo>
                    <a:lnTo>
                      <a:pt x="3024" y="8740"/>
                    </a:lnTo>
                    <a:lnTo>
                      <a:pt x="1060" y="8228"/>
                    </a:lnTo>
                    <a:lnTo>
                      <a:pt x="2131" y="6430"/>
                    </a:lnTo>
                    <a:close/>
                    <a:moveTo>
                      <a:pt x="6608" y="6918"/>
                    </a:moveTo>
                    <a:lnTo>
                      <a:pt x="8989" y="9228"/>
                    </a:lnTo>
                    <a:lnTo>
                      <a:pt x="8477" y="11133"/>
                    </a:lnTo>
                    <a:lnTo>
                      <a:pt x="6608" y="10097"/>
                    </a:lnTo>
                    <a:lnTo>
                      <a:pt x="6608" y="6918"/>
                    </a:lnTo>
                    <a:close/>
                    <a:moveTo>
                      <a:pt x="5906" y="6906"/>
                    </a:moveTo>
                    <a:lnTo>
                      <a:pt x="5906" y="10180"/>
                    </a:lnTo>
                    <a:lnTo>
                      <a:pt x="4155" y="11169"/>
                    </a:lnTo>
                    <a:lnTo>
                      <a:pt x="3608" y="9157"/>
                    </a:lnTo>
                    <a:lnTo>
                      <a:pt x="5906" y="6906"/>
                    </a:lnTo>
                    <a:close/>
                    <a:moveTo>
                      <a:pt x="3655" y="1"/>
                    </a:moveTo>
                    <a:lnTo>
                      <a:pt x="3453" y="691"/>
                    </a:lnTo>
                    <a:lnTo>
                      <a:pt x="2858" y="2858"/>
                    </a:lnTo>
                    <a:lnTo>
                      <a:pt x="703" y="3430"/>
                    </a:lnTo>
                    <a:lnTo>
                      <a:pt x="0" y="3608"/>
                    </a:lnTo>
                    <a:lnTo>
                      <a:pt x="381" y="4215"/>
                    </a:lnTo>
                    <a:lnTo>
                      <a:pt x="1536" y="6168"/>
                    </a:lnTo>
                    <a:lnTo>
                      <a:pt x="417" y="8037"/>
                    </a:lnTo>
                    <a:lnTo>
                      <a:pt x="48" y="8656"/>
                    </a:lnTo>
                    <a:lnTo>
                      <a:pt x="750" y="8835"/>
                    </a:lnTo>
                    <a:lnTo>
                      <a:pt x="2977" y="9407"/>
                    </a:lnTo>
                    <a:lnTo>
                      <a:pt x="3560" y="11514"/>
                    </a:lnTo>
                    <a:lnTo>
                      <a:pt x="3751" y="12193"/>
                    </a:lnTo>
                    <a:lnTo>
                      <a:pt x="4382" y="11835"/>
                    </a:lnTo>
                    <a:lnTo>
                      <a:pt x="6394" y="10716"/>
                    </a:lnTo>
                    <a:lnTo>
                      <a:pt x="8323" y="11812"/>
                    </a:lnTo>
                    <a:lnTo>
                      <a:pt x="8954" y="12169"/>
                    </a:lnTo>
                    <a:lnTo>
                      <a:pt x="9144" y="11478"/>
                    </a:lnTo>
                    <a:lnTo>
                      <a:pt x="9740" y="9311"/>
                    </a:lnTo>
                    <a:lnTo>
                      <a:pt x="11895" y="8740"/>
                    </a:lnTo>
                    <a:lnTo>
                      <a:pt x="12478" y="8597"/>
                    </a:lnTo>
                    <a:lnTo>
                      <a:pt x="12478" y="8335"/>
                    </a:lnTo>
                    <a:lnTo>
                      <a:pt x="12240" y="7954"/>
                    </a:lnTo>
                    <a:lnTo>
                      <a:pt x="11073" y="6001"/>
                    </a:lnTo>
                    <a:lnTo>
                      <a:pt x="12192" y="4132"/>
                    </a:lnTo>
                    <a:lnTo>
                      <a:pt x="12323" y="3858"/>
                    </a:lnTo>
                    <a:cubicBezTo>
                      <a:pt x="12204" y="3692"/>
                      <a:pt x="12109" y="3525"/>
                      <a:pt x="11990" y="3382"/>
                    </a:cubicBezTo>
                    <a:lnTo>
                      <a:pt x="11835" y="3334"/>
                    </a:lnTo>
                    <a:lnTo>
                      <a:pt x="9609" y="2751"/>
                    </a:lnTo>
                    <a:lnTo>
                      <a:pt x="9073" y="786"/>
                    </a:lnTo>
                    <a:cubicBezTo>
                      <a:pt x="8727" y="632"/>
                      <a:pt x="8370" y="513"/>
                      <a:pt x="8013" y="429"/>
                    </a:cubicBezTo>
                    <a:lnTo>
                      <a:pt x="6215" y="1441"/>
                    </a:lnTo>
                    <a:lnTo>
                      <a:pt x="4275" y="358"/>
                    </a:lnTo>
                    <a:lnTo>
                      <a:pt x="365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3" name="Google Shape;933;p22"/>
              <p:cNvSpPr/>
              <p:nvPr/>
            </p:nvSpPr>
            <p:spPr>
              <a:xfrm>
                <a:off x="7958125" y="-894025"/>
                <a:ext cx="314950" cy="305725"/>
              </a:xfrm>
              <a:custGeom>
                <a:avLst/>
                <a:gdLst/>
                <a:ahLst/>
                <a:cxnLst/>
                <a:rect l="l" t="t" r="r" b="b"/>
                <a:pathLst>
                  <a:path w="12598" h="12229" extrusionOk="0">
                    <a:moveTo>
                      <a:pt x="4096" y="1072"/>
                    </a:moveTo>
                    <a:lnTo>
                      <a:pt x="5954" y="2120"/>
                    </a:lnTo>
                    <a:lnTo>
                      <a:pt x="5954" y="5287"/>
                    </a:lnTo>
                    <a:lnTo>
                      <a:pt x="3572" y="2977"/>
                    </a:lnTo>
                    <a:lnTo>
                      <a:pt x="4096" y="1072"/>
                    </a:lnTo>
                    <a:close/>
                    <a:moveTo>
                      <a:pt x="8418" y="1036"/>
                    </a:moveTo>
                    <a:lnTo>
                      <a:pt x="8966" y="3036"/>
                    </a:lnTo>
                    <a:lnTo>
                      <a:pt x="6656" y="5287"/>
                    </a:lnTo>
                    <a:lnTo>
                      <a:pt x="6656" y="2013"/>
                    </a:lnTo>
                    <a:lnTo>
                      <a:pt x="8418" y="1036"/>
                    </a:lnTo>
                    <a:close/>
                    <a:moveTo>
                      <a:pt x="3144" y="3513"/>
                    </a:moveTo>
                    <a:lnTo>
                      <a:pt x="5454" y="5763"/>
                    </a:lnTo>
                    <a:lnTo>
                      <a:pt x="2084" y="5763"/>
                    </a:lnTo>
                    <a:lnTo>
                      <a:pt x="1072" y="4049"/>
                    </a:lnTo>
                    <a:lnTo>
                      <a:pt x="3144" y="3513"/>
                    </a:lnTo>
                    <a:close/>
                    <a:moveTo>
                      <a:pt x="9526" y="3453"/>
                    </a:moveTo>
                    <a:lnTo>
                      <a:pt x="11490" y="3965"/>
                    </a:lnTo>
                    <a:lnTo>
                      <a:pt x="10418" y="5763"/>
                    </a:lnTo>
                    <a:lnTo>
                      <a:pt x="7144" y="5763"/>
                    </a:lnTo>
                    <a:lnTo>
                      <a:pt x="9526" y="3453"/>
                    </a:lnTo>
                    <a:close/>
                    <a:moveTo>
                      <a:pt x="10526" y="6454"/>
                    </a:moveTo>
                    <a:lnTo>
                      <a:pt x="11538" y="8156"/>
                    </a:lnTo>
                    <a:lnTo>
                      <a:pt x="9466" y="8692"/>
                    </a:lnTo>
                    <a:lnTo>
                      <a:pt x="7168" y="6454"/>
                    </a:lnTo>
                    <a:close/>
                    <a:moveTo>
                      <a:pt x="5454" y="6454"/>
                    </a:moveTo>
                    <a:lnTo>
                      <a:pt x="3072" y="8751"/>
                    </a:lnTo>
                    <a:lnTo>
                      <a:pt x="1108" y="8251"/>
                    </a:lnTo>
                    <a:lnTo>
                      <a:pt x="2179" y="6454"/>
                    </a:lnTo>
                    <a:close/>
                    <a:moveTo>
                      <a:pt x="6656" y="6942"/>
                    </a:moveTo>
                    <a:lnTo>
                      <a:pt x="9037" y="9252"/>
                    </a:lnTo>
                    <a:lnTo>
                      <a:pt x="8513" y="11157"/>
                    </a:lnTo>
                    <a:lnTo>
                      <a:pt x="6656" y="10109"/>
                    </a:lnTo>
                    <a:lnTo>
                      <a:pt x="6656" y="6942"/>
                    </a:lnTo>
                    <a:close/>
                    <a:moveTo>
                      <a:pt x="5954" y="6930"/>
                    </a:moveTo>
                    <a:lnTo>
                      <a:pt x="5954" y="10204"/>
                    </a:lnTo>
                    <a:lnTo>
                      <a:pt x="4203" y="11180"/>
                    </a:lnTo>
                    <a:lnTo>
                      <a:pt x="3656" y="9168"/>
                    </a:lnTo>
                    <a:lnTo>
                      <a:pt x="5954" y="6930"/>
                    </a:lnTo>
                    <a:close/>
                    <a:moveTo>
                      <a:pt x="8847" y="0"/>
                    </a:moveTo>
                    <a:lnTo>
                      <a:pt x="8216" y="358"/>
                    </a:lnTo>
                    <a:lnTo>
                      <a:pt x="6216" y="1477"/>
                    </a:lnTo>
                    <a:lnTo>
                      <a:pt x="4275" y="393"/>
                    </a:lnTo>
                    <a:lnTo>
                      <a:pt x="3656" y="36"/>
                    </a:lnTo>
                    <a:lnTo>
                      <a:pt x="3453" y="715"/>
                    </a:lnTo>
                    <a:lnTo>
                      <a:pt x="2858" y="2894"/>
                    </a:lnTo>
                    <a:lnTo>
                      <a:pt x="703" y="3453"/>
                    </a:lnTo>
                    <a:lnTo>
                      <a:pt x="1" y="3632"/>
                    </a:lnTo>
                    <a:lnTo>
                      <a:pt x="382" y="4251"/>
                    </a:lnTo>
                    <a:lnTo>
                      <a:pt x="1536" y="6192"/>
                    </a:lnTo>
                    <a:lnTo>
                      <a:pt x="417" y="8073"/>
                    </a:lnTo>
                    <a:lnTo>
                      <a:pt x="48" y="8680"/>
                    </a:lnTo>
                    <a:lnTo>
                      <a:pt x="751" y="8859"/>
                    </a:lnTo>
                    <a:lnTo>
                      <a:pt x="2977" y="9442"/>
                    </a:lnTo>
                    <a:lnTo>
                      <a:pt x="3560" y="11538"/>
                    </a:lnTo>
                    <a:lnTo>
                      <a:pt x="3751" y="12228"/>
                    </a:lnTo>
                    <a:lnTo>
                      <a:pt x="4382" y="11871"/>
                    </a:lnTo>
                    <a:lnTo>
                      <a:pt x="6394" y="10752"/>
                    </a:lnTo>
                    <a:lnTo>
                      <a:pt x="8323" y="11835"/>
                    </a:lnTo>
                    <a:lnTo>
                      <a:pt x="8954" y="12192"/>
                    </a:lnTo>
                    <a:lnTo>
                      <a:pt x="9145" y="11514"/>
                    </a:lnTo>
                    <a:lnTo>
                      <a:pt x="9740" y="9335"/>
                    </a:lnTo>
                    <a:lnTo>
                      <a:pt x="11895" y="8775"/>
                    </a:lnTo>
                    <a:lnTo>
                      <a:pt x="12597" y="8597"/>
                    </a:lnTo>
                    <a:lnTo>
                      <a:pt x="12240" y="7978"/>
                    </a:lnTo>
                    <a:lnTo>
                      <a:pt x="11073" y="6037"/>
                    </a:lnTo>
                    <a:lnTo>
                      <a:pt x="12193" y="4156"/>
                    </a:lnTo>
                    <a:lnTo>
                      <a:pt x="12550" y="3548"/>
                    </a:lnTo>
                    <a:lnTo>
                      <a:pt x="11847" y="3370"/>
                    </a:lnTo>
                    <a:lnTo>
                      <a:pt x="9621" y="2786"/>
                    </a:lnTo>
                    <a:lnTo>
                      <a:pt x="9037" y="691"/>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4" name="Google Shape;934;p22"/>
              <p:cNvSpPr/>
              <p:nvPr/>
            </p:nvSpPr>
            <p:spPr>
              <a:xfrm>
                <a:off x="7958725" y="-1200025"/>
                <a:ext cx="314350" cy="305425"/>
              </a:xfrm>
              <a:custGeom>
                <a:avLst/>
                <a:gdLst/>
                <a:ahLst/>
                <a:cxnLst/>
                <a:rect l="l" t="t" r="r" b="b"/>
                <a:pathLst>
                  <a:path w="12574" h="12217" extrusionOk="0">
                    <a:moveTo>
                      <a:pt x="4072" y="1072"/>
                    </a:moveTo>
                    <a:lnTo>
                      <a:pt x="5930" y="2108"/>
                    </a:lnTo>
                    <a:lnTo>
                      <a:pt x="5930" y="5275"/>
                    </a:lnTo>
                    <a:lnTo>
                      <a:pt x="3548" y="2977"/>
                    </a:lnTo>
                    <a:lnTo>
                      <a:pt x="4072" y="1072"/>
                    </a:lnTo>
                    <a:close/>
                    <a:moveTo>
                      <a:pt x="8394" y="1037"/>
                    </a:moveTo>
                    <a:lnTo>
                      <a:pt x="8942" y="3049"/>
                    </a:lnTo>
                    <a:lnTo>
                      <a:pt x="6632" y="5299"/>
                    </a:lnTo>
                    <a:lnTo>
                      <a:pt x="6632" y="2025"/>
                    </a:lnTo>
                    <a:lnTo>
                      <a:pt x="8394" y="1037"/>
                    </a:lnTo>
                    <a:close/>
                    <a:moveTo>
                      <a:pt x="3120" y="3525"/>
                    </a:moveTo>
                    <a:lnTo>
                      <a:pt x="5430" y="5775"/>
                    </a:lnTo>
                    <a:lnTo>
                      <a:pt x="2060" y="5775"/>
                    </a:lnTo>
                    <a:lnTo>
                      <a:pt x="1048" y="4061"/>
                    </a:lnTo>
                    <a:lnTo>
                      <a:pt x="3120" y="3525"/>
                    </a:lnTo>
                    <a:close/>
                    <a:moveTo>
                      <a:pt x="9502" y="3466"/>
                    </a:moveTo>
                    <a:lnTo>
                      <a:pt x="11466" y="3966"/>
                    </a:lnTo>
                    <a:lnTo>
                      <a:pt x="10394" y="5775"/>
                    </a:lnTo>
                    <a:lnTo>
                      <a:pt x="7120" y="5775"/>
                    </a:lnTo>
                    <a:lnTo>
                      <a:pt x="9502" y="3466"/>
                    </a:lnTo>
                    <a:close/>
                    <a:moveTo>
                      <a:pt x="10502" y="6454"/>
                    </a:moveTo>
                    <a:lnTo>
                      <a:pt x="11514" y="8168"/>
                    </a:lnTo>
                    <a:lnTo>
                      <a:pt x="9442" y="8704"/>
                    </a:lnTo>
                    <a:lnTo>
                      <a:pt x="7144" y="6454"/>
                    </a:lnTo>
                    <a:close/>
                    <a:moveTo>
                      <a:pt x="5430" y="6454"/>
                    </a:moveTo>
                    <a:lnTo>
                      <a:pt x="3048" y="8764"/>
                    </a:lnTo>
                    <a:lnTo>
                      <a:pt x="1084" y="8252"/>
                    </a:lnTo>
                    <a:lnTo>
                      <a:pt x="2155" y="6454"/>
                    </a:lnTo>
                    <a:close/>
                    <a:moveTo>
                      <a:pt x="6632" y="6942"/>
                    </a:moveTo>
                    <a:lnTo>
                      <a:pt x="9013" y="9252"/>
                    </a:lnTo>
                    <a:lnTo>
                      <a:pt x="8489" y="11157"/>
                    </a:lnTo>
                    <a:lnTo>
                      <a:pt x="6632" y="10121"/>
                    </a:lnTo>
                    <a:lnTo>
                      <a:pt x="6632" y="6942"/>
                    </a:lnTo>
                    <a:close/>
                    <a:moveTo>
                      <a:pt x="5930" y="6930"/>
                    </a:moveTo>
                    <a:lnTo>
                      <a:pt x="5930" y="10204"/>
                    </a:lnTo>
                    <a:lnTo>
                      <a:pt x="4179" y="11193"/>
                    </a:lnTo>
                    <a:lnTo>
                      <a:pt x="3632" y="9181"/>
                    </a:lnTo>
                    <a:lnTo>
                      <a:pt x="5930" y="6930"/>
                    </a:lnTo>
                    <a:close/>
                    <a:moveTo>
                      <a:pt x="8835" y="1"/>
                    </a:moveTo>
                    <a:lnTo>
                      <a:pt x="8216" y="358"/>
                    </a:lnTo>
                    <a:lnTo>
                      <a:pt x="6203" y="1465"/>
                    </a:lnTo>
                    <a:lnTo>
                      <a:pt x="4263" y="382"/>
                    </a:lnTo>
                    <a:lnTo>
                      <a:pt x="3644" y="25"/>
                    </a:lnTo>
                    <a:lnTo>
                      <a:pt x="3453" y="715"/>
                    </a:lnTo>
                    <a:lnTo>
                      <a:pt x="2858" y="2882"/>
                    </a:lnTo>
                    <a:lnTo>
                      <a:pt x="691" y="3454"/>
                    </a:lnTo>
                    <a:lnTo>
                      <a:pt x="0" y="3632"/>
                    </a:lnTo>
                    <a:lnTo>
                      <a:pt x="358" y="4239"/>
                    </a:lnTo>
                    <a:lnTo>
                      <a:pt x="1512" y="6192"/>
                    </a:lnTo>
                    <a:lnTo>
                      <a:pt x="393" y="8061"/>
                    </a:lnTo>
                    <a:lnTo>
                      <a:pt x="24" y="8680"/>
                    </a:lnTo>
                    <a:lnTo>
                      <a:pt x="727" y="8859"/>
                    </a:lnTo>
                    <a:lnTo>
                      <a:pt x="2953" y="9431"/>
                    </a:lnTo>
                    <a:lnTo>
                      <a:pt x="3536" y="11538"/>
                    </a:lnTo>
                    <a:lnTo>
                      <a:pt x="3727" y="12217"/>
                    </a:lnTo>
                    <a:lnTo>
                      <a:pt x="4358" y="11859"/>
                    </a:lnTo>
                    <a:lnTo>
                      <a:pt x="6370" y="10740"/>
                    </a:lnTo>
                    <a:lnTo>
                      <a:pt x="8299" y="11836"/>
                    </a:lnTo>
                    <a:lnTo>
                      <a:pt x="8930" y="12193"/>
                    </a:lnTo>
                    <a:lnTo>
                      <a:pt x="9121" y="11502"/>
                    </a:lnTo>
                    <a:lnTo>
                      <a:pt x="9716" y="9335"/>
                    </a:lnTo>
                    <a:lnTo>
                      <a:pt x="11871" y="8764"/>
                    </a:lnTo>
                    <a:lnTo>
                      <a:pt x="12573" y="8585"/>
                    </a:lnTo>
                    <a:lnTo>
                      <a:pt x="12216" y="7978"/>
                    </a:lnTo>
                    <a:lnTo>
                      <a:pt x="11049" y="6025"/>
                    </a:lnTo>
                    <a:lnTo>
                      <a:pt x="12169" y="4156"/>
                    </a:lnTo>
                    <a:lnTo>
                      <a:pt x="12538" y="3537"/>
                    </a:lnTo>
                    <a:lnTo>
                      <a:pt x="11847" y="3358"/>
                    </a:lnTo>
                    <a:lnTo>
                      <a:pt x="9609" y="2775"/>
                    </a:lnTo>
                    <a:lnTo>
                      <a:pt x="9025" y="679"/>
                    </a:lnTo>
                    <a:lnTo>
                      <a:pt x="883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22"/>
              <p:cNvSpPr/>
              <p:nvPr/>
            </p:nvSpPr>
            <p:spPr>
              <a:xfrm>
                <a:off x="8664750" y="-893425"/>
                <a:ext cx="32475" cy="47650"/>
              </a:xfrm>
              <a:custGeom>
                <a:avLst/>
                <a:gdLst/>
                <a:ahLst/>
                <a:cxnLst/>
                <a:rect l="l" t="t" r="r" b="b"/>
                <a:pathLst>
                  <a:path w="1299" h="1906" extrusionOk="0">
                    <a:moveTo>
                      <a:pt x="537" y="0"/>
                    </a:moveTo>
                    <a:lnTo>
                      <a:pt x="346" y="679"/>
                    </a:lnTo>
                    <a:lnTo>
                      <a:pt x="1" y="1905"/>
                    </a:lnTo>
                    <a:cubicBezTo>
                      <a:pt x="453" y="1250"/>
                      <a:pt x="894" y="774"/>
                      <a:pt x="1299" y="429"/>
                    </a:cubicBezTo>
                    <a:lnTo>
                      <a:pt x="1168" y="357"/>
                    </a:lnTo>
                    <a:lnTo>
                      <a:pt x="53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6" name="Google Shape;936;p22"/>
              <p:cNvSpPr/>
              <p:nvPr/>
            </p:nvSpPr>
            <p:spPr>
              <a:xfrm>
                <a:off x="8587075" y="-819900"/>
                <a:ext cx="64025" cy="72650"/>
              </a:xfrm>
              <a:custGeom>
                <a:avLst/>
                <a:gdLst/>
                <a:ahLst/>
                <a:cxnLst/>
                <a:rect l="l" t="t" r="r" b="b"/>
                <a:pathLst>
                  <a:path w="2561" h="2906" extrusionOk="0">
                    <a:moveTo>
                      <a:pt x="2560" y="0"/>
                    </a:moveTo>
                    <a:lnTo>
                      <a:pt x="703" y="476"/>
                    </a:lnTo>
                    <a:lnTo>
                      <a:pt x="0" y="655"/>
                    </a:lnTo>
                    <a:lnTo>
                      <a:pt x="370" y="1262"/>
                    </a:lnTo>
                    <a:lnTo>
                      <a:pt x="1334" y="2905"/>
                    </a:lnTo>
                    <a:cubicBezTo>
                      <a:pt x="1453" y="2655"/>
                      <a:pt x="1572" y="2381"/>
                      <a:pt x="1691" y="2131"/>
                    </a:cubicBezTo>
                    <a:lnTo>
                      <a:pt x="1072" y="1084"/>
                    </a:lnTo>
                    <a:lnTo>
                      <a:pt x="2227" y="786"/>
                    </a:lnTo>
                    <a:cubicBezTo>
                      <a:pt x="2334" y="512"/>
                      <a:pt x="2441" y="238"/>
                      <a:pt x="2560" y="0"/>
                    </a:cubicBez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7" name="Google Shape;937;p22"/>
              <p:cNvSpPr/>
              <p:nvPr/>
            </p:nvSpPr>
            <p:spPr>
              <a:xfrm>
                <a:off x="8668925" y="-936300"/>
                <a:ext cx="29500" cy="42000"/>
              </a:xfrm>
              <a:custGeom>
                <a:avLst/>
                <a:gdLst/>
                <a:ahLst/>
                <a:cxnLst/>
                <a:rect l="l" t="t" r="r" b="b"/>
                <a:pathLst>
                  <a:path w="1180" h="1680" extrusionOk="0">
                    <a:moveTo>
                      <a:pt x="1" y="1"/>
                    </a:moveTo>
                    <a:lnTo>
                      <a:pt x="286" y="1001"/>
                    </a:lnTo>
                    <a:lnTo>
                      <a:pt x="477" y="1679"/>
                    </a:lnTo>
                    <a:lnTo>
                      <a:pt x="1096" y="1322"/>
                    </a:lnTo>
                    <a:lnTo>
                      <a:pt x="1179" y="1275"/>
                    </a:lnTo>
                    <a:cubicBezTo>
                      <a:pt x="822" y="977"/>
                      <a:pt x="405" y="560"/>
                      <a:pt x="1" y="1"/>
                    </a:cubicBez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22"/>
              <p:cNvSpPr/>
              <p:nvPr/>
            </p:nvSpPr>
            <p:spPr>
              <a:xfrm>
                <a:off x="8587375" y="-1038975"/>
                <a:ext cx="63725" cy="72650"/>
              </a:xfrm>
              <a:custGeom>
                <a:avLst/>
                <a:gdLst/>
                <a:ahLst/>
                <a:cxnLst/>
                <a:rect l="l" t="t" r="r" b="b"/>
                <a:pathLst>
                  <a:path w="2549" h="2906" extrusionOk="0">
                    <a:moveTo>
                      <a:pt x="1346" y="0"/>
                    </a:moveTo>
                    <a:lnTo>
                      <a:pt x="369" y="1631"/>
                    </a:lnTo>
                    <a:lnTo>
                      <a:pt x="0" y="2250"/>
                    </a:lnTo>
                    <a:lnTo>
                      <a:pt x="703" y="2429"/>
                    </a:lnTo>
                    <a:lnTo>
                      <a:pt x="2548" y="2905"/>
                    </a:lnTo>
                    <a:cubicBezTo>
                      <a:pt x="2453" y="2667"/>
                      <a:pt x="2334" y="2393"/>
                      <a:pt x="2239" y="2107"/>
                    </a:cubicBezTo>
                    <a:lnTo>
                      <a:pt x="1084" y="1810"/>
                    </a:lnTo>
                    <a:lnTo>
                      <a:pt x="1703" y="774"/>
                    </a:lnTo>
                    <a:cubicBezTo>
                      <a:pt x="1584" y="524"/>
                      <a:pt x="1477" y="250"/>
                      <a:pt x="1346" y="0"/>
                    </a:cubicBez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9" name="Google Shape;939;p22"/>
              <p:cNvSpPr/>
              <p:nvPr/>
            </p:nvSpPr>
            <p:spPr>
              <a:xfrm>
                <a:off x="6467750" y="-287700"/>
                <a:ext cx="233400" cy="217300"/>
              </a:xfrm>
              <a:custGeom>
                <a:avLst/>
                <a:gdLst/>
                <a:ahLst/>
                <a:cxnLst/>
                <a:rect l="l" t="t" r="r" b="b"/>
                <a:pathLst>
                  <a:path w="9336" h="8692" extrusionOk="0">
                    <a:moveTo>
                      <a:pt x="5716" y="0"/>
                    </a:moveTo>
                    <a:lnTo>
                      <a:pt x="5085" y="358"/>
                    </a:lnTo>
                    <a:lnTo>
                      <a:pt x="3085" y="1465"/>
                    </a:lnTo>
                    <a:lnTo>
                      <a:pt x="1144" y="381"/>
                    </a:lnTo>
                    <a:lnTo>
                      <a:pt x="525" y="24"/>
                    </a:lnTo>
                    <a:lnTo>
                      <a:pt x="322" y="715"/>
                    </a:lnTo>
                    <a:lnTo>
                      <a:pt x="1" y="1917"/>
                    </a:lnTo>
                    <a:cubicBezTo>
                      <a:pt x="227" y="1977"/>
                      <a:pt x="441" y="2036"/>
                      <a:pt x="680" y="2084"/>
                    </a:cubicBezTo>
                    <a:lnTo>
                      <a:pt x="965" y="1060"/>
                    </a:lnTo>
                    <a:lnTo>
                      <a:pt x="2823" y="2096"/>
                    </a:lnTo>
                    <a:lnTo>
                      <a:pt x="2823" y="2786"/>
                    </a:lnTo>
                    <a:cubicBezTo>
                      <a:pt x="2930" y="3156"/>
                      <a:pt x="3144" y="3870"/>
                      <a:pt x="3525" y="4656"/>
                    </a:cubicBezTo>
                    <a:lnTo>
                      <a:pt x="3525" y="2013"/>
                    </a:lnTo>
                    <a:lnTo>
                      <a:pt x="5287" y="1024"/>
                    </a:lnTo>
                    <a:lnTo>
                      <a:pt x="5835" y="3036"/>
                    </a:lnTo>
                    <a:lnTo>
                      <a:pt x="3739" y="5072"/>
                    </a:lnTo>
                    <a:cubicBezTo>
                      <a:pt x="3835" y="5263"/>
                      <a:pt x="3954" y="5442"/>
                      <a:pt x="4073" y="5644"/>
                    </a:cubicBezTo>
                    <a:cubicBezTo>
                      <a:pt x="4097" y="5656"/>
                      <a:pt x="4097" y="5668"/>
                      <a:pt x="4109" y="5680"/>
                    </a:cubicBezTo>
                    <a:lnTo>
                      <a:pt x="6395" y="3465"/>
                    </a:lnTo>
                    <a:lnTo>
                      <a:pt x="8359" y="3977"/>
                    </a:lnTo>
                    <a:lnTo>
                      <a:pt x="7288" y="5775"/>
                    </a:lnTo>
                    <a:lnTo>
                      <a:pt x="4180" y="5775"/>
                    </a:lnTo>
                    <a:cubicBezTo>
                      <a:pt x="4347" y="6013"/>
                      <a:pt x="4525" y="6251"/>
                      <a:pt x="4716" y="6454"/>
                    </a:cubicBezTo>
                    <a:lnTo>
                      <a:pt x="7383" y="6454"/>
                    </a:lnTo>
                    <a:lnTo>
                      <a:pt x="8395" y="8168"/>
                    </a:lnTo>
                    <a:lnTo>
                      <a:pt x="7585" y="8382"/>
                    </a:lnTo>
                    <a:cubicBezTo>
                      <a:pt x="8061" y="8525"/>
                      <a:pt x="8573" y="8644"/>
                      <a:pt x="9109" y="8692"/>
                    </a:cubicBezTo>
                    <a:lnTo>
                      <a:pt x="9335" y="8632"/>
                    </a:lnTo>
                    <a:lnTo>
                      <a:pt x="9335" y="8382"/>
                    </a:lnTo>
                    <a:lnTo>
                      <a:pt x="9097" y="7989"/>
                    </a:lnTo>
                    <a:lnTo>
                      <a:pt x="7930" y="6037"/>
                    </a:lnTo>
                    <a:lnTo>
                      <a:pt x="9050" y="4168"/>
                    </a:lnTo>
                    <a:lnTo>
                      <a:pt x="9312" y="3703"/>
                    </a:lnTo>
                    <a:lnTo>
                      <a:pt x="9312" y="3525"/>
                    </a:lnTo>
                    <a:lnTo>
                      <a:pt x="8704" y="3358"/>
                    </a:lnTo>
                    <a:lnTo>
                      <a:pt x="6490" y="2775"/>
                    </a:lnTo>
                    <a:lnTo>
                      <a:pt x="5906" y="679"/>
                    </a:lnTo>
                    <a:lnTo>
                      <a:pt x="5716"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0" name="Google Shape;940;p22"/>
              <p:cNvSpPr/>
              <p:nvPr/>
            </p:nvSpPr>
            <p:spPr>
              <a:xfrm>
                <a:off x="6389475" y="-593700"/>
                <a:ext cx="311675" cy="305725"/>
              </a:xfrm>
              <a:custGeom>
                <a:avLst/>
                <a:gdLst/>
                <a:ahLst/>
                <a:cxnLst/>
                <a:rect l="l" t="t" r="r" b="b"/>
                <a:pathLst>
                  <a:path w="12467" h="12229" extrusionOk="0">
                    <a:moveTo>
                      <a:pt x="4084" y="1072"/>
                    </a:moveTo>
                    <a:lnTo>
                      <a:pt x="5942" y="2120"/>
                    </a:lnTo>
                    <a:lnTo>
                      <a:pt x="5942" y="5287"/>
                    </a:lnTo>
                    <a:lnTo>
                      <a:pt x="3561" y="2977"/>
                    </a:lnTo>
                    <a:lnTo>
                      <a:pt x="4084" y="1072"/>
                    </a:lnTo>
                    <a:close/>
                    <a:moveTo>
                      <a:pt x="8394" y="1049"/>
                    </a:moveTo>
                    <a:lnTo>
                      <a:pt x="8954" y="3049"/>
                    </a:lnTo>
                    <a:lnTo>
                      <a:pt x="6644" y="5299"/>
                    </a:lnTo>
                    <a:lnTo>
                      <a:pt x="6644" y="2025"/>
                    </a:lnTo>
                    <a:lnTo>
                      <a:pt x="8394" y="1049"/>
                    </a:lnTo>
                    <a:close/>
                    <a:moveTo>
                      <a:pt x="3132" y="3525"/>
                    </a:moveTo>
                    <a:lnTo>
                      <a:pt x="5442" y="5775"/>
                    </a:lnTo>
                    <a:lnTo>
                      <a:pt x="2072" y="5775"/>
                    </a:lnTo>
                    <a:lnTo>
                      <a:pt x="1060" y="4061"/>
                    </a:lnTo>
                    <a:lnTo>
                      <a:pt x="3132" y="3525"/>
                    </a:lnTo>
                    <a:close/>
                    <a:moveTo>
                      <a:pt x="9514" y="3465"/>
                    </a:moveTo>
                    <a:lnTo>
                      <a:pt x="11478" y="3977"/>
                    </a:lnTo>
                    <a:lnTo>
                      <a:pt x="10407" y="5775"/>
                    </a:lnTo>
                    <a:lnTo>
                      <a:pt x="7132" y="5775"/>
                    </a:lnTo>
                    <a:lnTo>
                      <a:pt x="9514" y="3465"/>
                    </a:lnTo>
                    <a:close/>
                    <a:moveTo>
                      <a:pt x="10514" y="6466"/>
                    </a:moveTo>
                    <a:lnTo>
                      <a:pt x="11526" y="8168"/>
                    </a:lnTo>
                    <a:lnTo>
                      <a:pt x="9454" y="8704"/>
                    </a:lnTo>
                    <a:lnTo>
                      <a:pt x="7144" y="6466"/>
                    </a:lnTo>
                    <a:close/>
                    <a:moveTo>
                      <a:pt x="5442" y="6466"/>
                    </a:moveTo>
                    <a:lnTo>
                      <a:pt x="3060" y="8764"/>
                    </a:lnTo>
                    <a:lnTo>
                      <a:pt x="1096" y="8264"/>
                    </a:lnTo>
                    <a:lnTo>
                      <a:pt x="2168" y="6466"/>
                    </a:lnTo>
                    <a:close/>
                    <a:moveTo>
                      <a:pt x="6644" y="6954"/>
                    </a:moveTo>
                    <a:lnTo>
                      <a:pt x="9026" y="9264"/>
                    </a:lnTo>
                    <a:lnTo>
                      <a:pt x="8502" y="11169"/>
                    </a:lnTo>
                    <a:lnTo>
                      <a:pt x="6644" y="10121"/>
                    </a:lnTo>
                    <a:lnTo>
                      <a:pt x="6644" y="6954"/>
                    </a:lnTo>
                    <a:close/>
                    <a:moveTo>
                      <a:pt x="5942" y="6942"/>
                    </a:moveTo>
                    <a:lnTo>
                      <a:pt x="5942" y="10216"/>
                    </a:lnTo>
                    <a:lnTo>
                      <a:pt x="4192" y="11193"/>
                    </a:lnTo>
                    <a:lnTo>
                      <a:pt x="3632" y="9192"/>
                    </a:lnTo>
                    <a:lnTo>
                      <a:pt x="5942" y="6942"/>
                    </a:lnTo>
                    <a:close/>
                    <a:moveTo>
                      <a:pt x="8847" y="1"/>
                    </a:moveTo>
                    <a:lnTo>
                      <a:pt x="8216" y="358"/>
                    </a:lnTo>
                    <a:lnTo>
                      <a:pt x="6216" y="1477"/>
                    </a:lnTo>
                    <a:lnTo>
                      <a:pt x="4275" y="394"/>
                    </a:lnTo>
                    <a:lnTo>
                      <a:pt x="3656" y="36"/>
                    </a:lnTo>
                    <a:lnTo>
                      <a:pt x="3453" y="715"/>
                    </a:lnTo>
                    <a:lnTo>
                      <a:pt x="2858" y="2894"/>
                    </a:lnTo>
                    <a:lnTo>
                      <a:pt x="703" y="3454"/>
                    </a:lnTo>
                    <a:lnTo>
                      <a:pt x="1" y="3632"/>
                    </a:lnTo>
                    <a:lnTo>
                      <a:pt x="358" y="4239"/>
                    </a:lnTo>
                    <a:lnTo>
                      <a:pt x="1525" y="6192"/>
                    </a:lnTo>
                    <a:lnTo>
                      <a:pt x="405" y="8073"/>
                    </a:lnTo>
                    <a:lnTo>
                      <a:pt x="36" y="8680"/>
                    </a:lnTo>
                    <a:lnTo>
                      <a:pt x="739" y="8859"/>
                    </a:lnTo>
                    <a:lnTo>
                      <a:pt x="2965" y="9442"/>
                    </a:lnTo>
                    <a:lnTo>
                      <a:pt x="3549" y="11538"/>
                    </a:lnTo>
                    <a:lnTo>
                      <a:pt x="3739" y="12228"/>
                    </a:lnTo>
                    <a:lnTo>
                      <a:pt x="4370" y="11871"/>
                    </a:lnTo>
                    <a:lnTo>
                      <a:pt x="6370" y="10752"/>
                    </a:lnTo>
                    <a:lnTo>
                      <a:pt x="8311" y="11836"/>
                    </a:lnTo>
                    <a:lnTo>
                      <a:pt x="8930" y="12193"/>
                    </a:lnTo>
                    <a:lnTo>
                      <a:pt x="9133" y="11514"/>
                    </a:lnTo>
                    <a:lnTo>
                      <a:pt x="9728" y="9335"/>
                    </a:lnTo>
                    <a:lnTo>
                      <a:pt x="11883" y="8776"/>
                    </a:lnTo>
                    <a:lnTo>
                      <a:pt x="12466" y="8621"/>
                    </a:lnTo>
                    <a:lnTo>
                      <a:pt x="12466" y="8371"/>
                    </a:lnTo>
                    <a:lnTo>
                      <a:pt x="12228" y="7978"/>
                    </a:lnTo>
                    <a:lnTo>
                      <a:pt x="11061" y="6025"/>
                    </a:lnTo>
                    <a:lnTo>
                      <a:pt x="12181" y="4156"/>
                    </a:lnTo>
                    <a:lnTo>
                      <a:pt x="12466" y="3704"/>
                    </a:lnTo>
                    <a:lnTo>
                      <a:pt x="12466" y="3525"/>
                    </a:lnTo>
                    <a:lnTo>
                      <a:pt x="11847" y="3370"/>
                    </a:lnTo>
                    <a:lnTo>
                      <a:pt x="9621" y="2787"/>
                    </a:lnTo>
                    <a:lnTo>
                      <a:pt x="9037" y="691"/>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22"/>
              <p:cNvSpPr/>
              <p:nvPr/>
            </p:nvSpPr>
            <p:spPr>
              <a:xfrm>
                <a:off x="6160875" y="-593400"/>
                <a:ext cx="225650" cy="219700"/>
              </a:xfrm>
              <a:custGeom>
                <a:avLst/>
                <a:gdLst/>
                <a:ahLst/>
                <a:cxnLst/>
                <a:rect l="l" t="t" r="r" b="b"/>
                <a:pathLst>
                  <a:path w="9026" h="8788" extrusionOk="0">
                    <a:moveTo>
                      <a:pt x="4846" y="1013"/>
                    </a:moveTo>
                    <a:lnTo>
                      <a:pt x="5394" y="3025"/>
                    </a:lnTo>
                    <a:lnTo>
                      <a:pt x="3096" y="5275"/>
                    </a:lnTo>
                    <a:lnTo>
                      <a:pt x="3096" y="2001"/>
                    </a:lnTo>
                    <a:lnTo>
                      <a:pt x="4846" y="1013"/>
                    </a:lnTo>
                    <a:close/>
                    <a:moveTo>
                      <a:pt x="5966" y="3453"/>
                    </a:moveTo>
                    <a:lnTo>
                      <a:pt x="7930" y="3965"/>
                    </a:lnTo>
                    <a:lnTo>
                      <a:pt x="6859" y="5763"/>
                    </a:lnTo>
                    <a:lnTo>
                      <a:pt x="3584" y="5763"/>
                    </a:lnTo>
                    <a:lnTo>
                      <a:pt x="5966" y="3453"/>
                    </a:lnTo>
                    <a:close/>
                    <a:moveTo>
                      <a:pt x="5275" y="1"/>
                    </a:moveTo>
                    <a:lnTo>
                      <a:pt x="4656" y="358"/>
                    </a:lnTo>
                    <a:lnTo>
                      <a:pt x="2644" y="1477"/>
                    </a:lnTo>
                    <a:lnTo>
                      <a:pt x="715" y="394"/>
                    </a:lnTo>
                    <a:lnTo>
                      <a:pt x="84" y="36"/>
                    </a:lnTo>
                    <a:lnTo>
                      <a:pt x="12" y="298"/>
                    </a:lnTo>
                    <a:cubicBezTo>
                      <a:pt x="12" y="405"/>
                      <a:pt x="1" y="584"/>
                      <a:pt x="1" y="810"/>
                    </a:cubicBezTo>
                    <a:cubicBezTo>
                      <a:pt x="1" y="1239"/>
                      <a:pt x="24" y="1822"/>
                      <a:pt x="132" y="2489"/>
                    </a:cubicBezTo>
                    <a:lnTo>
                      <a:pt x="513" y="1060"/>
                    </a:lnTo>
                    <a:lnTo>
                      <a:pt x="2382" y="2108"/>
                    </a:lnTo>
                    <a:lnTo>
                      <a:pt x="2382" y="5275"/>
                    </a:lnTo>
                    <a:lnTo>
                      <a:pt x="274" y="3239"/>
                    </a:lnTo>
                    <a:lnTo>
                      <a:pt x="274" y="3239"/>
                    </a:lnTo>
                    <a:cubicBezTo>
                      <a:pt x="393" y="3715"/>
                      <a:pt x="560" y="4204"/>
                      <a:pt x="786" y="4692"/>
                    </a:cubicBezTo>
                    <a:lnTo>
                      <a:pt x="1870" y="5751"/>
                    </a:lnTo>
                    <a:lnTo>
                      <a:pt x="1382" y="5751"/>
                    </a:lnTo>
                    <a:cubicBezTo>
                      <a:pt x="1846" y="6430"/>
                      <a:pt x="2406" y="7002"/>
                      <a:pt x="3072" y="7442"/>
                    </a:cubicBezTo>
                    <a:lnTo>
                      <a:pt x="3072" y="6906"/>
                    </a:lnTo>
                    <a:lnTo>
                      <a:pt x="4311" y="8097"/>
                    </a:lnTo>
                    <a:cubicBezTo>
                      <a:pt x="4763" y="8299"/>
                      <a:pt x="5251" y="8442"/>
                      <a:pt x="5775" y="8549"/>
                    </a:cubicBezTo>
                    <a:lnTo>
                      <a:pt x="3584" y="6418"/>
                    </a:lnTo>
                    <a:lnTo>
                      <a:pt x="6942" y="6418"/>
                    </a:lnTo>
                    <a:lnTo>
                      <a:pt x="7954" y="8133"/>
                    </a:lnTo>
                    <a:lnTo>
                      <a:pt x="6097" y="8609"/>
                    </a:lnTo>
                    <a:cubicBezTo>
                      <a:pt x="6740" y="8728"/>
                      <a:pt x="7418" y="8787"/>
                      <a:pt x="8156" y="8787"/>
                    </a:cubicBezTo>
                    <a:lnTo>
                      <a:pt x="8335" y="8740"/>
                    </a:lnTo>
                    <a:lnTo>
                      <a:pt x="9026" y="8561"/>
                    </a:lnTo>
                    <a:lnTo>
                      <a:pt x="8668" y="7954"/>
                    </a:lnTo>
                    <a:lnTo>
                      <a:pt x="7513" y="6037"/>
                    </a:lnTo>
                    <a:lnTo>
                      <a:pt x="8633" y="4156"/>
                    </a:lnTo>
                    <a:lnTo>
                      <a:pt x="8990" y="3549"/>
                    </a:lnTo>
                    <a:lnTo>
                      <a:pt x="8287" y="3370"/>
                    </a:lnTo>
                    <a:lnTo>
                      <a:pt x="6049" y="2787"/>
                    </a:lnTo>
                    <a:lnTo>
                      <a:pt x="5477" y="691"/>
                    </a:lnTo>
                    <a:lnTo>
                      <a:pt x="527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2" name="Google Shape;942;p22"/>
              <p:cNvSpPr/>
              <p:nvPr/>
            </p:nvSpPr>
            <p:spPr>
              <a:xfrm>
                <a:off x="7018425" y="-287700"/>
                <a:ext cx="311975" cy="217900"/>
              </a:xfrm>
              <a:custGeom>
                <a:avLst/>
                <a:gdLst/>
                <a:ahLst/>
                <a:cxnLst/>
                <a:rect l="l" t="t" r="r" b="b"/>
                <a:pathLst>
                  <a:path w="12479" h="8716" extrusionOk="0">
                    <a:moveTo>
                      <a:pt x="4072" y="1084"/>
                    </a:moveTo>
                    <a:lnTo>
                      <a:pt x="5942" y="2120"/>
                    </a:lnTo>
                    <a:lnTo>
                      <a:pt x="5942" y="5299"/>
                    </a:lnTo>
                    <a:lnTo>
                      <a:pt x="3560" y="2989"/>
                    </a:lnTo>
                    <a:lnTo>
                      <a:pt x="4072" y="1084"/>
                    </a:lnTo>
                    <a:close/>
                    <a:moveTo>
                      <a:pt x="8394" y="1036"/>
                    </a:moveTo>
                    <a:lnTo>
                      <a:pt x="8942" y="3048"/>
                    </a:lnTo>
                    <a:lnTo>
                      <a:pt x="6632" y="5299"/>
                    </a:lnTo>
                    <a:lnTo>
                      <a:pt x="6632" y="2024"/>
                    </a:lnTo>
                    <a:lnTo>
                      <a:pt x="8394" y="1036"/>
                    </a:lnTo>
                    <a:close/>
                    <a:moveTo>
                      <a:pt x="3120" y="3525"/>
                    </a:moveTo>
                    <a:lnTo>
                      <a:pt x="5430" y="5775"/>
                    </a:lnTo>
                    <a:lnTo>
                      <a:pt x="2072" y="5775"/>
                    </a:lnTo>
                    <a:lnTo>
                      <a:pt x="1060" y="4060"/>
                    </a:lnTo>
                    <a:lnTo>
                      <a:pt x="3120" y="3525"/>
                    </a:lnTo>
                    <a:close/>
                    <a:moveTo>
                      <a:pt x="9514" y="3465"/>
                    </a:moveTo>
                    <a:lnTo>
                      <a:pt x="11478" y="3965"/>
                    </a:lnTo>
                    <a:lnTo>
                      <a:pt x="10407" y="5775"/>
                    </a:lnTo>
                    <a:lnTo>
                      <a:pt x="7132" y="5775"/>
                    </a:lnTo>
                    <a:lnTo>
                      <a:pt x="9514" y="3465"/>
                    </a:lnTo>
                    <a:close/>
                    <a:moveTo>
                      <a:pt x="10502" y="6454"/>
                    </a:moveTo>
                    <a:lnTo>
                      <a:pt x="11514" y="8168"/>
                    </a:lnTo>
                    <a:lnTo>
                      <a:pt x="9454" y="8704"/>
                    </a:lnTo>
                    <a:lnTo>
                      <a:pt x="7144" y="6454"/>
                    </a:lnTo>
                    <a:close/>
                    <a:moveTo>
                      <a:pt x="8835" y="0"/>
                    </a:moveTo>
                    <a:lnTo>
                      <a:pt x="8216" y="358"/>
                    </a:lnTo>
                    <a:lnTo>
                      <a:pt x="6204" y="1465"/>
                    </a:lnTo>
                    <a:lnTo>
                      <a:pt x="4275" y="381"/>
                    </a:lnTo>
                    <a:lnTo>
                      <a:pt x="3644" y="24"/>
                    </a:lnTo>
                    <a:lnTo>
                      <a:pt x="3453" y="715"/>
                    </a:lnTo>
                    <a:lnTo>
                      <a:pt x="2858" y="2882"/>
                    </a:lnTo>
                    <a:lnTo>
                      <a:pt x="703" y="3453"/>
                    </a:lnTo>
                    <a:lnTo>
                      <a:pt x="0" y="3632"/>
                    </a:lnTo>
                    <a:lnTo>
                      <a:pt x="370" y="4239"/>
                    </a:lnTo>
                    <a:lnTo>
                      <a:pt x="1536" y="6192"/>
                    </a:lnTo>
                    <a:lnTo>
                      <a:pt x="417" y="8061"/>
                    </a:lnTo>
                    <a:lnTo>
                      <a:pt x="48" y="8680"/>
                    </a:lnTo>
                    <a:lnTo>
                      <a:pt x="203" y="8716"/>
                    </a:lnTo>
                    <a:lnTo>
                      <a:pt x="2929" y="8716"/>
                    </a:lnTo>
                    <a:lnTo>
                      <a:pt x="1108" y="8239"/>
                    </a:lnTo>
                    <a:lnTo>
                      <a:pt x="2179" y="6442"/>
                    </a:lnTo>
                    <a:lnTo>
                      <a:pt x="5454" y="6442"/>
                    </a:lnTo>
                    <a:lnTo>
                      <a:pt x="3120" y="8716"/>
                    </a:lnTo>
                    <a:lnTo>
                      <a:pt x="4120" y="8716"/>
                    </a:lnTo>
                    <a:lnTo>
                      <a:pt x="5966" y="6930"/>
                    </a:lnTo>
                    <a:lnTo>
                      <a:pt x="5966" y="8716"/>
                    </a:lnTo>
                    <a:lnTo>
                      <a:pt x="6668" y="8716"/>
                    </a:lnTo>
                    <a:lnTo>
                      <a:pt x="6668" y="6930"/>
                    </a:lnTo>
                    <a:lnTo>
                      <a:pt x="8513" y="8716"/>
                    </a:lnTo>
                    <a:lnTo>
                      <a:pt x="12097" y="8716"/>
                    </a:lnTo>
                    <a:lnTo>
                      <a:pt x="12478" y="8620"/>
                    </a:lnTo>
                    <a:lnTo>
                      <a:pt x="12478" y="8359"/>
                    </a:lnTo>
                    <a:lnTo>
                      <a:pt x="12252" y="7978"/>
                    </a:lnTo>
                    <a:lnTo>
                      <a:pt x="11085" y="6025"/>
                    </a:lnTo>
                    <a:lnTo>
                      <a:pt x="12204" y="4156"/>
                    </a:lnTo>
                    <a:lnTo>
                      <a:pt x="12466" y="3691"/>
                    </a:lnTo>
                    <a:lnTo>
                      <a:pt x="12466" y="3513"/>
                    </a:lnTo>
                    <a:lnTo>
                      <a:pt x="11859" y="3346"/>
                    </a:lnTo>
                    <a:lnTo>
                      <a:pt x="9609" y="2775"/>
                    </a:lnTo>
                    <a:lnTo>
                      <a:pt x="9037" y="679"/>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3" name="Google Shape;943;p22"/>
              <p:cNvSpPr/>
              <p:nvPr/>
            </p:nvSpPr>
            <p:spPr>
              <a:xfrm>
                <a:off x="7018425" y="-593700"/>
                <a:ext cx="311375" cy="305725"/>
              </a:xfrm>
              <a:custGeom>
                <a:avLst/>
                <a:gdLst/>
                <a:ahLst/>
                <a:cxnLst/>
                <a:rect l="l" t="t" r="r" b="b"/>
                <a:pathLst>
                  <a:path w="12455" h="12229" extrusionOk="0">
                    <a:moveTo>
                      <a:pt x="4072" y="1072"/>
                    </a:moveTo>
                    <a:lnTo>
                      <a:pt x="5942" y="2120"/>
                    </a:lnTo>
                    <a:lnTo>
                      <a:pt x="5942" y="5287"/>
                    </a:lnTo>
                    <a:lnTo>
                      <a:pt x="3560" y="2977"/>
                    </a:lnTo>
                    <a:lnTo>
                      <a:pt x="4072" y="1072"/>
                    </a:lnTo>
                    <a:close/>
                    <a:moveTo>
                      <a:pt x="8394" y="1049"/>
                    </a:moveTo>
                    <a:lnTo>
                      <a:pt x="8942" y="3049"/>
                    </a:lnTo>
                    <a:lnTo>
                      <a:pt x="6632" y="5299"/>
                    </a:lnTo>
                    <a:lnTo>
                      <a:pt x="6632" y="2025"/>
                    </a:lnTo>
                    <a:lnTo>
                      <a:pt x="8394" y="1049"/>
                    </a:lnTo>
                    <a:close/>
                    <a:moveTo>
                      <a:pt x="3120" y="3525"/>
                    </a:moveTo>
                    <a:lnTo>
                      <a:pt x="5430" y="5775"/>
                    </a:lnTo>
                    <a:lnTo>
                      <a:pt x="2072" y="5775"/>
                    </a:lnTo>
                    <a:lnTo>
                      <a:pt x="1060" y="4061"/>
                    </a:lnTo>
                    <a:lnTo>
                      <a:pt x="3120" y="3525"/>
                    </a:lnTo>
                    <a:close/>
                    <a:moveTo>
                      <a:pt x="9514" y="3465"/>
                    </a:moveTo>
                    <a:lnTo>
                      <a:pt x="11478" y="3977"/>
                    </a:lnTo>
                    <a:lnTo>
                      <a:pt x="10407" y="5775"/>
                    </a:lnTo>
                    <a:lnTo>
                      <a:pt x="7132" y="5775"/>
                    </a:lnTo>
                    <a:lnTo>
                      <a:pt x="9514" y="3465"/>
                    </a:lnTo>
                    <a:close/>
                    <a:moveTo>
                      <a:pt x="10502" y="6466"/>
                    </a:moveTo>
                    <a:lnTo>
                      <a:pt x="11514" y="8168"/>
                    </a:lnTo>
                    <a:lnTo>
                      <a:pt x="9454" y="8704"/>
                    </a:lnTo>
                    <a:lnTo>
                      <a:pt x="7144" y="6466"/>
                    </a:lnTo>
                    <a:close/>
                    <a:moveTo>
                      <a:pt x="5430" y="6466"/>
                    </a:moveTo>
                    <a:lnTo>
                      <a:pt x="3048" y="8764"/>
                    </a:lnTo>
                    <a:lnTo>
                      <a:pt x="1084" y="8264"/>
                    </a:lnTo>
                    <a:lnTo>
                      <a:pt x="2156" y="6466"/>
                    </a:lnTo>
                    <a:close/>
                    <a:moveTo>
                      <a:pt x="6632" y="6954"/>
                    </a:moveTo>
                    <a:lnTo>
                      <a:pt x="9014" y="9264"/>
                    </a:lnTo>
                    <a:lnTo>
                      <a:pt x="8502" y="11169"/>
                    </a:lnTo>
                    <a:lnTo>
                      <a:pt x="6632" y="10121"/>
                    </a:lnTo>
                    <a:lnTo>
                      <a:pt x="6632" y="6954"/>
                    </a:lnTo>
                    <a:close/>
                    <a:moveTo>
                      <a:pt x="5942" y="6942"/>
                    </a:moveTo>
                    <a:lnTo>
                      <a:pt x="5942" y="10216"/>
                    </a:lnTo>
                    <a:lnTo>
                      <a:pt x="4180" y="11193"/>
                    </a:lnTo>
                    <a:lnTo>
                      <a:pt x="3632" y="9192"/>
                    </a:lnTo>
                    <a:lnTo>
                      <a:pt x="5942" y="6942"/>
                    </a:lnTo>
                    <a:close/>
                    <a:moveTo>
                      <a:pt x="8835" y="1"/>
                    </a:moveTo>
                    <a:lnTo>
                      <a:pt x="8216" y="358"/>
                    </a:lnTo>
                    <a:lnTo>
                      <a:pt x="6204" y="1477"/>
                    </a:lnTo>
                    <a:lnTo>
                      <a:pt x="4275" y="394"/>
                    </a:lnTo>
                    <a:lnTo>
                      <a:pt x="3644" y="36"/>
                    </a:lnTo>
                    <a:lnTo>
                      <a:pt x="3453" y="715"/>
                    </a:lnTo>
                    <a:lnTo>
                      <a:pt x="2858" y="2894"/>
                    </a:lnTo>
                    <a:lnTo>
                      <a:pt x="703" y="3454"/>
                    </a:lnTo>
                    <a:lnTo>
                      <a:pt x="0" y="3632"/>
                    </a:lnTo>
                    <a:lnTo>
                      <a:pt x="358" y="4239"/>
                    </a:lnTo>
                    <a:lnTo>
                      <a:pt x="1513" y="6192"/>
                    </a:lnTo>
                    <a:lnTo>
                      <a:pt x="405" y="8073"/>
                    </a:lnTo>
                    <a:lnTo>
                      <a:pt x="24" y="8680"/>
                    </a:lnTo>
                    <a:lnTo>
                      <a:pt x="727" y="8859"/>
                    </a:lnTo>
                    <a:lnTo>
                      <a:pt x="2965" y="9442"/>
                    </a:lnTo>
                    <a:lnTo>
                      <a:pt x="3537" y="11538"/>
                    </a:lnTo>
                    <a:lnTo>
                      <a:pt x="3739" y="12228"/>
                    </a:lnTo>
                    <a:lnTo>
                      <a:pt x="4358" y="11871"/>
                    </a:lnTo>
                    <a:lnTo>
                      <a:pt x="6370" y="10752"/>
                    </a:lnTo>
                    <a:lnTo>
                      <a:pt x="8299" y="11836"/>
                    </a:lnTo>
                    <a:lnTo>
                      <a:pt x="8930" y="12193"/>
                    </a:lnTo>
                    <a:lnTo>
                      <a:pt x="9121" y="11514"/>
                    </a:lnTo>
                    <a:lnTo>
                      <a:pt x="9716" y="9335"/>
                    </a:lnTo>
                    <a:lnTo>
                      <a:pt x="11871" y="8776"/>
                    </a:lnTo>
                    <a:lnTo>
                      <a:pt x="12454" y="8621"/>
                    </a:lnTo>
                    <a:lnTo>
                      <a:pt x="12454" y="8371"/>
                    </a:lnTo>
                    <a:lnTo>
                      <a:pt x="12216" y="7978"/>
                    </a:lnTo>
                    <a:lnTo>
                      <a:pt x="11061" y="6025"/>
                    </a:lnTo>
                    <a:lnTo>
                      <a:pt x="12169" y="4156"/>
                    </a:lnTo>
                    <a:lnTo>
                      <a:pt x="12454" y="3704"/>
                    </a:lnTo>
                    <a:lnTo>
                      <a:pt x="12454" y="3525"/>
                    </a:lnTo>
                    <a:lnTo>
                      <a:pt x="11847" y="3370"/>
                    </a:lnTo>
                    <a:lnTo>
                      <a:pt x="9609" y="2787"/>
                    </a:lnTo>
                    <a:lnTo>
                      <a:pt x="9037" y="691"/>
                    </a:lnTo>
                    <a:lnTo>
                      <a:pt x="883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4" name="Google Shape;944;p22"/>
              <p:cNvSpPr/>
              <p:nvPr/>
            </p:nvSpPr>
            <p:spPr>
              <a:xfrm>
                <a:off x="6700525" y="-287400"/>
                <a:ext cx="316150" cy="217900"/>
              </a:xfrm>
              <a:custGeom>
                <a:avLst/>
                <a:gdLst/>
                <a:ahLst/>
                <a:cxnLst/>
                <a:rect l="l" t="t" r="r" b="b"/>
                <a:pathLst>
                  <a:path w="12646" h="8716" extrusionOk="0">
                    <a:moveTo>
                      <a:pt x="4096" y="1072"/>
                    </a:moveTo>
                    <a:lnTo>
                      <a:pt x="5954" y="2108"/>
                    </a:lnTo>
                    <a:lnTo>
                      <a:pt x="5954" y="5287"/>
                    </a:lnTo>
                    <a:lnTo>
                      <a:pt x="3572" y="2977"/>
                    </a:lnTo>
                    <a:lnTo>
                      <a:pt x="4096" y="1072"/>
                    </a:lnTo>
                    <a:close/>
                    <a:moveTo>
                      <a:pt x="8418" y="1024"/>
                    </a:moveTo>
                    <a:lnTo>
                      <a:pt x="8966" y="3036"/>
                    </a:lnTo>
                    <a:lnTo>
                      <a:pt x="6656" y="5287"/>
                    </a:lnTo>
                    <a:lnTo>
                      <a:pt x="6656" y="2012"/>
                    </a:lnTo>
                    <a:lnTo>
                      <a:pt x="8418" y="1024"/>
                    </a:lnTo>
                    <a:close/>
                    <a:moveTo>
                      <a:pt x="3144" y="3513"/>
                    </a:moveTo>
                    <a:lnTo>
                      <a:pt x="5454" y="5763"/>
                    </a:lnTo>
                    <a:lnTo>
                      <a:pt x="2084" y="5763"/>
                    </a:lnTo>
                    <a:lnTo>
                      <a:pt x="1072" y="4048"/>
                    </a:lnTo>
                    <a:lnTo>
                      <a:pt x="3144" y="3513"/>
                    </a:lnTo>
                    <a:close/>
                    <a:moveTo>
                      <a:pt x="9526" y="3453"/>
                    </a:moveTo>
                    <a:lnTo>
                      <a:pt x="11490" y="3953"/>
                    </a:lnTo>
                    <a:lnTo>
                      <a:pt x="10419" y="5763"/>
                    </a:lnTo>
                    <a:lnTo>
                      <a:pt x="7144" y="5763"/>
                    </a:lnTo>
                    <a:lnTo>
                      <a:pt x="9526" y="3453"/>
                    </a:lnTo>
                    <a:close/>
                    <a:moveTo>
                      <a:pt x="10526" y="6442"/>
                    </a:moveTo>
                    <a:lnTo>
                      <a:pt x="11538" y="8156"/>
                    </a:lnTo>
                    <a:lnTo>
                      <a:pt x="9466" y="8692"/>
                    </a:lnTo>
                    <a:lnTo>
                      <a:pt x="7168" y="6442"/>
                    </a:lnTo>
                    <a:close/>
                    <a:moveTo>
                      <a:pt x="8847" y="0"/>
                    </a:moveTo>
                    <a:lnTo>
                      <a:pt x="8216" y="357"/>
                    </a:lnTo>
                    <a:lnTo>
                      <a:pt x="6216" y="1477"/>
                    </a:lnTo>
                    <a:lnTo>
                      <a:pt x="4275" y="381"/>
                    </a:lnTo>
                    <a:lnTo>
                      <a:pt x="3656" y="24"/>
                    </a:lnTo>
                    <a:lnTo>
                      <a:pt x="3453" y="715"/>
                    </a:lnTo>
                    <a:lnTo>
                      <a:pt x="2858" y="2882"/>
                    </a:lnTo>
                    <a:lnTo>
                      <a:pt x="703" y="3453"/>
                    </a:lnTo>
                    <a:lnTo>
                      <a:pt x="1" y="3632"/>
                    </a:lnTo>
                    <a:lnTo>
                      <a:pt x="382" y="4239"/>
                    </a:lnTo>
                    <a:lnTo>
                      <a:pt x="1537" y="6192"/>
                    </a:lnTo>
                    <a:lnTo>
                      <a:pt x="417" y="8061"/>
                    </a:lnTo>
                    <a:lnTo>
                      <a:pt x="48" y="8680"/>
                    </a:lnTo>
                    <a:lnTo>
                      <a:pt x="167" y="8704"/>
                    </a:lnTo>
                    <a:cubicBezTo>
                      <a:pt x="334" y="8716"/>
                      <a:pt x="489" y="8716"/>
                      <a:pt x="655" y="8716"/>
                    </a:cubicBezTo>
                    <a:lnTo>
                      <a:pt x="2953" y="8716"/>
                    </a:lnTo>
                    <a:lnTo>
                      <a:pt x="1132" y="8239"/>
                    </a:lnTo>
                    <a:lnTo>
                      <a:pt x="2203" y="6442"/>
                    </a:lnTo>
                    <a:lnTo>
                      <a:pt x="5477" y="6442"/>
                    </a:lnTo>
                    <a:lnTo>
                      <a:pt x="3144" y="8716"/>
                    </a:lnTo>
                    <a:lnTo>
                      <a:pt x="4144" y="8716"/>
                    </a:lnTo>
                    <a:lnTo>
                      <a:pt x="5989" y="6930"/>
                    </a:lnTo>
                    <a:lnTo>
                      <a:pt x="5989" y="8716"/>
                    </a:lnTo>
                    <a:lnTo>
                      <a:pt x="6692" y="8716"/>
                    </a:lnTo>
                    <a:lnTo>
                      <a:pt x="6692" y="6930"/>
                    </a:lnTo>
                    <a:lnTo>
                      <a:pt x="8537" y="8716"/>
                    </a:lnTo>
                    <a:lnTo>
                      <a:pt x="12121" y="8716"/>
                    </a:lnTo>
                    <a:lnTo>
                      <a:pt x="12645" y="8585"/>
                    </a:lnTo>
                    <a:lnTo>
                      <a:pt x="12288" y="7977"/>
                    </a:lnTo>
                    <a:lnTo>
                      <a:pt x="11073" y="6025"/>
                    </a:lnTo>
                    <a:lnTo>
                      <a:pt x="12193" y="4156"/>
                    </a:lnTo>
                    <a:lnTo>
                      <a:pt x="12550" y="3536"/>
                    </a:lnTo>
                    <a:lnTo>
                      <a:pt x="11847" y="3358"/>
                    </a:lnTo>
                    <a:lnTo>
                      <a:pt x="9621" y="2786"/>
                    </a:lnTo>
                    <a:lnTo>
                      <a:pt x="9037" y="679"/>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22"/>
              <p:cNvSpPr/>
              <p:nvPr/>
            </p:nvSpPr>
            <p:spPr>
              <a:xfrm>
                <a:off x="6700825" y="-593700"/>
                <a:ext cx="314950" cy="305725"/>
              </a:xfrm>
              <a:custGeom>
                <a:avLst/>
                <a:gdLst/>
                <a:ahLst/>
                <a:cxnLst/>
                <a:rect l="l" t="t" r="r" b="b"/>
                <a:pathLst>
                  <a:path w="12598" h="12229" extrusionOk="0">
                    <a:moveTo>
                      <a:pt x="4084" y="1072"/>
                    </a:moveTo>
                    <a:lnTo>
                      <a:pt x="5942" y="2120"/>
                    </a:lnTo>
                    <a:lnTo>
                      <a:pt x="5942" y="5287"/>
                    </a:lnTo>
                    <a:lnTo>
                      <a:pt x="3560" y="2977"/>
                    </a:lnTo>
                    <a:lnTo>
                      <a:pt x="4084" y="1072"/>
                    </a:lnTo>
                    <a:close/>
                    <a:moveTo>
                      <a:pt x="8406" y="1049"/>
                    </a:moveTo>
                    <a:lnTo>
                      <a:pt x="8954" y="3049"/>
                    </a:lnTo>
                    <a:lnTo>
                      <a:pt x="6644" y="5299"/>
                    </a:lnTo>
                    <a:lnTo>
                      <a:pt x="6644" y="2025"/>
                    </a:lnTo>
                    <a:lnTo>
                      <a:pt x="8406" y="1049"/>
                    </a:lnTo>
                    <a:close/>
                    <a:moveTo>
                      <a:pt x="3132" y="3525"/>
                    </a:moveTo>
                    <a:lnTo>
                      <a:pt x="5442" y="5775"/>
                    </a:lnTo>
                    <a:lnTo>
                      <a:pt x="2072" y="5775"/>
                    </a:lnTo>
                    <a:lnTo>
                      <a:pt x="1060" y="4061"/>
                    </a:lnTo>
                    <a:lnTo>
                      <a:pt x="3132" y="3525"/>
                    </a:lnTo>
                    <a:close/>
                    <a:moveTo>
                      <a:pt x="9514" y="3465"/>
                    </a:moveTo>
                    <a:lnTo>
                      <a:pt x="11478" y="3977"/>
                    </a:lnTo>
                    <a:lnTo>
                      <a:pt x="10407" y="5775"/>
                    </a:lnTo>
                    <a:lnTo>
                      <a:pt x="7132" y="5775"/>
                    </a:lnTo>
                    <a:lnTo>
                      <a:pt x="9514" y="3465"/>
                    </a:lnTo>
                    <a:close/>
                    <a:moveTo>
                      <a:pt x="10514" y="6466"/>
                    </a:moveTo>
                    <a:lnTo>
                      <a:pt x="11526" y="8168"/>
                    </a:lnTo>
                    <a:lnTo>
                      <a:pt x="9454" y="8704"/>
                    </a:lnTo>
                    <a:lnTo>
                      <a:pt x="7156" y="6466"/>
                    </a:lnTo>
                    <a:close/>
                    <a:moveTo>
                      <a:pt x="5442" y="6466"/>
                    </a:moveTo>
                    <a:lnTo>
                      <a:pt x="3060" y="8764"/>
                    </a:lnTo>
                    <a:lnTo>
                      <a:pt x="1096" y="8264"/>
                    </a:lnTo>
                    <a:lnTo>
                      <a:pt x="2167" y="6466"/>
                    </a:lnTo>
                    <a:close/>
                    <a:moveTo>
                      <a:pt x="6644" y="6954"/>
                    </a:moveTo>
                    <a:lnTo>
                      <a:pt x="9025" y="9264"/>
                    </a:lnTo>
                    <a:lnTo>
                      <a:pt x="8502" y="11169"/>
                    </a:lnTo>
                    <a:lnTo>
                      <a:pt x="6644" y="10121"/>
                    </a:lnTo>
                    <a:lnTo>
                      <a:pt x="6644" y="6954"/>
                    </a:lnTo>
                    <a:close/>
                    <a:moveTo>
                      <a:pt x="5942" y="6942"/>
                    </a:moveTo>
                    <a:lnTo>
                      <a:pt x="5942" y="10216"/>
                    </a:lnTo>
                    <a:lnTo>
                      <a:pt x="4192" y="11193"/>
                    </a:lnTo>
                    <a:lnTo>
                      <a:pt x="3644" y="9192"/>
                    </a:lnTo>
                    <a:lnTo>
                      <a:pt x="5942" y="6942"/>
                    </a:lnTo>
                    <a:close/>
                    <a:moveTo>
                      <a:pt x="8847" y="1"/>
                    </a:moveTo>
                    <a:lnTo>
                      <a:pt x="8216" y="358"/>
                    </a:lnTo>
                    <a:lnTo>
                      <a:pt x="6216" y="1477"/>
                    </a:lnTo>
                    <a:lnTo>
                      <a:pt x="4275" y="394"/>
                    </a:lnTo>
                    <a:lnTo>
                      <a:pt x="3656" y="36"/>
                    </a:lnTo>
                    <a:lnTo>
                      <a:pt x="3453" y="715"/>
                    </a:lnTo>
                    <a:lnTo>
                      <a:pt x="2858" y="2894"/>
                    </a:lnTo>
                    <a:lnTo>
                      <a:pt x="703" y="3454"/>
                    </a:lnTo>
                    <a:lnTo>
                      <a:pt x="1" y="3632"/>
                    </a:lnTo>
                    <a:lnTo>
                      <a:pt x="382" y="4239"/>
                    </a:lnTo>
                    <a:lnTo>
                      <a:pt x="1536" y="6192"/>
                    </a:lnTo>
                    <a:lnTo>
                      <a:pt x="417" y="8073"/>
                    </a:lnTo>
                    <a:lnTo>
                      <a:pt x="48" y="8680"/>
                    </a:lnTo>
                    <a:lnTo>
                      <a:pt x="751" y="8859"/>
                    </a:lnTo>
                    <a:lnTo>
                      <a:pt x="2977" y="9442"/>
                    </a:lnTo>
                    <a:lnTo>
                      <a:pt x="3560" y="11538"/>
                    </a:lnTo>
                    <a:lnTo>
                      <a:pt x="3751" y="12228"/>
                    </a:lnTo>
                    <a:lnTo>
                      <a:pt x="4382" y="11871"/>
                    </a:lnTo>
                    <a:lnTo>
                      <a:pt x="6394" y="10752"/>
                    </a:lnTo>
                    <a:lnTo>
                      <a:pt x="8323" y="11836"/>
                    </a:lnTo>
                    <a:lnTo>
                      <a:pt x="8954" y="12193"/>
                    </a:lnTo>
                    <a:lnTo>
                      <a:pt x="9145" y="11514"/>
                    </a:lnTo>
                    <a:lnTo>
                      <a:pt x="9740" y="9335"/>
                    </a:lnTo>
                    <a:lnTo>
                      <a:pt x="11895" y="8776"/>
                    </a:lnTo>
                    <a:lnTo>
                      <a:pt x="12597" y="8597"/>
                    </a:lnTo>
                    <a:lnTo>
                      <a:pt x="12240" y="7978"/>
                    </a:lnTo>
                    <a:lnTo>
                      <a:pt x="11085" y="6025"/>
                    </a:lnTo>
                    <a:lnTo>
                      <a:pt x="12193" y="4156"/>
                    </a:lnTo>
                    <a:lnTo>
                      <a:pt x="12550" y="3549"/>
                    </a:lnTo>
                    <a:lnTo>
                      <a:pt x="11859" y="3370"/>
                    </a:lnTo>
                    <a:lnTo>
                      <a:pt x="9621" y="2787"/>
                    </a:lnTo>
                    <a:lnTo>
                      <a:pt x="9037" y="691"/>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6" name="Google Shape;946;p22"/>
              <p:cNvSpPr/>
              <p:nvPr/>
            </p:nvSpPr>
            <p:spPr>
              <a:xfrm>
                <a:off x="7647075" y="-287700"/>
                <a:ext cx="311975" cy="217900"/>
              </a:xfrm>
              <a:custGeom>
                <a:avLst/>
                <a:gdLst/>
                <a:ahLst/>
                <a:cxnLst/>
                <a:rect l="l" t="t" r="r" b="b"/>
                <a:pathLst>
                  <a:path w="12479" h="8716" extrusionOk="0">
                    <a:moveTo>
                      <a:pt x="4084" y="1084"/>
                    </a:moveTo>
                    <a:lnTo>
                      <a:pt x="5942" y="2120"/>
                    </a:lnTo>
                    <a:lnTo>
                      <a:pt x="5942" y="5299"/>
                    </a:lnTo>
                    <a:lnTo>
                      <a:pt x="3560" y="2989"/>
                    </a:lnTo>
                    <a:lnTo>
                      <a:pt x="4084" y="1084"/>
                    </a:lnTo>
                    <a:close/>
                    <a:moveTo>
                      <a:pt x="8394" y="1036"/>
                    </a:moveTo>
                    <a:lnTo>
                      <a:pt x="8954" y="3048"/>
                    </a:lnTo>
                    <a:lnTo>
                      <a:pt x="6644" y="5299"/>
                    </a:lnTo>
                    <a:lnTo>
                      <a:pt x="6644" y="2024"/>
                    </a:lnTo>
                    <a:lnTo>
                      <a:pt x="8394" y="1036"/>
                    </a:lnTo>
                    <a:close/>
                    <a:moveTo>
                      <a:pt x="3132" y="3525"/>
                    </a:moveTo>
                    <a:lnTo>
                      <a:pt x="5442" y="5775"/>
                    </a:lnTo>
                    <a:lnTo>
                      <a:pt x="2072" y="5775"/>
                    </a:lnTo>
                    <a:lnTo>
                      <a:pt x="1060" y="4060"/>
                    </a:lnTo>
                    <a:lnTo>
                      <a:pt x="3132" y="3525"/>
                    </a:lnTo>
                    <a:close/>
                    <a:moveTo>
                      <a:pt x="9514" y="3465"/>
                    </a:moveTo>
                    <a:lnTo>
                      <a:pt x="11478" y="3965"/>
                    </a:lnTo>
                    <a:lnTo>
                      <a:pt x="10407" y="5775"/>
                    </a:lnTo>
                    <a:lnTo>
                      <a:pt x="7132" y="5775"/>
                    </a:lnTo>
                    <a:lnTo>
                      <a:pt x="9514" y="3465"/>
                    </a:lnTo>
                    <a:close/>
                    <a:moveTo>
                      <a:pt x="10514" y="6454"/>
                    </a:moveTo>
                    <a:lnTo>
                      <a:pt x="11526" y="8168"/>
                    </a:lnTo>
                    <a:lnTo>
                      <a:pt x="9454" y="8704"/>
                    </a:lnTo>
                    <a:lnTo>
                      <a:pt x="7144" y="6454"/>
                    </a:lnTo>
                    <a:close/>
                    <a:moveTo>
                      <a:pt x="8847" y="0"/>
                    </a:moveTo>
                    <a:lnTo>
                      <a:pt x="8216" y="358"/>
                    </a:lnTo>
                    <a:lnTo>
                      <a:pt x="6216" y="1465"/>
                    </a:lnTo>
                    <a:lnTo>
                      <a:pt x="4275" y="381"/>
                    </a:lnTo>
                    <a:lnTo>
                      <a:pt x="3656" y="24"/>
                    </a:lnTo>
                    <a:lnTo>
                      <a:pt x="3453" y="715"/>
                    </a:lnTo>
                    <a:lnTo>
                      <a:pt x="2858" y="2882"/>
                    </a:lnTo>
                    <a:lnTo>
                      <a:pt x="703" y="3453"/>
                    </a:lnTo>
                    <a:lnTo>
                      <a:pt x="0" y="3632"/>
                    </a:lnTo>
                    <a:lnTo>
                      <a:pt x="381" y="4239"/>
                    </a:lnTo>
                    <a:lnTo>
                      <a:pt x="1536" y="6192"/>
                    </a:lnTo>
                    <a:lnTo>
                      <a:pt x="417" y="8061"/>
                    </a:lnTo>
                    <a:lnTo>
                      <a:pt x="48" y="8680"/>
                    </a:lnTo>
                    <a:lnTo>
                      <a:pt x="215" y="8716"/>
                    </a:lnTo>
                    <a:lnTo>
                      <a:pt x="2929" y="8716"/>
                    </a:lnTo>
                    <a:lnTo>
                      <a:pt x="1120" y="8239"/>
                    </a:lnTo>
                    <a:lnTo>
                      <a:pt x="2191" y="6442"/>
                    </a:lnTo>
                    <a:lnTo>
                      <a:pt x="5465" y="6442"/>
                    </a:lnTo>
                    <a:lnTo>
                      <a:pt x="3132" y="8716"/>
                    </a:lnTo>
                    <a:lnTo>
                      <a:pt x="4120" y="8716"/>
                    </a:lnTo>
                    <a:lnTo>
                      <a:pt x="5977" y="6930"/>
                    </a:lnTo>
                    <a:lnTo>
                      <a:pt x="5977" y="8716"/>
                    </a:lnTo>
                    <a:lnTo>
                      <a:pt x="6668" y="8716"/>
                    </a:lnTo>
                    <a:lnTo>
                      <a:pt x="6668" y="6930"/>
                    </a:lnTo>
                    <a:lnTo>
                      <a:pt x="8513" y="8716"/>
                    </a:lnTo>
                    <a:lnTo>
                      <a:pt x="9906" y="8716"/>
                    </a:lnTo>
                    <a:cubicBezTo>
                      <a:pt x="10823" y="8716"/>
                      <a:pt x="11669" y="8585"/>
                      <a:pt x="12443" y="8299"/>
                    </a:cubicBezTo>
                    <a:lnTo>
                      <a:pt x="12252" y="7978"/>
                    </a:lnTo>
                    <a:lnTo>
                      <a:pt x="11085" y="6025"/>
                    </a:lnTo>
                    <a:lnTo>
                      <a:pt x="12204" y="4156"/>
                    </a:lnTo>
                    <a:lnTo>
                      <a:pt x="12478" y="3691"/>
                    </a:lnTo>
                    <a:lnTo>
                      <a:pt x="12478" y="3513"/>
                    </a:lnTo>
                    <a:lnTo>
                      <a:pt x="11871" y="3346"/>
                    </a:lnTo>
                    <a:lnTo>
                      <a:pt x="9621" y="2775"/>
                    </a:lnTo>
                    <a:lnTo>
                      <a:pt x="9037" y="679"/>
                    </a:lnTo>
                    <a:lnTo>
                      <a:pt x="8847"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7" name="Google Shape;947;p22"/>
              <p:cNvSpPr/>
              <p:nvPr/>
            </p:nvSpPr>
            <p:spPr>
              <a:xfrm>
                <a:off x="7647075" y="-593700"/>
                <a:ext cx="311675" cy="305725"/>
              </a:xfrm>
              <a:custGeom>
                <a:avLst/>
                <a:gdLst/>
                <a:ahLst/>
                <a:cxnLst/>
                <a:rect l="l" t="t" r="r" b="b"/>
                <a:pathLst>
                  <a:path w="12467" h="12229" extrusionOk="0">
                    <a:moveTo>
                      <a:pt x="4084" y="1072"/>
                    </a:moveTo>
                    <a:lnTo>
                      <a:pt x="5942" y="2120"/>
                    </a:lnTo>
                    <a:lnTo>
                      <a:pt x="5942" y="5287"/>
                    </a:lnTo>
                    <a:lnTo>
                      <a:pt x="3560" y="2977"/>
                    </a:lnTo>
                    <a:lnTo>
                      <a:pt x="4084" y="1072"/>
                    </a:lnTo>
                    <a:close/>
                    <a:moveTo>
                      <a:pt x="8394" y="1049"/>
                    </a:moveTo>
                    <a:lnTo>
                      <a:pt x="8954" y="3049"/>
                    </a:lnTo>
                    <a:lnTo>
                      <a:pt x="6644" y="5299"/>
                    </a:lnTo>
                    <a:lnTo>
                      <a:pt x="6644" y="2025"/>
                    </a:lnTo>
                    <a:lnTo>
                      <a:pt x="8394" y="1049"/>
                    </a:lnTo>
                    <a:close/>
                    <a:moveTo>
                      <a:pt x="3132" y="3525"/>
                    </a:moveTo>
                    <a:lnTo>
                      <a:pt x="5442" y="5775"/>
                    </a:lnTo>
                    <a:lnTo>
                      <a:pt x="2072" y="5775"/>
                    </a:lnTo>
                    <a:lnTo>
                      <a:pt x="1060" y="4061"/>
                    </a:lnTo>
                    <a:lnTo>
                      <a:pt x="3132" y="3525"/>
                    </a:lnTo>
                    <a:close/>
                    <a:moveTo>
                      <a:pt x="9514" y="3465"/>
                    </a:moveTo>
                    <a:lnTo>
                      <a:pt x="11478" y="3977"/>
                    </a:lnTo>
                    <a:lnTo>
                      <a:pt x="10407" y="5775"/>
                    </a:lnTo>
                    <a:lnTo>
                      <a:pt x="7132" y="5775"/>
                    </a:lnTo>
                    <a:lnTo>
                      <a:pt x="9514" y="3465"/>
                    </a:lnTo>
                    <a:close/>
                    <a:moveTo>
                      <a:pt x="10514" y="6466"/>
                    </a:moveTo>
                    <a:lnTo>
                      <a:pt x="11526" y="8168"/>
                    </a:lnTo>
                    <a:lnTo>
                      <a:pt x="9454" y="8704"/>
                    </a:lnTo>
                    <a:lnTo>
                      <a:pt x="7144" y="6466"/>
                    </a:lnTo>
                    <a:close/>
                    <a:moveTo>
                      <a:pt x="5442" y="6466"/>
                    </a:moveTo>
                    <a:lnTo>
                      <a:pt x="3060" y="8764"/>
                    </a:lnTo>
                    <a:lnTo>
                      <a:pt x="1096" y="8264"/>
                    </a:lnTo>
                    <a:lnTo>
                      <a:pt x="2167" y="6466"/>
                    </a:lnTo>
                    <a:close/>
                    <a:moveTo>
                      <a:pt x="6644" y="6954"/>
                    </a:moveTo>
                    <a:lnTo>
                      <a:pt x="9025" y="9264"/>
                    </a:lnTo>
                    <a:lnTo>
                      <a:pt x="8502" y="11169"/>
                    </a:lnTo>
                    <a:lnTo>
                      <a:pt x="6644" y="10121"/>
                    </a:lnTo>
                    <a:lnTo>
                      <a:pt x="6644" y="6954"/>
                    </a:lnTo>
                    <a:close/>
                    <a:moveTo>
                      <a:pt x="5942" y="6942"/>
                    </a:moveTo>
                    <a:lnTo>
                      <a:pt x="5942" y="10216"/>
                    </a:lnTo>
                    <a:lnTo>
                      <a:pt x="4191" y="11193"/>
                    </a:lnTo>
                    <a:lnTo>
                      <a:pt x="3632" y="9192"/>
                    </a:lnTo>
                    <a:lnTo>
                      <a:pt x="5942" y="6942"/>
                    </a:lnTo>
                    <a:close/>
                    <a:moveTo>
                      <a:pt x="8847" y="1"/>
                    </a:moveTo>
                    <a:lnTo>
                      <a:pt x="8216" y="358"/>
                    </a:lnTo>
                    <a:lnTo>
                      <a:pt x="6204" y="1477"/>
                    </a:lnTo>
                    <a:lnTo>
                      <a:pt x="4275" y="394"/>
                    </a:lnTo>
                    <a:lnTo>
                      <a:pt x="3644" y="36"/>
                    </a:lnTo>
                    <a:lnTo>
                      <a:pt x="3453" y="715"/>
                    </a:lnTo>
                    <a:lnTo>
                      <a:pt x="2858" y="2894"/>
                    </a:lnTo>
                    <a:lnTo>
                      <a:pt x="703" y="3454"/>
                    </a:lnTo>
                    <a:lnTo>
                      <a:pt x="0" y="3632"/>
                    </a:lnTo>
                    <a:lnTo>
                      <a:pt x="358" y="4239"/>
                    </a:lnTo>
                    <a:lnTo>
                      <a:pt x="1524" y="6192"/>
                    </a:lnTo>
                    <a:lnTo>
                      <a:pt x="405" y="8073"/>
                    </a:lnTo>
                    <a:lnTo>
                      <a:pt x="36" y="8680"/>
                    </a:lnTo>
                    <a:lnTo>
                      <a:pt x="727" y="8859"/>
                    </a:lnTo>
                    <a:lnTo>
                      <a:pt x="2965" y="9442"/>
                    </a:lnTo>
                    <a:lnTo>
                      <a:pt x="3549" y="11538"/>
                    </a:lnTo>
                    <a:lnTo>
                      <a:pt x="3739" y="12228"/>
                    </a:lnTo>
                    <a:lnTo>
                      <a:pt x="4370" y="11871"/>
                    </a:lnTo>
                    <a:lnTo>
                      <a:pt x="6370" y="10752"/>
                    </a:lnTo>
                    <a:lnTo>
                      <a:pt x="8311" y="11836"/>
                    </a:lnTo>
                    <a:lnTo>
                      <a:pt x="8930" y="12193"/>
                    </a:lnTo>
                    <a:lnTo>
                      <a:pt x="9133" y="11514"/>
                    </a:lnTo>
                    <a:lnTo>
                      <a:pt x="9728" y="9335"/>
                    </a:lnTo>
                    <a:lnTo>
                      <a:pt x="11883" y="8776"/>
                    </a:lnTo>
                    <a:lnTo>
                      <a:pt x="12466" y="8621"/>
                    </a:lnTo>
                    <a:lnTo>
                      <a:pt x="12466" y="8371"/>
                    </a:lnTo>
                    <a:lnTo>
                      <a:pt x="12228" y="7978"/>
                    </a:lnTo>
                    <a:lnTo>
                      <a:pt x="11061" y="6025"/>
                    </a:lnTo>
                    <a:lnTo>
                      <a:pt x="12181" y="4156"/>
                    </a:lnTo>
                    <a:lnTo>
                      <a:pt x="12466" y="3704"/>
                    </a:lnTo>
                    <a:lnTo>
                      <a:pt x="12466" y="3525"/>
                    </a:lnTo>
                    <a:lnTo>
                      <a:pt x="11847" y="3370"/>
                    </a:lnTo>
                    <a:lnTo>
                      <a:pt x="9621" y="2787"/>
                    </a:lnTo>
                    <a:lnTo>
                      <a:pt x="9037" y="691"/>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22"/>
              <p:cNvSpPr/>
              <p:nvPr/>
            </p:nvSpPr>
            <p:spPr>
              <a:xfrm>
                <a:off x="7329475" y="-287400"/>
                <a:ext cx="315550" cy="217900"/>
              </a:xfrm>
              <a:custGeom>
                <a:avLst/>
                <a:gdLst/>
                <a:ahLst/>
                <a:cxnLst/>
                <a:rect l="l" t="t" r="r" b="b"/>
                <a:pathLst>
                  <a:path w="12622" h="8716" extrusionOk="0">
                    <a:moveTo>
                      <a:pt x="4096" y="1072"/>
                    </a:moveTo>
                    <a:lnTo>
                      <a:pt x="5954" y="2108"/>
                    </a:lnTo>
                    <a:lnTo>
                      <a:pt x="5954" y="5287"/>
                    </a:lnTo>
                    <a:lnTo>
                      <a:pt x="3572" y="2977"/>
                    </a:lnTo>
                    <a:lnTo>
                      <a:pt x="4096" y="1072"/>
                    </a:lnTo>
                    <a:close/>
                    <a:moveTo>
                      <a:pt x="8406" y="1024"/>
                    </a:moveTo>
                    <a:lnTo>
                      <a:pt x="8954" y="3036"/>
                    </a:lnTo>
                    <a:lnTo>
                      <a:pt x="6656" y="5287"/>
                    </a:lnTo>
                    <a:lnTo>
                      <a:pt x="6656" y="2012"/>
                    </a:lnTo>
                    <a:lnTo>
                      <a:pt x="8406" y="1024"/>
                    </a:lnTo>
                    <a:close/>
                    <a:moveTo>
                      <a:pt x="3144" y="3513"/>
                    </a:moveTo>
                    <a:lnTo>
                      <a:pt x="5442" y="5763"/>
                    </a:lnTo>
                    <a:lnTo>
                      <a:pt x="2084" y="5763"/>
                    </a:lnTo>
                    <a:lnTo>
                      <a:pt x="1072" y="4048"/>
                    </a:lnTo>
                    <a:lnTo>
                      <a:pt x="3144" y="3513"/>
                    </a:lnTo>
                    <a:close/>
                    <a:moveTo>
                      <a:pt x="9526" y="3453"/>
                    </a:moveTo>
                    <a:lnTo>
                      <a:pt x="11490" y="3953"/>
                    </a:lnTo>
                    <a:lnTo>
                      <a:pt x="10418" y="5763"/>
                    </a:lnTo>
                    <a:lnTo>
                      <a:pt x="7144" y="5763"/>
                    </a:lnTo>
                    <a:lnTo>
                      <a:pt x="9526" y="3453"/>
                    </a:lnTo>
                    <a:close/>
                    <a:moveTo>
                      <a:pt x="10526" y="6442"/>
                    </a:moveTo>
                    <a:lnTo>
                      <a:pt x="11538" y="8156"/>
                    </a:lnTo>
                    <a:lnTo>
                      <a:pt x="9466" y="8692"/>
                    </a:lnTo>
                    <a:lnTo>
                      <a:pt x="7156" y="6442"/>
                    </a:lnTo>
                    <a:close/>
                    <a:moveTo>
                      <a:pt x="8835" y="0"/>
                    </a:moveTo>
                    <a:lnTo>
                      <a:pt x="8216" y="357"/>
                    </a:lnTo>
                    <a:lnTo>
                      <a:pt x="6204" y="1477"/>
                    </a:lnTo>
                    <a:lnTo>
                      <a:pt x="4275" y="381"/>
                    </a:lnTo>
                    <a:lnTo>
                      <a:pt x="3644" y="24"/>
                    </a:lnTo>
                    <a:lnTo>
                      <a:pt x="3453" y="715"/>
                    </a:lnTo>
                    <a:lnTo>
                      <a:pt x="2858" y="2882"/>
                    </a:lnTo>
                    <a:lnTo>
                      <a:pt x="703" y="3453"/>
                    </a:lnTo>
                    <a:lnTo>
                      <a:pt x="1" y="3632"/>
                    </a:lnTo>
                    <a:lnTo>
                      <a:pt x="370" y="4239"/>
                    </a:lnTo>
                    <a:lnTo>
                      <a:pt x="1525" y="6192"/>
                    </a:lnTo>
                    <a:lnTo>
                      <a:pt x="417" y="8061"/>
                    </a:lnTo>
                    <a:lnTo>
                      <a:pt x="36" y="8680"/>
                    </a:lnTo>
                    <a:lnTo>
                      <a:pt x="203" y="8716"/>
                    </a:lnTo>
                    <a:lnTo>
                      <a:pt x="2929" y="8716"/>
                    </a:lnTo>
                    <a:lnTo>
                      <a:pt x="1108" y="8251"/>
                    </a:lnTo>
                    <a:lnTo>
                      <a:pt x="2179" y="6442"/>
                    </a:lnTo>
                    <a:lnTo>
                      <a:pt x="5454" y="6442"/>
                    </a:lnTo>
                    <a:lnTo>
                      <a:pt x="3120" y="8716"/>
                    </a:lnTo>
                    <a:lnTo>
                      <a:pt x="4120" y="8716"/>
                    </a:lnTo>
                    <a:lnTo>
                      <a:pt x="5966" y="6930"/>
                    </a:lnTo>
                    <a:lnTo>
                      <a:pt x="5966" y="8716"/>
                    </a:lnTo>
                    <a:lnTo>
                      <a:pt x="6668" y="8716"/>
                    </a:lnTo>
                    <a:lnTo>
                      <a:pt x="6668" y="6930"/>
                    </a:lnTo>
                    <a:lnTo>
                      <a:pt x="8513" y="8716"/>
                    </a:lnTo>
                    <a:lnTo>
                      <a:pt x="12097" y="8716"/>
                    </a:lnTo>
                    <a:lnTo>
                      <a:pt x="12621" y="8585"/>
                    </a:lnTo>
                    <a:lnTo>
                      <a:pt x="12264" y="7977"/>
                    </a:lnTo>
                    <a:lnTo>
                      <a:pt x="11073" y="6025"/>
                    </a:lnTo>
                    <a:lnTo>
                      <a:pt x="12193" y="4156"/>
                    </a:lnTo>
                    <a:lnTo>
                      <a:pt x="12550" y="3536"/>
                    </a:lnTo>
                    <a:lnTo>
                      <a:pt x="11847" y="3358"/>
                    </a:lnTo>
                    <a:lnTo>
                      <a:pt x="9609" y="2786"/>
                    </a:lnTo>
                    <a:lnTo>
                      <a:pt x="9037" y="679"/>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22"/>
              <p:cNvSpPr/>
              <p:nvPr/>
            </p:nvSpPr>
            <p:spPr>
              <a:xfrm>
                <a:off x="7329775" y="-593700"/>
                <a:ext cx="314950" cy="305725"/>
              </a:xfrm>
              <a:custGeom>
                <a:avLst/>
                <a:gdLst/>
                <a:ahLst/>
                <a:cxnLst/>
                <a:rect l="l" t="t" r="r" b="b"/>
                <a:pathLst>
                  <a:path w="12598" h="12229" extrusionOk="0">
                    <a:moveTo>
                      <a:pt x="4084" y="1072"/>
                    </a:moveTo>
                    <a:lnTo>
                      <a:pt x="5942" y="2120"/>
                    </a:lnTo>
                    <a:lnTo>
                      <a:pt x="5942" y="5287"/>
                    </a:lnTo>
                    <a:lnTo>
                      <a:pt x="3560" y="2977"/>
                    </a:lnTo>
                    <a:lnTo>
                      <a:pt x="4084" y="1072"/>
                    </a:lnTo>
                    <a:close/>
                    <a:moveTo>
                      <a:pt x="8394" y="1049"/>
                    </a:moveTo>
                    <a:lnTo>
                      <a:pt x="8942" y="3049"/>
                    </a:lnTo>
                    <a:lnTo>
                      <a:pt x="6644" y="5299"/>
                    </a:lnTo>
                    <a:lnTo>
                      <a:pt x="6644" y="2025"/>
                    </a:lnTo>
                    <a:lnTo>
                      <a:pt x="8394" y="1049"/>
                    </a:lnTo>
                    <a:close/>
                    <a:moveTo>
                      <a:pt x="3132" y="3525"/>
                    </a:moveTo>
                    <a:lnTo>
                      <a:pt x="5430" y="5775"/>
                    </a:lnTo>
                    <a:lnTo>
                      <a:pt x="2072" y="5775"/>
                    </a:lnTo>
                    <a:lnTo>
                      <a:pt x="1060" y="4061"/>
                    </a:lnTo>
                    <a:lnTo>
                      <a:pt x="3132" y="3525"/>
                    </a:lnTo>
                    <a:close/>
                    <a:moveTo>
                      <a:pt x="9514" y="3465"/>
                    </a:moveTo>
                    <a:lnTo>
                      <a:pt x="11478" y="3977"/>
                    </a:lnTo>
                    <a:lnTo>
                      <a:pt x="10406" y="5775"/>
                    </a:lnTo>
                    <a:lnTo>
                      <a:pt x="7132" y="5775"/>
                    </a:lnTo>
                    <a:lnTo>
                      <a:pt x="9514" y="3465"/>
                    </a:lnTo>
                    <a:close/>
                    <a:moveTo>
                      <a:pt x="10514" y="6466"/>
                    </a:moveTo>
                    <a:lnTo>
                      <a:pt x="11526" y="8168"/>
                    </a:lnTo>
                    <a:lnTo>
                      <a:pt x="9454" y="8704"/>
                    </a:lnTo>
                    <a:lnTo>
                      <a:pt x="7144" y="6466"/>
                    </a:lnTo>
                    <a:close/>
                    <a:moveTo>
                      <a:pt x="5430" y="6466"/>
                    </a:moveTo>
                    <a:lnTo>
                      <a:pt x="3048" y="8764"/>
                    </a:lnTo>
                    <a:lnTo>
                      <a:pt x="1084" y="8264"/>
                    </a:lnTo>
                    <a:lnTo>
                      <a:pt x="2155" y="6466"/>
                    </a:lnTo>
                    <a:close/>
                    <a:moveTo>
                      <a:pt x="6644" y="6954"/>
                    </a:moveTo>
                    <a:lnTo>
                      <a:pt x="9025" y="9264"/>
                    </a:lnTo>
                    <a:lnTo>
                      <a:pt x="8501" y="11169"/>
                    </a:lnTo>
                    <a:lnTo>
                      <a:pt x="6644" y="10121"/>
                    </a:lnTo>
                    <a:lnTo>
                      <a:pt x="6644" y="6954"/>
                    </a:lnTo>
                    <a:close/>
                    <a:moveTo>
                      <a:pt x="5942" y="6942"/>
                    </a:moveTo>
                    <a:lnTo>
                      <a:pt x="5942" y="10216"/>
                    </a:lnTo>
                    <a:lnTo>
                      <a:pt x="4180" y="11193"/>
                    </a:lnTo>
                    <a:lnTo>
                      <a:pt x="3632" y="9192"/>
                    </a:lnTo>
                    <a:lnTo>
                      <a:pt x="5942" y="6942"/>
                    </a:lnTo>
                    <a:close/>
                    <a:moveTo>
                      <a:pt x="8847" y="1"/>
                    </a:moveTo>
                    <a:lnTo>
                      <a:pt x="8216" y="358"/>
                    </a:lnTo>
                    <a:lnTo>
                      <a:pt x="6204" y="1477"/>
                    </a:lnTo>
                    <a:lnTo>
                      <a:pt x="4275" y="394"/>
                    </a:lnTo>
                    <a:lnTo>
                      <a:pt x="3644" y="36"/>
                    </a:lnTo>
                    <a:lnTo>
                      <a:pt x="3453" y="715"/>
                    </a:lnTo>
                    <a:lnTo>
                      <a:pt x="2858" y="2894"/>
                    </a:lnTo>
                    <a:lnTo>
                      <a:pt x="703" y="3454"/>
                    </a:lnTo>
                    <a:lnTo>
                      <a:pt x="0" y="3632"/>
                    </a:lnTo>
                    <a:lnTo>
                      <a:pt x="370" y="4239"/>
                    </a:lnTo>
                    <a:lnTo>
                      <a:pt x="1536" y="6192"/>
                    </a:lnTo>
                    <a:lnTo>
                      <a:pt x="417" y="8073"/>
                    </a:lnTo>
                    <a:lnTo>
                      <a:pt x="48" y="8680"/>
                    </a:lnTo>
                    <a:lnTo>
                      <a:pt x="739" y="8859"/>
                    </a:lnTo>
                    <a:lnTo>
                      <a:pt x="2977" y="9442"/>
                    </a:lnTo>
                    <a:lnTo>
                      <a:pt x="3560" y="11538"/>
                    </a:lnTo>
                    <a:lnTo>
                      <a:pt x="3751" y="12228"/>
                    </a:lnTo>
                    <a:lnTo>
                      <a:pt x="4382" y="11871"/>
                    </a:lnTo>
                    <a:lnTo>
                      <a:pt x="6382" y="10752"/>
                    </a:lnTo>
                    <a:lnTo>
                      <a:pt x="8323" y="11836"/>
                    </a:lnTo>
                    <a:lnTo>
                      <a:pt x="8942" y="12193"/>
                    </a:lnTo>
                    <a:lnTo>
                      <a:pt x="9144" y="11514"/>
                    </a:lnTo>
                    <a:lnTo>
                      <a:pt x="9740" y="9335"/>
                    </a:lnTo>
                    <a:lnTo>
                      <a:pt x="11895" y="8776"/>
                    </a:lnTo>
                    <a:lnTo>
                      <a:pt x="12597" y="8597"/>
                    </a:lnTo>
                    <a:lnTo>
                      <a:pt x="12228" y="7978"/>
                    </a:lnTo>
                    <a:lnTo>
                      <a:pt x="11073" y="6025"/>
                    </a:lnTo>
                    <a:lnTo>
                      <a:pt x="12192" y="4156"/>
                    </a:lnTo>
                    <a:lnTo>
                      <a:pt x="12550" y="3549"/>
                    </a:lnTo>
                    <a:lnTo>
                      <a:pt x="11847" y="3370"/>
                    </a:lnTo>
                    <a:lnTo>
                      <a:pt x="9621" y="2787"/>
                    </a:lnTo>
                    <a:lnTo>
                      <a:pt x="9037" y="691"/>
                    </a:lnTo>
                    <a:lnTo>
                      <a:pt x="8847"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0" name="Google Shape;950;p22"/>
              <p:cNvSpPr/>
              <p:nvPr/>
            </p:nvSpPr>
            <p:spPr>
              <a:xfrm>
                <a:off x="8276025" y="-593400"/>
                <a:ext cx="173550" cy="217625"/>
              </a:xfrm>
              <a:custGeom>
                <a:avLst/>
                <a:gdLst/>
                <a:ahLst/>
                <a:cxnLst/>
                <a:rect l="l" t="t" r="r" b="b"/>
                <a:pathLst>
                  <a:path w="6942" h="8705" extrusionOk="0">
                    <a:moveTo>
                      <a:pt x="3120" y="3513"/>
                    </a:moveTo>
                    <a:lnTo>
                      <a:pt x="5430" y="5763"/>
                    </a:lnTo>
                    <a:lnTo>
                      <a:pt x="2072" y="5763"/>
                    </a:lnTo>
                    <a:lnTo>
                      <a:pt x="1060" y="4049"/>
                    </a:lnTo>
                    <a:lnTo>
                      <a:pt x="3120" y="3513"/>
                    </a:lnTo>
                    <a:close/>
                    <a:moveTo>
                      <a:pt x="3644" y="1"/>
                    </a:moveTo>
                    <a:lnTo>
                      <a:pt x="3453" y="691"/>
                    </a:lnTo>
                    <a:lnTo>
                      <a:pt x="2858" y="2870"/>
                    </a:lnTo>
                    <a:lnTo>
                      <a:pt x="691" y="3430"/>
                    </a:lnTo>
                    <a:lnTo>
                      <a:pt x="0" y="3608"/>
                    </a:lnTo>
                    <a:lnTo>
                      <a:pt x="369" y="4215"/>
                    </a:lnTo>
                    <a:lnTo>
                      <a:pt x="1536" y="6168"/>
                    </a:lnTo>
                    <a:lnTo>
                      <a:pt x="417" y="8049"/>
                    </a:lnTo>
                    <a:lnTo>
                      <a:pt x="48" y="8657"/>
                    </a:lnTo>
                    <a:lnTo>
                      <a:pt x="239" y="8704"/>
                    </a:lnTo>
                    <a:cubicBezTo>
                      <a:pt x="786" y="8645"/>
                      <a:pt x="1310" y="8537"/>
                      <a:pt x="1786" y="8406"/>
                    </a:cubicBezTo>
                    <a:lnTo>
                      <a:pt x="1120" y="8228"/>
                    </a:lnTo>
                    <a:lnTo>
                      <a:pt x="2191" y="6418"/>
                    </a:lnTo>
                    <a:lnTo>
                      <a:pt x="5037" y="6418"/>
                    </a:lnTo>
                    <a:cubicBezTo>
                      <a:pt x="5275" y="6156"/>
                      <a:pt x="5501" y="5870"/>
                      <a:pt x="5703" y="5561"/>
                    </a:cubicBezTo>
                    <a:cubicBezTo>
                      <a:pt x="5775" y="5442"/>
                      <a:pt x="5834" y="5335"/>
                      <a:pt x="5906" y="5216"/>
                    </a:cubicBezTo>
                    <a:lnTo>
                      <a:pt x="3572" y="2953"/>
                    </a:lnTo>
                    <a:lnTo>
                      <a:pt x="4096" y="1048"/>
                    </a:lnTo>
                    <a:lnTo>
                      <a:pt x="5930" y="2108"/>
                    </a:lnTo>
                    <a:lnTo>
                      <a:pt x="5930" y="5144"/>
                    </a:lnTo>
                    <a:cubicBezTo>
                      <a:pt x="6263" y="4525"/>
                      <a:pt x="6489" y="3906"/>
                      <a:pt x="6632" y="3311"/>
                    </a:cubicBezTo>
                    <a:lnTo>
                      <a:pt x="6632" y="2001"/>
                    </a:lnTo>
                    <a:lnTo>
                      <a:pt x="6882" y="1846"/>
                    </a:lnTo>
                    <a:cubicBezTo>
                      <a:pt x="6918" y="1548"/>
                      <a:pt x="6930" y="1275"/>
                      <a:pt x="6942" y="1037"/>
                    </a:cubicBezTo>
                    <a:lnTo>
                      <a:pt x="6942" y="1037"/>
                    </a:lnTo>
                    <a:lnTo>
                      <a:pt x="6204" y="1453"/>
                    </a:lnTo>
                    <a:lnTo>
                      <a:pt x="4263" y="358"/>
                    </a:lnTo>
                    <a:lnTo>
                      <a:pt x="3644"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1" name="Google Shape;951;p22"/>
              <p:cNvSpPr/>
              <p:nvPr/>
            </p:nvSpPr>
            <p:spPr>
              <a:xfrm>
                <a:off x="7958725" y="-287700"/>
                <a:ext cx="228325" cy="203925"/>
              </a:xfrm>
              <a:custGeom>
                <a:avLst/>
                <a:gdLst/>
                <a:ahLst/>
                <a:cxnLst/>
                <a:rect l="l" t="t" r="r" b="b"/>
                <a:pathLst>
                  <a:path w="9133" h="8157" extrusionOk="0">
                    <a:moveTo>
                      <a:pt x="8835" y="0"/>
                    </a:moveTo>
                    <a:lnTo>
                      <a:pt x="8216" y="358"/>
                    </a:lnTo>
                    <a:lnTo>
                      <a:pt x="6203" y="1465"/>
                    </a:lnTo>
                    <a:lnTo>
                      <a:pt x="4263" y="381"/>
                    </a:lnTo>
                    <a:lnTo>
                      <a:pt x="3644" y="24"/>
                    </a:lnTo>
                    <a:lnTo>
                      <a:pt x="3453" y="715"/>
                    </a:lnTo>
                    <a:lnTo>
                      <a:pt x="2858" y="2882"/>
                    </a:lnTo>
                    <a:lnTo>
                      <a:pt x="691" y="3453"/>
                    </a:lnTo>
                    <a:lnTo>
                      <a:pt x="0" y="3632"/>
                    </a:lnTo>
                    <a:lnTo>
                      <a:pt x="369" y="4239"/>
                    </a:lnTo>
                    <a:lnTo>
                      <a:pt x="1524" y="6192"/>
                    </a:lnTo>
                    <a:lnTo>
                      <a:pt x="417" y="8061"/>
                    </a:lnTo>
                    <a:lnTo>
                      <a:pt x="358" y="8156"/>
                    </a:lnTo>
                    <a:cubicBezTo>
                      <a:pt x="786" y="7966"/>
                      <a:pt x="1203" y="7739"/>
                      <a:pt x="1584" y="7454"/>
                    </a:cubicBezTo>
                    <a:lnTo>
                      <a:pt x="2179" y="6442"/>
                    </a:lnTo>
                    <a:lnTo>
                      <a:pt x="2691" y="6442"/>
                    </a:lnTo>
                    <a:cubicBezTo>
                      <a:pt x="2882" y="6239"/>
                      <a:pt x="3060" y="6001"/>
                      <a:pt x="3227" y="5751"/>
                    </a:cubicBezTo>
                    <a:lnTo>
                      <a:pt x="2096" y="5751"/>
                    </a:lnTo>
                    <a:lnTo>
                      <a:pt x="1084" y="4048"/>
                    </a:lnTo>
                    <a:lnTo>
                      <a:pt x="3155" y="3513"/>
                    </a:lnTo>
                    <a:lnTo>
                      <a:pt x="4025" y="4358"/>
                    </a:lnTo>
                    <a:cubicBezTo>
                      <a:pt x="4144" y="4120"/>
                      <a:pt x="4239" y="3882"/>
                      <a:pt x="4310" y="3667"/>
                    </a:cubicBezTo>
                    <a:lnTo>
                      <a:pt x="3584" y="2953"/>
                    </a:lnTo>
                    <a:lnTo>
                      <a:pt x="4108" y="1048"/>
                    </a:lnTo>
                    <a:lnTo>
                      <a:pt x="5965" y="2096"/>
                    </a:lnTo>
                    <a:lnTo>
                      <a:pt x="5965" y="2179"/>
                    </a:lnTo>
                    <a:cubicBezTo>
                      <a:pt x="6168" y="2179"/>
                      <a:pt x="6406" y="2155"/>
                      <a:pt x="6632" y="2108"/>
                    </a:cubicBezTo>
                    <a:lnTo>
                      <a:pt x="6632" y="2024"/>
                    </a:lnTo>
                    <a:lnTo>
                      <a:pt x="8394" y="1036"/>
                    </a:lnTo>
                    <a:lnTo>
                      <a:pt x="8513" y="1453"/>
                    </a:lnTo>
                    <a:cubicBezTo>
                      <a:pt x="8728" y="1334"/>
                      <a:pt x="8942" y="1203"/>
                      <a:pt x="9132" y="1048"/>
                    </a:cubicBezTo>
                    <a:lnTo>
                      <a:pt x="9025" y="679"/>
                    </a:lnTo>
                    <a:lnTo>
                      <a:pt x="8835" y="0"/>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2" name="Google Shape;952;p22"/>
              <p:cNvSpPr/>
              <p:nvPr/>
            </p:nvSpPr>
            <p:spPr>
              <a:xfrm>
                <a:off x="7958725" y="-593700"/>
                <a:ext cx="314350" cy="305725"/>
              </a:xfrm>
              <a:custGeom>
                <a:avLst/>
                <a:gdLst/>
                <a:ahLst/>
                <a:cxnLst/>
                <a:rect l="l" t="t" r="r" b="b"/>
                <a:pathLst>
                  <a:path w="12574" h="12229" extrusionOk="0">
                    <a:moveTo>
                      <a:pt x="4072" y="1072"/>
                    </a:moveTo>
                    <a:lnTo>
                      <a:pt x="5930" y="2120"/>
                    </a:lnTo>
                    <a:lnTo>
                      <a:pt x="5930" y="5287"/>
                    </a:lnTo>
                    <a:lnTo>
                      <a:pt x="3548" y="2977"/>
                    </a:lnTo>
                    <a:lnTo>
                      <a:pt x="4072" y="1072"/>
                    </a:lnTo>
                    <a:close/>
                    <a:moveTo>
                      <a:pt x="8394" y="1049"/>
                    </a:moveTo>
                    <a:lnTo>
                      <a:pt x="8942" y="3049"/>
                    </a:lnTo>
                    <a:lnTo>
                      <a:pt x="6632" y="5299"/>
                    </a:lnTo>
                    <a:lnTo>
                      <a:pt x="6632" y="2025"/>
                    </a:lnTo>
                    <a:lnTo>
                      <a:pt x="8394" y="1049"/>
                    </a:lnTo>
                    <a:close/>
                    <a:moveTo>
                      <a:pt x="3120" y="3525"/>
                    </a:moveTo>
                    <a:lnTo>
                      <a:pt x="5430" y="5775"/>
                    </a:lnTo>
                    <a:lnTo>
                      <a:pt x="2060" y="5775"/>
                    </a:lnTo>
                    <a:lnTo>
                      <a:pt x="1048" y="4061"/>
                    </a:lnTo>
                    <a:lnTo>
                      <a:pt x="3120" y="3525"/>
                    </a:lnTo>
                    <a:close/>
                    <a:moveTo>
                      <a:pt x="9502" y="3465"/>
                    </a:moveTo>
                    <a:lnTo>
                      <a:pt x="11466" y="3977"/>
                    </a:lnTo>
                    <a:lnTo>
                      <a:pt x="10394" y="5775"/>
                    </a:lnTo>
                    <a:lnTo>
                      <a:pt x="7120" y="5775"/>
                    </a:lnTo>
                    <a:lnTo>
                      <a:pt x="9502" y="3465"/>
                    </a:lnTo>
                    <a:close/>
                    <a:moveTo>
                      <a:pt x="10502" y="6466"/>
                    </a:moveTo>
                    <a:lnTo>
                      <a:pt x="11514" y="8168"/>
                    </a:lnTo>
                    <a:lnTo>
                      <a:pt x="9442" y="8704"/>
                    </a:lnTo>
                    <a:lnTo>
                      <a:pt x="7144" y="6466"/>
                    </a:lnTo>
                    <a:close/>
                    <a:moveTo>
                      <a:pt x="5430" y="6466"/>
                    </a:moveTo>
                    <a:lnTo>
                      <a:pt x="3048" y="8764"/>
                    </a:lnTo>
                    <a:lnTo>
                      <a:pt x="1084" y="8264"/>
                    </a:lnTo>
                    <a:lnTo>
                      <a:pt x="2155" y="6466"/>
                    </a:lnTo>
                    <a:close/>
                    <a:moveTo>
                      <a:pt x="6632" y="6954"/>
                    </a:moveTo>
                    <a:lnTo>
                      <a:pt x="9013" y="9264"/>
                    </a:lnTo>
                    <a:lnTo>
                      <a:pt x="8489" y="11169"/>
                    </a:lnTo>
                    <a:lnTo>
                      <a:pt x="6632" y="10121"/>
                    </a:lnTo>
                    <a:lnTo>
                      <a:pt x="6632" y="6954"/>
                    </a:lnTo>
                    <a:close/>
                    <a:moveTo>
                      <a:pt x="5930" y="6942"/>
                    </a:moveTo>
                    <a:lnTo>
                      <a:pt x="5930" y="10216"/>
                    </a:lnTo>
                    <a:lnTo>
                      <a:pt x="4179" y="11193"/>
                    </a:lnTo>
                    <a:lnTo>
                      <a:pt x="3632" y="9192"/>
                    </a:lnTo>
                    <a:lnTo>
                      <a:pt x="5930" y="6942"/>
                    </a:lnTo>
                    <a:close/>
                    <a:moveTo>
                      <a:pt x="8835" y="1"/>
                    </a:moveTo>
                    <a:lnTo>
                      <a:pt x="8216" y="358"/>
                    </a:lnTo>
                    <a:lnTo>
                      <a:pt x="6203" y="1477"/>
                    </a:lnTo>
                    <a:lnTo>
                      <a:pt x="4263" y="394"/>
                    </a:lnTo>
                    <a:lnTo>
                      <a:pt x="3644" y="36"/>
                    </a:lnTo>
                    <a:lnTo>
                      <a:pt x="3453" y="715"/>
                    </a:lnTo>
                    <a:lnTo>
                      <a:pt x="2858" y="2894"/>
                    </a:lnTo>
                    <a:lnTo>
                      <a:pt x="691" y="3454"/>
                    </a:lnTo>
                    <a:lnTo>
                      <a:pt x="0" y="3632"/>
                    </a:lnTo>
                    <a:lnTo>
                      <a:pt x="358" y="4239"/>
                    </a:lnTo>
                    <a:lnTo>
                      <a:pt x="1512" y="6192"/>
                    </a:lnTo>
                    <a:lnTo>
                      <a:pt x="393" y="8073"/>
                    </a:lnTo>
                    <a:lnTo>
                      <a:pt x="24" y="8680"/>
                    </a:lnTo>
                    <a:lnTo>
                      <a:pt x="727" y="8859"/>
                    </a:lnTo>
                    <a:lnTo>
                      <a:pt x="2953" y="9442"/>
                    </a:lnTo>
                    <a:lnTo>
                      <a:pt x="3536" y="11538"/>
                    </a:lnTo>
                    <a:lnTo>
                      <a:pt x="3727" y="12228"/>
                    </a:lnTo>
                    <a:lnTo>
                      <a:pt x="4358" y="11871"/>
                    </a:lnTo>
                    <a:lnTo>
                      <a:pt x="6370" y="10752"/>
                    </a:lnTo>
                    <a:lnTo>
                      <a:pt x="8299" y="11836"/>
                    </a:lnTo>
                    <a:lnTo>
                      <a:pt x="8930" y="12193"/>
                    </a:lnTo>
                    <a:lnTo>
                      <a:pt x="9121" y="11514"/>
                    </a:lnTo>
                    <a:lnTo>
                      <a:pt x="9716" y="9335"/>
                    </a:lnTo>
                    <a:lnTo>
                      <a:pt x="11871" y="8776"/>
                    </a:lnTo>
                    <a:lnTo>
                      <a:pt x="12573" y="8597"/>
                    </a:lnTo>
                    <a:lnTo>
                      <a:pt x="12216" y="7978"/>
                    </a:lnTo>
                    <a:lnTo>
                      <a:pt x="11049" y="6025"/>
                    </a:lnTo>
                    <a:lnTo>
                      <a:pt x="12169" y="4156"/>
                    </a:lnTo>
                    <a:lnTo>
                      <a:pt x="12538" y="3549"/>
                    </a:lnTo>
                    <a:lnTo>
                      <a:pt x="11847" y="3370"/>
                    </a:lnTo>
                    <a:lnTo>
                      <a:pt x="9609" y="2787"/>
                    </a:lnTo>
                    <a:lnTo>
                      <a:pt x="9025" y="691"/>
                    </a:lnTo>
                    <a:lnTo>
                      <a:pt x="8835" y="1"/>
                    </a:lnTo>
                    <a:close/>
                  </a:path>
                </a:pathLst>
              </a:custGeom>
              <a:solidFill>
                <a:srgbClr val="000000">
                  <a:alpha val="39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3" name="Google Shape;953;p22"/>
            <p:cNvSpPr/>
            <p:nvPr/>
          </p:nvSpPr>
          <p:spPr>
            <a:xfrm rot="5400000">
              <a:off x="2483774" y="-1850968"/>
              <a:ext cx="4176452" cy="7149986"/>
            </a:xfrm>
            <a:custGeom>
              <a:avLst/>
              <a:gdLst/>
              <a:ahLst/>
              <a:cxnLst/>
              <a:rect l="l" t="t" r="r" b="b"/>
              <a:pathLst>
                <a:path w="66557" h="113944" extrusionOk="0">
                  <a:moveTo>
                    <a:pt x="33290" y="2132"/>
                  </a:moveTo>
                  <a:cubicBezTo>
                    <a:pt x="33993" y="2870"/>
                    <a:pt x="35076" y="3703"/>
                    <a:pt x="36779" y="4311"/>
                  </a:cubicBezTo>
                  <a:cubicBezTo>
                    <a:pt x="40231" y="5561"/>
                    <a:pt x="44268" y="8049"/>
                    <a:pt x="44268" y="10907"/>
                  </a:cubicBezTo>
                  <a:lnTo>
                    <a:pt x="44268" y="12228"/>
                  </a:lnTo>
                  <a:lnTo>
                    <a:pt x="45577" y="12097"/>
                  </a:lnTo>
                  <a:cubicBezTo>
                    <a:pt x="45577" y="12097"/>
                    <a:pt x="45780" y="12085"/>
                    <a:pt x="46113" y="12085"/>
                  </a:cubicBezTo>
                  <a:cubicBezTo>
                    <a:pt x="47042" y="12085"/>
                    <a:pt x="48852" y="12228"/>
                    <a:pt x="50411" y="13216"/>
                  </a:cubicBezTo>
                  <a:cubicBezTo>
                    <a:pt x="52281" y="14395"/>
                    <a:pt x="53233" y="16491"/>
                    <a:pt x="53233" y="19420"/>
                  </a:cubicBezTo>
                  <a:lnTo>
                    <a:pt x="53233" y="20658"/>
                  </a:lnTo>
                  <a:lnTo>
                    <a:pt x="54471" y="20610"/>
                  </a:lnTo>
                  <a:cubicBezTo>
                    <a:pt x="54602" y="20610"/>
                    <a:pt x="55769" y="20622"/>
                    <a:pt x="56853" y="21313"/>
                  </a:cubicBezTo>
                  <a:cubicBezTo>
                    <a:pt x="58222" y="22158"/>
                    <a:pt x="58912" y="23706"/>
                    <a:pt x="58912" y="25920"/>
                  </a:cubicBezTo>
                  <a:lnTo>
                    <a:pt x="58912" y="26920"/>
                  </a:lnTo>
                  <a:lnTo>
                    <a:pt x="59889" y="27099"/>
                  </a:lnTo>
                  <a:cubicBezTo>
                    <a:pt x="60115" y="27147"/>
                    <a:pt x="65377" y="28183"/>
                    <a:pt x="65377" y="33445"/>
                  </a:cubicBezTo>
                  <a:lnTo>
                    <a:pt x="65377" y="80510"/>
                  </a:lnTo>
                  <a:lnTo>
                    <a:pt x="65366" y="80510"/>
                  </a:lnTo>
                  <a:cubicBezTo>
                    <a:pt x="65366" y="85773"/>
                    <a:pt x="60103" y="86809"/>
                    <a:pt x="59877" y="86856"/>
                  </a:cubicBezTo>
                  <a:lnTo>
                    <a:pt x="58912" y="87035"/>
                  </a:lnTo>
                  <a:lnTo>
                    <a:pt x="58912" y="88035"/>
                  </a:lnTo>
                  <a:cubicBezTo>
                    <a:pt x="58912" y="90250"/>
                    <a:pt x="58222" y="91797"/>
                    <a:pt x="56853" y="92643"/>
                  </a:cubicBezTo>
                  <a:cubicBezTo>
                    <a:pt x="55769" y="93310"/>
                    <a:pt x="54602" y="93345"/>
                    <a:pt x="54471" y="93345"/>
                  </a:cubicBezTo>
                  <a:lnTo>
                    <a:pt x="53245" y="93298"/>
                  </a:lnTo>
                  <a:lnTo>
                    <a:pt x="53245" y="94536"/>
                  </a:lnTo>
                  <a:cubicBezTo>
                    <a:pt x="53245" y="97465"/>
                    <a:pt x="52292" y="99560"/>
                    <a:pt x="50423" y="100739"/>
                  </a:cubicBezTo>
                  <a:cubicBezTo>
                    <a:pt x="48875" y="101727"/>
                    <a:pt x="47054" y="101870"/>
                    <a:pt x="46125" y="101870"/>
                  </a:cubicBezTo>
                  <a:cubicBezTo>
                    <a:pt x="45780" y="101870"/>
                    <a:pt x="45589" y="101858"/>
                    <a:pt x="45565" y="101858"/>
                  </a:cubicBezTo>
                  <a:lnTo>
                    <a:pt x="44256" y="101727"/>
                  </a:lnTo>
                  <a:lnTo>
                    <a:pt x="44256" y="103037"/>
                  </a:lnTo>
                  <a:cubicBezTo>
                    <a:pt x="44256" y="105894"/>
                    <a:pt x="40231" y="108371"/>
                    <a:pt x="36779" y="109621"/>
                  </a:cubicBezTo>
                  <a:cubicBezTo>
                    <a:pt x="35076" y="110240"/>
                    <a:pt x="33981" y="111074"/>
                    <a:pt x="33290" y="111812"/>
                  </a:cubicBezTo>
                  <a:cubicBezTo>
                    <a:pt x="32588" y="111074"/>
                    <a:pt x="31504" y="110240"/>
                    <a:pt x="29813" y="109621"/>
                  </a:cubicBezTo>
                  <a:cubicBezTo>
                    <a:pt x="26361" y="108371"/>
                    <a:pt x="22324" y="105894"/>
                    <a:pt x="22324" y="103037"/>
                  </a:cubicBezTo>
                  <a:lnTo>
                    <a:pt x="22324" y="101703"/>
                  </a:lnTo>
                  <a:lnTo>
                    <a:pt x="21015" y="101846"/>
                  </a:lnTo>
                  <a:cubicBezTo>
                    <a:pt x="21015" y="101846"/>
                    <a:pt x="20800" y="101858"/>
                    <a:pt x="20479" y="101858"/>
                  </a:cubicBezTo>
                  <a:cubicBezTo>
                    <a:pt x="19538" y="101858"/>
                    <a:pt x="17741" y="101703"/>
                    <a:pt x="16181" y="100727"/>
                  </a:cubicBezTo>
                  <a:cubicBezTo>
                    <a:pt x="14300" y="99548"/>
                    <a:pt x="13347" y="97453"/>
                    <a:pt x="13347" y="94524"/>
                  </a:cubicBezTo>
                  <a:lnTo>
                    <a:pt x="13347" y="93286"/>
                  </a:lnTo>
                  <a:lnTo>
                    <a:pt x="12109" y="93333"/>
                  </a:lnTo>
                  <a:cubicBezTo>
                    <a:pt x="11978" y="93333"/>
                    <a:pt x="10823" y="93310"/>
                    <a:pt x="9728" y="92631"/>
                  </a:cubicBezTo>
                  <a:cubicBezTo>
                    <a:pt x="8358" y="91786"/>
                    <a:pt x="7680" y="90238"/>
                    <a:pt x="7680" y="88011"/>
                  </a:cubicBezTo>
                  <a:lnTo>
                    <a:pt x="7680" y="87023"/>
                  </a:lnTo>
                  <a:lnTo>
                    <a:pt x="6692" y="86844"/>
                  </a:lnTo>
                  <a:cubicBezTo>
                    <a:pt x="6477" y="86797"/>
                    <a:pt x="1203" y="85749"/>
                    <a:pt x="1203" y="80498"/>
                  </a:cubicBezTo>
                  <a:lnTo>
                    <a:pt x="1203" y="33421"/>
                  </a:lnTo>
                  <a:cubicBezTo>
                    <a:pt x="1203" y="28171"/>
                    <a:pt x="6477" y="27135"/>
                    <a:pt x="6692" y="27087"/>
                  </a:cubicBezTo>
                  <a:lnTo>
                    <a:pt x="7668" y="26909"/>
                  </a:lnTo>
                  <a:lnTo>
                    <a:pt x="7668" y="25908"/>
                  </a:lnTo>
                  <a:cubicBezTo>
                    <a:pt x="7668" y="23694"/>
                    <a:pt x="8346" y="22146"/>
                    <a:pt x="9716" y="21301"/>
                  </a:cubicBezTo>
                  <a:cubicBezTo>
                    <a:pt x="10799" y="20622"/>
                    <a:pt x="11966" y="20598"/>
                    <a:pt x="12097" y="20598"/>
                  </a:cubicBezTo>
                  <a:lnTo>
                    <a:pt x="13335" y="20646"/>
                  </a:lnTo>
                  <a:lnTo>
                    <a:pt x="13335" y="19408"/>
                  </a:lnTo>
                  <a:cubicBezTo>
                    <a:pt x="13335" y="16479"/>
                    <a:pt x="14288" y="14371"/>
                    <a:pt x="16157" y="13204"/>
                  </a:cubicBezTo>
                  <a:cubicBezTo>
                    <a:pt x="17717" y="12216"/>
                    <a:pt x="19526" y="12073"/>
                    <a:pt x="20467" y="12073"/>
                  </a:cubicBezTo>
                  <a:cubicBezTo>
                    <a:pt x="20812" y="12073"/>
                    <a:pt x="21003" y="12085"/>
                    <a:pt x="21015" y="12085"/>
                  </a:cubicBezTo>
                  <a:lnTo>
                    <a:pt x="22324" y="12216"/>
                  </a:lnTo>
                  <a:lnTo>
                    <a:pt x="22324" y="10907"/>
                  </a:lnTo>
                  <a:cubicBezTo>
                    <a:pt x="22324" y="8049"/>
                    <a:pt x="26361" y="5561"/>
                    <a:pt x="29813" y="4311"/>
                  </a:cubicBezTo>
                  <a:cubicBezTo>
                    <a:pt x="31504" y="3703"/>
                    <a:pt x="32611" y="2870"/>
                    <a:pt x="33290" y="2132"/>
                  </a:cubicBezTo>
                  <a:close/>
                  <a:moveTo>
                    <a:pt x="33278" y="0"/>
                  </a:moveTo>
                  <a:cubicBezTo>
                    <a:pt x="33278" y="0"/>
                    <a:pt x="32635" y="2025"/>
                    <a:pt x="29373" y="3215"/>
                  </a:cubicBezTo>
                  <a:cubicBezTo>
                    <a:pt x="26134" y="4394"/>
                    <a:pt x="21122" y="7085"/>
                    <a:pt x="21122" y="10918"/>
                  </a:cubicBezTo>
                  <a:cubicBezTo>
                    <a:pt x="21122" y="10918"/>
                    <a:pt x="20879" y="10893"/>
                    <a:pt x="20473" y="10893"/>
                  </a:cubicBezTo>
                  <a:cubicBezTo>
                    <a:pt x="18410" y="10893"/>
                    <a:pt x="12145" y="11542"/>
                    <a:pt x="12145" y="19420"/>
                  </a:cubicBezTo>
                  <a:cubicBezTo>
                    <a:pt x="12145" y="19420"/>
                    <a:pt x="12130" y="19419"/>
                    <a:pt x="12102" y="19419"/>
                  </a:cubicBezTo>
                  <a:cubicBezTo>
                    <a:pt x="11583" y="19419"/>
                    <a:pt x="6477" y="19580"/>
                    <a:pt x="6477" y="25908"/>
                  </a:cubicBezTo>
                  <a:cubicBezTo>
                    <a:pt x="6477" y="25908"/>
                    <a:pt x="0" y="27075"/>
                    <a:pt x="0" y="33421"/>
                  </a:cubicBezTo>
                  <a:lnTo>
                    <a:pt x="0" y="80510"/>
                  </a:lnTo>
                  <a:cubicBezTo>
                    <a:pt x="0" y="86868"/>
                    <a:pt x="6477" y="88035"/>
                    <a:pt x="6477" y="88035"/>
                  </a:cubicBezTo>
                  <a:cubicBezTo>
                    <a:pt x="6477" y="94364"/>
                    <a:pt x="11583" y="94524"/>
                    <a:pt x="12102" y="94524"/>
                  </a:cubicBezTo>
                  <a:cubicBezTo>
                    <a:pt x="12130" y="94524"/>
                    <a:pt x="12145" y="94524"/>
                    <a:pt x="12145" y="94524"/>
                  </a:cubicBezTo>
                  <a:cubicBezTo>
                    <a:pt x="12145" y="102380"/>
                    <a:pt x="18361" y="103040"/>
                    <a:pt x="20448" y="103040"/>
                  </a:cubicBezTo>
                  <a:cubicBezTo>
                    <a:pt x="20869" y="103040"/>
                    <a:pt x="21122" y="103013"/>
                    <a:pt x="21122" y="103013"/>
                  </a:cubicBezTo>
                  <a:cubicBezTo>
                    <a:pt x="21122" y="106859"/>
                    <a:pt x="26134" y="109550"/>
                    <a:pt x="29373" y="110728"/>
                  </a:cubicBezTo>
                  <a:cubicBezTo>
                    <a:pt x="32623" y="111907"/>
                    <a:pt x="33278" y="113943"/>
                    <a:pt x="33278" y="113943"/>
                  </a:cubicBezTo>
                  <a:cubicBezTo>
                    <a:pt x="33278" y="113943"/>
                    <a:pt x="33933" y="111919"/>
                    <a:pt x="37172" y="110728"/>
                  </a:cubicBezTo>
                  <a:cubicBezTo>
                    <a:pt x="40422" y="109550"/>
                    <a:pt x="45434" y="106859"/>
                    <a:pt x="45434" y="103013"/>
                  </a:cubicBezTo>
                  <a:cubicBezTo>
                    <a:pt x="45434" y="103013"/>
                    <a:pt x="45683" y="103039"/>
                    <a:pt x="46097" y="103039"/>
                  </a:cubicBezTo>
                  <a:cubicBezTo>
                    <a:pt x="48172" y="103039"/>
                    <a:pt x="54412" y="102385"/>
                    <a:pt x="54412" y="94524"/>
                  </a:cubicBezTo>
                  <a:cubicBezTo>
                    <a:pt x="54412" y="94524"/>
                    <a:pt x="54426" y="94524"/>
                    <a:pt x="54454" y="94524"/>
                  </a:cubicBezTo>
                  <a:cubicBezTo>
                    <a:pt x="54973" y="94524"/>
                    <a:pt x="60079" y="94364"/>
                    <a:pt x="60079" y="88035"/>
                  </a:cubicBezTo>
                  <a:cubicBezTo>
                    <a:pt x="60079" y="88035"/>
                    <a:pt x="66556" y="86868"/>
                    <a:pt x="66556" y="80510"/>
                  </a:cubicBezTo>
                  <a:lnTo>
                    <a:pt x="66556" y="33421"/>
                  </a:lnTo>
                  <a:cubicBezTo>
                    <a:pt x="66556" y="27075"/>
                    <a:pt x="60079" y="25908"/>
                    <a:pt x="60079" y="25908"/>
                  </a:cubicBezTo>
                  <a:cubicBezTo>
                    <a:pt x="60079" y="19580"/>
                    <a:pt x="54973" y="19419"/>
                    <a:pt x="54454" y="19419"/>
                  </a:cubicBezTo>
                  <a:cubicBezTo>
                    <a:pt x="54426" y="19419"/>
                    <a:pt x="54412" y="19420"/>
                    <a:pt x="54412" y="19420"/>
                  </a:cubicBezTo>
                  <a:cubicBezTo>
                    <a:pt x="54412" y="11551"/>
                    <a:pt x="48193" y="10892"/>
                    <a:pt x="46107" y="10892"/>
                  </a:cubicBezTo>
                  <a:cubicBezTo>
                    <a:pt x="45687" y="10892"/>
                    <a:pt x="45434" y="10918"/>
                    <a:pt x="45434" y="10918"/>
                  </a:cubicBezTo>
                  <a:cubicBezTo>
                    <a:pt x="45434" y="7085"/>
                    <a:pt x="40422" y="4394"/>
                    <a:pt x="37183" y="3215"/>
                  </a:cubicBezTo>
                  <a:cubicBezTo>
                    <a:pt x="33933" y="2036"/>
                    <a:pt x="33278" y="0"/>
                    <a:pt x="33278" y="0"/>
                  </a:cubicBezTo>
                  <a:close/>
                </a:path>
              </a:pathLst>
            </a:custGeom>
            <a:gradFill>
              <a:gsLst>
                <a:gs pos="0">
                  <a:srgbClr val="E69138"/>
                </a:gs>
                <a:gs pos="50000">
                  <a:srgbClr val="FFF2CC"/>
                </a:gs>
                <a:gs pos="100000">
                  <a:srgbClr val="E69138"/>
                </a:gs>
              </a:gsLst>
              <a:lin ang="2700006"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4" name="Google Shape;954;p22"/>
          <p:cNvSpPr/>
          <p:nvPr/>
        </p:nvSpPr>
        <p:spPr>
          <a:xfrm rot="5400000">
            <a:off x="10991420" y="5167156"/>
            <a:ext cx="2378816" cy="3379081"/>
          </a:xfrm>
          <a:custGeom>
            <a:avLst/>
            <a:gdLst/>
            <a:ahLst/>
            <a:cxnLst/>
            <a:rect l="l" t="t" r="r" b="b"/>
            <a:pathLst>
              <a:path w="65950" h="112586" extrusionOk="0">
                <a:moveTo>
                  <a:pt x="32969" y="0"/>
                </a:moveTo>
                <a:cubicBezTo>
                  <a:pt x="32517" y="726"/>
                  <a:pt x="31481" y="1976"/>
                  <a:pt x="29171" y="2810"/>
                </a:cubicBezTo>
                <a:cubicBezTo>
                  <a:pt x="25278" y="4227"/>
                  <a:pt x="21111" y="6918"/>
                  <a:pt x="21111" y="10227"/>
                </a:cubicBezTo>
                <a:lnTo>
                  <a:pt x="21111" y="10561"/>
                </a:lnTo>
                <a:lnTo>
                  <a:pt x="20777" y="10525"/>
                </a:lnTo>
                <a:cubicBezTo>
                  <a:pt x="20765" y="10525"/>
                  <a:pt x="20527" y="10501"/>
                  <a:pt x="20134" y="10501"/>
                </a:cubicBezTo>
                <a:cubicBezTo>
                  <a:pt x="19098" y="10501"/>
                  <a:pt x="17098" y="10668"/>
                  <a:pt x="15360" y="11763"/>
                </a:cubicBezTo>
                <a:cubicBezTo>
                  <a:pt x="13217" y="13121"/>
                  <a:pt x="12133" y="15466"/>
                  <a:pt x="12133" y="18729"/>
                </a:cubicBezTo>
                <a:lnTo>
                  <a:pt x="12133" y="19038"/>
                </a:lnTo>
                <a:lnTo>
                  <a:pt x="11824" y="19026"/>
                </a:lnTo>
                <a:lnTo>
                  <a:pt x="11788" y="19026"/>
                </a:lnTo>
                <a:cubicBezTo>
                  <a:pt x="11240" y="19026"/>
                  <a:pt x="6466" y="19193"/>
                  <a:pt x="6466" y="25217"/>
                </a:cubicBezTo>
                <a:lnTo>
                  <a:pt x="6466" y="25467"/>
                </a:lnTo>
                <a:lnTo>
                  <a:pt x="6228" y="25515"/>
                </a:lnTo>
                <a:cubicBezTo>
                  <a:pt x="6216" y="25515"/>
                  <a:pt x="4632" y="25813"/>
                  <a:pt x="3084" y="26860"/>
                </a:cubicBezTo>
                <a:cubicBezTo>
                  <a:pt x="1049" y="28242"/>
                  <a:pt x="1" y="30218"/>
                  <a:pt x="1" y="32730"/>
                </a:cubicBezTo>
                <a:lnTo>
                  <a:pt x="1" y="79843"/>
                </a:lnTo>
                <a:cubicBezTo>
                  <a:pt x="1" y="82355"/>
                  <a:pt x="1025" y="84332"/>
                  <a:pt x="3084" y="85713"/>
                </a:cubicBezTo>
                <a:cubicBezTo>
                  <a:pt x="4632" y="86761"/>
                  <a:pt x="6216" y="87058"/>
                  <a:pt x="6228" y="87058"/>
                </a:cubicBezTo>
                <a:lnTo>
                  <a:pt x="6466" y="87106"/>
                </a:lnTo>
                <a:lnTo>
                  <a:pt x="6466" y="87356"/>
                </a:lnTo>
                <a:cubicBezTo>
                  <a:pt x="6466" y="93369"/>
                  <a:pt x="11240" y="93547"/>
                  <a:pt x="11788" y="93547"/>
                </a:cubicBezTo>
                <a:lnTo>
                  <a:pt x="11824" y="93547"/>
                </a:lnTo>
                <a:lnTo>
                  <a:pt x="12133" y="93535"/>
                </a:lnTo>
                <a:lnTo>
                  <a:pt x="12133" y="93845"/>
                </a:lnTo>
                <a:cubicBezTo>
                  <a:pt x="12133" y="97107"/>
                  <a:pt x="13217" y="99453"/>
                  <a:pt x="15360" y="100810"/>
                </a:cubicBezTo>
                <a:cubicBezTo>
                  <a:pt x="17098" y="101905"/>
                  <a:pt x="19098" y="102072"/>
                  <a:pt x="20134" y="102072"/>
                </a:cubicBezTo>
                <a:cubicBezTo>
                  <a:pt x="20539" y="102072"/>
                  <a:pt x="20777" y="102048"/>
                  <a:pt x="20777" y="102048"/>
                </a:cubicBezTo>
                <a:lnTo>
                  <a:pt x="21111" y="102013"/>
                </a:lnTo>
                <a:lnTo>
                  <a:pt x="21111" y="102346"/>
                </a:lnTo>
                <a:cubicBezTo>
                  <a:pt x="21111" y="105644"/>
                  <a:pt x="25278" y="108359"/>
                  <a:pt x="29171" y="109764"/>
                </a:cubicBezTo>
                <a:cubicBezTo>
                  <a:pt x="31481" y="110597"/>
                  <a:pt x="32517" y="111847"/>
                  <a:pt x="32969" y="112585"/>
                </a:cubicBezTo>
                <a:cubicBezTo>
                  <a:pt x="33410" y="111847"/>
                  <a:pt x="34457" y="110597"/>
                  <a:pt x="36779" y="109775"/>
                </a:cubicBezTo>
                <a:cubicBezTo>
                  <a:pt x="40684" y="108359"/>
                  <a:pt x="44852" y="105668"/>
                  <a:pt x="44852" y="102346"/>
                </a:cubicBezTo>
                <a:lnTo>
                  <a:pt x="44852" y="102013"/>
                </a:lnTo>
                <a:lnTo>
                  <a:pt x="45173" y="102048"/>
                </a:lnTo>
                <a:cubicBezTo>
                  <a:pt x="45185" y="102048"/>
                  <a:pt x="45423" y="102072"/>
                  <a:pt x="45816" y="102072"/>
                </a:cubicBezTo>
                <a:cubicBezTo>
                  <a:pt x="46852" y="102072"/>
                  <a:pt x="48852" y="101917"/>
                  <a:pt x="50590" y="100810"/>
                </a:cubicBezTo>
                <a:cubicBezTo>
                  <a:pt x="52734" y="99453"/>
                  <a:pt x="53817" y="97107"/>
                  <a:pt x="53817" y="93845"/>
                </a:cubicBezTo>
                <a:lnTo>
                  <a:pt x="53817" y="93535"/>
                </a:lnTo>
                <a:lnTo>
                  <a:pt x="54138" y="93547"/>
                </a:lnTo>
                <a:lnTo>
                  <a:pt x="54162" y="93547"/>
                </a:lnTo>
                <a:cubicBezTo>
                  <a:pt x="54412" y="93547"/>
                  <a:pt x="55746" y="93500"/>
                  <a:pt x="57008" y="92714"/>
                </a:cubicBezTo>
                <a:cubicBezTo>
                  <a:pt x="58663" y="91690"/>
                  <a:pt x="59496" y="89880"/>
                  <a:pt x="59496" y="87344"/>
                </a:cubicBezTo>
                <a:lnTo>
                  <a:pt x="59496" y="87082"/>
                </a:lnTo>
                <a:lnTo>
                  <a:pt x="59734" y="87046"/>
                </a:lnTo>
                <a:cubicBezTo>
                  <a:pt x="59746" y="87046"/>
                  <a:pt x="61318" y="86749"/>
                  <a:pt x="62866" y="85701"/>
                </a:cubicBezTo>
                <a:cubicBezTo>
                  <a:pt x="64914" y="84320"/>
                  <a:pt x="65949" y="82343"/>
                  <a:pt x="65949" y="79819"/>
                </a:cubicBezTo>
                <a:lnTo>
                  <a:pt x="65949" y="32730"/>
                </a:lnTo>
                <a:cubicBezTo>
                  <a:pt x="65949" y="30218"/>
                  <a:pt x="64914" y="28242"/>
                  <a:pt x="62854" y="26860"/>
                </a:cubicBezTo>
                <a:cubicBezTo>
                  <a:pt x="61306" y="25813"/>
                  <a:pt x="59723" y="25515"/>
                  <a:pt x="59711" y="25515"/>
                </a:cubicBezTo>
                <a:lnTo>
                  <a:pt x="59472" y="25467"/>
                </a:lnTo>
                <a:lnTo>
                  <a:pt x="59472" y="25217"/>
                </a:lnTo>
                <a:cubicBezTo>
                  <a:pt x="59472" y="19205"/>
                  <a:pt x="54698" y="19026"/>
                  <a:pt x="54150" y="19026"/>
                </a:cubicBezTo>
                <a:lnTo>
                  <a:pt x="54115" y="19026"/>
                </a:lnTo>
                <a:lnTo>
                  <a:pt x="53805" y="19038"/>
                </a:lnTo>
                <a:lnTo>
                  <a:pt x="53805" y="18729"/>
                </a:lnTo>
                <a:cubicBezTo>
                  <a:pt x="53805" y="15466"/>
                  <a:pt x="52722" y="13121"/>
                  <a:pt x="50579" y="11763"/>
                </a:cubicBezTo>
                <a:cubicBezTo>
                  <a:pt x="48828" y="10668"/>
                  <a:pt x="46840" y="10501"/>
                  <a:pt x="45792" y="10501"/>
                </a:cubicBezTo>
                <a:cubicBezTo>
                  <a:pt x="45399" y="10501"/>
                  <a:pt x="45161" y="10525"/>
                  <a:pt x="45161" y="10525"/>
                </a:cubicBezTo>
                <a:lnTo>
                  <a:pt x="44828" y="10561"/>
                </a:lnTo>
                <a:lnTo>
                  <a:pt x="44828" y="10227"/>
                </a:lnTo>
                <a:cubicBezTo>
                  <a:pt x="44828" y="6929"/>
                  <a:pt x="40661" y="4227"/>
                  <a:pt x="36767" y="2810"/>
                </a:cubicBezTo>
                <a:cubicBezTo>
                  <a:pt x="34457" y="1976"/>
                  <a:pt x="33410" y="726"/>
                  <a:pt x="32969"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5" name="Google Shape;955;p22"/>
          <p:cNvSpPr txBox="1">
            <a:spLocks noGrp="1"/>
          </p:cNvSpPr>
          <p:nvPr>
            <p:ph type="subTitle" idx="1"/>
          </p:nvPr>
        </p:nvSpPr>
        <p:spPr>
          <a:xfrm>
            <a:off x="8029600" y="3252800"/>
            <a:ext cx="2911600" cy="16324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956" name="Google Shape;956;p22"/>
          <p:cNvSpPr txBox="1">
            <a:spLocks noGrp="1"/>
          </p:cNvSpPr>
          <p:nvPr>
            <p:ph type="title"/>
          </p:nvPr>
        </p:nvSpPr>
        <p:spPr>
          <a:xfrm>
            <a:off x="8034800" y="1972800"/>
            <a:ext cx="3206400" cy="12800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2507375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957"/>
        <p:cNvGrpSpPr/>
        <p:nvPr/>
      </p:nvGrpSpPr>
      <p:grpSpPr>
        <a:xfrm>
          <a:off x="0" y="0"/>
          <a:ext cx="0" cy="0"/>
          <a:chOff x="0" y="0"/>
          <a:chExt cx="0" cy="0"/>
        </a:xfrm>
      </p:grpSpPr>
      <p:sp>
        <p:nvSpPr>
          <p:cNvPr id="958" name="Google Shape;958;p23"/>
          <p:cNvSpPr txBox="1">
            <a:spLocks noGrp="1"/>
          </p:cNvSpPr>
          <p:nvPr>
            <p:ph type="subTitle" idx="1"/>
          </p:nvPr>
        </p:nvSpPr>
        <p:spPr>
          <a:xfrm>
            <a:off x="2117903" y="3156400"/>
            <a:ext cx="3610800" cy="1426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959" name="Google Shape;959;p23"/>
          <p:cNvSpPr txBox="1">
            <a:spLocks noGrp="1"/>
          </p:cNvSpPr>
          <p:nvPr>
            <p:ph type="title"/>
          </p:nvPr>
        </p:nvSpPr>
        <p:spPr>
          <a:xfrm>
            <a:off x="2117903" y="2302800"/>
            <a:ext cx="3610800" cy="8536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grpSp>
        <p:nvGrpSpPr>
          <p:cNvPr id="960" name="Google Shape;960;p23"/>
          <p:cNvGrpSpPr/>
          <p:nvPr/>
        </p:nvGrpSpPr>
        <p:grpSpPr>
          <a:xfrm>
            <a:off x="8349927" y="20015"/>
            <a:ext cx="3842479" cy="6817816"/>
            <a:chOff x="5138725" y="846375"/>
            <a:chExt cx="2264900" cy="4018675"/>
          </a:xfrm>
        </p:grpSpPr>
        <p:sp>
          <p:nvSpPr>
            <p:cNvPr id="961" name="Google Shape;961;p23"/>
            <p:cNvSpPr/>
            <p:nvPr/>
          </p:nvSpPr>
          <p:spPr>
            <a:xfrm>
              <a:off x="5897750" y="3038600"/>
              <a:ext cx="372100" cy="365250"/>
            </a:xfrm>
            <a:custGeom>
              <a:avLst/>
              <a:gdLst/>
              <a:ahLst/>
              <a:cxnLst/>
              <a:rect l="l" t="t" r="r" b="b"/>
              <a:pathLst>
                <a:path w="14884" h="14610" extrusionOk="0">
                  <a:moveTo>
                    <a:pt x="10026" y="1239"/>
                  </a:moveTo>
                  <a:lnTo>
                    <a:pt x="10680" y="3632"/>
                  </a:lnTo>
                  <a:lnTo>
                    <a:pt x="7918" y="6311"/>
                  </a:lnTo>
                  <a:lnTo>
                    <a:pt x="7918" y="2405"/>
                  </a:lnTo>
                  <a:lnTo>
                    <a:pt x="7930" y="2405"/>
                  </a:lnTo>
                  <a:lnTo>
                    <a:pt x="10026" y="1239"/>
                  </a:lnTo>
                  <a:close/>
                  <a:moveTo>
                    <a:pt x="4870" y="1298"/>
                  </a:moveTo>
                  <a:lnTo>
                    <a:pt x="7085" y="2525"/>
                  </a:lnTo>
                  <a:lnTo>
                    <a:pt x="7085" y="6323"/>
                  </a:lnTo>
                  <a:lnTo>
                    <a:pt x="4239" y="3572"/>
                  </a:lnTo>
                  <a:lnTo>
                    <a:pt x="4870" y="1298"/>
                  </a:lnTo>
                  <a:close/>
                  <a:moveTo>
                    <a:pt x="3727" y="4215"/>
                  </a:moveTo>
                  <a:lnTo>
                    <a:pt x="6501" y="6894"/>
                  </a:lnTo>
                  <a:lnTo>
                    <a:pt x="2477" y="6894"/>
                  </a:lnTo>
                  <a:lnTo>
                    <a:pt x="1263" y="4846"/>
                  </a:lnTo>
                  <a:lnTo>
                    <a:pt x="3727" y="4215"/>
                  </a:lnTo>
                  <a:close/>
                  <a:moveTo>
                    <a:pt x="11371" y="4132"/>
                  </a:moveTo>
                  <a:lnTo>
                    <a:pt x="13705" y="4751"/>
                  </a:lnTo>
                  <a:lnTo>
                    <a:pt x="12431" y="6894"/>
                  </a:lnTo>
                  <a:lnTo>
                    <a:pt x="8513" y="6894"/>
                  </a:lnTo>
                  <a:lnTo>
                    <a:pt x="11371" y="4132"/>
                  </a:lnTo>
                  <a:close/>
                  <a:moveTo>
                    <a:pt x="12550" y="7704"/>
                  </a:moveTo>
                  <a:lnTo>
                    <a:pt x="13764" y="9752"/>
                  </a:lnTo>
                  <a:lnTo>
                    <a:pt x="11299" y="10383"/>
                  </a:lnTo>
                  <a:lnTo>
                    <a:pt x="8525" y="7704"/>
                  </a:lnTo>
                  <a:close/>
                  <a:moveTo>
                    <a:pt x="6501" y="7704"/>
                  </a:moveTo>
                  <a:lnTo>
                    <a:pt x="3644" y="10478"/>
                  </a:lnTo>
                  <a:lnTo>
                    <a:pt x="1310" y="9871"/>
                  </a:lnTo>
                  <a:lnTo>
                    <a:pt x="2584" y="7704"/>
                  </a:lnTo>
                  <a:close/>
                  <a:moveTo>
                    <a:pt x="7930" y="8287"/>
                  </a:moveTo>
                  <a:lnTo>
                    <a:pt x="10776" y="11038"/>
                  </a:lnTo>
                  <a:lnTo>
                    <a:pt x="10145" y="13324"/>
                  </a:lnTo>
                  <a:lnTo>
                    <a:pt x="7930" y="12085"/>
                  </a:lnTo>
                  <a:lnTo>
                    <a:pt x="7930" y="8287"/>
                  </a:lnTo>
                  <a:close/>
                  <a:moveTo>
                    <a:pt x="7097" y="8287"/>
                  </a:moveTo>
                  <a:lnTo>
                    <a:pt x="7097" y="12192"/>
                  </a:lnTo>
                  <a:lnTo>
                    <a:pt x="7085" y="12192"/>
                  </a:lnTo>
                  <a:lnTo>
                    <a:pt x="4989" y="13359"/>
                  </a:lnTo>
                  <a:lnTo>
                    <a:pt x="4334" y="10966"/>
                  </a:lnTo>
                  <a:lnTo>
                    <a:pt x="7097" y="8287"/>
                  </a:lnTo>
                  <a:close/>
                  <a:moveTo>
                    <a:pt x="10585" y="0"/>
                  </a:moveTo>
                  <a:lnTo>
                    <a:pt x="9823" y="417"/>
                  </a:lnTo>
                  <a:lnTo>
                    <a:pt x="7430" y="1751"/>
                  </a:lnTo>
                  <a:lnTo>
                    <a:pt x="5120" y="453"/>
                  </a:lnTo>
                  <a:lnTo>
                    <a:pt x="4358" y="48"/>
                  </a:lnTo>
                  <a:lnTo>
                    <a:pt x="4132" y="858"/>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80" y="14574"/>
                  </a:lnTo>
                  <a:lnTo>
                    <a:pt x="10907" y="13752"/>
                  </a:lnTo>
                  <a:lnTo>
                    <a:pt x="11621" y="11157"/>
                  </a:lnTo>
                  <a:lnTo>
                    <a:pt x="14193" y="10490"/>
                  </a:lnTo>
                  <a:lnTo>
                    <a:pt x="14883" y="10311"/>
                  </a:lnTo>
                  <a:lnTo>
                    <a:pt x="14883" y="10002"/>
                  </a:lnTo>
                  <a:lnTo>
                    <a:pt x="14598" y="9537"/>
                  </a:lnTo>
                  <a:lnTo>
                    <a:pt x="13216" y="7216"/>
                  </a:lnTo>
                  <a:lnTo>
                    <a:pt x="14550" y="4965"/>
                  </a:lnTo>
                  <a:lnTo>
                    <a:pt x="14883" y="4430"/>
                  </a:lnTo>
                  <a:lnTo>
                    <a:pt x="14883" y="4215"/>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2" name="Google Shape;962;p23"/>
            <p:cNvSpPr/>
            <p:nvPr/>
          </p:nvSpPr>
          <p:spPr>
            <a:xfrm>
              <a:off x="5139025" y="1577100"/>
              <a:ext cx="376250" cy="365250"/>
            </a:xfrm>
            <a:custGeom>
              <a:avLst/>
              <a:gdLst/>
              <a:ahLst/>
              <a:cxnLst/>
              <a:rect l="l" t="t" r="r" b="b"/>
              <a:pathLst>
                <a:path w="15050" h="14610" extrusionOk="0">
                  <a:moveTo>
                    <a:pt x="4882" y="1299"/>
                  </a:moveTo>
                  <a:lnTo>
                    <a:pt x="7097" y="2525"/>
                  </a:lnTo>
                  <a:lnTo>
                    <a:pt x="7097" y="6323"/>
                  </a:lnTo>
                  <a:lnTo>
                    <a:pt x="4263" y="3573"/>
                  </a:lnTo>
                  <a:lnTo>
                    <a:pt x="4882" y="1299"/>
                  </a:lnTo>
                  <a:close/>
                  <a:moveTo>
                    <a:pt x="10049" y="1251"/>
                  </a:moveTo>
                  <a:lnTo>
                    <a:pt x="10704" y="3644"/>
                  </a:lnTo>
                  <a:lnTo>
                    <a:pt x="7930" y="6323"/>
                  </a:lnTo>
                  <a:lnTo>
                    <a:pt x="7930" y="2430"/>
                  </a:lnTo>
                  <a:lnTo>
                    <a:pt x="7954" y="2430"/>
                  </a:lnTo>
                  <a:lnTo>
                    <a:pt x="10049" y="1251"/>
                  </a:lnTo>
                  <a:close/>
                  <a:moveTo>
                    <a:pt x="3751" y="4228"/>
                  </a:moveTo>
                  <a:lnTo>
                    <a:pt x="6513" y="6906"/>
                  </a:lnTo>
                  <a:lnTo>
                    <a:pt x="2501" y="6906"/>
                  </a:lnTo>
                  <a:lnTo>
                    <a:pt x="1286" y="4871"/>
                  </a:lnTo>
                  <a:lnTo>
                    <a:pt x="3751" y="4228"/>
                  </a:lnTo>
                  <a:close/>
                  <a:moveTo>
                    <a:pt x="11383" y="4156"/>
                  </a:moveTo>
                  <a:lnTo>
                    <a:pt x="13728" y="4763"/>
                  </a:lnTo>
                  <a:lnTo>
                    <a:pt x="12442" y="6906"/>
                  </a:lnTo>
                  <a:lnTo>
                    <a:pt x="8525" y="6906"/>
                  </a:lnTo>
                  <a:lnTo>
                    <a:pt x="11383" y="4156"/>
                  </a:lnTo>
                  <a:close/>
                  <a:moveTo>
                    <a:pt x="12562" y="7728"/>
                  </a:moveTo>
                  <a:lnTo>
                    <a:pt x="13788" y="9764"/>
                  </a:lnTo>
                  <a:lnTo>
                    <a:pt x="11311" y="10407"/>
                  </a:lnTo>
                  <a:lnTo>
                    <a:pt x="8549" y="7728"/>
                  </a:lnTo>
                  <a:close/>
                  <a:moveTo>
                    <a:pt x="6513" y="7704"/>
                  </a:moveTo>
                  <a:lnTo>
                    <a:pt x="3668" y="10478"/>
                  </a:lnTo>
                  <a:lnTo>
                    <a:pt x="1322" y="9859"/>
                  </a:lnTo>
                  <a:lnTo>
                    <a:pt x="2608" y="7704"/>
                  </a:lnTo>
                  <a:close/>
                  <a:moveTo>
                    <a:pt x="7954" y="8300"/>
                  </a:moveTo>
                  <a:lnTo>
                    <a:pt x="10787" y="11050"/>
                  </a:lnTo>
                  <a:lnTo>
                    <a:pt x="10168" y="13336"/>
                  </a:lnTo>
                  <a:lnTo>
                    <a:pt x="7954" y="12098"/>
                  </a:lnTo>
                  <a:lnTo>
                    <a:pt x="7954" y="8300"/>
                  </a:lnTo>
                  <a:close/>
                  <a:moveTo>
                    <a:pt x="7120" y="8300"/>
                  </a:moveTo>
                  <a:lnTo>
                    <a:pt x="7120" y="12205"/>
                  </a:lnTo>
                  <a:lnTo>
                    <a:pt x="7097" y="12205"/>
                  </a:lnTo>
                  <a:lnTo>
                    <a:pt x="5001" y="13383"/>
                  </a:lnTo>
                  <a:lnTo>
                    <a:pt x="4346" y="10978"/>
                  </a:lnTo>
                  <a:lnTo>
                    <a:pt x="7120" y="8300"/>
                  </a:lnTo>
                  <a:close/>
                  <a:moveTo>
                    <a:pt x="10585" y="1"/>
                  </a:moveTo>
                  <a:lnTo>
                    <a:pt x="9823" y="418"/>
                  </a:lnTo>
                  <a:lnTo>
                    <a:pt x="7430" y="1751"/>
                  </a:lnTo>
                  <a:lnTo>
                    <a:pt x="5120" y="465"/>
                  </a:lnTo>
                  <a:lnTo>
                    <a:pt x="4358" y="49"/>
                  </a:lnTo>
                  <a:lnTo>
                    <a:pt x="4144" y="858"/>
                  </a:lnTo>
                  <a:lnTo>
                    <a:pt x="3429" y="3454"/>
                  </a:lnTo>
                  <a:lnTo>
                    <a:pt x="846" y="4120"/>
                  </a:lnTo>
                  <a:lnTo>
                    <a:pt x="0" y="4347"/>
                  </a:lnTo>
                  <a:lnTo>
                    <a:pt x="429" y="5073"/>
                  </a:lnTo>
                  <a:lnTo>
                    <a:pt x="1822"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7" y="13753"/>
                  </a:lnTo>
                  <a:lnTo>
                    <a:pt x="11621" y="11157"/>
                  </a:lnTo>
                  <a:lnTo>
                    <a:pt x="14205" y="10490"/>
                  </a:lnTo>
                  <a:lnTo>
                    <a:pt x="15050" y="10264"/>
                  </a:lnTo>
                  <a:lnTo>
                    <a:pt x="14621" y="9538"/>
                  </a:lnTo>
                  <a:lnTo>
                    <a:pt x="13228" y="7216"/>
                  </a:lnTo>
                  <a:lnTo>
                    <a:pt x="14574" y="4966"/>
                  </a:lnTo>
                  <a:lnTo>
                    <a:pt x="15002" y="4239"/>
                  </a:lnTo>
                  <a:lnTo>
                    <a:pt x="14157" y="4013"/>
                  </a:lnTo>
                  <a:lnTo>
                    <a:pt x="11490" y="3323"/>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23"/>
            <p:cNvSpPr/>
            <p:nvPr/>
          </p:nvSpPr>
          <p:spPr>
            <a:xfrm>
              <a:off x="5139025" y="1942325"/>
              <a:ext cx="376250" cy="365550"/>
            </a:xfrm>
            <a:custGeom>
              <a:avLst/>
              <a:gdLst/>
              <a:ahLst/>
              <a:cxnLst/>
              <a:rect l="l" t="t" r="r" b="b"/>
              <a:pathLst>
                <a:path w="15050" h="14622" extrusionOk="0">
                  <a:moveTo>
                    <a:pt x="4882" y="1299"/>
                  </a:moveTo>
                  <a:lnTo>
                    <a:pt x="7097" y="2537"/>
                  </a:lnTo>
                  <a:lnTo>
                    <a:pt x="7097" y="6335"/>
                  </a:lnTo>
                  <a:lnTo>
                    <a:pt x="4263" y="3573"/>
                  </a:lnTo>
                  <a:lnTo>
                    <a:pt x="4882" y="1299"/>
                  </a:lnTo>
                  <a:close/>
                  <a:moveTo>
                    <a:pt x="10049" y="1251"/>
                  </a:moveTo>
                  <a:lnTo>
                    <a:pt x="10704" y="3656"/>
                  </a:lnTo>
                  <a:lnTo>
                    <a:pt x="7930" y="6335"/>
                  </a:lnTo>
                  <a:lnTo>
                    <a:pt x="7930" y="2430"/>
                  </a:lnTo>
                  <a:lnTo>
                    <a:pt x="7954" y="2430"/>
                  </a:lnTo>
                  <a:lnTo>
                    <a:pt x="10049" y="1251"/>
                  </a:lnTo>
                  <a:close/>
                  <a:moveTo>
                    <a:pt x="11383" y="4144"/>
                  </a:moveTo>
                  <a:lnTo>
                    <a:pt x="13728" y="4751"/>
                  </a:lnTo>
                  <a:lnTo>
                    <a:pt x="12442" y="6895"/>
                  </a:lnTo>
                  <a:lnTo>
                    <a:pt x="8525" y="6895"/>
                  </a:lnTo>
                  <a:lnTo>
                    <a:pt x="11383" y="4144"/>
                  </a:lnTo>
                  <a:close/>
                  <a:moveTo>
                    <a:pt x="3751" y="4228"/>
                  </a:moveTo>
                  <a:lnTo>
                    <a:pt x="6513" y="6906"/>
                  </a:lnTo>
                  <a:lnTo>
                    <a:pt x="2501" y="6906"/>
                  </a:lnTo>
                  <a:lnTo>
                    <a:pt x="1286" y="4870"/>
                  </a:lnTo>
                  <a:lnTo>
                    <a:pt x="3751" y="4228"/>
                  </a:lnTo>
                  <a:close/>
                  <a:moveTo>
                    <a:pt x="12562" y="7728"/>
                  </a:moveTo>
                  <a:lnTo>
                    <a:pt x="13788" y="9764"/>
                  </a:lnTo>
                  <a:lnTo>
                    <a:pt x="11311" y="10407"/>
                  </a:lnTo>
                  <a:lnTo>
                    <a:pt x="8549" y="7728"/>
                  </a:lnTo>
                  <a:close/>
                  <a:moveTo>
                    <a:pt x="6513" y="7728"/>
                  </a:moveTo>
                  <a:lnTo>
                    <a:pt x="3668" y="10478"/>
                  </a:lnTo>
                  <a:lnTo>
                    <a:pt x="1322" y="9871"/>
                  </a:lnTo>
                  <a:lnTo>
                    <a:pt x="2608" y="7728"/>
                  </a:lnTo>
                  <a:close/>
                  <a:moveTo>
                    <a:pt x="7954" y="8311"/>
                  </a:moveTo>
                  <a:lnTo>
                    <a:pt x="10787" y="11062"/>
                  </a:lnTo>
                  <a:lnTo>
                    <a:pt x="10168" y="13336"/>
                  </a:lnTo>
                  <a:lnTo>
                    <a:pt x="7954" y="12109"/>
                  </a:lnTo>
                  <a:lnTo>
                    <a:pt x="7954" y="8311"/>
                  </a:lnTo>
                  <a:close/>
                  <a:moveTo>
                    <a:pt x="7120" y="8311"/>
                  </a:moveTo>
                  <a:lnTo>
                    <a:pt x="7120" y="12205"/>
                  </a:lnTo>
                  <a:lnTo>
                    <a:pt x="7097" y="12205"/>
                  </a:lnTo>
                  <a:lnTo>
                    <a:pt x="5001" y="13383"/>
                  </a:lnTo>
                  <a:lnTo>
                    <a:pt x="4346" y="10990"/>
                  </a:lnTo>
                  <a:lnTo>
                    <a:pt x="7120" y="8311"/>
                  </a:lnTo>
                  <a:close/>
                  <a:moveTo>
                    <a:pt x="10585" y="1"/>
                  </a:moveTo>
                  <a:lnTo>
                    <a:pt x="9823" y="418"/>
                  </a:lnTo>
                  <a:lnTo>
                    <a:pt x="7430" y="1763"/>
                  </a:lnTo>
                  <a:lnTo>
                    <a:pt x="5120" y="465"/>
                  </a:lnTo>
                  <a:lnTo>
                    <a:pt x="4358" y="48"/>
                  </a:lnTo>
                  <a:lnTo>
                    <a:pt x="4144" y="870"/>
                  </a:lnTo>
                  <a:lnTo>
                    <a:pt x="3429" y="3454"/>
                  </a:lnTo>
                  <a:lnTo>
                    <a:pt x="846" y="4132"/>
                  </a:lnTo>
                  <a:lnTo>
                    <a:pt x="0" y="4347"/>
                  </a:lnTo>
                  <a:lnTo>
                    <a:pt x="429" y="5085"/>
                  </a:lnTo>
                  <a:lnTo>
                    <a:pt x="1822" y="7406"/>
                  </a:lnTo>
                  <a:lnTo>
                    <a:pt x="477"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7" y="13753"/>
                  </a:lnTo>
                  <a:lnTo>
                    <a:pt x="11621" y="11169"/>
                  </a:lnTo>
                  <a:lnTo>
                    <a:pt x="14205" y="10502"/>
                  </a:lnTo>
                  <a:lnTo>
                    <a:pt x="15050" y="10276"/>
                  </a:lnTo>
                  <a:lnTo>
                    <a:pt x="14621" y="9550"/>
                  </a:lnTo>
                  <a:lnTo>
                    <a:pt x="13228" y="7228"/>
                  </a:lnTo>
                  <a:lnTo>
                    <a:pt x="14574" y="4978"/>
                  </a:lnTo>
                  <a:lnTo>
                    <a:pt x="15002" y="4251"/>
                  </a:lnTo>
                  <a:lnTo>
                    <a:pt x="14157" y="4025"/>
                  </a:lnTo>
                  <a:lnTo>
                    <a:pt x="11490" y="3323"/>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4" name="Google Shape;964;p23"/>
            <p:cNvSpPr/>
            <p:nvPr/>
          </p:nvSpPr>
          <p:spPr>
            <a:xfrm>
              <a:off x="5139025" y="1211600"/>
              <a:ext cx="376250" cy="365525"/>
            </a:xfrm>
            <a:custGeom>
              <a:avLst/>
              <a:gdLst/>
              <a:ahLst/>
              <a:cxnLst/>
              <a:rect l="l" t="t" r="r" b="b"/>
              <a:pathLst>
                <a:path w="15050" h="14621" extrusionOk="0">
                  <a:moveTo>
                    <a:pt x="4882" y="1298"/>
                  </a:moveTo>
                  <a:lnTo>
                    <a:pt x="7097" y="2536"/>
                  </a:lnTo>
                  <a:lnTo>
                    <a:pt x="7097" y="6334"/>
                  </a:lnTo>
                  <a:lnTo>
                    <a:pt x="4263" y="3572"/>
                  </a:lnTo>
                  <a:lnTo>
                    <a:pt x="4882" y="1298"/>
                  </a:lnTo>
                  <a:close/>
                  <a:moveTo>
                    <a:pt x="10049" y="1250"/>
                  </a:moveTo>
                  <a:lnTo>
                    <a:pt x="10704" y="3655"/>
                  </a:lnTo>
                  <a:lnTo>
                    <a:pt x="7930" y="6334"/>
                  </a:lnTo>
                  <a:lnTo>
                    <a:pt x="7930" y="2429"/>
                  </a:lnTo>
                  <a:lnTo>
                    <a:pt x="7954" y="2429"/>
                  </a:lnTo>
                  <a:lnTo>
                    <a:pt x="10049" y="1250"/>
                  </a:lnTo>
                  <a:close/>
                  <a:moveTo>
                    <a:pt x="3751" y="4227"/>
                  </a:moveTo>
                  <a:lnTo>
                    <a:pt x="6513" y="6906"/>
                  </a:lnTo>
                  <a:lnTo>
                    <a:pt x="2501" y="6906"/>
                  </a:lnTo>
                  <a:lnTo>
                    <a:pt x="1286" y="4870"/>
                  </a:lnTo>
                  <a:lnTo>
                    <a:pt x="3751" y="4227"/>
                  </a:lnTo>
                  <a:close/>
                  <a:moveTo>
                    <a:pt x="11383" y="4155"/>
                  </a:moveTo>
                  <a:lnTo>
                    <a:pt x="13728" y="4763"/>
                  </a:lnTo>
                  <a:lnTo>
                    <a:pt x="12442" y="6906"/>
                  </a:lnTo>
                  <a:lnTo>
                    <a:pt x="8525" y="6906"/>
                  </a:lnTo>
                  <a:lnTo>
                    <a:pt x="11383" y="4155"/>
                  </a:lnTo>
                  <a:close/>
                  <a:moveTo>
                    <a:pt x="12562" y="7727"/>
                  </a:moveTo>
                  <a:lnTo>
                    <a:pt x="13788" y="9763"/>
                  </a:lnTo>
                  <a:lnTo>
                    <a:pt x="11311" y="10406"/>
                  </a:lnTo>
                  <a:lnTo>
                    <a:pt x="8549" y="7727"/>
                  </a:lnTo>
                  <a:close/>
                  <a:moveTo>
                    <a:pt x="6513" y="7739"/>
                  </a:moveTo>
                  <a:lnTo>
                    <a:pt x="3668" y="10501"/>
                  </a:lnTo>
                  <a:lnTo>
                    <a:pt x="1322" y="9882"/>
                  </a:lnTo>
                  <a:lnTo>
                    <a:pt x="2608" y="7739"/>
                  </a:lnTo>
                  <a:close/>
                  <a:moveTo>
                    <a:pt x="7954" y="8311"/>
                  </a:moveTo>
                  <a:lnTo>
                    <a:pt x="10787" y="11061"/>
                  </a:lnTo>
                  <a:lnTo>
                    <a:pt x="10168" y="13335"/>
                  </a:lnTo>
                  <a:lnTo>
                    <a:pt x="7954" y="12097"/>
                  </a:lnTo>
                  <a:lnTo>
                    <a:pt x="7954" y="8311"/>
                  </a:lnTo>
                  <a:close/>
                  <a:moveTo>
                    <a:pt x="7120" y="8311"/>
                  </a:moveTo>
                  <a:lnTo>
                    <a:pt x="7120" y="12204"/>
                  </a:lnTo>
                  <a:lnTo>
                    <a:pt x="7097" y="12204"/>
                  </a:lnTo>
                  <a:lnTo>
                    <a:pt x="5001" y="13383"/>
                  </a:lnTo>
                  <a:lnTo>
                    <a:pt x="4346" y="10989"/>
                  </a:lnTo>
                  <a:lnTo>
                    <a:pt x="7120" y="8311"/>
                  </a:lnTo>
                  <a:close/>
                  <a:moveTo>
                    <a:pt x="10585" y="0"/>
                  </a:moveTo>
                  <a:lnTo>
                    <a:pt x="9823" y="417"/>
                  </a:lnTo>
                  <a:lnTo>
                    <a:pt x="7430" y="1762"/>
                  </a:lnTo>
                  <a:lnTo>
                    <a:pt x="5120" y="464"/>
                  </a:lnTo>
                  <a:lnTo>
                    <a:pt x="4358" y="48"/>
                  </a:lnTo>
                  <a:lnTo>
                    <a:pt x="4144" y="869"/>
                  </a:lnTo>
                  <a:lnTo>
                    <a:pt x="3429" y="3453"/>
                  </a:lnTo>
                  <a:lnTo>
                    <a:pt x="846" y="4120"/>
                  </a:lnTo>
                  <a:lnTo>
                    <a:pt x="0" y="4346"/>
                  </a:lnTo>
                  <a:lnTo>
                    <a:pt x="429" y="5072"/>
                  </a:lnTo>
                  <a:lnTo>
                    <a:pt x="1822" y="7394"/>
                  </a:lnTo>
                  <a:lnTo>
                    <a:pt x="477"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7" y="13752"/>
                  </a:lnTo>
                  <a:lnTo>
                    <a:pt x="11621" y="11168"/>
                  </a:lnTo>
                  <a:lnTo>
                    <a:pt x="14205" y="10489"/>
                  </a:lnTo>
                  <a:lnTo>
                    <a:pt x="15050" y="10275"/>
                  </a:lnTo>
                  <a:lnTo>
                    <a:pt x="14621" y="9537"/>
                  </a:lnTo>
                  <a:lnTo>
                    <a:pt x="13228" y="7227"/>
                  </a:lnTo>
                  <a:lnTo>
                    <a:pt x="14574"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5" name="Google Shape;965;p23"/>
            <p:cNvSpPr/>
            <p:nvPr/>
          </p:nvSpPr>
          <p:spPr>
            <a:xfrm>
              <a:off x="5139325" y="2307850"/>
              <a:ext cx="376250" cy="365250"/>
            </a:xfrm>
            <a:custGeom>
              <a:avLst/>
              <a:gdLst/>
              <a:ahLst/>
              <a:cxnLst/>
              <a:rect l="l" t="t" r="r" b="b"/>
              <a:pathLst>
                <a:path w="15050" h="14610" extrusionOk="0">
                  <a:moveTo>
                    <a:pt x="4870" y="1298"/>
                  </a:moveTo>
                  <a:lnTo>
                    <a:pt x="7085" y="2525"/>
                  </a:lnTo>
                  <a:lnTo>
                    <a:pt x="7085" y="6323"/>
                  </a:lnTo>
                  <a:lnTo>
                    <a:pt x="4251" y="3573"/>
                  </a:lnTo>
                  <a:lnTo>
                    <a:pt x="4870" y="1298"/>
                  </a:lnTo>
                  <a:close/>
                  <a:moveTo>
                    <a:pt x="10037" y="1251"/>
                  </a:moveTo>
                  <a:lnTo>
                    <a:pt x="10704" y="3644"/>
                  </a:lnTo>
                  <a:lnTo>
                    <a:pt x="7942" y="6323"/>
                  </a:lnTo>
                  <a:lnTo>
                    <a:pt x="7942" y="2430"/>
                  </a:lnTo>
                  <a:lnTo>
                    <a:pt x="10037" y="1251"/>
                  </a:lnTo>
                  <a:close/>
                  <a:moveTo>
                    <a:pt x="11371" y="4132"/>
                  </a:moveTo>
                  <a:lnTo>
                    <a:pt x="13716" y="4751"/>
                  </a:lnTo>
                  <a:lnTo>
                    <a:pt x="12430" y="6894"/>
                  </a:lnTo>
                  <a:lnTo>
                    <a:pt x="8513" y="6894"/>
                  </a:lnTo>
                  <a:lnTo>
                    <a:pt x="11371" y="4132"/>
                  </a:lnTo>
                  <a:close/>
                  <a:moveTo>
                    <a:pt x="3739" y="4227"/>
                  </a:moveTo>
                  <a:lnTo>
                    <a:pt x="6501" y="6906"/>
                  </a:lnTo>
                  <a:lnTo>
                    <a:pt x="2489" y="6906"/>
                  </a:lnTo>
                  <a:lnTo>
                    <a:pt x="1274" y="4870"/>
                  </a:lnTo>
                  <a:lnTo>
                    <a:pt x="3739" y="4227"/>
                  </a:lnTo>
                  <a:close/>
                  <a:moveTo>
                    <a:pt x="12550" y="7728"/>
                  </a:moveTo>
                  <a:lnTo>
                    <a:pt x="13752" y="9764"/>
                  </a:lnTo>
                  <a:lnTo>
                    <a:pt x="11299" y="10407"/>
                  </a:lnTo>
                  <a:lnTo>
                    <a:pt x="8537" y="7728"/>
                  </a:lnTo>
                  <a:close/>
                  <a:moveTo>
                    <a:pt x="6501" y="7728"/>
                  </a:moveTo>
                  <a:lnTo>
                    <a:pt x="3656" y="10478"/>
                  </a:lnTo>
                  <a:lnTo>
                    <a:pt x="1310" y="9871"/>
                  </a:lnTo>
                  <a:lnTo>
                    <a:pt x="2596" y="7728"/>
                  </a:lnTo>
                  <a:close/>
                  <a:moveTo>
                    <a:pt x="7942" y="8299"/>
                  </a:moveTo>
                  <a:lnTo>
                    <a:pt x="10775" y="11062"/>
                  </a:lnTo>
                  <a:lnTo>
                    <a:pt x="10156" y="13336"/>
                  </a:lnTo>
                  <a:lnTo>
                    <a:pt x="7942" y="12097"/>
                  </a:lnTo>
                  <a:lnTo>
                    <a:pt x="7942" y="8299"/>
                  </a:lnTo>
                  <a:close/>
                  <a:moveTo>
                    <a:pt x="7108" y="8299"/>
                  </a:moveTo>
                  <a:lnTo>
                    <a:pt x="7108" y="12205"/>
                  </a:lnTo>
                  <a:lnTo>
                    <a:pt x="7085" y="12205"/>
                  </a:lnTo>
                  <a:lnTo>
                    <a:pt x="4989" y="13383"/>
                  </a:lnTo>
                  <a:lnTo>
                    <a:pt x="4334" y="10978"/>
                  </a:lnTo>
                  <a:lnTo>
                    <a:pt x="7108" y="8299"/>
                  </a:lnTo>
                  <a:close/>
                  <a:moveTo>
                    <a:pt x="10573" y="1"/>
                  </a:moveTo>
                  <a:lnTo>
                    <a:pt x="9811" y="417"/>
                  </a:lnTo>
                  <a:lnTo>
                    <a:pt x="7418" y="1751"/>
                  </a:lnTo>
                  <a:lnTo>
                    <a:pt x="5108" y="465"/>
                  </a:lnTo>
                  <a:lnTo>
                    <a:pt x="4346" y="48"/>
                  </a:lnTo>
                  <a:lnTo>
                    <a:pt x="4132" y="858"/>
                  </a:lnTo>
                  <a:lnTo>
                    <a:pt x="3417" y="3453"/>
                  </a:lnTo>
                  <a:lnTo>
                    <a:pt x="834" y="4120"/>
                  </a:lnTo>
                  <a:lnTo>
                    <a:pt x="0" y="4346"/>
                  </a:lnTo>
                  <a:lnTo>
                    <a:pt x="441" y="5073"/>
                  </a:lnTo>
                  <a:lnTo>
                    <a:pt x="1822" y="7394"/>
                  </a:lnTo>
                  <a:lnTo>
                    <a:pt x="477" y="9645"/>
                  </a:lnTo>
                  <a:lnTo>
                    <a:pt x="48" y="10371"/>
                  </a:lnTo>
                  <a:lnTo>
                    <a:pt x="893" y="10597"/>
                  </a:lnTo>
                  <a:lnTo>
                    <a:pt x="3560" y="11300"/>
                  </a:lnTo>
                  <a:lnTo>
                    <a:pt x="4251" y="13800"/>
                  </a:lnTo>
                  <a:lnTo>
                    <a:pt x="4465" y="14610"/>
                  </a:lnTo>
                  <a:lnTo>
                    <a:pt x="5227" y="14193"/>
                  </a:lnTo>
                  <a:lnTo>
                    <a:pt x="7620" y="12859"/>
                  </a:lnTo>
                  <a:lnTo>
                    <a:pt x="9930" y="14145"/>
                  </a:lnTo>
                  <a:lnTo>
                    <a:pt x="10692" y="14574"/>
                  </a:lnTo>
                  <a:lnTo>
                    <a:pt x="10918" y="13752"/>
                  </a:lnTo>
                  <a:lnTo>
                    <a:pt x="11633" y="11157"/>
                  </a:lnTo>
                  <a:lnTo>
                    <a:pt x="14204" y="10490"/>
                  </a:lnTo>
                  <a:lnTo>
                    <a:pt x="15050" y="10264"/>
                  </a:lnTo>
                  <a:lnTo>
                    <a:pt x="14621" y="9538"/>
                  </a:lnTo>
                  <a:lnTo>
                    <a:pt x="13216" y="7216"/>
                  </a:lnTo>
                  <a:lnTo>
                    <a:pt x="14562" y="4966"/>
                  </a:lnTo>
                  <a:lnTo>
                    <a:pt x="14990" y="4239"/>
                  </a:lnTo>
                  <a:lnTo>
                    <a:pt x="14145" y="4013"/>
                  </a:lnTo>
                  <a:lnTo>
                    <a:pt x="11478" y="3322"/>
                  </a:lnTo>
                  <a:lnTo>
                    <a:pt x="10799" y="822"/>
                  </a:lnTo>
                  <a:lnTo>
                    <a:pt x="10573"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6" name="Google Shape;966;p23"/>
            <p:cNvSpPr/>
            <p:nvPr/>
          </p:nvSpPr>
          <p:spPr>
            <a:xfrm>
              <a:off x="5139025" y="4134575"/>
              <a:ext cx="376250" cy="365525"/>
            </a:xfrm>
            <a:custGeom>
              <a:avLst/>
              <a:gdLst/>
              <a:ahLst/>
              <a:cxnLst/>
              <a:rect l="l" t="t" r="r" b="b"/>
              <a:pathLst>
                <a:path w="15050" h="14621" extrusionOk="0">
                  <a:moveTo>
                    <a:pt x="4882" y="1286"/>
                  </a:moveTo>
                  <a:lnTo>
                    <a:pt x="7097" y="2512"/>
                  </a:lnTo>
                  <a:lnTo>
                    <a:pt x="7097" y="6310"/>
                  </a:lnTo>
                  <a:lnTo>
                    <a:pt x="4263" y="3560"/>
                  </a:lnTo>
                  <a:lnTo>
                    <a:pt x="4882" y="1286"/>
                  </a:lnTo>
                  <a:close/>
                  <a:moveTo>
                    <a:pt x="10049" y="1238"/>
                  </a:moveTo>
                  <a:lnTo>
                    <a:pt x="10704" y="3632"/>
                  </a:lnTo>
                  <a:lnTo>
                    <a:pt x="7930" y="6310"/>
                  </a:lnTo>
                  <a:lnTo>
                    <a:pt x="7930" y="2417"/>
                  </a:lnTo>
                  <a:lnTo>
                    <a:pt x="7954" y="2417"/>
                  </a:lnTo>
                  <a:lnTo>
                    <a:pt x="10049" y="1238"/>
                  </a:lnTo>
                  <a:close/>
                  <a:moveTo>
                    <a:pt x="11383" y="4132"/>
                  </a:moveTo>
                  <a:lnTo>
                    <a:pt x="13728" y="4739"/>
                  </a:lnTo>
                  <a:lnTo>
                    <a:pt x="12442" y="6882"/>
                  </a:lnTo>
                  <a:lnTo>
                    <a:pt x="8525" y="6882"/>
                  </a:lnTo>
                  <a:lnTo>
                    <a:pt x="11383" y="4132"/>
                  </a:lnTo>
                  <a:close/>
                  <a:moveTo>
                    <a:pt x="3751" y="4215"/>
                  </a:moveTo>
                  <a:lnTo>
                    <a:pt x="6525" y="6894"/>
                  </a:lnTo>
                  <a:lnTo>
                    <a:pt x="2501" y="6894"/>
                  </a:lnTo>
                  <a:lnTo>
                    <a:pt x="1298" y="4858"/>
                  </a:lnTo>
                  <a:lnTo>
                    <a:pt x="3751" y="4215"/>
                  </a:lnTo>
                  <a:close/>
                  <a:moveTo>
                    <a:pt x="12550" y="7715"/>
                  </a:moveTo>
                  <a:lnTo>
                    <a:pt x="13764" y="9751"/>
                  </a:lnTo>
                  <a:lnTo>
                    <a:pt x="11299" y="10394"/>
                  </a:lnTo>
                  <a:lnTo>
                    <a:pt x="8525" y="7715"/>
                  </a:lnTo>
                  <a:close/>
                  <a:moveTo>
                    <a:pt x="6513" y="7715"/>
                  </a:moveTo>
                  <a:lnTo>
                    <a:pt x="3668" y="10466"/>
                  </a:lnTo>
                  <a:lnTo>
                    <a:pt x="1322" y="9859"/>
                  </a:lnTo>
                  <a:lnTo>
                    <a:pt x="2608" y="7715"/>
                  </a:lnTo>
                  <a:close/>
                  <a:moveTo>
                    <a:pt x="7954" y="8299"/>
                  </a:moveTo>
                  <a:lnTo>
                    <a:pt x="10787" y="11049"/>
                  </a:lnTo>
                  <a:lnTo>
                    <a:pt x="10168" y="13323"/>
                  </a:lnTo>
                  <a:lnTo>
                    <a:pt x="7942" y="12085"/>
                  </a:lnTo>
                  <a:lnTo>
                    <a:pt x="7942" y="8299"/>
                  </a:lnTo>
                  <a:close/>
                  <a:moveTo>
                    <a:pt x="7097" y="8299"/>
                  </a:moveTo>
                  <a:lnTo>
                    <a:pt x="7097" y="12192"/>
                  </a:lnTo>
                  <a:lnTo>
                    <a:pt x="5001" y="13371"/>
                  </a:lnTo>
                  <a:lnTo>
                    <a:pt x="4334" y="10978"/>
                  </a:lnTo>
                  <a:lnTo>
                    <a:pt x="7097" y="8299"/>
                  </a:lnTo>
                  <a:close/>
                  <a:moveTo>
                    <a:pt x="10585" y="0"/>
                  </a:moveTo>
                  <a:lnTo>
                    <a:pt x="9823" y="417"/>
                  </a:lnTo>
                  <a:lnTo>
                    <a:pt x="7430" y="1762"/>
                  </a:lnTo>
                  <a:lnTo>
                    <a:pt x="5120" y="465"/>
                  </a:lnTo>
                  <a:lnTo>
                    <a:pt x="4358" y="48"/>
                  </a:lnTo>
                  <a:lnTo>
                    <a:pt x="4144" y="869"/>
                  </a:lnTo>
                  <a:lnTo>
                    <a:pt x="3429" y="3453"/>
                  </a:lnTo>
                  <a:lnTo>
                    <a:pt x="846" y="4132"/>
                  </a:lnTo>
                  <a:lnTo>
                    <a:pt x="0" y="4346"/>
                  </a:lnTo>
                  <a:lnTo>
                    <a:pt x="429" y="5084"/>
                  </a:lnTo>
                  <a:lnTo>
                    <a:pt x="1822" y="7406"/>
                  </a:lnTo>
                  <a:lnTo>
                    <a:pt x="477"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501"/>
                  </a:lnTo>
                  <a:lnTo>
                    <a:pt x="15050" y="10275"/>
                  </a:lnTo>
                  <a:lnTo>
                    <a:pt x="14609" y="9549"/>
                  </a:lnTo>
                  <a:lnTo>
                    <a:pt x="13228" y="7227"/>
                  </a:lnTo>
                  <a:lnTo>
                    <a:pt x="14574" y="4977"/>
                  </a:lnTo>
                  <a:lnTo>
                    <a:pt x="15002" y="4251"/>
                  </a:lnTo>
                  <a:lnTo>
                    <a:pt x="14157" y="4024"/>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7" name="Google Shape;967;p23"/>
            <p:cNvSpPr/>
            <p:nvPr/>
          </p:nvSpPr>
          <p:spPr>
            <a:xfrm>
              <a:off x="5139025" y="3403825"/>
              <a:ext cx="376250" cy="365550"/>
            </a:xfrm>
            <a:custGeom>
              <a:avLst/>
              <a:gdLst/>
              <a:ahLst/>
              <a:cxnLst/>
              <a:rect l="l" t="t" r="r" b="b"/>
              <a:pathLst>
                <a:path w="15050" h="14622" extrusionOk="0">
                  <a:moveTo>
                    <a:pt x="4882" y="1286"/>
                  </a:moveTo>
                  <a:lnTo>
                    <a:pt x="7097" y="2525"/>
                  </a:lnTo>
                  <a:lnTo>
                    <a:pt x="7097" y="6311"/>
                  </a:lnTo>
                  <a:lnTo>
                    <a:pt x="4263" y="3560"/>
                  </a:lnTo>
                  <a:lnTo>
                    <a:pt x="4882" y="1286"/>
                  </a:lnTo>
                  <a:close/>
                  <a:moveTo>
                    <a:pt x="10049" y="1239"/>
                  </a:moveTo>
                  <a:lnTo>
                    <a:pt x="10716" y="3632"/>
                  </a:lnTo>
                  <a:lnTo>
                    <a:pt x="7954" y="6311"/>
                  </a:lnTo>
                  <a:lnTo>
                    <a:pt x="7954" y="2417"/>
                  </a:lnTo>
                  <a:lnTo>
                    <a:pt x="10049" y="1239"/>
                  </a:lnTo>
                  <a:close/>
                  <a:moveTo>
                    <a:pt x="3751" y="4215"/>
                  </a:moveTo>
                  <a:lnTo>
                    <a:pt x="6525" y="6894"/>
                  </a:lnTo>
                  <a:lnTo>
                    <a:pt x="2501" y="6894"/>
                  </a:lnTo>
                  <a:lnTo>
                    <a:pt x="1286" y="4858"/>
                  </a:lnTo>
                  <a:lnTo>
                    <a:pt x="3751" y="4215"/>
                  </a:lnTo>
                  <a:close/>
                  <a:moveTo>
                    <a:pt x="11383" y="4144"/>
                  </a:moveTo>
                  <a:lnTo>
                    <a:pt x="13728" y="4751"/>
                  </a:lnTo>
                  <a:lnTo>
                    <a:pt x="12442" y="6894"/>
                  </a:lnTo>
                  <a:lnTo>
                    <a:pt x="8525" y="6894"/>
                  </a:lnTo>
                  <a:lnTo>
                    <a:pt x="11383" y="4144"/>
                  </a:lnTo>
                  <a:close/>
                  <a:moveTo>
                    <a:pt x="12550" y="7716"/>
                  </a:moveTo>
                  <a:lnTo>
                    <a:pt x="13764" y="9752"/>
                  </a:lnTo>
                  <a:lnTo>
                    <a:pt x="11299" y="10395"/>
                  </a:lnTo>
                  <a:lnTo>
                    <a:pt x="8525" y="7716"/>
                  </a:lnTo>
                  <a:close/>
                  <a:moveTo>
                    <a:pt x="6501" y="7728"/>
                  </a:moveTo>
                  <a:lnTo>
                    <a:pt x="3668" y="10478"/>
                  </a:lnTo>
                  <a:lnTo>
                    <a:pt x="1310" y="9871"/>
                  </a:lnTo>
                  <a:lnTo>
                    <a:pt x="2596" y="7728"/>
                  </a:lnTo>
                  <a:close/>
                  <a:moveTo>
                    <a:pt x="7954" y="8299"/>
                  </a:moveTo>
                  <a:lnTo>
                    <a:pt x="10787" y="11049"/>
                  </a:lnTo>
                  <a:lnTo>
                    <a:pt x="10168" y="13323"/>
                  </a:lnTo>
                  <a:lnTo>
                    <a:pt x="7942" y="12085"/>
                  </a:lnTo>
                  <a:lnTo>
                    <a:pt x="7942" y="8299"/>
                  </a:lnTo>
                  <a:close/>
                  <a:moveTo>
                    <a:pt x="7120" y="8299"/>
                  </a:moveTo>
                  <a:lnTo>
                    <a:pt x="7120" y="12192"/>
                  </a:lnTo>
                  <a:lnTo>
                    <a:pt x="7097" y="12192"/>
                  </a:lnTo>
                  <a:lnTo>
                    <a:pt x="5001" y="13371"/>
                  </a:lnTo>
                  <a:lnTo>
                    <a:pt x="4346" y="10978"/>
                  </a:lnTo>
                  <a:lnTo>
                    <a:pt x="7120" y="8299"/>
                  </a:lnTo>
                  <a:close/>
                  <a:moveTo>
                    <a:pt x="10585" y="0"/>
                  </a:moveTo>
                  <a:lnTo>
                    <a:pt x="9823" y="417"/>
                  </a:lnTo>
                  <a:lnTo>
                    <a:pt x="7430" y="1763"/>
                  </a:lnTo>
                  <a:lnTo>
                    <a:pt x="5120" y="465"/>
                  </a:lnTo>
                  <a:lnTo>
                    <a:pt x="4358" y="48"/>
                  </a:lnTo>
                  <a:lnTo>
                    <a:pt x="4132" y="870"/>
                  </a:lnTo>
                  <a:lnTo>
                    <a:pt x="3418" y="3453"/>
                  </a:lnTo>
                  <a:lnTo>
                    <a:pt x="846" y="4132"/>
                  </a:lnTo>
                  <a:lnTo>
                    <a:pt x="0" y="4346"/>
                  </a:lnTo>
                  <a:lnTo>
                    <a:pt x="429" y="5084"/>
                  </a:lnTo>
                  <a:lnTo>
                    <a:pt x="1822" y="7406"/>
                  </a:lnTo>
                  <a:lnTo>
                    <a:pt x="477"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7" y="13752"/>
                  </a:lnTo>
                  <a:lnTo>
                    <a:pt x="11621" y="11168"/>
                  </a:lnTo>
                  <a:lnTo>
                    <a:pt x="14193" y="10502"/>
                  </a:lnTo>
                  <a:lnTo>
                    <a:pt x="15050" y="10275"/>
                  </a:lnTo>
                  <a:lnTo>
                    <a:pt x="14609" y="9549"/>
                  </a:lnTo>
                  <a:lnTo>
                    <a:pt x="13228" y="7227"/>
                  </a:lnTo>
                  <a:lnTo>
                    <a:pt x="14574" y="4977"/>
                  </a:lnTo>
                  <a:lnTo>
                    <a:pt x="15002" y="4251"/>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8" name="Google Shape;968;p23"/>
            <p:cNvSpPr/>
            <p:nvPr/>
          </p:nvSpPr>
          <p:spPr>
            <a:xfrm>
              <a:off x="5139025" y="3769350"/>
              <a:ext cx="376250" cy="365250"/>
            </a:xfrm>
            <a:custGeom>
              <a:avLst/>
              <a:gdLst/>
              <a:ahLst/>
              <a:cxnLst/>
              <a:rect l="l" t="t" r="r" b="b"/>
              <a:pathLst>
                <a:path w="15050" h="14610" extrusionOk="0">
                  <a:moveTo>
                    <a:pt x="4882" y="1274"/>
                  </a:moveTo>
                  <a:lnTo>
                    <a:pt x="7097" y="2512"/>
                  </a:lnTo>
                  <a:lnTo>
                    <a:pt x="7097" y="6311"/>
                  </a:lnTo>
                  <a:lnTo>
                    <a:pt x="4263" y="3560"/>
                  </a:lnTo>
                  <a:lnTo>
                    <a:pt x="4882" y="1274"/>
                  </a:lnTo>
                  <a:close/>
                  <a:moveTo>
                    <a:pt x="10049" y="1238"/>
                  </a:moveTo>
                  <a:lnTo>
                    <a:pt x="10704" y="3632"/>
                  </a:lnTo>
                  <a:lnTo>
                    <a:pt x="7930" y="6311"/>
                  </a:lnTo>
                  <a:lnTo>
                    <a:pt x="7930" y="2405"/>
                  </a:lnTo>
                  <a:lnTo>
                    <a:pt x="7954" y="2405"/>
                  </a:lnTo>
                  <a:lnTo>
                    <a:pt x="10049" y="1238"/>
                  </a:lnTo>
                  <a:close/>
                  <a:moveTo>
                    <a:pt x="3751" y="4215"/>
                  </a:moveTo>
                  <a:lnTo>
                    <a:pt x="6525" y="6894"/>
                  </a:lnTo>
                  <a:lnTo>
                    <a:pt x="2501" y="6894"/>
                  </a:lnTo>
                  <a:lnTo>
                    <a:pt x="1286" y="4846"/>
                  </a:lnTo>
                  <a:lnTo>
                    <a:pt x="3751" y="4215"/>
                  </a:lnTo>
                  <a:close/>
                  <a:moveTo>
                    <a:pt x="11383" y="4132"/>
                  </a:moveTo>
                  <a:lnTo>
                    <a:pt x="13740" y="4751"/>
                  </a:lnTo>
                  <a:lnTo>
                    <a:pt x="12454" y="6894"/>
                  </a:lnTo>
                  <a:lnTo>
                    <a:pt x="8549" y="6894"/>
                  </a:lnTo>
                  <a:lnTo>
                    <a:pt x="11383" y="4132"/>
                  </a:lnTo>
                  <a:close/>
                  <a:moveTo>
                    <a:pt x="12550" y="7704"/>
                  </a:moveTo>
                  <a:lnTo>
                    <a:pt x="13764" y="9751"/>
                  </a:lnTo>
                  <a:lnTo>
                    <a:pt x="11299" y="10382"/>
                  </a:lnTo>
                  <a:lnTo>
                    <a:pt x="8525" y="7704"/>
                  </a:lnTo>
                  <a:close/>
                  <a:moveTo>
                    <a:pt x="6513" y="7704"/>
                  </a:moveTo>
                  <a:lnTo>
                    <a:pt x="3668" y="10466"/>
                  </a:lnTo>
                  <a:lnTo>
                    <a:pt x="1322" y="9847"/>
                  </a:lnTo>
                  <a:lnTo>
                    <a:pt x="2608" y="7704"/>
                  </a:lnTo>
                  <a:close/>
                  <a:moveTo>
                    <a:pt x="7954" y="8287"/>
                  </a:moveTo>
                  <a:lnTo>
                    <a:pt x="10787" y="11037"/>
                  </a:lnTo>
                  <a:lnTo>
                    <a:pt x="10168" y="13323"/>
                  </a:lnTo>
                  <a:lnTo>
                    <a:pt x="7942" y="12085"/>
                  </a:lnTo>
                  <a:lnTo>
                    <a:pt x="7942"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7" y="13752"/>
                  </a:lnTo>
                  <a:lnTo>
                    <a:pt x="11621" y="11156"/>
                  </a:lnTo>
                  <a:lnTo>
                    <a:pt x="14193" y="10490"/>
                  </a:lnTo>
                  <a:lnTo>
                    <a:pt x="15050" y="10263"/>
                  </a:lnTo>
                  <a:lnTo>
                    <a:pt x="14609" y="9537"/>
                  </a:lnTo>
                  <a:lnTo>
                    <a:pt x="13228" y="7215"/>
                  </a:lnTo>
                  <a:lnTo>
                    <a:pt x="14574" y="4965"/>
                  </a:lnTo>
                  <a:lnTo>
                    <a:pt x="15002" y="4239"/>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9" name="Google Shape;969;p23"/>
            <p:cNvSpPr/>
            <p:nvPr/>
          </p:nvSpPr>
          <p:spPr>
            <a:xfrm>
              <a:off x="5518225" y="3038600"/>
              <a:ext cx="376275" cy="365250"/>
            </a:xfrm>
            <a:custGeom>
              <a:avLst/>
              <a:gdLst/>
              <a:ahLst/>
              <a:cxnLst/>
              <a:rect l="l" t="t" r="r" b="b"/>
              <a:pathLst>
                <a:path w="15051" h="14610" extrusionOk="0">
                  <a:moveTo>
                    <a:pt x="10050" y="1239"/>
                  </a:moveTo>
                  <a:lnTo>
                    <a:pt x="10705" y="3632"/>
                  </a:lnTo>
                  <a:lnTo>
                    <a:pt x="7931" y="6311"/>
                  </a:lnTo>
                  <a:lnTo>
                    <a:pt x="7931" y="2405"/>
                  </a:lnTo>
                  <a:lnTo>
                    <a:pt x="7942" y="2405"/>
                  </a:lnTo>
                  <a:lnTo>
                    <a:pt x="10050" y="1239"/>
                  </a:lnTo>
                  <a:close/>
                  <a:moveTo>
                    <a:pt x="4883" y="1298"/>
                  </a:moveTo>
                  <a:lnTo>
                    <a:pt x="7097" y="2525"/>
                  </a:lnTo>
                  <a:lnTo>
                    <a:pt x="7097" y="6323"/>
                  </a:lnTo>
                  <a:lnTo>
                    <a:pt x="4252" y="3572"/>
                  </a:lnTo>
                  <a:lnTo>
                    <a:pt x="4883" y="1298"/>
                  </a:lnTo>
                  <a:close/>
                  <a:moveTo>
                    <a:pt x="3751" y="4215"/>
                  </a:moveTo>
                  <a:lnTo>
                    <a:pt x="6514"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7" y="9752"/>
                  </a:lnTo>
                  <a:lnTo>
                    <a:pt x="11312" y="10383"/>
                  </a:lnTo>
                  <a:lnTo>
                    <a:pt x="8538" y="7704"/>
                  </a:lnTo>
                  <a:close/>
                  <a:moveTo>
                    <a:pt x="6514" y="7704"/>
                  </a:moveTo>
                  <a:lnTo>
                    <a:pt x="3656" y="10478"/>
                  </a:lnTo>
                  <a:lnTo>
                    <a:pt x="1323" y="9871"/>
                  </a:lnTo>
                  <a:lnTo>
                    <a:pt x="2608" y="7704"/>
                  </a:lnTo>
                  <a:close/>
                  <a:moveTo>
                    <a:pt x="7942" y="8287"/>
                  </a:moveTo>
                  <a:lnTo>
                    <a:pt x="10788" y="11038"/>
                  </a:lnTo>
                  <a:lnTo>
                    <a:pt x="10169" y="13324"/>
                  </a:lnTo>
                  <a:lnTo>
                    <a:pt x="7942" y="12085"/>
                  </a:lnTo>
                  <a:lnTo>
                    <a:pt x="7942" y="8287"/>
                  </a:lnTo>
                  <a:close/>
                  <a:moveTo>
                    <a:pt x="7109" y="8287"/>
                  </a:moveTo>
                  <a:lnTo>
                    <a:pt x="7109" y="12192"/>
                  </a:lnTo>
                  <a:lnTo>
                    <a:pt x="7097" y="12192"/>
                  </a:lnTo>
                  <a:lnTo>
                    <a:pt x="5002" y="13359"/>
                  </a:lnTo>
                  <a:lnTo>
                    <a:pt x="4347" y="10966"/>
                  </a:lnTo>
                  <a:lnTo>
                    <a:pt x="7109" y="8287"/>
                  </a:lnTo>
                  <a:close/>
                  <a:moveTo>
                    <a:pt x="10586" y="0"/>
                  </a:moveTo>
                  <a:lnTo>
                    <a:pt x="9824" y="417"/>
                  </a:lnTo>
                  <a:lnTo>
                    <a:pt x="7430" y="1751"/>
                  </a:lnTo>
                  <a:lnTo>
                    <a:pt x="5121" y="453"/>
                  </a:lnTo>
                  <a:lnTo>
                    <a:pt x="4359" y="48"/>
                  </a:lnTo>
                  <a:lnTo>
                    <a:pt x="4132" y="858"/>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28" y="14193"/>
                  </a:lnTo>
                  <a:lnTo>
                    <a:pt x="7621" y="12859"/>
                  </a:lnTo>
                  <a:lnTo>
                    <a:pt x="9931"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8" y="4013"/>
                  </a:lnTo>
                  <a:lnTo>
                    <a:pt x="11491" y="3322"/>
                  </a:lnTo>
                  <a:lnTo>
                    <a:pt x="10800"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23"/>
            <p:cNvSpPr/>
            <p:nvPr/>
          </p:nvSpPr>
          <p:spPr>
            <a:xfrm>
              <a:off x="5139025" y="2673075"/>
              <a:ext cx="376250" cy="365550"/>
            </a:xfrm>
            <a:custGeom>
              <a:avLst/>
              <a:gdLst/>
              <a:ahLst/>
              <a:cxnLst/>
              <a:rect l="l" t="t" r="r" b="b"/>
              <a:pathLst>
                <a:path w="15050" h="14622" extrusionOk="0">
                  <a:moveTo>
                    <a:pt x="4894" y="1286"/>
                  </a:moveTo>
                  <a:lnTo>
                    <a:pt x="7120" y="2525"/>
                  </a:lnTo>
                  <a:lnTo>
                    <a:pt x="7120" y="6311"/>
                  </a:lnTo>
                  <a:lnTo>
                    <a:pt x="4275" y="3561"/>
                  </a:lnTo>
                  <a:lnTo>
                    <a:pt x="4894" y="1286"/>
                  </a:lnTo>
                  <a:close/>
                  <a:moveTo>
                    <a:pt x="10049" y="1251"/>
                  </a:moveTo>
                  <a:lnTo>
                    <a:pt x="10704" y="3656"/>
                  </a:lnTo>
                  <a:lnTo>
                    <a:pt x="7930" y="6335"/>
                  </a:lnTo>
                  <a:lnTo>
                    <a:pt x="7930" y="2429"/>
                  </a:lnTo>
                  <a:lnTo>
                    <a:pt x="7954" y="2429"/>
                  </a:lnTo>
                  <a:lnTo>
                    <a:pt x="10049" y="1251"/>
                  </a:lnTo>
                  <a:close/>
                  <a:moveTo>
                    <a:pt x="11383" y="4144"/>
                  </a:moveTo>
                  <a:lnTo>
                    <a:pt x="13728" y="4751"/>
                  </a:lnTo>
                  <a:lnTo>
                    <a:pt x="12442" y="6894"/>
                  </a:lnTo>
                  <a:lnTo>
                    <a:pt x="8525" y="6894"/>
                  </a:lnTo>
                  <a:lnTo>
                    <a:pt x="11383" y="4144"/>
                  </a:lnTo>
                  <a:close/>
                  <a:moveTo>
                    <a:pt x="3751" y="4227"/>
                  </a:moveTo>
                  <a:lnTo>
                    <a:pt x="6513" y="6906"/>
                  </a:lnTo>
                  <a:lnTo>
                    <a:pt x="2501" y="6906"/>
                  </a:lnTo>
                  <a:lnTo>
                    <a:pt x="1286" y="4870"/>
                  </a:lnTo>
                  <a:lnTo>
                    <a:pt x="3751" y="4227"/>
                  </a:lnTo>
                  <a:close/>
                  <a:moveTo>
                    <a:pt x="12562" y="7728"/>
                  </a:moveTo>
                  <a:lnTo>
                    <a:pt x="13788" y="9764"/>
                  </a:lnTo>
                  <a:lnTo>
                    <a:pt x="11311" y="10407"/>
                  </a:lnTo>
                  <a:lnTo>
                    <a:pt x="8549" y="7728"/>
                  </a:lnTo>
                  <a:close/>
                  <a:moveTo>
                    <a:pt x="6525" y="7716"/>
                  </a:moveTo>
                  <a:lnTo>
                    <a:pt x="3679" y="10466"/>
                  </a:lnTo>
                  <a:lnTo>
                    <a:pt x="1346" y="9859"/>
                  </a:lnTo>
                  <a:lnTo>
                    <a:pt x="2608" y="7716"/>
                  </a:lnTo>
                  <a:close/>
                  <a:moveTo>
                    <a:pt x="7954" y="8299"/>
                  </a:moveTo>
                  <a:lnTo>
                    <a:pt x="10787" y="11050"/>
                  </a:lnTo>
                  <a:lnTo>
                    <a:pt x="10168" y="13324"/>
                  </a:lnTo>
                  <a:lnTo>
                    <a:pt x="7942" y="12085"/>
                  </a:lnTo>
                  <a:lnTo>
                    <a:pt x="7942" y="8299"/>
                  </a:lnTo>
                  <a:close/>
                  <a:moveTo>
                    <a:pt x="7120" y="8287"/>
                  </a:moveTo>
                  <a:lnTo>
                    <a:pt x="7120" y="12193"/>
                  </a:lnTo>
                  <a:lnTo>
                    <a:pt x="7097" y="12193"/>
                  </a:lnTo>
                  <a:lnTo>
                    <a:pt x="5001" y="13371"/>
                  </a:lnTo>
                  <a:lnTo>
                    <a:pt x="4346" y="10966"/>
                  </a:lnTo>
                  <a:lnTo>
                    <a:pt x="7120" y="8287"/>
                  </a:lnTo>
                  <a:close/>
                  <a:moveTo>
                    <a:pt x="10585" y="1"/>
                  </a:moveTo>
                  <a:lnTo>
                    <a:pt x="9823" y="417"/>
                  </a:lnTo>
                  <a:lnTo>
                    <a:pt x="7430" y="1763"/>
                  </a:lnTo>
                  <a:lnTo>
                    <a:pt x="5120" y="465"/>
                  </a:lnTo>
                  <a:lnTo>
                    <a:pt x="4358" y="48"/>
                  </a:lnTo>
                  <a:lnTo>
                    <a:pt x="4144" y="870"/>
                  </a:lnTo>
                  <a:lnTo>
                    <a:pt x="3429" y="3453"/>
                  </a:lnTo>
                  <a:lnTo>
                    <a:pt x="846" y="4132"/>
                  </a:lnTo>
                  <a:lnTo>
                    <a:pt x="0" y="4346"/>
                  </a:lnTo>
                  <a:lnTo>
                    <a:pt x="429" y="5085"/>
                  </a:lnTo>
                  <a:lnTo>
                    <a:pt x="1822" y="7406"/>
                  </a:lnTo>
                  <a:lnTo>
                    <a:pt x="477"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7" y="13752"/>
                  </a:lnTo>
                  <a:lnTo>
                    <a:pt x="11621" y="11169"/>
                  </a:lnTo>
                  <a:lnTo>
                    <a:pt x="14193" y="10502"/>
                  </a:lnTo>
                  <a:lnTo>
                    <a:pt x="15050" y="10276"/>
                  </a:lnTo>
                  <a:lnTo>
                    <a:pt x="14609" y="9549"/>
                  </a:lnTo>
                  <a:lnTo>
                    <a:pt x="13228" y="7228"/>
                  </a:lnTo>
                  <a:lnTo>
                    <a:pt x="14574" y="4977"/>
                  </a:lnTo>
                  <a:lnTo>
                    <a:pt x="15002" y="4251"/>
                  </a:lnTo>
                  <a:lnTo>
                    <a:pt x="14157" y="4025"/>
                  </a:lnTo>
                  <a:lnTo>
                    <a:pt x="11490" y="3322"/>
                  </a:lnTo>
                  <a:lnTo>
                    <a:pt x="10799"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23"/>
            <p:cNvSpPr/>
            <p:nvPr/>
          </p:nvSpPr>
          <p:spPr>
            <a:xfrm>
              <a:off x="5139025" y="846375"/>
              <a:ext cx="376250" cy="365250"/>
            </a:xfrm>
            <a:custGeom>
              <a:avLst/>
              <a:gdLst/>
              <a:ahLst/>
              <a:cxnLst/>
              <a:rect l="l" t="t" r="r" b="b"/>
              <a:pathLst>
                <a:path w="15050" h="14610" extrusionOk="0">
                  <a:moveTo>
                    <a:pt x="10049" y="1250"/>
                  </a:moveTo>
                  <a:lnTo>
                    <a:pt x="10704" y="3643"/>
                  </a:lnTo>
                  <a:lnTo>
                    <a:pt x="7930" y="6322"/>
                  </a:lnTo>
                  <a:lnTo>
                    <a:pt x="7930" y="2429"/>
                  </a:lnTo>
                  <a:lnTo>
                    <a:pt x="7954" y="2429"/>
                  </a:lnTo>
                  <a:lnTo>
                    <a:pt x="10049" y="1250"/>
                  </a:lnTo>
                  <a:close/>
                  <a:moveTo>
                    <a:pt x="4882" y="1310"/>
                  </a:moveTo>
                  <a:lnTo>
                    <a:pt x="7097" y="2548"/>
                  </a:lnTo>
                  <a:lnTo>
                    <a:pt x="7097" y="6334"/>
                  </a:lnTo>
                  <a:lnTo>
                    <a:pt x="4263" y="3584"/>
                  </a:lnTo>
                  <a:lnTo>
                    <a:pt x="4882" y="1310"/>
                  </a:lnTo>
                  <a:close/>
                  <a:moveTo>
                    <a:pt x="3751" y="4227"/>
                  </a:moveTo>
                  <a:lnTo>
                    <a:pt x="6513" y="6906"/>
                  </a:lnTo>
                  <a:lnTo>
                    <a:pt x="2501" y="6906"/>
                  </a:lnTo>
                  <a:lnTo>
                    <a:pt x="1286" y="4870"/>
                  </a:lnTo>
                  <a:lnTo>
                    <a:pt x="3751" y="4227"/>
                  </a:lnTo>
                  <a:close/>
                  <a:moveTo>
                    <a:pt x="11371" y="4143"/>
                  </a:moveTo>
                  <a:lnTo>
                    <a:pt x="13705" y="4763"/>
                  </a:lnTo>
                  <a:lnTo>
                    <a:pt x="12442" y="6906"/>
                  </a:lnTo>
                  <a:lnTo>
                    <a:pt x="8525" y="6906"/>
                  </a:lnTo>
                  <a:lnTo>
                    <a:pt x="11371" y="4143"/>
                  </a:lnTo>
                  <a:close/>
                  <a:moveTo>
                    <a:pt x="12550" y="7727"/>
                  </a:moveTo>
                  <a:lnTo>
                    <a:pt x="13764" y="9763"/>
                  </a:lnTo>
                  <a:lnTo>
                    <a:pt x="11299" y="10406"/>
                  </a:lnTo>
                  <a:lnTo>
                    <a:pt x="8525" y="7727"/>
                  </a:lnTo>
                  <a:close/>
                  <a:moveTo>
                    <a:pt x="6513" y="7739"/>
                  </a:moveTo>
                  <a:lnTo>
                    <a:pt x="3668" y="10489"/>
                  </a:lnTo>
                  <a:lnTo>
                    <a:pt x="1322" y="9882"/>
                  </a:lnTo>
                  <a:lnTo>
                    <a:pt x="2608" y="7739"/>
                  </a:lnTo>
                  <a:close/>
                  <a:moveTo>
                    <a:pt x="7954" y="8299"/>
                  </a:moveTo>
                  <a:lnTo>
                    <a:pt x="10787" y="11061"/>
                  </a:lnTo>
                  <a:lnTo>
                    <a:pt x="10168" y="13335"/>
                  </a:lnTo>
                  <a:lnTo>
                    <a:pt x="7954" y="12097"/>
                  </a:lnTo>
                  <a:lnTo>
                    <a:pt x="7954" y="8299"/>
                  </a:lnTo>
                  <a:close/>
                  <a:moveTo>
                    <a:pt x="7120" y="8299"/>
                  </a:moveTo>
                  <a:lnTo>
                    <a:pt x="7120" y="12204"/>
                  </a:lnTo>
                  <a:lnTo>
                    <a:pt x="7097" y="12204"/>
                  </a:lnTo>
                  <a:lnTo>
                    <a:pt x="5001" y="13383"/>
                  </a:lnTo>
                  <a:lnTo>
                    <a:pt x="4346" y="10978"/>
                  </a:lnTo>
                  <a:lnTo>
                    <a:pt x="7120" y="8299"/>
                  </a:lnTo>
                  <a:close/>
                  <a:moveTo>
                    <a:pt x="10585" y="0"/>
                  </a:moveTo>
                  <a:lnTo>
                    <a:pt x="9823" y="417"/>
                  </a:lnTo>
                  <a:lnTo>
                    <a:pt x="7430" y="1750"/>
                  </a:lnTo>
                  <a:lnTo>
                    <a:pt x="5120" y="464"/>
                  </a:lnTo>
                  <a:lnTo>
                    <a:pt x="4358" y="48"/>
                  </a:lnTo>
                  <a:lnTo>
                    <a:pt x="4144" y="857"/>
                  </a:lnTo>
                  <a:lnTo>
                    <a:pt x="3429" y="3453"/>
                  </a:lnTo>
                  <a:lnTo>
                    <a:pt x="846" y="4120"/>
                  </a:lnTo>
                  <a:lnTo>
                    <a:pt x="0" y="4346"/>
                  </a:lnTo>
                  <a:lnTo>
                    <a:pt x="429" y="5072"/>
                  </a:lnTo>
                  <a:lnTo>
                    <a:pt x="1822" y="7394"/>
                  </a:lnTo>
                  <a:lnTo>
                    <a:pt x="477" y="9644"/>
                  </a:lnTo>
                  <a:lnTo>
                    <a:pt x="48" y="10370"/>
                  </a:lnTo>
                  <a:lnTo>
                    <a:pt x="893" y="10597"/>
                  </a:lnTo>
                  <a:lnTo>
                    <a:pt x="3560" y="11299"/>
                  </a:lnTo>
                  <a:lnTo>
                    <a:pt x="4239" y="13799"/>
                  </a:lnTo>
                  <a:lnTo>
                    <a:pt x="4465" y="14609"/>
                  </a:lnTo>
                  <a:lnTo>
                    <a:pt x="5227" y="14192"/>
                  </a:lnTo>
                  <a:lnTo>
                    <a:pt x="7620" y="12859"/>
                  </a:lnTo>
                  <a:lnTo>
                    <a:pt x="9942" y="14157"/>
                  </a:lnTo>
                  <a:lnTo>
                    <a:pt x="10704" y="14573"/>
                  </a:lnTo>
                  <a:lnTo>
                    <a:pt x="10930" y="13752"/>
                  </a:lnTo>
                  <a:lnTo>
                    <a:pt x="11645" y="11156"/>
                  </a:lnTo>
                  <a:lnTo>
                    <a:pt x="14216" y="10489"/>
                  </a:lnTo>
                  <a:lnTo>
                    <a:pt x="15050" y="10263"/>
                  </a:lnTo>
                  <a:lnTo>
                    <a:pt x="14609" y="9537"/>
                  </a:lnTo>
                  <a:lnTo>
                    <a:pt x="13228" y="7215"/>
                  </a:lnTo>
                  <a:lnTo>
                    <a:pt x="14574" y="4965"/>
                  </a:lnTo>
                  <a:lnTo>
                    <a:pt x="15002" y="4239"/>
                  </a:lnTo>
                  <a:lnTo>
                    <a:pt x="14157" y="4012"/>
                  </a:lnTo>
                  <a:lnTo>
                    <a:pt x="11490" y="3322"/>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23"/>
            <p:cNvSpPr/>
            <p:nvPr/>
          </p:nvSpPr>
          <p:spPr>
            <a:xfrm>
              <a:off x="5139025" y="3038600"/>
              <a:ext cx="376250" cy="365250"/>
            </a:xfrm>
            <a:custGeom>
              <a:avLst/>
              <a:gdLst/>
              <a:ahLst/>
              <a:cxnLst/>
              <a:rect l="l" t="t" r="r" b="b"/>
              <a:pathLst>
                <a:path w="15050" h="14610" extrusionOk="0">
                  <a:moveTo>
                    <a:pt x="10049" y="1239"/>
                  </a:moveTo>
                  <a:lnTo>
                    <a:pt x="10704" y="3632"/>
                  </a:lnTo>
                  <a:lnTo>
                    <a:pt x="7930" y="6311"/>
                  </a:lnTo>
                  <a:lnTo>
                    <a:pt x="7930" y="2405"/>
                  </a:lnTo>
                  <a:lnTo>
                    <a:pt x="7954" y="2405"/>
                  </a:lnTo>
                  <a:lnTo>
                    <a:pt x="10049" y="1239"/>
                  </a:lnTo>
                  <a:close/>
                  <a:moveTo>
                    <a:pt x="4882" y="1298"/>
                  </a:moveTo>
                  <a:lnTo>
                    <a:pt x="7097" y="2525"/>
                  </a:lnTo>
                  <a:lnTo>
                    <a:pt x="7097" y="6323"/>
                  </a:lnTo>
                  <a:lnTo>
                    <a:pt x="4263" y="3572"/>
                  </a:lnTo>
                  <a:lnTo>
                    <a:pt x="4882" y="1298"/>
                  </a:lnTo>
                  <a:close/>
                  <a:moveTo>
                    <a:pt x="3751" y="4215"/>
                  </a:moveTo>
                  <a:lnTo>
                    <a:pt x="6513" y="6894"/>
                  </a:lnTo>
                  <a:lnTo>
                    <a:pt x="2501" y="6894"/>
                  </a:lnTo>
                  <a:lnTo>
                    <a:pt x="1286" y="4846"/>
                  </a:lnTo>
                  <a:lnTo>
                    <a:pt x="3751" y="4215"/>
                  </a:lnTo>
                  <a:close/>
                  <a:moveTo>
                    <a:pt x="11383" y="4132"/>
                  </a:moveTo>
                  <a:lnTo>
                    <a:pt x="13728" y="4751"/>
                  </a:lnTo>
                  <a:lnTo>
                    <a:pt x="12442" y="6894"/>
                  </a:lnTo>
                  <a:lnTo>
                    <a:pt x="8525" y="6894"/>
                  </a:lnTo>
                  <a:lnTo>
                    <a:pt x="11383" y="4132"/>
                  </a:lnTo>
                  <a:close/>
                  <a:moveTo>
                    <a:pt x="12562" y="7704"/>
                  </a:moveTo>
                  <a:lnTo>
                    <a:pt x="13764" y="9752"/>
                  </a:lnTo>
                  <a:lnTo>
                    <a:pt x="11311" y="10383"/>
                  </a:lnTo>
                  <a:lnTo>
                    <a:pt x="8549" y="7704"/>
                  </a:lnTo>
                  <a:close/>
                  <a:moveTo>
                    <a:pt x="6513" y="7704"/>
                  </a:moveTo>
                  <a:lnTo>
                    <a:pt x="3668" y="10478"/>
                  </a:lnTo>
                  <a:lnTo>
                    <a:pt x="1322" y="9871"/>
                  </a:lnTo>
                  <a:lnTo>
                    <a:pt x="2608" y="7704"/>
                  </a:lnTo>
                  <a:close/>
                  <a:moveTo>
                    <a:pt x="7954" y="8287"/>
                  </a:moveTo>
                  <a:lnTo>
                    <a:pt x="10787" y="11038"/>
                  </a:lnTo>
                  <a:lnTo>
                    <a:pt x="10168" y="13324"/>
                  </a:lnTo>
                  <a:lnTo>
                    <a:pt x="7954" y="12085"/>
                  </a:lnTo>
                  <a:lnTo>
                    <a:pt x="7954" y="8287"/>
                  </a:lnTo>
                  <a:close/>
                  <a:moveTo>
                    <a:pt x="7120" y="8287"/>
                  </a:moveTo>
                  <a:lnTo>
                    <a:pt x="7120" y="12192"/>
                  </a:lnTo>
                  <a:lnTo>
                    <a:pt x="7097" y="12192"/>
                  </a:lnTo>
                  <a:lnTo>
                    <a:pt x="5001" y="13359"/>
                  </a:lnTo>
                  <a:lnTo>
                    <a:pt x="4346" y="10966"/>
                  </a:lnTo>
                  <a:lnTo>
                    <a:pt x="7120" y="8287"/>
                  </a:lnTo>
                  <a:close/>
                  <a:moveTo>
                    <a:pt x="10585" y="0"/>
                  </a:moveTo>
                  <a:lnTo>
                    <a:pt x="9823" y="417"/>
                  </a:lnTo>
                  <a:lnTo>
                    <a:pt x="7430" y="1751"/>
                  </a:lnTo>
                  <a:lnTo>
                    <a:pt x="5120" y="453"/>
                  </a:lnTo>
                  <a:lnTo>
                    <a:pt x="4358" y="48"/>
                  </a:lnTo>
                  <a:lnTo>
                    <a:pt x="4144" y="858"/>
                  </a:lnTo>
                  <a:lnTo>
                    <a:pt x="3429" y="3453"/>
                  </a:lnTo>
                  <a:lnTo>
                    <a:pt x="846" y="4120"/>
                  </a:lnTo>
                  <a:lnTo>
                    <a:pt x="0" y="4346"/>
                  </a:lnTo>
                  <a:lnTo>
                    <a:pt x="429" y="5072"/>
                  </a:lnTo>
                  <a:lnTo>
                    <a:pt x="1822" y="7394"/>
                  </a:lnTo>
                  <a:lnTo>
                    <a:pt x="477"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7" y="13752"/>
                  </a:lnTo>
                  <a:lnTo>
                    <a:pt x="11621" y="11157"/>
                  </a:lnTo>
                  <a:lnTo>
                    <a:pt x="14205" y="10490"/>
                  </a:lnTo>
                  <a:lnTo>
                    <a:pt x="15050" y="10264"/>
                  </a:lnTo>
                  <a:lnTo>
                    <a:pt x="14621" y="9537"/>
                  </a:lnTo>
                  <a:lnTo>
                    <a:pt x="13228" y="7216"/>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23"/>
            <p:cNvSpPr/>
            <p:nvPr/>
          </p:nvSpPr>
          <p:spPr>
            <a:xfrm>
              <a:off x="5138725"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61" y="1250"/>
                  </a:moveTo>
                  <a:lnTo>
                    <a:pt x="10716" y="3643"/>
                  </a:lnTo>
                  <a:lnTo>
                    <a:pt x="7942" y="6322"/>
                  </a:lnTo>
                  <a:lnTo>
                    <a:pt x="7942" y="2417"/>
                  </a:lnTo>
                  <a:lnTo>
                    <a:pt x="7966" y="2417"/>
                  </a:lnTo>
                  <a:lnTo>
                    <a:pt x="10061" y="1250"/>
                  </a:lnTo>
                  <a:close/>
                  <a:moveTo>
                    <a:pt x="3763" y="4203"/>
                  </a:moveTo>
                  <a:lnTo>
                    <a:pt x="6537" y="6882"/>
                  </a:lnTo>
                  <a:lnTo>
                    <a:pt x="2513" y="6882"/>
                  </a:lnTo>
                  <a:lnTo>
                    <a:pt x="1310" y="4846"/>
                  </a:lnTo>
                  <a:lnTo>
                    <a:pt x="3763" y="4203"/>
                  </a:lnTo>
                  <a:close/>
                  <a:moveTo>
                    <a:pt x="11395" y="4132"/>
                  </a:moveTo>
                  <a:lnTo>
                    <a:pt x="13740" y="4739"/>
                  </a:lnTo>
                  <a:lnTo>
                    <a:pt x="12454" y="6882"/>
                  </a:lnTo>
                  <a:lnTo>
                    <a:pt x="8537" y="6882"/>
                  </a:lnTo>
                  <a:lnTo>
                    <a:pt x="11395" y="4132"/>
                  </a:lnTo>
                  <a:close/>
                  <a:moveTo>
                    <a:pt x="12562" y="7715"/>
                  </a:moveTo>
                  <a:lnTo>
                    <a:pt x="13776" y="9763"/>
                  </a:lnTo>
                  <a:lnTo>
                    <a:pt x="11311" y="10394"/>
                  </a:lnTo>
                  <a:lnTo>
                    <a:pt x="8537" y="7715"/>
                  </a:lnTo>
                  <a:close/>
                  <a:moveTo>
                    <a:pt x="6525" y="7715"/>
                  </a:moveTo>
                  <a:lnTo>
                    <a:pt x="3680" y="10478"/>
                  </a:lnTo>
                  <a:lnTo>
                    <a:pt x="1334" y="9858"/>
                  </a:lnTo>
                  <a:lnTo>
                    <a:pt x="2620" y="7715"/>
                  </a:lnTo>
                  <a:close/>
                  <a:moveTo>
                    <a:pt x="7966" y="8287"/>
                  </a:moveTo>
                  <a:lnTo>
                    <a:pt x="10799" y="11037"/>
                  </a:lnTo>
                  <a:lnTo>
                    <a:pt x="10180" y="13311"/>
                  </a:lnTo>
                  <a:lnTo>
                    <a:pt x="7954" y="12085"/>
                  </a:lnTo>
                  <a:lnTo>
                    <a:pt x="7954" y="8287"/>
                  </a:lnTo>
                  <a:close/>
                  <a:moveTo>
                    <a:pt x="7132" y="8299"/>
                  </a:moveTo>
                  <a:lnTo>
                    <a:pt x="7132" y="12204"/>
                  </a:lnTo>
                  <a:lnTo>
                    <a:pt x="7109" y="12204"/>
                  </a:lnTo>
                  <a:lnTo>
                    <a:pt x="5013" y="13371"/>
                  </a:lnTo>
                  <a:lnTo>
                    <a:pt x="4358" y="10978"/>
                  </a:lnTo>
                  <a:lnTo>
                    <a:pt x="7132" y="8299"/>
                  </a:lnTo>
                  <a:close/>
                  <a:moveTo>
                    <a:pt x="10573" y="0"/>
                  </a:moveTo>
                  <a:lnTo>
                    <a:pt x="9823" y="405"/>
                  </a:lnTo>
                  <a:lnTo>
                    <a:pt x="7418" y="1750"/>
                  </a:lnTo>
                  <a:lnTo>
                    <a:pt x="5120" y="453"/>
                  </a:lnTo>
                  <a:lnTo>
                    <a:pt x="4358" y="36"/>
                  </a:lnTo>
                  <a:lnTo>
                    <a:pt x="4132" y="857"/>
                  </a:lnTo>
                  <a:lnTo>
                    <a:pt x="3418" y="3441"/>
                  </a:lnTo>
                  <a:lnTo>
                    <a:pt x="846" y="4120"/>
                  </a:lnTo>
                  <a:lnTo>
                    <a:pt x="1" y="4334"/>
                  </a:lnTo>
                  <a:lnTo>
                    <a:pt x="429" y="5072"/>
                  </a:lnTo>
                  <a:lnTo>
                    <a:pt x="1834" y="7394"/>
                  </a:lnTo>
                  <a:lnTo>
                    <a:pt x="489" y="9632"/>
                  </a:lnTo>
                  <a:lnTo>
                    <a:pt x="60" y="10370"/>
                  </a:lnTo>
                  <a:lnTo>
                    <a:pt x="905" y="10597"/>
                  </a:lnTo>
                  <a:lnTo>
                    <a:pt x="3572" y="11287"/>
                  </a:lnTo>
                  <a:lnTo>
                    <a:pt x="4251" y="13788"/>
                  </a:lnTo>
                  <a:lnTo>
                    <a:pt x="4477" y="14609"/>
                  </a:lnTo>
                  <a:lnTo>
                    <a:pt x="5239" y="14192"/>
                  </a:lnTo>
                  <a:lnTo>
                    <a:pt x="7632" y="12859"/>
                  </a:lnTo>
                  <a:lnTo>
                    <a:pt x="9942" y="14145"/>
                  </a:lnTo>
                  <a:lnTo>
                    <a:pt x="10692" y="14561"/>
                  </a:lnTo>
                  <a:lnTo>
                    <a:pt x="10919" y="13752"/>
                  </a:lnTo>
                  <a:lnTo>
                    <a:pt x="11633" y="11156"/>
                  </a:lnTo>
                  <a:lnTo>
                    <a:pt x="14205" y="10489"/>
                  </a:lnTo>
                  <a:lnTo>
                    <a:pt x="15038" y="10263"/>
                  </a:lnTo>
                  <a:lnTo>
                    <a:pt x="14609" y="9537"/>
                  </a:lnTo>
                  <a:lnTo>
                    <a:pt x="13228" y="7215"/>
                  </a:lnTo>
                  <a:lnTo>
                    <a:pt x="14562" y="4965"/>
                  </a:lnTo>
                  <a:lnTo>
                    <a:pt x="15002" y="4239"/>
                  </a:lnTo>
                  <a:lnTo>
                    <a:pt x="14145" y="4012"/>
                  </a:lnTo>
                  <a:lnTo>
                    <a:pt x="11490" y="3310"/>
                  </a:lnTo>
                  <a:lnTo>
                    <a:pt x="10799"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23"/>
            <p:cNvSpPr/>
            <p:nvPr/>
          </p:nvSpPr>
          <p:spPr>
            <a:xfrm>
              <a:off x="5518225" y="4134575"/>
              <a:ext cx="375975" cy="365525"/>
            </a:xfrm>
            <a:custGeom>
              <a:avLst/>
              <a:gdLst/>
              <a:ahLst/>
              <a:cxnLst/>
              <a:rect l="l" t="t" r="r" b="b"/>
              <a:pathLst>
                <a:path w="15039" h="14621" extrusionOk="0">
                  <a:moveTo>
                    <a:pt x="4883" y="1286"/>
                  </a:moveTo>
                  <a:lnTo>
                    <a:pt x="7097" y="2512"/>
                  </a:lnTo>
                  <a:lnTo>
                    <a:pt x="7097" y="6310"/>
                  </a:lnTo>
                  <a:lnTo>
                    <a:pt x="4252" y="3560"/>
                  </a:lnTo>
                  <a:lnTo>
                    <a:pt x="4883" y="1286"/>
                  </a:lnTo>
                  <a:close/>
                  <a:moveTo>
                    <a:pt x="10050" y="1238"/>
                  </a:moveTo>
                  <a:lnTo>
                    <a:pt x="10705" y="3632"/>
                  </a:lnTo>
                  <a:lnTo>
                    <a:pt x="7931" y="6310"/>
                  </a:lnTo>
                  <a:lnTo>
                    <a:pt x="7931" y="2417"/>
                  </a:lnTo>
                  <a:lnTo>
                    <a:pt x="7942" y="2417"/>
                  </a:lnTo>
                  <a:lnTo>
                    <a:pt x="10050" y="1238"/>
                  </a:lnTo>
                  <a:close/>
                  <a:moveTo>
                    <a:pt x="11383" y="4132"/>
                  </a:moveTo>
                  <a:lnTo>
                    <a:pt x="13717" y="4739"/>
                  </a:lnTo>
                  <a:lnTo>
                    <a:pt x="12443" y="6882"/>
                  </a:lnTo>
                  <a:lnTo>
                    <a:pt x="8526" y="6882"/>
                  </a:lnTo>
                  <a:lnTo>
                    <a:pt x="11383" y="4132"/>
                  </a:lnTo>
                  <a:close/>
                  <a:moveTo>
                    <a:pt x="3751" y="4215"/>
                  </a:moveTo>
                  <a:lnTo>
                    <a:pt x="6514" y="6894"/>
                  </a:lnTo>
                  <a:lnTo>
                    <a:pt x="2501" y="6894"/>
                  </a:lnTo>
                  <a:lnTo>
                    <a:pt x="1299" y="4858"/>
                  </a:lnTo>
                  <a:lnTo>
                    <a:pt x="3751" y="4215"/>
                  </a:lnTo>
                  <a:close/>
                  <a:moveTo>
                    <a:pt x="12550" y="7715"/>
                  </a:moveTo>
                  <a:lnTo>
                    <a:pt x="13765" y="9751"/>
                  </a:lnTo>
                  <a:lnTo>
                    <a:pt x="11300" y="10394"/>
                  </a:lnTo>
                  <a:lnTo>
                    <a:pt x="8526" y="7715"/>
                  </a:lnTo>
                  <a:close/>
                  <a:moveTo>
                    <a:pt x="6514" y="7715"/>
                  </a:moveTo>
                  <a:lnTo>
                    <a:pt x="3656" y="10466"/>
                  </a:lnTo>
                  <a:lnTo>
                    <a:pt x="1323" y="9859"/>
                  </a:lnTo>
                  <a:lnTo>
                    <a:pt x="2608" y="7715"/>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2"/>
                  </a:lnTo>
                  <a:lnTo>
                    <a:pt x="5121" y="465"/>
                  </a:lnTo>
                  <a:lnTo>
                    <a:pt x="4359" y="48"/>
                  </a:lnTo>
                  <a:lnTo>
                    <a:pt x="4132" y="869"/>
                  </a:lnTo>
                  <a:lnTo>
                    <a:pt x="3418" y="3453"/>
                  </a:lnTo>
                  <a:lnTo>
                    <a:pt x="846" y="4132"/>
                  </a:lnTo>
                  <a:lnTo>
                    <a:pt x="1" y="4346"/>
                  </a:lnTo>
                  <a:lnTo>
                    <a:pt x="430" y="5084"/>
                  </a:lnTo>
                  <a:lnTo>
                    <a:pt x="1811" y="7406"/>
                  </a:lnTo>
                  <a:lnTo>
                    <a:pt x="477" y="9644"/>
                  </a:lnTo>
                  <a:lnTo>
                    <a:pt x="49" y="10382"/>
                  </a:lnTo>
                  <a:lnTo>
                    <a:pt x="894" y="10597"/>
                  </a:lnTo>
                  <a:lnTo>
                    <a:pt x="3561" y="11299"/>
                  </a:lnTo>
                  <a:lnTo>
                    <a:pt x="4240" y="13799"/>
                  </a:lnTo>
                  <a:lnTo>
                    <a:pt x="4466" y="14621"/>
                  </a:lnTo>
                  <a:lnTo>
                    <a:pt x="5216" y="14204"/>
                  </a:lnTo>
                  <a:lnTo>
                    <a:pt x="7621" y="12859"/>
                  </a:lnTo>
                  <a:lnTo>
                    <a:pt x="9919" y="14157"/>
                  </a:lnTo>
                  <a:lnTo>
                    <a:pt x="10681" y="14573"/>
                  </a:lnTo>
                  <a:lnTo>
                    <a:pt x="10907" y="13752"/>
                  </a:lnTo>
                  <a:lnTo>
                    <a:pt x="11621" y="11168"/>
                  </a:lnTo>
                  <a:lnTo>
                    <a:pt x="14193" y="10501"/>
                  </a:lnTo>
                  <a:lnTo>
                    <a:pt x="15039" y="10275"/>
                  </a:lnTo>
                  <a:lnTo>
                    <a:pt x="14610" y="9549"/>
                  </a:lnTo>
                  <a:lnTo>
                    <a:pt x="13229" y="7227"/>
                  </a:lnTo>
                  <a:lnTo>
                    <a:pt x="14562" y="4977"/>
                  </a:lnTo>
                  <a:lnTo>
                    <a:pt x="15003" y="4251"/>
                  </a:lnTo>
                  <a:lnTo>
                    <a:pt x="14146" y="4024"/>
                  </a:lnTo>
                  <a:lnTo>
                    <a:pt x="11491"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23"/>
            <p:cNvSpPr/>
            <p:nvPr/>
          </p:nvSpPr>
          <p:spPr>
            <a:xfrm>
              <a:off x="5897750" y="3769050"/>
              <a:ext cx="372100" cy="365250"/>
            </a:xfrm>
            <a:custGeom>
              <a:avLst/>
              <a:gdLst/>
              <a:ahLst/>
              <a:cxnLst/>
              <a:rect l="l" t="t" r="r" b="b"/>
              <a:pathLst>
                <a:path w="14884" h="14610" extrusionOk="0">
                  <a:moveTo>
                    <a:pt x="4870" y="1286"/>
                  </a:moveTo>
                  <a:lnTo>
                    <a:pt x="7085" y="2524"/>
                  </a:lnTo>
                  <a:lnTo>
                    <a:pt x="7085" y="6323"/>
                  </a:lnTo>
                  <a:lnTo>
                    <a:pt x="4239" y="3572"/>
                  </a:lnTo>
                  <a:lnTo>
                    <a:pt x="4870" y="1286"/>
                  </a:lnTo>
                  <a:close/>
                  <a:moveTo>
                    <a:pt x="10026" y="1250"/>
                  </a:moveTo>
                  <a:lnTo>
                    <a:pt x="10680" y="3644"/>
                  </a:lnTo>
                  <a:lnTo>
                    <a:pt x="7918" y="6323"/>
                  </a:lnTo>
                  <a:lnTo>
                    <a:pt x="7918" y="2417"/>
                  </a:lnTo>
                  <a:lnTo>
                    <a:pt x="7930" y="2417"/>
                  </a:lnTo>
                  <a:lnTo>
                    <a:pt x="10026" y="1250"/>
                  </a:lnTo>
                  <a:close/>
                  <a:moveTo>
                    <a:pt x="3727" y="4227"/>
                  </a:moveTo>
                  <a:lnTo>
                    <a:pt x="6501" y="6906"/>
                  </a:lnTo>
                  <a:lnTo>
                    <a:pt x="2477" y="6906"/>
                  </a:lnTo>
                  <a:lnTo>
                    <a:pt x="1263" y="4858"/>
                  </a:lnTo>
                  <a:lnTo>
                    <a:pt x="3727" y="4227"/>
                  </a:lnTo>
                  <a:close/>
                  <a:moveTo>
                    <a:pt x="11371" y="4144"/>
                  </a:moveTo>
                  <a:lnTo>
                    <a:pt x="13716" y="4763"/>
                  </a:lnTo>
                  <a:lnTo>
                    <a:pt x="12442" y="6906"/>
                  </a:lnTo>
                  <a:lnTo>
                    <a:pt x="8525" y="6906"/>
                  </a:lnTo>
                  <a:lnTo>
                    <a:pt x="11371" y="4144"/>
                  </a:lnTo>
                  <a:close/>
                  <a:moveTo>
                    <a:pt x="12526" y="7716"/>
                  </a:moveTo>
                  <a:lnTo>
                    <a:pt x="13752" y="9763"/>
                  </a:lnTo>
                  <a:lnTo>
                    <a:pt x="11276" y="10394"/>
                  </a:lnTo>
                  <a:lnTo>
                    <a:pt x="8513" y="7716"/>
                  </a:lnTo>
                  <a:close/>
                  <a:moveTo>
                    <a:pt x="6501" y="7716"/>
                  </a:moveTo>
                  <a:lnTo>
                    <a:pt x="3644" y="10478"/>
                  </a:lnTo>
                  <a:lnTo>
                    <a:pt x="1310" y="9859"/>
                  </a:lnTo>
                  <a:lnTo>
                    <a:pt x="2584" y="7716"/>
                  </a:lnTo>
                  <a:close/>
                  <a:moveTo>
                    <a:pt x="7930" y="8299"/>
                  </a:moveTo>
                  <a:lnTo>
                    <a:pt x="10776" y="11049"/>
                  </a:lnTo>
                  <a:lnTo>
                    <a:pt x="10145" y="13335"/>
                  </a:lnTo>
                  <a:lnTo>
                    <a:pt x="7930" y="12097"/>
                  </a:lnTo>
                  <a:lnTo>
                    <a:pt x="7930" y="8299"/>
                  </a:lnTo>
                  <a:close/>
                  <a:moveTo>
                    <a:pt x="7097" y="8299"/>
                  </a:moveTo>
                  <a:lnTo>
                    <a:pt x="7097" y="12204"/>
                  </a:lnTo>
                  <a:lnTo>
                    <a:pt x="7085" y="12204"/>
                  </a:lnTo>
                  <a:lnTo>
                    <a:pt x="4989" y="13371"/>
                  </a:lnTo>
                  <a:lnTo>
                    <a:pt x="4334" y="10978"/>
                  </a:lnTo>
                  <a:lnTo>
                    <a:pt x="7097" y="8299"/>
                  </a:lnTo>
                  <a:close/>
                  <a:moveTo>
                    <a:pt x="10585" y="0"/>
                  </a:moveTo>
                  <a:lnTo>
                    <a:pt x="9823" y="417"/>
                  </a:lnTo>
                  <a:lnTo>
                    <a:pt x="7430" y="1751"/>
                  </a:lnTo>
                  <a:lnTo>
                    <a:pt x="5120" y="453"/>
                  </a:lnTo>
                  <a:lnTo>
                    <a:pt x="4358" y="36"/>
                  </a:lnTo>
                  <a:lnTo>
                    <a:pt x="4132" y="858"/>
                  </a:lnTo>
                  <a:lnTo>
                    <a:pt x="3418" y="3441"/>
                  </a:lnTo>
                  <a:lnTo>
                    <a:pt x="846" y="4120"/>
                  </a:lnTo>
                  <a:lnTo>
                    <a:pt x="0" y="4334"/>
                  </a:lnTo>
                  <a:lnTo>
                    <a:pt x="429" y="5072"/>
                  </a:lnTo>
                  <a:lnTo>
                    <a:pt x="1810" y="7394"/>
                  </a:lnTo>
                  <a:lnTo>
                    <a:pt x="477" y="9644"/>
                  </a:lnTo>
                  <a:lnTo>
                    <a:pt x="48" y="10371"/>
                  </a:lnTo>
                  <a:lnTo>
                    <a:pt x="893" y="10585"/>
                  </a:lnTo>
                  <a:lnTo>
                    <a:pt x="3560" y="11287"/>
                  </a:lnTo>
                  <a:lnTo>
                    <a:pt x="4239" y="13788"/>
                  </a:lnTo>
                  <a:lnTo>
                    <a:pt x="4465" y="14609"/>
                  </a:lnTo>
                  <a:lnTo>
                    <a:pt x="5227" y="14193"/>
                  </a:lnTo>
                  <a:lnTo>
                    <a:pt x="7620" y="12859"/>
                  </a:lnTo>
                  <a:lnTo>
                    <a:pt x="9930" y="14145"/>
                  </a:lnTo>
                  <a:lnTo>
                    <a:pt x="10680" y="14562"/>
                  </a:lnTo>
                  <a:lnTo>
                    <a:pt x="10907" y="13752"/>
                  </a:lnTo>
                  <a:lnTo>
                    <a:pt x="11621" y="11156"/>
                  </a:lnTo>
                  <a:lnTo>
                    <a:pt x="14193" y="10490"/>
                  </a:lnTo>
                  <a:lnTo>
                    <a:pt x="14883" y="10311"/>
                  </a:lnTo>
                  <a:lnTo>
                    <a:pt x="14883" y="10013"/>
                  </a:lnTo>
                  <a:lnTo>
                    <a:pt x="14598" y="9537"/>
                  </a:lnTo>
                  <a:lnTo>
                    <a:pt x="13216" y="7215"/>
                  </a:lnTo>
                  <a:lnTo>
                    <a:pt x="14550" y="4965"/>
                  </a:lnTo>
                  <a:lnTo>
                    <a:pt x="14883" y="4418"/>
                  </a:lnTo>
                  <a:lnTo>
                    <a:pt x="14883" y="4203"/>
                  </a:lnTo>
                  <a:lnTo>
                    <a:pt x="14157" y="4013"/>
                  </a:lnTo>
                  <a:lnTo>
                    <a:pt x="11490" y="3310"/>
                  </a:lnTo>
                  <a:lnTo>
                    <a:pt x="10799"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23"/>
            <p:cNvSpPr/>
            <p:nvPr/>
          </p:nvSpPr>
          <p:spPr>
            <a:xfrm>
              <a:off x="5897450" y="3403825"/>
              <a:ext cx="372100" cy="365550"/>
            </a:xfrm>
            <a:custGeom>
              <a:avLst/>
              <a:gdLst/>
              <a:ahLst/>
              <a:cxnLst/>
              <a:rect l="l" t="t" r="r" b="b"/>
              <a:pathLst>
                <a:path w="14884" h="14622" extrusionOk="0">
                  <a:moveTo>
                    <a:pt x="4882" y="1286"/>
                  </a:moveTo>
                  <a:lnTo>
                    <a:pt x="7097" y="2525"/>
                  </a:lnTo>
                  <a:lnTo>
                    <a:pt x="7097" y="6311"/>
                  </a:lnTo>
                  <a:lnTo>
                    <a:pt x="4251" y="3560"/>
                  </a:lnTo>
                  <a:lnTo>
                    <a:pt x="4882" y="1286"/>
                  </a:lnTo>
                  <a:close/>
                  <a:moveTo>
                    <a:pt x="10038" y="1239"/>
                  </a:moveTo>
                  <a:lnTo>
                    <a:pt x="10692" y="3632"/>
                  </a:lnTo>
                  <a:lnTo>
                    <a:pt x="7930" y="6311"/>
                  </a:lnTo>
                  <a:lnTo>
                    <a:pt x="7930" y="2417"/>
                  </a:lnTo>
                  <a:lnTo>
                    <a:pt x="7942" y="2417"/>
                  </a:lnTo>
                  <a:lnTo>
                    <a:pt x="10038" y="1239"/>
                  </a:lnTo>
                  <a:close/>
                  <a:moveTo>
                    <a:pt x="3739" y="4215"/>
                  </a:moveTo>
                  <a:lnTo>
                    <a:pt x="6513" y="6894"/>
                  </a:lnTo>
                  <a:lnTo>
                    <a:pt x="2489" y="6894"/>
                  </a:lnTo>
                  <a:lnTo>
                    <a:pt x="1275" y="4858"/>
                  </a:lnTo>
                  <a:lnTo>
                    <a:pt x="3739" y="4215"/>
                  </a:lnTo>
                  <a:close/>
                  <a:moveTo>
                    <a:pt x="11371" y="4144"/>
                  </a:moveTo>
                  <a:lnTo>
                    <a:pt x="13705" y="4751"/>
                  </a:lnTo>
                  <a:lnTo>
                    <a:pt x="12443" y="6894"/>
                  </a:lnTo>
                  <a:lnTo>
                    <a:pt x="8525" y="6894"/>
                  </a:lnTo>
                  <a:lnTo>
                    <a:pt x="11371" y="4144"/>
                  </a:lnTo>
                  <a:close/>
                  <a:moveTo>
                    <a:pt x="12538" y="7716"/>
                  </a:moveTo>
                  <a:lnTo>
                    <a:pt x="13764" y="9752"/>
                  </a:lnTo>
                  <a:lnTo>
                    <a:pt x="11288" y="10395"/>
                  </a:lnTo>
                  <a:lnTo>
                    <a:pt x="8525" y="7716"/>
                  </a:lnTo>
                  <a:close/>
                  <a:moveTo>
                    <a:pt x="6501" y="7728"/>
                  </a:moveTo>
                  <a:lnTo>
                    <a:pt x="3656" y="10478"/>
                  </a:lnTo>
                  <a:lnTo>
                    <a:pt x="1310" y="9871"/>
                  </a:lnTo>
                  <a:lnTo>
                    <a:pt x="2584"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49" y="11299"/>
                  </a:lnTo>
                  <a:lnTo>
                    <a:pt x="4239" y="13800"/>
                  </a:lnTo>
                  <a:lnTo>
                    <a:pt x="4465" y="14621"/>
                  </a:lnTo>
                  <a:lnTo>
                    <a:pt x="5215" y="14205"/>
                  </a:lnTo>
                  <a:lnTo>
                    <a:pt x="7621" y="12859"/>
                  </a:lnTo>
                  <a:lnTo>
                    <a:pt x="9918" y="14157"/>
                  </a:lnTo>
                  <a:lnTo>
                    <a:pt x="10680" y="14574"/>
                  </a:lnTo>
                  <a:lnTo>
                    <a:pt x="10907" y="13752"/>
                  </a:lnTo>
                  <a:lnTo>
                    <a:pt x="11621" y="11168"/>
                  </a:lnTo>
                  <a:lnTo>
                    <a:pt x="14193" y="10502"/>
                  </a:lnTo>
                  <a:lnTo>
                    <a:pt x="14883" y="10323"/>
                  </a:lnTo>
                  <a:lnTo>
                    <a:pt x="14883" y="10025"/>
                  </a:lnTo>
                  <a:lnTo>
                    <a:pt x="14598" y="9549"/>
                  </a:lnTo>
                  <a:lnTo>
                    <a:pt x="13216" y="7227"/>
                  </a:lnTo>
                  <a:lnTo>
                    <a:pt x="14550" y="4977"/>
                  </a:lnTo>
                  <a:lnTo>
                    <a:pt x="14883" y="4418"/>
                  </a:lnTo>
                  <a:lnTo>
                    <a:pt x="14883" y="4215"/>
                  </a:lnTo>
                  <a:lnTo>
                    <a:pt x="14145" y="4025"/>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23"/>
            <p:cNvSpPr/>
            <p:nvPr/>
          </p:nvSpPr>
          <p:spPr>
            <a:xfrm>
              <a:off x="5897750" y="1942025"/>
              <a:ext cx="372100" cy="365550"/>
            </a:xfrm>
            <a:custGeom>
              <a:avLst/>
              <a:gdLst/>
              <a:ahLst/>
              <a:cxnLst/>
              <a:rect l="l" t="t" r="r" b="b"/>
              <a:pathLst>
                <a:path w="14884" h="14622" extrusionOk="0">
                  <a:moveTo>
                    <a:pt x="4870" y="1311"/>
                  </a:moveTo>
                  <a:lnTo>
                    <a:pt x="7085" y="2549"/>
                  </a:lnTo>
                  <a:lnTo>
                    <a:pt x="7085" y="6347"/>
                  </a:lnTo>
                  <a:lnTo>
                    <a:pt x="4239" y="3585"/>
                  </a:lnTo>
                  <a:lnTo>
                    <a:pt x="4870" y="1311"/>
                  </a:lnTo>
                  <a:close/>
                  <a:moveTo>
                    <a:pt x="10026" y="1263"/>
                  </a:moveTo>
                  <a:lnTo>
                    <a:pt x="10680" y="3668"/>
                  </a:lnTo>
                  <a:lnTo>
                    <a:pt x="7918" y="6347"/>
                  </a:lnTo>
                  <a:lnTo>
                    <a:pt x="7918" y="2442"/>
                  </a:lnTo>
                  <a:lnTo>
                    <a:pt x="7930" y="2442"/>
                  </a:lnTo>
                  <a:lnTo>
                    <a:pt x="10026" y="1263"/>
                  </a:lnTo>
                  <a:close/>
                  <a:moveTo>
                    <a:pt x="11371" y="4156"/>
                  </a:moveTo>
                  <a:lnTo>
                    <a:pt x="13705" y="4763"/>
                  </a:lnTo>
                  <a:lnTo>
                    <a:pt x="12431" y="6907"/>
                  </a:lnTo>
                  <a:lnTo>
                    <a:pt x="8513" y="6907"/>
                  </a:lnTo>
                  <a:lnTo>
                    <a:pt x="11371" y="4156"/>
                  </a:lnTo>
                  <a:close/>
                  <a:moveTo>
                    <a:pt x="3727" y="4240"/>
                  </a:moveTo>
                  <a:lnTo>
                    <a:pt x="6501" y="6918"/>
                  </a:lnTo>
                  <a:lnTo>
                    <a:pt x="2477" y="6918"/>
                  </a:lnTo>
                  <a:lnTo>
                    <a:pt x="1263" y="4882"/>
                  </a:lnTo>
                  <a:lnTo>
                    <a:pt x="3727" y="4240"/>
                  </a:lnTo>
                  <a:close/>
                  <a:moveTo>
                    <a:pt x="12550" y="7740"/>
                  </a:moveTo>
                  <a:lnTo>
                    <a:pt x="13764" y="9776"/>
                  </a:lnTo>
                  <a:lnTo>
                    <a:pt x="11299" y="10419"/>
                  </a:lnTo>
                  <a:lnTo>
                    <a:pt x="8525" y="7740"/>
                  </a:lnTo>
                  <a:close/>
                  <a:moveTo>
                    <a:pt x="6501" y="7740"/>
                  </a:moveTo>
                  <a:lnTo>
                    <a:pt x="3644" y="10490"/>
                  </a:lnTo>
                  <a:lnTo>
                    <a:pt x="1310" y="9883"/>
                  </a:lnTo>
                  <a:lnTo>
                    <a:pt x="2584" y="7740"/>
                  </a:lnTo>
                  <a:close/>
                  <a:moveTo>
                    <a:pt x="7930" y="8323"/>
                  </a:moveTo>
                  <a:lnTo>
                    <a:pt x="10776" y="11074"/>
                  </a:lnTo>
                  <a:lnTo>
                    <a:pt x="10145" y="13348"/>
                  </a:lnTo>
                  <a:lnTo>
                    <a:pt x="7930" y="12121"/>
                  </a:lnTo>
                  <a:lnTo>
                    <a:pt x="7930" y="8323"/>
                  </a:lnTo>
                  <a:close/>
                  <a:moveTo>
                    <a:pt x="7097" y="8323"/>
                  </a:moveTo>
                  <a:lnTo>
                    <a:pt x="7097" y="12217"/>
                  </a:lnTo>
                  <a:lnTo>
                    <a:pt x="7085" y="12217"/>
                  </a:lnTo>
                  <a:lnTo>
                    <a:pt x="4989" y="13395"/>
                  </a:lnTo>
                  <a:lnTo>
                    <a:pt x="4334" y="11002"/>
                  </a:lnTo>
                  <a:lnTo>
                    <a:pt x="7097" y="8323"/>
                  </a:lnTo>
                  <a:close/>
                  <a:moveTo>
                    <a:pt x="10585" y="1"/>
                  </a:moveTo>
                  <a:lnTo>
                    <a:pt x="9823" y="418"/>
                  </a:lnTo>
                  <a:lnTo>
                    <a:pt x="7430" y="1763"/>
                  </a:lnTo>
                  <a:lnTo>
                    <a:pt x="5120" y="465"/>
                  </a:lnTo>
                  <a:lnTo>
                    <a:pt x="4358" y="49"/>
                  </a:lnTo>
                  <a:lnTo>
                    <a:pt x="4132" y="870"/>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22"/>
                  </a:lnTo>
                  <a:lnTo>
                    <a:pt x="5227" y="14193"/>
                  </a:lnTo>
                  <a:lnTo>
                    <a:pt x="7620" y="12860"/>
                  </a:lnTo>
                  <a:lnTo>
                    <a:pt x="9930" y="14157"/>
                  </a:lnTo>
                  <a:lnTo>
                    <a:pt x="10680" y="14574"/>
                  </a:lnTo>
                  <a:lnTo>
                    <a:pt x="10907" y="13753"/>
                  </a:lnTo>
                  <a:lnTo>
                    <a:pt x="11621" y="11169"/>
                  </a:lnTo>
                  <a:lnTo>
                    <a:pt x="14193" y="10490"/>
                  </a:lnTo>
                  <a:lnTo>
                    <a:pt x="14883" y="10312"/>
                  </a:lnTo>
                  <a:lnTo>
                    <a:pt x="14883" y="10002"/>
                  </a:lnTo>
                  <a:lnTo>
                    <a:pt x="14598" y="9562"/>
                  </a:lnTo>
                  <a:lnTo>
                    <a:pt x="13216" y="7240"/>
                  </a:lnTo>
                  <a:lnTo>
                    <a:pt x="14550" y="4990"/>
                  </a:lnTo>
                  <a:lnTo>
                    <a:pt x="14883" y="4442"/>
                  </a:lnTo>
                  <a:lnTo>
                    <a:pt x="14883" y="4216"/>
                  </a:lnTo>
                  <a:lnTo>
                    <a:pt x="14157" y="4013"/>
                  </a:lnTo>
                  <a:lnTo>
                    <a:pt x="11490" y="3323"/>
                  </a:lnTo>
                  <a:lnTo>
                    <a:pt x="10799"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23"/>
            <p:cNvSpPr/>
            <p:nvPr/>
          </p:nvSpPr>
          <p:spPr>
            <a:xfrm>
              <a:off x="5897750" y="4499800"/>
              <a:ext cx="372100" cy="365250"/>
            </a:xfrm>
            <a:custGeom>
              <a:avLst/>
              <a:gdLst/>
              <a:ahLst/>
              <a:cxnLst/>
              <a:rect l="l" t="t" r="r" b="b"/>
              <a:pathLst>
                <a:path w="14884" h="14610" extrusionOk="0">
                  <a:moveTo>
                    <a:pt x="4870" y="1286"/>
                  </a:moveTo>
                  <a:lnTo>
                    <a:pt x="7085" y="2524"/>
                  </a:lnTo>
                  <a:lnTo>
                    <a:pt x="7085" y="6322"/>
                  </a:lnTo>
                  <a:lnTo>
                    <a:pt x="4239" y="3572"/>
                  </a:lnTo>
                  <a:lnTo>
                    <a:pt x="4870" y="1286"/>
                  </a:lnTo>
                  <a:close/>
                  <a:moveTo>
                    <a:pt x="10026" y="1250"/>
                  </a:moveTo>
                  <a:lnTo>
                    <a:pt x="10680" y="3643"/>
                  </a:lnTo>
                  <a:lnTo>
                    <a:pt x="7918" y="6322"/>
                  </a:lnTo>
                  <a:lnTo>
                    <a:pt x="7918" y="2417"/>
                  </a:lnTo>
                  <a:lnTo>
                    <a:pt x="7930" y="2417"/>
                  </a:lnTo>
                  <a:lnTo>
                    <a:pt x="10026" y="1250"/>
                  </a:lnTo>
                  <a:close/>
                  <a:moveTo>
                    <a:pt x="11371" y="4132"/>
                  </a:moveTo>
                  <a:lnTo>
                    <a:pt x="13705" y="4739"/>
                  </a:lnTo>
                  <a:lnTo>
                    <a:pt x="12431" y="6882"/>
                  </a:lnTo>
                  <a:lnTo>
                    <a:pt x="8513" y="6882"/>
                  </a:lnTo>
                  <a:lnTo>
                    <a:pt x="11371" y="4132"/>
                  </a:lnTo>
                  <a:close/>
                  <a:moveTo>
                    <a:pt x="3727" y="4227"/>
                  </a:moveTo>
                  <a:lnTo>
                    <a:pt x="6501" y="6906"/>
                  </a:lnTo>
                  <a:lnTo>
                    <a:pt x="2477" y="6906"/>
                  </a:lnTo>
                  <a:lnTo>
                    <a:pt x="1263" y="4858"/>
                  </a:lnTo>
                  <a:lnTo>
                    <a:pt x="3727" y="4227"/>
                  </a:lnTo>
                  <a:close/>
                  <a:moveTo>
                    <a:pt x="12526" y="7715"/>
                  </a:moveTo>
                  <a:lnTo>
                    <a:pt x="13752" y="9763"/>
                  </a:lnTo>
                  <a:lnTo>
                    <a:pt x="11276" y="10394"/>
                  </a:lnTo>
                  <a:lnTo>
                    <a:pt x="8513" y="7715"/>
                  </a:lnTo>
                  <a:close/>
                  <a:moveTo>
                    <a:pt x="6501" y="7715"/>
                  </a:moveTo>
                  <a:lnTo>
                    <a:pt x="3644" y="10478"/>
                  </a:lnTo>
                  <a:lnTo>
                    <a:pt x="1310" y="9858"/>
                  </a:lnTo>
                  <a:lnTo>
                    <a:pt x="2584" y="7715"/>
                  </a:lnTo>
                  <a:close/>
                  <a:moveTo>
                    <a:pt x="7930" y="8299"/>
                  </a:moveTo>
                  <a:lnTo>
                    <a:pt x="10776" y="11049"/>
                  </a:lnTo>
                  <a:lnTo>
                    <a:pt x="10145" y="13335"/>
                  </a:lnTo>
                  <a:lnTo>
                    <a:pt x="7930" y="12097"/>
                  </a:lnTo>
                  <a:lnTo>
                    <a:pt x="7930" y="8299"/>
                  </a:lnTo>
                  <a:close/>
                  <a:moveTo>
                    <a:pt x="7085" y="8299"/>
                  </a:moveTo>
                  <a:lnTo>
                    <a:pt x="7085" y="12204"/>
                  </a:lnTo>
                  <a:lnTo>
                    <a:pt x="4989" y="13371"/>
                  </a:lnTo>
                  <a:lnTo>
                    <a:pt x="4311" y="10978"/>
                  </a:lnTo>
                  <a:lnTo>
                    <a:pt x="7085" y="8299"/>
                  </a:lnTo>
                  <a:close/>
                  <a:moveTo>
                    <a:pt x="10585" y="0"/>
                  </a:moveTo>
                  <a:lnTo>
                    <a:pt x="9823" y="405"/>
                  </a:lnTo>
                  <a:lnTo>
                    <a:pt x="7430" y="1750"/>
                  </a:lnTo>
                  <a:lnTo>
                    <a:pt x="5120" y="453"/>
                  </a:lnTo>
                  <a:lnTo>
                    <a:pt x="4358" y="36"/>
                  </a:lnTo>
                  <a:lnTo>
                    <a:pt x="4132" y="857"/>
                  </a:lnTo>
                  <a:lnTo>
                    <a:pt x="3418" y="3441"/>
                  </a:lnTo>
                  <a:lnTo>
                    <a:pt x="846" y="4120"/>
                  </a:lnTo>
                  <a:lnTo>
                    <a:pt x="0" y="4334"/>
                  </a:lnTo>
                  <a:lnTo>
                    <a:pt x="429" y="5072"/>
                  </a:lnTo>
                  <a:lnTo>
                    <a:pt x="1810" y="7394"/>
                  </a:lnTo>
                  <a:lnTo>
                    <a:pt x="477" y="9632"/>
                  </a:lnTo>
                  <a:lnTo>
                    <a:pt x="48" y="10370"/>
                  </a:lnTo>
                  <a:lnTo>
                    <a:pt x="893" y="10585"/>
                  </a:lnTo>
                  <a:lnTo>
                    <a:pt x="3560" y="11287"/>
                  </a:lnTo>
                  <a:lnTo>
                    <a:pt x="4239" y="13788"/>
                  </a:lnTo>
                  <a:lnTo>
                    <a:pt x="4465" y="14609"/>
                  </a:lnTo>
                  <a:lnTo>
                    <a:pt x="5227" y="14192"/>
                  </a:lnTo>
                  <a:lnTo>
                    <a:pt x="7620" y="12847"/>
                  </a:lnTo>
                  <a:lnTo>
                    <a:pt x="9930" y="14145"/>
                  </a:lnTo>
                  <a:lnTo>
                    <a:pt x="10680" y="14561"/>
                  </a:lnTo>
                  <a:lnTo>
                    <a:pt x="10907" y="13740"/>
                  </a:lnTo>
                  <a:lnTo>
                    <a:pt x="11621" y="11156"/>
                  </a:lnTo>
                  <a:lnTo>
                    <a:pt x="14193" y="10489"/>
                  </a:lnTo>
                  <a:lnTo>
                    <a:pt x="14883" y="10311"/>
                  </a:lnTo>
                  <a:lnTo>
                    <a:pt x="14883" y="9989"/>
                  </a:lnTo>
                  <a:lnTo>
                    <a:pt x="14598" y="9537"/>
                  </a:lnTo>
                  <a:lnTo>
                    <a:pt x="13216" y="7215"/>
                  </a:lnTo>
                  <a:lnTo>
                    <a:pt x="14550" y="4965"/>
                  </a:lnTo>
                  <a:lnTo>
                    <a:pt x="14883" y="4417"/>
                  </a:lnTo>
                  <a:lnTo>
                    <a:pt x="14883" y="4203"/>
                  </a:lnTo>
                  <a:lnTo>
                    <a:pt x="14157" y="4012"/>
                  </a:lnTo>
                  <a:lnTo>
                    <a:pt x="11490" y="3310"/>
                  </a:lnTo>
                  <a:lnTo>
                    <a:pt x="10799"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23"/>
            <p:cNvSpPr/>
            <p:nvPr/>
          </p:nvSpPr>
          <p:spPr>
            <a:xfrm>
              <a:off x="5897750" y="2307850"/>
              <a:ext cx="372100" cy="365250"/>
            </a:xfrm>
            <a:custGeom>
              <a:avLst/>
              <a:gdLst/>
              <a:ahLst/>
              <a:cxnLst/>
              <a:rect l="l" t="t" r="r" b="b"/>
              <a:pathLst>
                <a:path w="14884" h="14610" extrusionOk="0">
                  <a:moveTo>
                    <a:pt x="4870" y="1298"/>
                  </a:moveTo>
                  <a:lnTo>
                    <a:pt x="7085" y="2525"/>
                  </a:lnTo>
                  <a:lnTo>
                    <a:pt x="7085" y="6323"/>
                  </a:lnTo>
                  <a:lnTo>
                    <a:pt x="4239" y="3573"/>
                  </a:lnTo>
                  <a:lnTo>
                    <a:pt x="4870" y="1298"/>
                  </a:lnTo>
                  <a:close/>
                  <a:moveTo>
                    <a:pt x="10026" y="1251"/>
                  </a:moveTo>
                  <a:lnTo>
                    <a:pt x="10680" y="3644"/>
                  </a:lnTo>
                  <a:lnTo>
                    <a:pt x="7918" y="6323"/>
                  </a:lnTo>
                  <a:lnTo>
                    <a:pt x="7918" y="2430"/>
                  </a:lnTo>
                  <a:lnTo>
                    <a:pt x="7930" y="2430"/>
                  </a:lnTo>
                  <a:lnTo>
                    <a:pt x="10026" y="1251"/>
                  </a:lnTo>
                  <a:close/>
                  <a:moveTo>
                    <a:pt x="11371" y="4132"/>
                  </a:moveTo>
                  <a:lnTo>
                    <a:pt x="13705" y="4751"/>
                  </a:lnTo>
                  <a:lnTo>
                    <a:pt x="12431" y="6894"/>
                  </a:lnTo>
                  <a:lnTo>
                    <a:pt x="8513" y="6894"/>
                  </a:lnTo>
                  <a:lnTo>
                    <a:pt x="11371" y="4132"/>
                  </a:lnTo>
                  <a:close/>
                  <a:moveTo>
                    <a:pt x="3727" y="4227"/>
                  </a:moveTo>
                  <a:lnTo>
                    <a:pt x="6501" y="6906"/>
                  </a:lnTo>
                  <a:lnTo>
                    <a:pt x="2477" y="6906"/>
                  </a:lnTo>
                  <a:lnTo>
                    <a:pt x="1263" y="4870"/>
                  </a:lnTo>
                  <a:lnTo>
                    <a:pt x="3727" y="4227"/>
                  </a:lnTo>
                  <a:close/>
                  <a:moveTo>
                    <a:pt x="12550" y="7728"/>
                  </a:moveTo>
                  <a:lnTo>
                    <a:pt x="13764" y="9764"/>
                  </a:lnTo>
                  <a:lnTo>
                    <a:pt x="11299" y="10407"/>
                  </a:lnTo>
                  <a:lnTo>
                    <a:pt x="8525" y="7728"/>
                  </a:lnTo>
                  <a:close/>
                  <a:moveTo>
                    <a:pt x="6501" y="7728"/>
                  </a:moveTo>
                  <a:lnTo>
                    <a:pt x="3644" y="10478"/>
                  </a:lnTo>
                  <a:lnTo>
                    <a:pt x="1310" y="9871"/>
                  </a:lnTo>
                  <a:lnTo>
                    <a:pt x="2584" y="7728"/>
                  </a:lnTo>
                  <a:close/>
                  <a:moveTo>
                    <a:pt x="7930" y="8299"/>
                  </a:moveTo>
                  <a:lnTo>
                    <a:pt x="10776" y="11062"/>
                  </a:lnTo>
                  <a:lnTo>
                    <a:pt x="10145" y="13336"/>
                  </a:lnTo>
                  <a:lnTo>
                    <a:pt x="7930" y="12097"/>
                  </a:lnTo>
                  <a:lnTo>
                    <a:pt x="7930" y="8299"/>
                  </a:lnTo>
                  <a:close/>
                  <a:moveTo>
                    <a:pt x="7097" y="8299"/>
                  </a:moveTo>
                  <a:lnTo>
                    <a:pt x="7097" y="12205"/>
                  </a:lnTo>
                  <a:lnTo>
                    <a:pt x="7085" y="12205"/>
                  </a:lnTo>
                  <a:lnTo>
                    <a:pt x="4989" y="13383"/>
                  </a:lnTo>
                  <a:lnTo>
                    <a:pt x="4334" y="10978"/>
                  </a:lnTo>
                  <a:lnTo>
                    <a:pt x="7097" y="8299"/>
                  </a:lnTo>
                  <a:close/>
                  <a:moveTo>
                    <a:pt x="10585" y="1"/>
                  </a:moveTo>
                  <a:lnTo>
                    <a:pt x="9823" y="417"/>
                  </a:lnTo>
                  <a:lnTo>
                    <a:pt x="7430" y="1751"/>
                  </a:lnTo>
                  <a:lnTo>
                    <a:pt x="5120" y="465"/>
                  </a:lnTo>
                  <a:lnTo>
                    <a:pt x="4358" y="48"/>
                  </a:lnTo>
                  <a:lnTo>
                    <a:pt x="4132" y="858"/>
                  </a:lnTo>
                  <a:lnTo>
                    <a:pt x="3418" y="3453"/>
                  </a:lnTo>
                  <a:lnTo>
                    <a:pt x="846" y="4120"/>
                  </a:lnTo>
                  <a:lnTo>
                    <a:pt x="0" y="4346"/>
                  </a:lnTo>
                  <a:lnTo>
                    <a:pt x="429" y="5073"/>
                  </a:lnTo>
                  <a:lnTo>
                    <a:pt x="1810" y="7394"/>
                  </a:lnTo>
                  <a:lnTo>
                    <a:pt x="477" y="9645"/>
                  </a:lnTo>
                  <a:lnTo>
                    <a:pt x="48" y="10371"/>
                  </a:lnTo>
                  <a:lnTo>
                    <a:pt x="893" y="10597"/>
                  </a:lnTo>
                  <a:lnTo>
                    <a:pt x="3560" y="11300"/>
                  </a:lnTo>
                  <a:lnTo>
                    <a:pt x="4239" y="13800"/>
                  </a:lnTo>
                  <a:lnTo>
                    <a:pt x="4465" y="14610"/>
                  </a:lnTo>
                  <a:lnTo>
                    <a:pt x="5227" y="14193"/>
                  </a:lnTo>
                  <a:lnTo>
                    <a:pt x="7620" y="12859"/>
                  </a:lnTo>
                  <a:lnTo>
                    <a:pt x="9930" y="14145"/>
                  </a:lnTo>
                  <a:lnTo>
                    <a:pt x="10680" y="14574"/>
                  </a:lnTo>
                  <a:lnTo>
                    <a:pt x="10907" y="13752"/>
                  </a:lnTo>
                  <a:lnTo>
                    <a:pt x="11621" y="11157"/>
                  </a:lnTo>
                  <a:lnTo>
                    <a:pt x="14193" y="10490"/>
                  </a:lnTo>
                  <a:lnTo>
                    <a:pt x="14883" y="10311"/>
                  </a:lnTo>
                  <a:lnTo>
                    <a:pt x="14883" y="10002"/>
                  </a:lnTo>
                  <a:lnTo>
                    <a:pt x="14598" y="9538"/>
                  </a:lnTo>
                  <a:lnTo>
                    <a:pt x="13216" y="7216"/>
                  </a:lnTo>
                  <a:lnTo>
                    <a:pt x="14550" y="4966"/>
                  </a:lnTo>
                  <a:lnTo>
                    <a:pt x="14883" y="4418"/>
                  </a:lnTo>
                  <a:lnTo>
                    <a:pt x="14883" y="4215"/>
                  </a:lnTo>
                  <a:lnTo>
                    <a:pt x="14157" y="4013"/>
                  </a:lnTo>
                  <a:lnTo>
                    <a:pt x="11490" y="3322"/>
                  </a:lnTo>
                  <a:lnTo>
                    <a:pt x="10799"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23"/>
            <p:cNvSpPr/>
            <p:nvPr/>
          </p:nvSpPr>
          <p:spPr>
            <a:xfrm>
              <a:off x="5897450" y="1212175"/>
              <a:ext cx="372100" cy="365250"/>
            </a:xfrm>
            <a:custGeom>
              <a:avLst/>
              <a:gdLst/>
              <a:ahLst/>
              <a:cxnLst/>
              <a:rect l="l" t="t" r="r" b="b"/>
              <a:pathLst>
                <a:path w="14884" h="14610" extrusionOk="0">
                  <a:moveTo>
                    <a:pt x="4882" y="1275"/>
                  </a:moveTo>
                  <a:lnTo>
                    <a:pt x="7097" y="2513"/>
                  </a:lnTo>
                  <a:lnTo>
                    <a:pt x="7097" y="6311"/>
                  </a:lnTo>
                  <a:lnTo>
                    <a:pt x="4251" y="3549"/>
                  </a:lnTo>
                  <a:lnTo>
                    <a:pt x="4882" y="1275"/>
                  </a:lnTo>
                  <a:close/>
                  <a:moveTo>
                    <a:pt x="10038" y="1227"/>
                  </a:moveTo>
                  <a:lnTo>
                    <a:pt x="10692" y="3632"/>
                  </a:lnTo>
                  <a:lnTo>
                    <a:pt x="7930" y="6311"/>
                  </a:lnTo>
                  <a:lnTo>
                    <a:pt x="7930" y="2406"/>
                  </a:lnTo>
                  <a:lnTo>
                    <a:pt x="7942" y="2406"/>
                  </a:lnTo>
                  <a:lnTo>
                    <a:pt x="10038" y="1227"/>
                  </a:lnTo>
                  <a:close/>
                  <a:moveTo>
                    <a:pt x="3739" y="4204"/>
                  </a:moveTo>
                  <a:lnTo>
                    <a:pt x="6513" y="6883"/>
                  </a:lnTo>
                  <a:lnTo>
                    <a:pt x="2489" y="6883"/>
                  </a:lnTo>
                  <a:lnTo>
                    <a:pt x="1275" y="4847"/>
                  </a:lnTo>
                  <a:lnTo>
                    <a:pt x="3739" y="4204"/>
                  </a:lnTo>
                  <a:close/>
                  <a:moveTo>
                    <a:pt x="11371" y="4132"/>
                  </a:moveTo>
                  <a:lnTo>
                    <a:pt x="13705" y="4740"/>
                  </a:lnTo>
                  <a:lnTo>
                    <a:pt x="12443" y="6883"/>
                  </a:lnTo>
                  <a:lnTo>
                    <a:pt x="8525" y="6883"/>
                  </a:lnTo>
                  <a:lnTo>
                    <a:pt x="11371" y="4132"/>
                  </a:lnTo>
                  <a:close/>
                  <a:moveTo>
                    <a:pt x="12538" y="7704"/>
                  </a:moveTo>
                  <a:lnTo>
                    <a:pt x="13764" y="9740"/>
                  </a:lnTo>
                  <a:lnTo>
                    <a:pt x="11288" y="10383"/>
                  </a:lnTo>
                  <a:lnTo>
                    <a:pt x="8525" y="7704"/>
                  </a:lnTo>
                  <a:close/>
                  <a:moveTo>
                    <a:pt x="6513" y="7716"/>
                  </a:moveTo>
                  <a:lnTo>
                    <a:pt x="3656" y="10478"/>
                  </a:lnTo>
                  <a:lnTo>
                    <a:pt x="1322" y="9859"/>
                  </a:lnTo>
                  <a:lnTo>
                    <a:pt x="2596" y="7716"/>
                  </a:lnTo>
                  <a:close/>
                  <a:moveTo>
                    <a:pt x="7942" y="8288"/>
                  </a:moveTo>
                  <a:lnTo>
                    <a:pt x="10788" y="11038"/>
                  </a:lnTo>
                  <a:lnTo>
                    <a:pt x="10157" y="13312"/>
                  </a:lnTo>
                  <a:lnTo>
                    <a:pt x="7942" y="12074"/>
                  </a:lnTo>
                  <a:lnTo>
                    <a:pt x="7942" y="8288"/>
                  </a:lnTo>
                  <a:close/>
                  <a:moveTo>
                    <a:pt x="7109" y="8288"/>
                  </a:moveTo>
                  <a:lnTo>
                    <a:pt x="7109" y="12181"/>
                  </a:lnTo>
                  <a:lnTo>
                    <a:pt x="7097" y="12181"/>
                  </a:lnTo>
                  <a:lnTo>
                    <a:pt x="5001" y="13360"/>
                  </a:lnTo>
                  <a:lnTo>
                    <a:pt x="4346" y="10966"/>
                  </a:lnTo>
                  <a:lnTo>
                    <a:pt x="7109" y="8288"/>
                  </a:lnTo>
                  <a:close/>
                  <a:moveTo>
                    <a:pt x="10573" y="1"/>
                  </a:moveTo>
                  <a:lnTo>
                    <a:pt x="9823" y="418"/>
                  </a:lnTo>
                  <a:lnTo>
                    <a:pt x="7418" y="1751"/>
                  </a:lnTo>
                  <a:lnTo>
                    <a:pt x="5120" y="453"/>
                  </a:lnTo>
                  <a:lnTo>
                    <a:pt x="4358" y="37"/>
                  </a:lnTo>
                  <a:lnTo>
                    <a:pt x="4132" y="858"/>
                  </a:lnTo>
                  <a:lnTo>
                    <a:pt x="3418" y="3454"/>
                  </a:lnTo>
                  <a:lnTo>
                    <a:pt x="846" y="4120"/>
                  </a:lnTo>
                  <a:lnTo>
                    <a:pt x="1" y="4347"/>
                  </a:lnTo>
                  <a:lnTo>
                    <a:pt x="429" y="5073"/>
                  </a:lnTo>
                  <a:lnTo>
                    <a:pt x="1810" y="7395"/>
                  </a:lnTo>
                  <a:lnTo>
                    <a:pt x="477" y="9645"/>
                  </a:lnTo>
                  <a:lnTo>
                    <a:pt x="36" y="10371"/>
                  </a:lnTo>
                  <a:lnTo>
                    <a:pt x="894" y="10597"/>
                  </a:lnTo>
                  <a:lnTo>
                    <a:pt x="3549" y="11288"/>
                  </a:lnTo>
                  <a:lnTo>
                    <a:pt x="4239" y="13788"/>
                  </a:lnTo>
                  <a:lnTo>
                    <a:pt x="4465" y="14610"/>
                  </a:lnTo>
                  <a:lnTo>
                    <a:pt x="5215" y="14193"/>
                  </a:lnTo>
                  <a:lnTo>
                    <a:pt x="7621" y="12860"/>
                  </a:lnTo>
                  <a:lnTo>
                    <a:pt x="9918" y="14145"/>
                  </a:lnTo>
                  <a:lnTo>
                    <a:pt x="10680" y="14562"/>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04"/>
                  </a:lnTo>
                  <a:lnTo>
                    <a:pt x="14145" y="4013"/>
                  </a:lnTo>
                  <a:lnTo>
                    <a:pt x="11490" y="3311"/>
                  </a:lnTo>
                  <a:lnTo>
                    <a:pt x="10800" y="810"/>
                  </a:lnTo>
                  <a:lnTo>
                    <a:pt x="10573"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1" name="Google Shape;981;p23"/>
            <p:cNvSpPr/>
            <p:nvPr/>
          </p:nvSpPr>
          <p:spPr>
            <a:xfrm>
              <a:off x="5897750" y="4134275"/>
              <a:ext cx="372100" cy="365550"/>
            </a:xfrm>
            <a:custGeom>
              <a:avLst/>
              <a:gdLst/>
              <a:ahLst/>
              <a:cxnLst/>
              <a:rect l="l" t="t" r="r" b="b"/>
              <a:pathLst>
                <a:path w="14884" h="14622" extrusionOk="0">
                  <a:moveTo>
                    <a:pt x="4870" y="1298"/>
                  </a:moveTo>
                  <a:lnTo>
                    <a:pt x="7085" y="2536"/>
                  </a:lnTo>
                  <a:lnTo>
                    <a:pt x="7085" y="6322"/>
                  </a:lnTo>
                  <a:lnTo>
                    <a:pt x="4239" y="3572"/>
                  </a:lnTo>
                  <a:lnTo>
                    <a:pt x="4870" y="1298"/>
                  </a:lnTo>
                  <a:close/>
                  <a:moveTo>
                    <a:pt x="10026" y="1250"/>
                  </a:moveTo>
                  <a:lnTo>
                    <a:pt x="10680" y="3644"/>
                  </a:lnTo>
                  <a:lnTo>
                    <a:pt x="7918" y="6322"/>
                  </a:lnTo>
                  <a:lnTo>
                    <a:pt x="7918" y="2429"/>
                  </a:lnTo>
                  <a:lnTo>
                    <a:pt x="7930" y="2429"/>
                  </a:lnTo>
                  <a:lnTo>
                    <a:pt x="10026" y="1250"/>
                  </a:lnTo>
                  <a:close/>
                  <a:moveTo>
                    <a:pt x="11371" y="4144"/>
                  </a:moveTo>
                  <a:lnTo>
                    <a:pt x="13705" y="4751"/>
                  </a:lnTo>
                  <a:lnTo>
                    <a:pt x="12431" y="6894"/>
                  </a:lnTo>
                  <a:lnTo>
                    <a:pt x="8513" y="6894"/>
                  </a:lnTo>
                  <a:lnTo>
                    <a:pt x="11371" y="4144"/>
                  </a:lnTo>
                  <a:close/>
                  <a:moveTo>
                    <a:pt x="3727" y="4227"/>
                  </a:moveTo>
                  <a:lnTo>
                    <a:pt x="6501" y="6906"/>
                  </a:lnTo>
                  <a:lnTo>
                    <a:pt x="2477" y="6906"/>
                  </a:lnTo>
                  <a:lnTo>
                    <a:pt x="1263" y="4870"/>
                  </a:lnTo>
                  <a:lnTo>
                    <a:pt x="3727" y="4227"/>
                  </a:lnTo>
                  <a:close/>
                  <a:moveTo>
                    <a:pt x="12526" y="7727"/>
                  </a:moveTo>
                  <a:lnTo>
                    <a:pt x="13752" y="9763"/>
                  </a:lnTo>
                  <a:lnTo>
                    <a:pt x="11276" y="10406"/>
                  </a:lnTo>
                  <a:lnTo>
                    <a:pt x="8513" y="7727"/>
                  </a:lnTo>
                  <a:close/>
                  <a:moveTo>
                    <a:pt x="6501" y="7727"/>
                  </a:moveTo>
                  <a:lnTo>
                    <a:pt x="3644" y="10478"/>
                  </a:lnTo>
                  <a:lnTo>
                    <a:pt x="1310" y="9871"/>
                  </a:lnTo>
                  <a:lnTo>
                    <a:pt x="2584" y="7727"/>
                  </a:lnTo>
                  <a:close/>
                  <a:moveTo>
                    <a:pt x="7930" y="8311"/>
                  </a:moveTo>
                  <a:lnTo>
                    <a:pt x="10776" y="11061"/>
                  </a:lnTo>
                  <a:lnTo>
                    <a:pt x="10145" y="13335"/>
                  </a:lnTo>
                  <a:lnTo>
                    <a:pt x="7930" y="12097"/>
                  </a:lnTo>
                  <a:lnTo>
                    <a:pt x="7930" y="8311"/>
                  </a:lnTo>
                  <a:close/>
                  <a:moveTo>
                    <a:pt x="7097" y="8311"/>
                  </a:moveTo>
                  <a:lnTo>
                    <a:pt x="7097" y="12204"/>
                  </a:lnTo>
                  <a:lnTo>
                    <a:pt x="7085" y="12204"/>
                  </a:lnTo>
                  <a:lnTo>
                    <a:pt x="4989" y="13383"/>
                  </a:lnTo>
                  <a:lnTo>
                    <a:pt x="4334" y="10990"/>
                  </a:lnTo>
                  <a:lnTo>
                    <a:pt x="7097" y="8311"/>
                  </a:lnTo>
                  <a:close/>
                  <a:moveTo>
                    <a:pt x="10585" y="0"/>
                  </a:moveTo>
                  <a:lnTo>
                    <a:pt x="9823" y="417"/>
                  </a:lnTo>
                  <a:lnTo>
                    <a:pt x="7430" y="1762"/>
                  </a:lnTo>
                  <a:lnTo>
                    <a:pt x="5120" y="465"/>
                  </a:lnTo>
                  <a:lnTo>
                    <a:pt x="4358" y="48"/>
                  </a:lnTo>
                  <a:lnTo>
                    <a:pt x="4132" y="869"/>
                  </a:lnTo>
                  <a:lnTo>
                    <a:pt x="3418" y="3453"/>
                  </a:lnTo>
                  <a:lnTo>
                    <a:pt x="846" y="4120"/>
                  </a:lnTo>
                  <a:lnTo>
                    <a:pt x="0" y="4346"/>
                  </a:lnTo>
                  <a:lnTo>
                    <a:pt x="429" y="5072"/>
                  </a:lnTo>
                  <a:lnTo>
                    <a:pt x="1810" y="7394"/>
                  </a:lnTo>
                  <a:lnTo>
                    <a:pt x="477" y="9644"/>
                  </a:lnTo>
                  <a:lnTo>
                    <a:pt x="48" y="10371"/>
                  </a:lnTo>
                  <a:lnTo>
                    <a:pt x="893" y="10597"/>
                  </a:lnTo>
                  <a:lnTo>
                    <a:pt x="3560" y="11299"/>
                  </a:lnTo>
                  <a:lnTo>
                    <a:pt x="4239" y="13800"/>
                  </a:lnTo>
                  <a:lnTo>
                    <a:pt x="4465" y="14621"/>
                  </a:lnTo>
                  <a:lnTo>
                    <a:pt x="5227" y="14204"/>
                  </a:lnTo>
                  <a:lnTo>
                    <a:pt x="7620" y="12859"/>
                  </a:lnTo>
                  <a:lnTo>
                    <a:pt x="9930" y="14157"/>
                  </a:lnTo>
                  <a:lnTo>
                    <a:pt x="10680" y="14573"/>
                  </a:lnTo>
                  <a:lnTo>
                    <a:pt x="10907" y="13752"/>
                  </a:lnTo>
                  <a:lnTo>
                    <a:pt x="11621" y="11168"/>
                  </a:lnTo>
                  <a:lnTo>
                    <a:pt x="14193" y="10490"/>
                  </a:lnTo>
                  <a:lnTo>
                    <a:pt x="14883" y="10311"/>
                  </a:lnTo>
                  <a:lnTo>
                    <a:pt x="14883" y="10013"/>
                  </a:lnTo>
                  <a:lnTo>
                    <a:pt x="14598" y="9561"/>
                  </a:lnTo>
                  <a:lnTo>
                    <a:pt x="13216" y="7215"/>
                  </a:lnTo>
                  <a:lnTo>
                    <a:pt x="14550" y="4977"/>
                  </a:lnTo>
                  <a:lnTo>
                    <a:pt x="14883" y="4417"/>
                  </a:lnTo>
                  <a:lnTo>
                    <a:pt x="14883" y="4215"/>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23"/>
            <p:cNvSpPr/>
            <p:nvPr/>
          </p:nvSpPr>
          <p:spPr>
            <a:xfrm>
              <a:off x="5897750" y="846675"/>
              <a:ext cx="372100" cy="365525"/>
            </a:xfrm>
            <a:custGeom>
              <a:avLst/>
              <a:gdLst/>
              <a:ahLst/>
              <a:cxnLst/>
              <a:rect l="l" t="t" r="r" b="b"/>
              <a:pathLst>
                <a:path w="14884" h="14621" extrusionOk="0">
                  <a:moveTo>
                    <a:pt x="10026" y="1238"/>
                  </a:moveTo>
                  <a:lnTo>
                    <a:pt x="10680" y="3631"/>
                  </a:lnTo>
                  <a:lnTo>
                    <a:pt x="7918" y="6310"/>
                  </a:lnTo>
                  <a:lnTo>
                    <a:pt x="7918" y="2417"/>
                  </a:lnTo>
                  <a:lnTo>
                    <a:pt x="7930" y="2417"/>
                  </a:lnTo>
                  <a:lnTo>
                    <a:pt x="10026" y="1238"/>
                  </a:lnTo>
                  <a:close/>
                  <a:moveTo>
                    <a:pt x="4870" y="1298"/>
                  </a:moveTo>
                  <a:lnTo>
                    <a:pt x="7085" y="2536"/>
                  </a:lnTo>
                  <a:lnTo>
                    <a:pt x="7085" y="6322"/>
                  </a:lnTo>
                  <a:lnTo>
                    <a:pt x="4239" y="3572"/>
                  </a:lnTo>
                  <a:lnTo>
                    <a:pt x="4870" y="1298"/>
                  </a:lnTo>
                  <a:close/>
                  <a:moveTo>
                    <a:pt x="3727" y="4215"/>
                  </a:moveTo>
                  <a:lnTo>
                    <a:pt x="6501" y="6894"/>
                  </a:lnTo>
                  <a:lnTo>
                    <a:pt x="2477" y="6894"/>
                  </a:lnTo>
                  <a:lnTo>
                    <a:pt x="1263" y="4858"/>
                  </a:lnTo>
                  <a:lnTo>
                    <a:pt x="3727" y="4215"/>
                  </a:lnTo>
                  <a:close/>
                  <a:moveTo>
                    <a:pt x="11359" y="4131"/>
                  </a:moveTo>
                  <a:lnTo>
                    <a:pt x="13693" y="4751"/>
                  </a:lnTo>
                  <a:lnTo>
                    <a:pt x="12431" y="6894"/>
                  </a:lnTo>
                  <a:lnTo>
                    <a:pt x="8513" y="6894"/>
                  </a:lnTo>
                  <a:lnTo>
                    <a:pt x="11359" y="4131"/>
                  </a:lnTo>
                  <a:close/>
                  <a:moveTo>
                    <a:pt x="12526" y="7715"/>
                  </a:moveTo>
                  <a:lnTo>
                    <a:pt x="13752" y="9751"/>
                  </a:lnTo>
                  <a:lnTo>
                    <a:pt x="11276" y="10394"/>
                  </a:lnTo>
                  <a:lnTo>
                    <a:pt x="8513" y="7715"/>
                  </a:lnTo>
                  <a:close/>
                  <a:moveTo>
                    <a:pt x="6501" y="7727"/>
                  </a:moveTo>
                  <a:lnTo>
                    <a:pt x="3644" y="10477"/>
                  </a:lnTo>
                  <a:lnTo>
                    <a:pt x="1310" y="9870"/>
                  </a:lnTo>
                  <a:lnTo>
                    <a:pt x="2584" y="7727"/>
                  </a:lnTo>
                  <a:close/>
                  <a:moveTo>
                    <a:pt x="7930" y="8287"/>
                  </a:moveTo>
                  <a:lnTo>
                    <a:pt x="10776" y="11049"/>
                  </a:lnTo>
                  <a:lnTo>
                    <a:pt x="10145" y="13323"/>
                  </a:lnTo>
                  <a:lnTo>
                    <a:pt x="7930" y="12085"/>
                  </a:lnTo>
                  <a:lnTo>
                    <a:pt x="7930" y="8287"/>
                  </a:lnTo>
                  <a:close/>
                  <a:moveTo>
                    <a:pt x="7085" y="8287"/>
                  </a:moveTo>
                  <a:lnTo>
                    <a:pt x="7085" y="12192"/>
                  </a:lnTo>
                  <a:lnTo>
                    <a:pt x="4989" y="13371"/>
                  </a:lnTo>
                  <a:lnTo>
                    <a:pt x="4311" y="10966"/>
                  </a:lnTo>
                  <a:lnTo>
                    <a:pt x="7085" y="8287"/>
                  </a:lnTo>
                  <a:close/>
                  <a:moveTo>
                    <a:pt x="10573" y="0"/>
                  </a:moveTo>
                  <a:lnTo>
                    <a:pt x="9823" y="417"/>
                  </a:lnTo>
                  <a:lnTo>
                    <a:pt x="7430" y="1762"/>
                  </a:lnTo>
                  <a:lnTo>
                    <a:pt x="5120" y="464"/>
                  </a:lnTo>
                  <a:lnTo>
                    <a:pt x="4358" y="48"/>
                  </a:lnTo>
                  <a:lnTo>
                    <a:pt x="4132" y="869"/>
                  </a:lnTo>
                  <a:lnTo>
                    <a:pt x="3418" y="3453"/>
                  </a:lnTo>
                  <a:lnTo>
                    <a:pt x="846" y="4120"/>
                  </a:lnTo>
                  <a:lnTo>
                    <a:pt x="0" y="4346"/>
                  </a:lnTo>
                  <a:lnTo>
                    <a:pt x="429" y="5072"/>
                  </a:lnTo>
                  <a:lnTo>
                    <a:pt x="1810" y="7394"/>
                  </a:lnTo>
                  <a:lnTo>
                    <a:pt x="477" y="9644"/>
                  </a:lnTo>
                  <a:lnTo>
                    <a:pt x="48" y="10370"/>
                  </a:lnTo>
                  <a:lnTo>
                    <a:pt x="893" y="10597"/>
                  </a:lnTo>
                  <a:lnTo>
                    <a:pt x="3560" y="11299"/>
                  </a:lnTo>
                  <a:lnTo>
                    <a:pt x="4239" y="13799"/>
                  </a:lnTo>
                  <a:lnTo>
                    <a:pt x="4465" y="14621"/>
                  </a:lnTo>
                  <a:lnTo>
                    <a:pt x="5227" y="14204"/>
                  </a:lnTo>
                  <a:lnTo>
                    <a:pt x="7620" y="12859"/>
                  </a:lnTo>
                  <a:lnTo>
                    <a:pt x="9930" y="14157"/>
                  </a:lnTo>
                  <a:lnTo>
                    <a:pt x="10680" y="14573"/>
                  </a:lnTo>
                  <a:lnTo>
                    <a:pt x="10907" y="13752"/>
                  </a:lnTo>
                  <a:lnTo>
                    <a:pt x="11621" y="11168"/>
                  </a:lnTo>
                  <a:lnTo>
                    <a:pt x="14193" y="10489"/>
                  </a:lnTo>
                  <a:lnTo>
                    <a:pt x="14883" y="10311"/>
                  </a:lnTo>
                  <a:lnTo>
                    <a:pt x="14883" y="10001"/>
                  </a:lnTo>
                  <a:lnTo>
                    <a:pt x="14598" y="9537"/>
                  </a:lnTo>
                  <a:lnTo>
                    <a:pt x="13216" y="7215"/>
                  </a:lnTo>
                  <a:lnTo>
                    <a:pt x="14550" y="4977"/>
                  </a:lnTo>
                  <a:lnTo>
                    <a:pt x="14883" y="4417"/>
                  </a:lnTo>
                  <a:lnTo>
                    <a:pt x="14883" y="4215"/>
                  </a:lnTo>
                  <a:lnTo>
                    <a:pt x="14145" y="4024"/>
                  </a:lnTo>
                  <a:lnTo>
                    <a:pt x="11490" y="3322"/>
                  </a:lnTo>
                  <a:lnTo>
                    <a:pt x="10799"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3" name="Google Shape;983;p23"/>
            <p:cNvSpPr/>
            <p:nvPr/>
          </p:nvSpPr>
          <p:spPr>
            <a:xfrm>
              <a:off x="5897150" y="2672775"/>
              <a:ext cx="372100" cy="365850"/>
            </a:xfrm>
            <a:custGeom>
              <a:avLst/>
              <a:gdLst/>
              <a:ahLst/>
              <a:cxnLst/>
              <a:rect l="l" t="t" r="r" b="b"/>
              <a:pathLst>
                <a:path w="14884" h="14634" extrusionOk="0">
                  <a:moveTo>
                    <a:pt x="4906" y="1298"/>
                  </a:moveTo>
                  <a:lnTo>
                    <a:pt x="7121" y="2537"/>
                  </a:lnTo>
                  <a:lnTo>
                    <a:pt x="7121" y="6323"/>
                  </a:lnTo>
                  <a:lnTo>
                    <a:pt x="4275" y="3573"/>
                  </a:lnTo>
                  <a:lnTo>
                    <a:pt x="4906" y="1298"/>
                  </a:lnTo>
                  <a:close/>
                  <a:moveTo>
                    <a:pt x="10050" y="1263"/>
                  </a:moveTo>
                  <a:lnTo>
                    <a:pt x="10728" y="3668"/>
                  </a:lnTo>
                  <a:lnTo>
                    <a:pt x="7954" y="6347"/>
                  </a:lnTo>
                  <a:lnTo>
                    <a:pt x="7954" y="2441"/>
                  </a:lnTo>
                  <a:lnTo>
                    <a:pt x="10050" y="1263"/>
                  </a:lnTo>
                  <a:close/>
                  <a:moveTo>
                    <a:pt x="11395" y="4156"/>
                  </a:moveTo>
                  <a:lnTo>
                    <a:pt x="13729" y="4763"/>
                  </a:lnTo>
                  <a:lnTo>
                    <a:pt x="12455" y="6906"/>
                  </a:lnTo>
                  <a:lnTo>
                    <a:pt x="8537" y="6906"/>
                  </a:lnTo>
                  <a:lnTo>
                    <a:pt x="11395" y="4156"/>
                  </a:lnTo>
                  <a:close/>
                  <a:moveTo>
                    <a:pt x="3751" y="4239"/>
                  </a:moveTo>
                  <a:lnTo>
                    <a:pt x="6525" y="6918"/>
                  </a:lnTo>
                  <a:lnTo>
                    <a:pt x="2501" y="6918"/>
                  </a:lnTo>
                  <a:lnTo>
                    <a:pt x="1287" y="4882"/>
                  </a:lnTo>
                  <a:lnTo>
                    <a:pt x="3751" y="4239"/>
                  </a:lnTo>
                  <a:close/>
                  <a:moveTo>
                    <a:pt x="12574" y="7740"/>
                  </a:moveTo>
                  <a:lnTo>
                    <a:pt x="13788" y="9776"/>
                  </a:lnTo>
                  <a:lnTo>
                    <a:pt x="11323" y="10419"/>
                  </a:lnTo>
                  <a:lnTo>
                    <a:pt x="8549" y="7740"/>
                  </a:lnTo>
                  <a:close/>
                  <a:moveTo>
                    <a:pt x="6525" y="7728"/>
                  </a:moveTo>
                  <a:lnTo>
                    <a:pt x="3680" y="10478"/>
                  </a:lnTo>
                  <a:lnTo>
                    <a:pt x="1346" y="9871"/>
                  </a:lnTo>
                  <a:lnTo>
                    <a:pt x="2608" y="7728"/>
                  </a:lnTo>
                  <a:close/>
                  <a:moveTo>
                    <a:pt x="7954" y="8311"/>
                  </a:moveTo>
                  <a:lnTo>
                    <a:pt x="10800" y="11062"/>
                  </a:lnTo>
                  <a:lnTo>
                    <a:pt x="10169" y="13336"/>
                  </a:lnTo>
                  <a:lnTo>
                    <a:pt x="7954" y="12097"/>
                  </a:lnTo>
                  <a:lnTo>
                    <a:pt x="7954" y="8311"/>
                  </a:lnTo>
                  <a:close/>
                  <a:moveTo>
                    <a:pt x="7121" y="8299"/>
                  </a:moveTo>
                  <a:lnTo>
                    <a:pt x="7121" y="12205"/>
                  </a:lnTo>
                  <a:lnTo>
                    <a:pt x="7109" y="12205"/>
                  </a:lnTo>
                  <a:lnTo>
                    <a:pt x="5013" y="13383"/>
                  </a:lnTo>
                  <a:lnTo>
                    <a:pt x="4358" y="10978"/>
                  </a:lnTo>
                  <a:lnTo>
                    <a:pt x="7121"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95"/>
                  </a:lnTo>
                  <a:lnTo>
                    <a:pt x="906" y="10609"/>
                  </a:lnTo>
                  <a:lnTo>
                    <a:pt x="3561" y="11312"/>
                  </a:lnTo>
                  <a:lnTo>
                    <a:pt x="4251" y="13812"/>
                  </a:lnTo>
                  <a:lnTo>
                    <a:pt x="4477" y="14633"/>
                  </a:lnTo>
                  <a:lnTo>
                    <a:pt x="5227" y="14217"/>
                  </a:lnTo>
                  <a:lnTo>
                    <a:pt x="7621" y="12871"/>
                  </a:lnTo>
                  <a:lnTo>
                    <a:pt x="9930" y="14169"/>
                  </a:lnTo>
                  <a:lnTo>
                    <a:pt x="10692" y="14586"/>
                  </a:lnTo>
                  <a:lnTo>
                    <a:pt x="10919" y="13764"/>
                  </a:lnTo>
                  <a:lnTo>
                    <a:pt x="11633" y="11181"/>
                  </a:lnTo>
                  <a:lnTo>
                    <a:pt x="14205" y="10514"/>
                  </a:lnTo>
                  <a:lnTo>
                    <a:pt x="14883" y="10335"/>
                  </a:lnTo>
                  <a:lnTo>
                    <a:pt x="14883" y="10014"/>
                  </a:lnTo>
                  <a:lnTo>
                    <a:pt x="14610" y="9561"/>
                  </a:lnTo>
                  <a:lnTo>
                    <a:pt x="13217" y="7240"/>
                  </a:lnTo>
                  <a:lnTo>
                    <a:pt x="14562" y="4989"/>
                  </a:lnTo>
                  <a:lnTo>
                    <a:pt x="14883" y="4430"/>
                  </a:lnTo>
                  <a:lnTo>
                    <a:pt x="14883" y="4215"/>
                  </a:lnTo>
                  <a:lnTo>
                    <a:pt x="14157" y="4013"/>
                  </a:lnTo>
                  <a:lnTo>
                    <a:pt x="11490" y="3323"/>
                  </a:lnTo>
                  <a:lnTo>
                    <a:pt x="10812"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4" name="Google Shape;984;p23"/>
            <p:cNvSpPr/>
            <p:nvPr/>
          </p:nvSpPr>
          <p:spPr>
            <a:xfrm>
              <a:off x="5518225" y="2307850"/>
              <a:ext cx="376275" cy="365250"/>
            </a:xfrm>
            <a:custGeom>
              <a:avLst/>
              <a:gdLst/>
              <a:ahLst/>
              <a:cxnLst/>
              <a:rect l="l" t="t" r="r" b="b"/>
              <a:pathLst>
                <a:path w="15051" h="14610" extrusionOk="0">
                  <a:moveTo>
                    <a:pt x="4883" y="1298"/>
                  </a:moveTo>
                  <a:lnTo>
                    <a:pt x="7097" y="2525"/>
                  </a:lnTo>
                  <a:lnTo>
                    <a:pt x="7097" y="6323"/>
                  </a:lnTo>
                  <a:lnTo>
                    <a:pt x="4252" y="3573"/>
                  </a:lnTo>
                  <a:lnTo>
                    <a:pt x="4883" y="1298"/>
                  </a:lnTo>
                  <a:close/>
                  <a:moveTo>
                    <a:pt x="10050" y="1251"/>
                  </a:moveTo>
                  <a:lnTo>
                    <a:pt x="10705" y="3644"/>
                  </a:lnTo>
                  <a:lnTo>
                    <a:pt x="7931" y="6323"/>
                  </a:lnTo>
                  <a:lnTo>
                    <a:pt x="7931" y="2430"/>
                  </a:lnTo>
                  <a:lnTo>
                    <a:pt x="7942" y="2430"/>
                  </a:lnTo>
                  <a:lnTo>
                    <a:pt x="10050" y="1251"/>
                  </a:lnTo>
                  <a:close/>
                  <a:moveTo>
                    <a:pt x="11383" y="4132"/>
                  </a:moveTo>
                  <a:lnTo>
                    <a:pt x="13717" y="4751"/>
                  </a:lnTo>
                  <a:lnTo>
                    <a:pt x="12443" y="6894"/>
                  </a:lnTo>
                  <a:lnTo>
                    <a:pt x="8526" y="6894"/>
                  </a:lnTo>
                  <a:lnTo>
                    <a:pt x="11383" y="4132"/>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28"/>
                  </a:moveTo>
                  <a:lnTo>
                    <a:pt x="3656" y="10478"/>
                  </a:lnTo>
                  <a:lnTo>
                    <a:pt x="1323" y="9871"/>
                  </a:lnTo>
                  <a:lnTo>
                    <a:pt x="2608"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2" y="13383"/>
                  </a:lnTo>
                  <a:lnTo>
                    <a:pt x="4347" y="10978"/>
                  </a:lnTo>
                  <a:lnTo>
                    <a:pt x="7109" y="8299"/>
                  </a:lnTo>
                  <a:close/>
                  <a:moveTo>
                    <a:pt x="10586" y="1"/>
                  </a:moveTo>
                  <a:lnTo>
                    <a:pt x="9824" y="417"/>
                  </a:lnTo>
                  <a:lnTo>
                    <a:pt x="7430" y="1751"/>
                  </a:lnTo>
                  <a:lnTo>
                    <a:pt x="5121" y="465"/>
                  </a:lnTo>
                  <a:lnTo>
                    <a:pt x="4359" y="48"/>
                  </a:lnTo>
                  <a:lnTo>
                    <a:pt x="4132" y="858"/>
                  </a:lnTo>
                  <a:lnTo>
                    <a:pt x="3418" y="3453"/>
                  </a:lnTo>
                  <a:lnTo>
                    <a:pt x="846" y="4120"/>
                  </a:lnTo>
                  <a:lnTo>
                    <a:pt x="1" y="4346"/>
                  </a:lnTo>
                  <a:lnTo>
                    <a:pt x="430" y="5073"/>
                  </a:lnTo>
                  <a:lnTo>
                    <a:pt x="1811" y="7394"/>
                  </a:lnTo>
                  <a:lnTo>
                    <a:pt x="477" y="9645"/>
                  </a:lnTo>
                  <a:lnTo>
                    <a:pt x="49" y="10371"/>
                  </a:lnTo>
                  <a:lnTo>
                    <a:pt x="894" y="10597"/>
                  </a:lnTo>
                  <a:lnTo>
                    <a:pt x="3561" y="11300"/>
                  </a:lnTo>
                  <a:lnTo>
                    <a:pt x="4240" y="13800"/>
                  </a:lnTo>
                  <a:lnTo>
                    <a:pt x="4466" y="14610"/>
                  </a:lnTo>
                  <a:lnTo>
                    <a:pt x="5228" y="14193"/>
                  </a:lnTo>
                  <a:lnTo>
                    <a:pt x="7621" y="12859"/>
                  </a:lnTo>
                  <a:lnTo>
                    <a:pt x="9931"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8" y="4013"/>
                  </a:lnTo>
                  <a:lnTo>
                    <a:pt x="11491" y="3322"/>
                  </a:lnTo>
                  <a:lnTo>
                    <a:pt x="10800" y="822"/>
                  </a:lnTo>
                  <a:lnTo>
                    <a:pt x="10586"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5" name="Google Shape;985;p23"/>
            <p:cNvSpPr/>
            <p:nvPr/>
          </p:nvSpPr>
          <p:spPr>
            <a:xfrm>
              <a:off x="5518225" y="1211600"/>
              <a:ext cx="375675" cy="365525"/>
            </a:xfrm>
            <a:custGeom>
              <a:avLst/>
              <a:gdLst/>
              <a:ahLst/>
              <a:cxnLst/>
              <a:rect l="l" t="t" r="r" b="b"/>
              <a:pathLst>
                <a:path w="15027" h="14621" extrusionOk="0">
                  <a:moveTo>
                    <a:pt x="4883" y="1298"/>
                  </a:moveTo>
                  <a:lnTo>
                    <a:pt x="7097" y="2536"/>
                  </a:lnTo>
                  <a:lnTo>
                    <a:pt x="7097" y="6334"/>
                  </a:lnTo>
                  <a:lnTo>
                    <a:pt x="4252" y="3572"/>
                  </a:lnTo>
                  <a:lnTo>
                    <a:pt x="4883" y="1298"/>
                  </a:lnTo>
                  <a:close/>
                  <a:moveTo>
                    <a:pt x="10050" y="1250"/>
                  </a:moveTo>
                  <a:lnTo>
                    <a:pt x="10705" y="3655"/>
                  </a:lnTo>
                  <a:lnTo>
                    <a:pt x="7931" y="6334"/>
                  </a:lnTo>
                  <a:lnTo>
                    <a:pt x="7931" y="2429"/>
                  </a:lnTo>
                  <a:lnTo>
                    <a:pt x="7942" y="2429"/>
                  </a:lnTo>
                  <a:lnTo>
                    <a:pt x="10050" y="1250"/>
                  </a:lnTo>
                  <a:close/>
                  <a:moveTo>
                    <a:pt x="3751" y="4227"/>
                  </a:moveTo>
                  <a:lnTo>
                    <a:pt x="6514" y="6906"/>
                  </a:lnTo>
                  <a:lnTo>
                    <a:pt x="2501" y="6906"/>
                  </a:lnTo>
                  <a:lnTo>
                    <a:pt x="1275" y="4870"/>
                  </a:lnTo>
                  <a:lnTo>
                    <a:pt x="3751" y="4227"/>
                  </a:lnTo>
                  <a:close/>
                  <a:moveTo>
                    <a:pt x="11383" y="4155"/>
                  </a:moveTo>
                  <a:lnTo>
                    <a:pt x="13717" y="4763"/>
                  </a:lnTo>
                  <a:lnTo>
                    <a:pt x="12443" y="6906"/>
                  </a:lnTo>
                  <a:lnTo>
                    <a:pt x="8526" y="6906"/>
                  </a:lnTo>
                  <a:lnTo>
                    <a:pt x="11383" y="4155"/>
                  </a:lnTo>
                  <a:close/>
                  <a:moveTo>
                    <a:pt x="12550" y="7727"/>
                  </a:moveTo>
                  <a:lnTo>
                    <a:pt x="13765" y="9763"/>
                  </a:lnTo>
                  <a:lnTo>
                    <a:pt x="11300" y="10406"/>
                  </a:lnTo>
                  <a:lnTo>
                    <a:pt x="8526" y="7727"/>
                  </a:lnTo>
                  <a:close/>
                  <a:moveTo>
                    <a:pt x="6514" y="7739"/>
                  </a:moveTo>
                  <a:lnTo>
                    <a:pt x="3656" y="10501"/>
                  </a:lnTo>
                  <a:lnTo>
                    <a:pt x="1323" y="9882"/>
                  </a:lnTo>
                  <a:lnTo>
                    <a:pt x="2608"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2" y="13383"/>
                  </a:lnTo>
                  <a:lnTo>
                    <a:pt x="4347" y="10989"/>
                  </a:lnTo>
                  <a:lnTo>
                    <a:pt x="7109" y="8311"/>
                  </a:lnTo>
                  <a:close/>
                  <a:moveTo>
                    <a:pt x="10586" y="0"/>
                  </a:moveTo>
                  <a:lnTo>
                    <a:pt x="9824" y="417"/>
                  </a:lnTo>
                  <a:lnTo>
                    <a:pt x="7430" y="1762"/>
                  </a:lnTo>
                  <a:lnTo>
                    <a:pt x="5121" y="464"/>
                  </a:lnTo>
                  <a:lnTo>
                    <a:pt x="4359" y="48"/>
                  </a:lnTo>
                  <a:lnTo>
                    <a:pt x="4132" y="869"/>
                  </a:lnTo>
                  <a:lnTo>
                    <a:pt x="3418" y="3453"/>
                  </a:lnTo>
                  <a:lnTo>
                    <a:pt x="846" y="4120"/>
                  </a:lnTo>
                  <a:lnTo>
                    <a:pt x="1" y="4346"/>
                  </a:lnTo>
                  <a:lnTo>
                    <a:pt x="430" y="5072"/>
                  </a:lnTo>
                  <a:lnTo>
                    <a:pt x="1811" y="7394"/>
                  </a:lnTo>
                  <a:lnTo>
                    <a:pt x="477" y="9644"/>
                  </a:lnTo>
                  <a:lnTo>
                    <a:pt x="49" y="10382"/>
                  </a:lnTo>
                  <a:lnTo>
                    <a:pt x="894" y="10597"/>
                  </a:lnTo>
                  <a:lnTo>
                    <a:pt x="3561" y="11299"/>
                  </a:lnTo>
                  <a:lnTo>
                    <a:pt x="4240" y="13799"/>
                  </a:lnTo>
                  <a:lnTo>
                    <a:pt x="4466" y="14621"/>
                  </a:lnTo>
                  <a:lnTo>
                    <a:pt x="5228" y="14204"/>
                  </a:lnTo>
                  <a:lnTo>
                    <a:pt x="7621" y="12859"/>
                  </a:lnTo>
                  <a:lnTo>
                    <a:pt x="9931" y="14157"/>
                  </a:lnTo>
                  <a:lnTo>
                    <a:pt x="10681" y="14573"/>
                  </a:lnTo>
                  <a:lnTo>
                    <a:pt x="10907" y="13752"/>
                  </a:lnTo>
                  <a:lnTo>
                    <a:pt x="11621" y="11168"/>
                  </a:lnTo>
                  <a:lnTo>
                    <a:pt x="14193" y="10489"/>
                  </a:lnTo>
                  <a:lnTo>
                    <a:pt x="15027" y="10275"/>
                  </a:lnTo>
                  <a:lnTo>
                    <a:pt x="14598" y="9537"/>
                  </a:lnTo>
                  <a:lnTo>
                    <a:pt x="13229" y="7227"/>
                  </a:lnTo>
                  <a:lnTo>
                    <a:pt x="14574" y="4977"/>
                  </a:lnTo>
                  <a:lnTo>
                    <a:pt x="15003" y="4251"/>
                  </a:lnTo>
                  <a:lnTo>
                    <a:pt x="14158" y="4024"/>
                  </a:lnTo>
                  <a:lnTo>
                    <a:pt x="11491" y="3322"/>
                  </a:lnTo>
                  <a:lnTo>
                    <a:pt x="10800" y="822"/>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6" name="Google Shape;986;p23"/>
            <p:cNvSpPr/>
            <p:nvPr/>
          </p:nvSpPr>
          <p:spPr>
            <a:xfrm>
              <a:off x="5518225" y="3403825"/>
              <a:ext cx="375975" cy="365550"/>
            </a:xfrm>
            <a:custGeom>
              <a:avLst/>
              <a:gdLst/>
              <a:ahLst/>
              <a:cxnLst/>
              <a:rect l="l" t="t" r="r" b="b"/>
              <a:pathLst>
                <a:path w="15039" h="14622" extrusionOk="0">
                  <a:moveTo>
                    <a:pt x="4883" y="1286"/>
                  </a:moveTo>
                  <a:lnTo>
                    <a:pt x="7097" y="2525"/>
                  </a:lnTo>
                  <a:lnTo>
                    <a:pt x="7097" y="6311"/>
                  </a:lnTo>
                  <a:lnTo>
                    <a:pt x="4252" y="3560"/>
                  </a:lnTo>
                  <a:lnTo>
                    <a:pt x="4883" y="1286"/>
                  </a:lnTo>
                  <a:close/>
                  <a:moveTo>
                    <a:pt x="10050" y="1239"/>
                  </a:moveTo>
                  <a:lnTo>
                    <a:pt x="10705" y="3632"/>
                  </a:lnTo>
                  <a:lnTo>
                    <a:pt x="7931" y="6311"/>
                  </a:lnTo>
                  <a:lnTo>
                    <a:pt x="7931" y="2417"/>
                  </a:lnTo>
                  <a:lnTo>
                    <a:pt x="7942" y="2417"/>
                  </a:lnTo>
                  <a:lnTo>
                    <a:pt x="10050" y="1239"/>
                  </a:lnTo>
                  <a:close/>
                  <a:moveTo>
                    <a:pt x="3751" y="4215"/>
                  </a:moveTo>
                  <a:lnTo>
                    <a:pt x="6514" y="6894"/>
                  </a:lnTo>
                  <a:lnTo>
                    <a:pt x="2501" y="6894"/>
                  </a:lnTo>
                  <a:lnTo>
                    <a:pt x="1275" y="4858"/>
                  </a:lnTo>
                  <a:lnTo>
                    <a:pt x="3751" y="4215"/>
                  </a:lnTo>
                  <a:close/>
                  <a:moveTo>
                    <a:pt x="11383" y="4144"/>
                  </a:moveTo>
                  <a:lnTo>
                    <a:pt x="13717" y="4751"/>
                  </a:lnTo>
                  <a:lnTo>
                    <a:pt x="12443" y="6894"/>
                  </a:lnTo>
                  <a:lnTo>
                    <a:pt x="8526" y="6894"/>
                  </a:lnTo>
                  <a:lnTo>
                    <a:pt x="11383" y="4144"/>
                  </a:lnTo>
                  <a:close/>
                  <a:moveTo>
                    <a:pt x="12550" y="7716"/>
                  </a:moveTo>
                  <a:lnTo>
                    <a:pt x="13765" y="9752"/>
                  </a:lnTo>
                  <a:lnTo>
                    <a:pt x="11300" y="10395"/>
                  </a:lnTo>
                  <a:lnTo>
                    <a:pt x="8526" y="7716"/>
                  </a:lnTo>
                  <a:close/>
                  <a:moveTo>
                    <a:pt x="6514" y="7728"/>
                  </a:moveTo>
                  <a:lnTo>
                    <a:pt x="3656" y="10478"/>
                  </a:lnTo>
                  <a:lnTo>
                    <a:pt x="1323" y="9871"/>
                  </a:lnTo>
                  <a:lnTo>
                    <a:pt x="2608" y="7728"/>
                  </a:lnTo>
                  <a:close/>
                  <a:moveTo>
                    <a:pt x="7942" y="8299"/>
                  </a:moveTo>
                  <a:lnTo>
                    <a:pt x="10788" y="11049"/>
                  </a:lnTo>
                  <a:lnTo>
                    <a:pt x="10169" y="13323"/>
                  </a:lnTo>
                  <a:lnTo>
                    <a:pt x="7942" y="12085"/>
                  </a:lnTo>
                  <a:lnTo>
                    <a:pt x="7942" y="8299"/>
                  </a:lnTo>
                  <a:close/>
                  <a:moveTo>
                    <a:pt x="7109" y="8299"/>
                  </a:moveTo>
                  <a:lnTo>
                    <a:pt x="7109" y="12192"/>
                  </a:lnTo>
                  <a:lnTo>
                    <a:pt x="7097" y="12192"/>
                  </a:lnTo>
                  <a:lnTo>
                    <a:pt x="5002" y="13371"/>
                  </a:lnTo>
                  <a:lnTo>
                    <a:pt x="4347" y="10978"/>
                  </a:lnTo>
                  <a:lnTo>
                    <a:pt x="7109" y="8299"/>
                  </a:lnTo>
                  <a:close/>
                  <a:moveTo>
                    <a:pt x="10574" y="0"/>
                  </a:moveTo>
                  <a:lnTo>
                    <a:pt x="9824" y="417"/>
                  </a:lnTo>
                  <a:lnTo>
                    <a:pt x="7419" y="1763"/>
                  </a:lnTo>
                  <a:lnTo>
                    <a:pt x="5121" y="465"/>
                  </a:lnTo>
                  <a:lnTo>
                    <a:pt x="4359" y="48"/>
                  </a:lnTo>
                  <a:lnTo>
                    <a:pt x="4132" y="870"/>
                  </a:lnTo>
                  <a:lnTo>
                    <a:pt x="3418" y="3453"/>
                  </a:lnTo>
                  <a:lnTo>
                    <a:pt x="846" y="4132"/>
                  </a:lnTo>
                  <a:lnTo>
                    <a:pt x="1" y="4346"/>
                  </a:lnTo>
                  <a:lnTo>
                    <a:pt x="430" y="5084"/>
                  </a:lnTo>
                  <a:lnTo>
                    <a:pt x="1811" y="7406"/>
                  </a:lnTo>
                  <a:lnTo>
                    <a:pt x="477" y="9644"/>
                  </a:lnTo>
                  <a:lnTo>
                    <a:pt x="49" y="10383"/>
                  </a:lnTo>
                  <a:lnTo>
                    <a:pt x="894" y="10597"/>
                  </a:lnTo>
                  <a:lnTo>
                    <a:pt x="3561" y="11299"/>
                  </a:lnTo>
                  <a:lnTo>
                    <a:pt x="4240" y="13800"/>
                  </a:lnTo>
                  <a:lnTo>
                    <a:pt x="4466" y="14621"/>
                  </a:lnTo>
                  <a:lnTo>
                    <a:pt x="5216" y="14205"/>
                  </a:lnTo>
                  <a:lnTo>
                    <a:pt x="7621" y="12859"/>
                  </a:lnTo>
                  <a:lnTo>
                    <a:pt x="9919" y="14157"/>
                  </a:lnTo>
                  <a:lnTo>
                    <a:pt x="10681" y="14574"/>
                  </a:lnTo>
                  <a:lnTo>
                    <a:pt x="10907" y="13752"/>
                  </a:lnTo>
                  <a:lnTo>
                    <a:pt x="11621" y="11168"/>
                  </a:lnTo>
                  <a:lnTo>
                    <a:pt x="14193" y="10502"/>
                  </a:lnTo>
                  <a:lnTo>
                    <a:pt x="15039" y="10275"/>
                  </a:lnTo>
                  <a:lnTo>
                    <a:pt x="14610" y="9549"/>
                  </a:lnTo>
                  <a:lnTo>
                    <a:pt x="13229" y="7227"/>
                  </a:lnTo>
                  <a:lnTo>
                    <a:pt x="14562" y="4977"/>
                  </a:lnTo>
                  <a:lnTo>
                    <a:pt x="15003" y="4251"/>
                  </a:lnTo>
                  <a:lnTo>
                    <a:pt x="14146" y="4025"/>
                  </a:lnTo>
                  <a:lnTo>
                    <a:pt x="11491"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7" name="Google Shape;987;p23"/>
            <p:cNvSpPr/>
            <p:nvPr/>
          </p:nvSpPr>
          <p:spPr>
            <a:xfrm>
              <a:off x="5518225" y="1577100"/>
              <a:ext cx="376275" cy="365250"/>
            </a:xfrm>
            <a:custGeom>
              <a:avLst/>
              <a:gdLst/>
              <a:ahLst/>
              <a:cxnLst/>
              <a:rect l="l" t="t" r="r" b="b"/>
              <a:pathLst>
                <a:path w="15051" h="14610" extrusionOk="0">
                  <a:moveTo>
                    <a:pt x="4883" y="1299"/>
                  </a:moveTo>
                  <a:lnTo>
                    <a:pt x="7097" y="2525"/>
                  </a:lnTo>
                  <a:lnTo>
                    <a:pt x="7097" y="6323"/>
                  </a:lnTo>
                  <a:lnTo>
                    <a:pt x="4252" y="3573"/>
                  </a:lnTo>
                  <a:lnTo>
                    <a:pt x="4883" y="1299"/>
                  </a:lnTo>
                  <a:close/>
                  <a:moveTo>
                    <a:pt x="10050" y="1251"/>
                  </a:moveTo>
                  <a:lnTo>
                    <a:pt x="10705" y="3644"/>
                  </a:lnTo>
                  <a:lnTo>
                    <a:pt x="7931" y="6323"/>
                  </a:lnTo>
                  <a:lnTo>
                    <a:pt x="7931" y="2430"/>
                  </a:lnTo>
                  <a:lnTo>
                    <a:pt x="7942" y="2430"/>
                  </a:lnTo>
                  <a:lnTo>
                    <a:pt x="10050" y="1251"/>
                  </a:lnTo>
                  <a:close/>
                  <a:moveTo>
                    <a:pt x="3751" y="4228"/>
                  </a:moveTo>
                  <a:lnTo>
                    <a:pt x="6514"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5" y="9764"/>
                  </a:lnTo>
                  <a:lnTo>
                    <a:pt x="11312" y="10407"/>
                  </a:lnTo>
                  <a:lnTo>
                    <a:pt x="8538" y="7728"/>
                  </a:lnTo>
                  <a:close/>
                  <a:moveTo>
                    <a:pt x="6514" y="7704"/>
                  </a:moveTo>
                  <a:lnTo>
                    <a:pt x="3656" y="10478"/>
                  </a:lnTo>
                  <a:lnTo>
                    <a:pt x="1323" y="9859"/>
                  </a:lnTo>
                  <a:lnTo>
                    <a:pt x="2608"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2" y="13383"/>
                  </a:lnTo>
                  <a:lnTo>
                    <a:pt x="4347" y="10978"/>
                  </a:lnTo>
                  <a:lnTo>
                    <a:pt x="7109" y="8300"/>
                  </a:lnTo>
                  <a:close/>
                  <a:moveTo>
                    <a:pt x="10586" y="1"/>
                  </a:moveTo>
                  <a:lnTo>
                    <a:pt x="9824" y="418"/>
                  </a:lnTo>
                  <a:lnTo>
                    <a:pt x="7430" y="1751"/>
                  </a:lnTo>
                  <a:lnTo>
                    <a:pt x="5121" y="465"/>
                  </a:lnTo>
                  <a:lnTo>
                    <a:pt x="4359" y="49"/>
                  </a:lnTo>
                  <a:lnTo>
                    <a:pt x="4132" y="858"/>
                  </a:lnTo>
                  <a:lnTo>
                    <a:pt x="3418" y="3454"/>
                  </a:lnTo>
                  <a:lnTo>
                    <a:pt x="846" y="4120"/>
                  </a:lnTo>
                  <a:lnTo>
                    <a:pt x="1" y="4347"/>
                  </a:lnTo>
                  <a:lnTo>
                    <a:pt x="430" y="5073"/>
                  </a:lnTo>
                  <a:lnTo>
                    <a:pt x="1811" y="7395"/>
                  </a:lnTo>
                  <a:lnTo>
                    <a:pt x="477" y="9645"/>
                  </a:lnTo>
                  <a:lnTo>
                    <a:pt x="49" y="10371"/>
                  </a:lnTo>
                  <a:lnTo>
                    <a:pt x="894" y="10597"/>
                  </a:lnTo>
                  <a:lnTo>
                    <a:pt x="3561" y="11300"/>
                  </a:lnTo>
                  <a:lnTo>
                    <a:pt x="4240" y="13800"/>
                  </a:lnTo>
                  <a:lnTo>
                    <a:pt x="4466" y="14610"/>
                  </a:lnTo>
                  <a:lnTo>
                    <a:pt x="5228" y="14193"/>
                  </a:lnTo>
                  <a:lnTo>
                    <a:pt x="7621" y="12860"/>
                  </a:lnTo>
                  <a:lnTo>
                    <a:pt x="9931"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8" y="4013"/>
                  </a:lnTo>
                  <a:lnTo>
                    <a:pt x="11491" y="3323"/>
                  </a:lnTo>
                  <a:lnTo>
                    <a:pt x="10800" y="822"/>
                  </a:lnTo>
                  <a:lnTo>
                    <a:pt x="10586"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23"/>
            <p:cNvSpPr/>
            <p:nvPr/>
          </p:nvSpPr>
          <p:spPr>
            <a:xfrm>
              <a:off x="5518225" y="3769350"/>
              <a:ext cx="375975" cy="365250"/>
            </a:xfrm>
            <a:custGeom>
              <a:avLst/>
              <a:gdLst/>
              <a:ahLst/>
              <a:cxnLst/>
              <a:rect l="l" t="t" r="r" b="b"/>
              <a:pathLst>
                <a:path w="15039" h="14610" extrusionOk="0">
                  <a:moveTo>
                    <a:pt x="4883" y="1274"/>
                  </a:moveTo>
                  <a:lnTo>
                    <a:pt x="7097" y="2512"/>
                  </a:lnTo>
                  <a:lnTo>
                    <a:pt x="7097" y="6311"/>
                  </a:lnTo>
                  <a:lnTo>
                    <a:pt x="4252" y="3560"/>
                  </a:lnTo>
                  <a:lnTo>
                    <a:pt x="4883" y="1274"/>
                  </a:lnTo>
                  <a:close/>
                  <a:moveTo>
                    <a:pt x="10050" y="1238"/>
                  </a:moveTo>
                  <a:lnTo>
                    <a:pt x="10705" y="3632"/>
                  </a:lnTo>
                  <a:lnTo>
                    <a:pt x="7931" y="6311"/>
                  </a:lnTo>
                  <a:lnTo>
                    <a:pt x="7931" y="2405"/>
                  </a:lnTo>
                  <a:lnTo>
                    <a:pt x="7942" y="2405"/>
                  </a:lnTo>
                  <a:lnTo>
                    <a:pt x="10050" y="1238"/>
                  </a:lnTo>
                  <a:close/>
                  <a:moveTo>
                    <a:pt x="3751" y="4215"/>
                  </a:moveTo>
                  <a:lnTo>
                    <a:pt x="6514" y="6894"/>
                  </a:lnTo>
                  <a:lnTo>
                    <a:pt x="2501" y="6894"/>
                  </a:lnTo>
                  <a:lnTo>
                    <a:pt x="1299" y="4846"/>
                  </a:lnTo>
                  <a:lnTo>
                    <a:pt x="3751" y="4215"/>
                  </a:lnTo>
                  <a:close/>
                  <a:moveTo>
                    <a:pt x="11383" y="4132"/>
                  </a:moveTo>
                  <a:lnTo>
                    <a:pt x="13717" y="4751"/>
                  </a:lnTo>
                  <a:lnTo>
                    <a:pt x="12443" y="6894"/>
                  </a:lnTo>
                  <a:lnTo>
                    <a:pt x="8526" y="6894"/>
                  </a:lnTo>
                  <a:lnTo>
                    <a:pt x="11383" y="4132"/>
                  </a:lnTo>
                  <a:close/>
                  <a:moveTo>
                    <a:pt x="12550" y="7704"/>
                  </a:moveTo>
                  <a:lnTo>
                    <a:pt x="13765" y="9751"/>
                  </a:lnTo>
                  <a:lnTo>
                    <a:pt x="11300" y="10382"/>
                  </a:lnTo>
                  <a:lnTo>
                    <a:pt x="8526" y="7704"/>
                  </a:lnTo>
                  <a:close/>
                  <a:moveTo>
                    <a:pt x="6514" y="7704"/>
                  </a:moveTo>
                  <a:lnTo>
                    <a:pt x="3656" y="10466"/>
                  </a:lnTo>
                  <a:lnTo>
                    <a:pt x="1323" y="9847"/>
                  </a:lnTo>
                  <a:lnTo>
                    <a:pt x="2608"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2" y="13359"/>
                  </a:lnTo>
                  <a:lnTo>
                    <a:pt x="4347" y="10966"/>
                  </a:lnTo>
                  <a:lnTo>
                    <a:pt x="7109" y="8287"/>
                  </a:lnTo>
                  <a:close/>
                  <a:moveTo>
                    <a:pt x="10574" y="0"/>
                  </a:moveTo>
                  <a:lnTo>
                    <a:pt x="9824" y="417"/>
                  </a:lnTo>
                  <a:lnTo>
                    <a:pt x="7419" y="1750"/>
                  </a:lnTo>
                  <a:lnTo>
                    <a:pt x="5121" y="465"/>
                  </a:lnTo>
                  <a:lnTo>
                    <a:pt x="4359" y="48"/>
                  </a:lnTo>
                  <a:lnTo>
                    <a:pt x="4132" y="857"/>
                  </a:lnTo>
                  <a:lnTo>
                    <a:pt x="3418" y="3453"/>
                  </a:lnTo>
                  <a:lnTo>
                    <a:pt x="846" y="4120"/>
                  </a:lnTo>
                  <a:lnTo>
                    <a:pt x="1" y="4346"/>
                  </a:lnTo>
                  <a:lnTo>
                    <a:pt x="430" y="5072"/>
                  </a:lnTo>
                  <a:lnTo>
                    <a:pt x="1811" y="7394"/>
                  </a:lnTo>
                  <a:lnTo>
                    <a:pt x="477" y="9644"/>
                  </a:lnTo>
                  <a:lnTo>
                    <a:pt x="49" y="10371"/>
                  </a:lnTo>
                  <a:lnTo>
                    <a:pt x="894" y="10597"/>
                  </a:lnTo>
                  <a:lnTo>
                    <a:pt x="3561" y="11299"/>
                  </a:lnTo>
                  <a:lnTo>
                    <a:pt x="4240" y="13800"/>
                  </a:lnTo>
                  <a:lnTo>
                    <a:pt x="4466" y="14609"/>
                  </a:lnTo>
                  <a:lnTo>
                    <a:pt x="5216" y="14192"/>
                  </a:lnTo>
                  <a:lnTo>
                    <a:pt x="7621" y="12859"/>
                  </a:lnTo>
                  <a:lnTo>
                    <a:pt x="9919" y="14157"/>
                  </a:lnTo>
                  <a:lnTo>
                    <a:pt x="10681" y="14573"/>
                  </a:lnTo>
                  <a:lnTo>
                    <a:pt x="10907" y="13752"/>
                  </a:lnTo>
                  <a:lnTo>
                    <a:pt x="11621" y="11156"/>
                  </a:lnTo>
                  <a:lnTo>
                    <a:pt x="14193" y="10490"/>
                  </a:lnTo>
                  <a:lnTo>
                    <a:pt x="15039" y="10263"/>
                  </a:lnTo>
                  <a:lnTo>
                    <a:pt x="14610" y="9537"/>
                  </a:lnTo>
                  <a:lnTo>
                    <a:pt x="13229" y="7215"/>
                  </a:lnTo>
                  <a:lnTo>
                    <a:pt x="14562" y="4965"/>
                  </a:lnTo>
                  <a:lnTo>
                    <a:pt x="15003" y="4239"/>
                  </a:lnTo>
                  <a:lnTo>
                    <a:pt x="14146" y="4013"/>
                  </a:lnTo>
                  <a:lnTo>
                    <a:pt x="11491" y="3322"/>
                  </a:lnTo>
                  <a:lnTo>
                    <a:pt x="10800" y="822"/>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9" name="Google Shape;989;p23"/>
            <p:cNvSpPr/>
            <p:nvPr/>
          </p:nvSpPr>
          <p:spPr>
            <a:xfrm>
              <a:off x="5518225"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50" y="1251"/>
                  </a:moveTo>
                  <a:lnTo>
                    <a:pt x="10717" y="3656"/>
                  </a:lnTo>
                  <a:lnTo>
                    <a:pt x="7942" y="6335"/>
                  </a:lnTo>
                  <a:lnTo>
                    <a:pt x="7942" y="2429"/>
                  </a:lnTo>
                  <a:lnTo>
                    <a:pt x="10050" y="1251"/>
                  </a:lnTo>
                  <a:close/>
                  <a:moveTo>
                    <a:pt x="11383" y="4144"/>
                  </a:moveTo>
                  <a:lnTo>
                    <a:pt x="13717" y="4751"/>
                  </a:lnTo>
                  <a:lnTo>
                    <a:pt x="12443" y="6894"/>
                  </a:lnTo>
                  <a:lnTo>
                    <a:pt x="8526" y="6894"/>
                  </a:lnTo>
                  <a:lnTo>
                    <a:pt x="11383" y="4144"/>
                  </a:lnTo>
                  <a:close/>
                  <a:moveTo>
                    <a:pt x="3751" y="4227"/>
                  </a:moveTo>
                  <a:lnTo>
                    <a:pt x="6514" y="6906"/>
                  </a:lnTo>
                  <a:lnTo>
                    <a:pt x="2501" y="6906"/>
                  </a:lnTo>
                  <a:lnTo>
                    <a:pt x="1275" y="4870"/>
                  </a:lnTo>
                  <a:lnTo>
                    <a:pt x="3751" y="4227"/>
                  </a:lnTo>
                  <a:close/>
                  <a:moveTo>
                    <a:pt x="12562" y="7728"/>
                  </a:moveTo>
                  <a:lnTo>
                    <a:pt x="13777" y="9764"/>
                  </a:lnTo>
                  <a:lnTo>
                    <a:pt x="11312" y="10407"/>
                  </a:lnTo>
                  <a:lnTo>
                    <a:pt x="8538" y="7728"/>
                  </a:lnTo>
                  <a:close/>
                  <a:moveTo>
                    <a:pt x="6514" y="7716"/>
                  </a:moveTo>
                  <a:lnTo>
                    <a:pt x="3680" y="10466"/>
                  </a:lnTo>
                  <a:lnTo>
                    <a:pt x="1334" y="9859"/>
                  </a:lnTo>
                  <a:lnTo>
                    <a:pt x="2608" y="7716"/>
                  </a:lnTo>
                  <a:close/>
                  <a:moveTo>
                    <a:pt x="7942" y="8299"/>
                  </a:moveTo>
                  <a:lnTo>
                    <a:pt x="10788" y="11050"/>
                  </a:lnTo>
                  <a:lnTo>
                    <a:pt x="10169" y="13324"/>
                  </a:lnTo>
                  <a:lnTo>
                    <a:pt x="7942" y="12085"/>
                  </a:lnTo>
                  <a:lnTo>
                    <a:pt x="7942" y="8299"/>
                  </a:lnTo>
                  <a:close/>
                  <a:moveTo>
                    <a:pt x="7109" y="8287"/>
                  </a:moveTo>
                  <a:lnTo>
                    <a:pt x="7109" y="12193"/>
                  </a:lnTo>
                  <a:lnTo>
                    <a:pt x="7097" y="12193"/>
                  </a:lnTo>
                  <a:lnTo>
                    <a:pt x="5002" y="13371"/>
                  </a:lnTo>
                  <a:lnTo>
                    <a:pt x="4347" y="10966"/>
                  </a:lnTo>
                  <a:lnTo>
                    <a:pt x="7109" y="8287"/>
                  </a:lnTo>
                  <a:close/>
                  <a:moveTo>
                    <a:pt x="10574" y="1"/>
                  </a:moveTo>
                  <a:lnTo>
                    <a:pt x="9824" y="417"/>
                  </a:lnTo>
                  <a:lnTo>
                    <a:pt x="7430" y="1763"/>
                  </a:lnTo>
                  <a:lnTo>
                    <a:pt x="5121" y="465"/>
                  </a:lnTo>
                  <a:lnTo>
                    <a:pt x="4359" y="48"/>
                  </a:lnTo>
                  <a:lnTo>
                    <a:pt x="4132" y="870"/>
                  </a:lnTo>
                  <a:lnTo>
                    <a:pt x="3418" y="3453"/>
                  </a:lnTo>
                  <a:lnTo>
                    <a:pt x="846" y="4132"/>
                  </a:lnTo>
                  <a:lnTo>
                    <a:pt x="1" y="4346"/>
                  </a:lnTo>
                  <a:lnTo>
                    <a:pt x="430" y="5085"/>
                  </a:lnTo>
                  <a:lnTo>
                    <a:pt x="1811" y="7406"/>
                  </a:lnTo>
                  <a:lnTo>
                    <a:pt x="477" y="9645"/>
                  </a:lnTo>
                  <a:lnTo>
                    <a:pt x="49" y="10383"/>
                  </a:lnTo>
                  <a:lnTo>
                    <a:pt x="894" y="10597"/>
                  </a:lnTo>
                  <a:lnTo>
                    <a:pt x="3561" y="11300"/>
                  </a:lnTo>
                  <a:lnTo>
                    <a:pt x="4240" y="13800"/>
                  </a:lnTo>
                  <a:lnTo>
                    <a:pt x="4466" y="14621"/>
                  </a:lnTo>
                  <a:lnTo>
                    <a:pt x="5228" y="14205"/>
                  </a:lnTo>
                  <a:lnTo>
                    <a:pt x="7621" y="12859"/>
                  </a:lnTo>
                  <a:lnTo>
                    <a:pt x="9931" y="14157"/>
                  </a:lnTo>
                  <a:lnTo>
                    <a:pt x="10681" y="14574"/>
                  </a:lnTo>
                  <a:lnTo>
                    <a:pt x="10907" y="13752"/>
                  </a:lnTo>
                  <a:lnTo>
                    <a:pt x="11621" y="11169"/>
                  </a:lnTo>
                  <a:lnTo>
                    <a:pt x="14193" y="10502"/>
                  </a:lnTo>
                  <a:lnTo>
                    <a:pt x="15039" y="10276"/>
                  </a:lnTo>
                  <a:lnTo>
                    <a:pt x="14610" y="9549"/>
                  </a:lnTo>
                  <a:lnTo>
                    <a:pt x="13229" y="7228"/>
                  </a:lnTo>
                  <a:lnTo>
                    <a:pt x="14562" y="4977"/>
                  </a:lnTo>
                  <a:lnTo>
                    <a:pt x="15003" y="4251"/>
                  </a:lnTo>
                  <a:lnTo>
                    <a:pt x="14146" y="4025"/>
                  </a:lnTo>
                  <a:lnTo>
                    <a:pt x="11491" y="3322"/>
                  </a:lnTo>
                  <a:lnTo>
                    <a:pt x="10800" y="822"/>
                  </a:lnTo>
                  <a:lnTo>
                    <a:pt x="10574"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0" name="Google Shape;990;p23"/>
            <p:cNvSpPr/>
            <p:nvPr/>
          </p:nvSpPr>
          <p:spPr>
            <a:xfrm>
              <a:off x="5518225" y="1942325"/>
              <a:ext cx="376275" cy="365550"/>
            </a:xfrm>
            <a:custGeom>
              <a:avLst/>
              <a:gdLst/>
              <a:ahLst/>
              <a:cxnLst/>
              <a:rect l="l" t="t" r="r" b="b"/>
              <a:pathLst>
                <a:path w="15051" h="14622" extrusionOk="0">
                  <a:moveTo>
                    <a:pt x="4883" y="1299"/>
                  </a:moveTo>
                  <a:lnTo>
                    <a:pt x="7097" y="2537"/>
                  </a:lnTo>
                  <a:lnTo>
                    <a:pt x="7097" y="6335"/>
                  </a:lnTo>
                  <a:lnTo>
                    <a:pt x="4252" y="3573"/>
                  </a:lnTo>
                  <a:lnTo>
                    <a:pt x="4883" y="1299"/>
                  </a:lnTo>
                  <a:close/>
                  <a:moveTo>
                    <a:pt x="10050" y="1251"/>
                  </a:moveTo>
                  <a:lnTo>
                    <a:pt x="10705" y="3656"/>
                  </a:lnTo>
                  <a:lnTo>
                    <a:pt x="7931" y="6335"/>
                  </a:lnTo>
                  <a:lnTo>
                    <a:pt x="7931" y="2430"/>
                  </a:lnTo>
                  <a:lnTo>
                    <a:pt x="7942" y="2430"/>
                  </a:lnTo>
                  <a:lnTo>
                    <a:pt x="10050" y="1251"/>
                  </a:lnTo>
                  <a:close/>
                  <a:moveTo>
                    <a:pt x="11383" y="4144"/>
                  </a:moveTo>
                  <a:lnTo>
                    <a:pt x="13717" y="4751"/>
                  </a:lnTo>
                  <a:lnTo>
                    <a:pt x="12443" y="6895"/>
                  </a:lnTo>
                  <a:lnTo>
                    <a:pt x="8526" y="6895"/>
                  </a:lnTo>
                  <a:lnTo>
                    <a:pt x="11383" y="4144"/>
                  </a:lnTo>
                  <a:close/>
                  <a:moveTo>
                    <a:pt x="3751" y="4228"/>
                  </a:moveTo>
                  <a:lnTo>
                    <a:pt x="6514" y="6906"/>
                  </a:lnTo>
                  <a:lnTo>
                    <a:pt x="2501" y="6906"/>
                  </a:lnTo>
                  <a:lnTo>
                    <a:pt x="1275" y="4870"/>
                  </a:lnTo>
                  <a:lnTo>
                    <a:pt x="3751" y="4228"/>
                  </a:lnTo>
                  <a:close/>
                  <a:moveTo>
                    <a:pt x="12562" y="7728"/>
                  </a:moveTo>
                  <a:lnTo>
                    <a:pt x="13765" y="9764"/>
                  </a:lnTo>
                  <a:lnTo>
                    <a:pt x="11312" y="10407"/>
                  </a:lnTo>
                  <a:lnTo>
                    <a:pt x="8538" y="7728"/>
                  </a:lnTo>
                  <a:close/>
                  <a:moveTo>
                    <a:pt x="6514" y="7728"/>
                  </a:moveTo>
                  <a:lnTo>
                    <a:pt x="3656" y="10478"/>
                  </a:lnTo>
                  <a:lnTo>
                    <a:pt x="1323" y="9871"/>
                  </a:lnTo>
                  <a:lnTo>
                    <a:pt x="2608"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2" y="13383"/>
                  </a:lnTo>
                  <a:lnTo>
                    <a:pt x="4347" y="10990"/>
                  </a:lnTo>
                  <a:lnTo>
                    <a:pt x="7109" y="8311"/>
                  </a:lnTo>
                  <a:close/>
                  <a:moveTo>
                    <a:pt x="10586" y="1"/>
                  </a:moveTo>
                  <a:lnTo>
                    <a:pt x="9824" y="418"/>
                  </a:lnTo>
                  <a:lnTo>
                    <a:pt x="7430" y="1763"/>
                  </a:lnTo>
                  <a:lnTo>
                    <a:pt x="5121" y="465"/>
                  </a:lnTo>
                  <a:lnTo>
                    <a:pt x="4359" y="48"/>
                  </a:lnTo>
                  <a:lnTo>
                    <a:pt x="4132" y="870"/>
                  </a:lnTo>
                  <a:lnTo>
                    <a:pt x="3418" y="3454"/>
                  </a:lnTo>
                  <a:lnTo>
                    <a:pt x="846" y="4132"/>
                  </a:lnTo>
                  <a:lnTo>
                    <a:pt x="1" y="4347"/>
                  </a:lnTo>
                  <a:lnTo>
                    <a:pt x="430" y="5085"/>
                  </a:lnTo>
                  <a:lnTo>
                    <a:pt x="1811" y="7406"/>
                  </a:lnTo>
                  <a:lnTo>
                    <a:pt x="477" y="9645"/>
                  </a:lnTo>
                  <a:lnTo>
                    <a:pt x="49" y="10383"/>
                  </a:lnTo>
                  <a:lnTo>
                    <a:pt x="894" y="10597"/>
                  </a:lnTo>
                  <a:lnTo>
                    <a:pt x="3561" y="11300"/>
                  </a:lnTo>
                  <a:lnTo>
                    <a:pt x="4240" y="13800"/>
                  </a:lnTo>
                  <a:lnTo>
                    <a:pt x="4466" y="14622"/>
                  </a:lnTo>
                  <a:lnTo>
                    <a:pt x="5228" y="14205"/>
                  </a:lnTo>
                  <a:lnTo>
                    <a:pt x="7621" y="12860"/>
                  </a:lnTo>
                  <a:lnTo>
                    <a:pt x="9931"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8" y="4025"/>
                  </a:lnTo>
                  <a:lnTo>
                    <a:pt x="11491" y="3323"/>
                  </a:lnTo>
                  <a:lnTo>
                    <a:pt x="10800" y="822"/>
                  </a:lnTo>
                  <a:lnTo>
                    <a:pt x="10586"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1" name="Google Shape;991;p23"/>
            <p:cNvSpPr/>
            <p:nvPr/>
          </p:nvSpPr>
          <p:spPr>
            <a:xfrm>
              <a:off x="5518225" y="846375"/>
              <a:ext cx="376275" cy="365250"/>
            </a:xfrm>
            <a:custGeom>
              <a:avLst/>
              <a:gdLst/>
              <a:ahLst/>
              <a:cxnLst/>
              <a:rect l="l" t="t" r="r" b="b"/>
              <a:pathLst>
                <a:path w="15051" h="14610" extrusionOk="0">
                  <a:moveTo>
                    <a:pt x="10050" y="1250"/>
                  </a:moveTo>
                  <a:lnTo>
                    <a:pt x="10705" y="3643"/>
                  </a:lnTo>
                  <a:lnTo>
                    <a:pt x="7931" y="6322"/>
                  </a:lnTo>
                  <a:lnTo>
                    <a:pt x="7931" y="2429"/>
                  </a:lnTo>
                  <a:lnTo>
                    <a:pt x="7942" y="2429"/>
                  </a:lnTo>
                  <a:lnTo>
                    <a:pt x="10050" y="1250"/>
                  </a:lnTo>
                  <a:close/>
                  <a:moveTo>
                    <a:pt x="4883" y="1310"/>
                  </a:moveTo>
                  <a:lnTo>
                    <a:pt x="7097" y="2548"/>
                  </a:lnTo>
                  <a:lnTo>
                    <a:pt x="7097" y="6334"/>
                  </a:lnTo>
                  <a:lnTo>
                    <a:pt x="4252" y="3584"/>
                  </a:lnTo>
                  <a:lnTo>
                    <a:pt x="4883" y="1310"/>
                  </a:lnTo>
                  <a:close/>
                  <a:moveTo>
                    <a:pt x="3751" y="4227"/>
                  </a:moveTo>
                  <a:lnTo>
                    <a:pt x="6514" y="6906"/>
                  </a:lnTo>
                  <a:lnTo>
                    <a:pt x="2501" y="6906"/>
                  </a:lnTo>
                  <a:lnTo>
                    <a:pt x="1275" y="4870"/>
                  </a:lnTo>
                  <a:lnTo>
                    <a:pt x="3751" y="4227"/>
                  </a:lnTo>
                  <a:close/>
                  <a:moveTo>
                    <a:pt x="11371" y="4143"/>
                  </a:moveTo>
                  <a:lnTo>
                    <a:pt x="13705" y="4763"/>
                  </a:lnTo>
                  <a:lnTo>
                    <a:pt x="12443" y="6906"/>
                  </a:lnTo>
                  <a:lnTo>
                    <a:pt x="8526" y="6906"/>
                  </a:lnTo>
                  <a:lnTo>
                    <a:pt x="11371" y="4143"/>
                  </a:lnTo>
                  <a:close/>
                  <a:moveTo>
                    <a:pt x="12550" y="7727"/>
                  </a:moveTo>
                  <a:lnTo>
                    <a:pt x="13765" y="9763"/>
                  </a:lnTo>
                  <a:lnTo>
                    <a:pt x="11300" y="10406"/>
                  </a:lnTo>
                  <a:lnTo>
                    <a:pt x="8526" y="7727"/>
                  </a:lnTo>
                  <a:close/>
                  <a:moveTo>
                    <a:pt x="6514" y="7739"/>
                  </a:moveTo>
                  <a:lnTo>
                    <a:pt x="3656" y="10489"/>
                  </a:lnTo>
                  <a:lnTo>
                    <a:pt x="1323" y="9882"/>
                  </a:lnTo>
                  <a:lnTo>
                    <a:pt x="2608"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2" y="13383"/>
                  </a:lnTo>
                  <a:lnTo>
                    <a:pt x="4347" y="10978"/>
                  </a:lnTo>
                  <a:lnTo>
                    <a:pt x="7109" y="8299"/>
                  </a:lnTo>
                  <a:close/>
                  <a:moveTo>
                    <a:pt x="10586" y="0"/>
                  </a:moveTo>
                  <a:lnTo>
                    <a:pt x="9824" y="417"/>
                  </a:lnTo>
                  <a:lnTo>
                    <a:pt x="7430" y="1750"/>
                  </a:lnTo>
                  <a:lnTo>
                    <a:pt x="5121" y="464"/>
                  </a:lnTo>
                  <a:lnTo>
                    <a:pt x="4359" y="48"/>
                  </a:lnTo>
                  <a:lnTo>
                    <a:pt x="4132" y="857"/>
                  </a:lnTo>
                  <a:lnTo>
                    <a:pt x="3418" y="3453"/>
                  </a:lnTo>
                  <a:lnTo>
                    <a:pt x="846" y="4120"/>
                  </a:lnTo>
                  <a:lnTo>
                    <a:pt x="1" y="4346"/>
                  </a:lnTo>
                  <a:lnTo>
                    <a:pt x="430" y="5072"/>
                  </a:lnTo>
                  <a:lnTo>
                    <a:pt x="1811" y="7394"/>
                  </a:lnTo>
                  <a:lnTo>
                    <a:pt x="477" y="9644"/>
                  </a:lnTo>
                  <a:lnTo>
                    <a:pt x="49" y="10370"/>
                  </a:lnTo>
                  <a:lnTo>
                    <a:pt x="894" y="10597"/>
                  </a:lnTo>
                  <a:lnTo>
                    <a:pt x="3561" y="11299"/>
                  </a:lnTo>
                  <a:lnTo>
                    <a:pt x="4240" y="13799"/>
                  </a:lnTo>
                  <a:lnTo>
                    <a:pt x="4466" y="14609"/>
                  </a:lnTo>
                  <a:lnTo>
                    <a:pt x="5228" y="14192"/>
                  </a:lnTo>
                  <a:lnTo>
                    <a:pt x="7621" y="12859"/>
                  </a:lnTo>
                  <a:lnTo>
                    <a:pt x="9931"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8" y="4012"/>
                  </a:lnTo>
                  <a:lnTo>
                    <a:pt x="11491" y="3322"/>
                  </a:lnTo>
                  <a:lnTo>
                    <a:pt x="10800" y="810"/>
                  </a:lnTo>
                  <a:lnTo>
                    <a:pt x="10586"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2" name="Google Shape;992;p23"/>
            <p:cNvSpPr/>
            <p:nvPr/>
          </p:nvSpPr>
          <p:spPr>
            <a:xfrm>
              <a:off x="5897750" y="1577100"/>
              <a:ext cx="372100" cy="365250"/>
            </a:xfrm>
            <a:custGeom>
              <a:avLst/>
              <a:gdLst/>
              <a:ahLst/>
              <a:cxnLst/>
              <a:rect l="l" t="t" r="r" b="b"/>
              <a:pathLst>
                <a:path w="14884" h="14610" extrusionOk="0">
                  <a:moveTo>
                    <a:pt x="4870" y="1299"/>
                  </a:moveTo>
                  <a:lnTo>
                    <a:pt x="7085" y="2525"/>
                  </a:lnTo>
                  <a:lnTo>
                    <a:pt x="7085" y="6323"/>
                  </a:lnTo>
                  <a:lnTo>
                    <a:pt x="4239" y="3573"/>
                  </a:lnTo>
                  <a:lnTo>
                    <a:pt x="4870" y="1299"/>
                  </a:lnTo>
                  <a:close/>
                  <a:moveTo>
                    <a:pt x="10026" y="1251"/>
                  </a:moveTo>
                  <a:lnTo>
                    <a:pt x="10680" y="3644"/>
                  </a:lnTo>
                  <a:lnTo>
                    <a:pt x="7918" y="6323"/>
                  </a:lnTo>
                  <a:lnTo>
                    <a:pt x="7918" y="2430"/>
                  </a:lnTo>
                  <a:lnTo>
                    <a:pt x="7930" y="2430"/>
                  </a:lnTo>
                  <a:lnTo>
                    <a:pt x="10026" y="1251"/>
                  </a:lnTo>
                  <a:close/>
                  <a:moveTo>
                    <a:pt x="3727" y="4228"/>
                  </a:moveTo>
                  <a:lnTo>
                    <a:pt x="6501" y="6906"/>
                  </a:lnTo>
                  <a:lnTo>
                    <a:pt x="2477" y="6906"/>
                  </a:lnTo>
                  <a:lnTo>
                    <a:pt x="1263" y="4871"/>
                  </a:lnTo>
                  <a:lnTo>
                    <a:pt x="3727" y="4228"/>
                  </a:lnTo>
                  <a:close/>
                  <a:moveTo>
                    <a:pt x="11371" y="4156"/>
                  </a:moveTo>
                  <a:lnTo>
                    <a:pt x="13705" y="4763"/>
                  </a:lnTo>
                  <a:lnTo>
                    <a:pt x="12431" y="6906"/>
                  </a:lnTo>
                  <a:lnTo>
                    <a:pt x="8513" y="6906"/>
                  </a:lnTo>
                  <a:lnTo>
                    <a:pt x="11371" y="4156"/>
                  </a:lnTo>
                  <a:close/>
                  <a:moveTo>
                    <a:pt x="12550" y="7728"/>
                  </a:moveTo>
                  <a:lnTo>
                    <a:pt x="13764" y="9764"/>
                  </a:lnTo>
                  <a:lnTo>
                    <a:pt x="11299" y="10407"/>
                  </a:lnTo>
                  <a:lnTo>
                    <a:pt x="8525" y="7728"/>
                  </a:lnTo>
                  <a:close/>
                  <a:moveTo>
                    <a:pt x="6501" y="7704"/>
                  </a:moveTo>
                  <a:lnTo>
                    <a:pt x="3644" y="10478"/>
                  </a:lnTo>
                  <a:lnTo>
                    <a:pt x="1310" y="9859"/>
                  </a:lnTo>
                  <a:lnTo>
                    <a:pt x="2584" y="7704"/>
                  </a:lnTo>
                  <a:close/>
                  <a:moveTo>
                    <a:pt x="7930" y="8300"/>
                  </a:moveTo>
                  <a:lnTo>
                    <a:pt x="10776" y="11050"/>
                  </a:lnTo>
                  <a:lnTo>
                    <a:pt x="10145" y="13336"/>
                  </a:lnTo>
                  <a:lnTo>
                    <a:pt x="7930" y="12098"/>
                  </a:lnTo>
                  <a:lnTo>
                    <a:pt x="7930" y="8300"/>
                  </a:lnTo>
                  <a:close/>
                  <a:moveTo>
                    <a:pt x="7097" y="8300"/>
                  </a:moveTo>
                  <a:lnTo>
                    <a:pt x="7097" y="12205"/>
                  </a:lnTo>
                  <a:lnTo>
                    <a:pt x="7085" y="12205"/>
                  </a:lnTo>
                  <a:lnTo>
                    <a:pt x="4989" y="13383"/>
                  </a:lnTo>
                  <a:lnTo>
                    <a:pt x="4334" y="10978"/>
                  </a:lnTo>
                  <a:lnTo>
                    <a:pt x="7097" y="8300"/>
                  </a:lnTo>
                  <a:close/>
                  <a:moveTo>
                    <a:pt x="10585" y="1"/>
                  </a:moveTo>
                  <a:lnTo>
                    <a:pt x="9823" y="418"/>
                  </a:lnTo>
                  <a:lnTo>
                    <a:pt x="7430" y="1751"/>
                  </a:lnTo>
                  <a:lnTo>
                    <a:pt x="5120" y="465"/>
                  </a:lnTo>
                  <a:lnTo>
                    <a:pt x="4358" y="49"/>
                  </a:lnTo>
                  <a:lnTo>
                    <a:pt x="4132" y="858"/>
                  </a:lnTo>
                  <a:lnTo>
                    <a:pt x="3418" y="3454"/>
                  </a:lnTo>
                  <a:lnTo>
                    <a:pt x="846" y="4120"/>
                  </a:lnTo>
                  <a:lnTo>
                    <a:pt x="0" y="4347"/>
                  </a:lnTo>
                  <a:lnTo>
                    <a:pt x="429" y="5073"/>
                  </a:lnTo>
                  <a:lnTo>
                    <a:pt x="1810" y="7395"/>
                  </a:lnTo>
                  <a:lnTo>
                    <a:pt x="477" y="9645"/>
                  </a:lnTo>
                  <a:lnTo>
                    <a:pt x="48" y="10371"/>
                  </a:lnTo>
                  <a:lnTo>
                    <a:pt x="893" y="10597"/>
                  </a:lnTo>
                  <a:lnTo>
                    <a:pt x="3560" y="11300"/>
                  </a:lnTo>
                  <a:lnTo>
                    <a:pt x="4239" y="13800"/>
                  </a:lnTo>
                  <a:lnTo>
                    <a:pt x="4465" y="14610"/>
                  </a:lnTo>
                  <a:lnTo>
                    <a:pt x="5227" y="14193"/>
                  </a:lnTo>
                  <a:lnTo>
                    <a:pt x="7620" y="12860"/>
                  </a:lnTo>
                  <a:lnTo>
                    <a:pt x="9930" y="14145"/>
                  </a:lnTo>
                  <a:lnTo>
                    <a:pt x="10680" y="14574"/>
                  </a:lnTo>
                  <a:lnTo>
                    <a:pt x="10907" y="13753"/>
                  </a:lnTo>
                  <a:lnTo>
                    <a:pt x="11621" y="11157"/>
                  </a:lnTo>
                  <a:lnTo>
                    <a:pt x="14193" y="10490"/>
                  </a:lnTo>
                  <a:lnTo>
                    <a:pt x="14883" y="10312"/>
                  </a:lnTo>
                  <a:lnTo>
                    <a:pt x="14883" y="10002"/>
                  </a:lnTo>
                  <a:lnTo>
                    <a:pt x="14598" y="9538"/>
                  </a:lnTo>
                  <a:lnTo>
                    <a:pt x="13216" y="7216"/>
                  </a:lnTo>
                  <a:lnTo>
                    <a:pt x="14550" y="4966"/>
                  </a:lnTo>
                  <a:lnTo>
                    <a:pt x="14883" y="4418"/>
                  </a:lnTo>
                  <a:lnTo>
                    <a:pt x="14883" y="4216"/>
                  </a:lnTo>
                  <a:lnTo>
                    <a:pt x="14157" y="4013"/>
                  </a:lnTo>
                  <a:lnTo>
                    <a:pt x="11490" y="3323"/>
                  </a:lnTo>
                  <a:lnTo>
                    <a:pt x="10799"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3" name="Google Shape;993;p23"/>
            <p:cNvSpPr/>
            <p:nvPr/>
          </p:nvSpPr>
          <p:spPr>
            <a:xfrm>
              <a:off x="5518225" y="4499800"/>
              <a:ext cx="375975" cy="365250"/>
            </a:xfrm>
            <a:custGeom>
              <a:avLst/>
              <a:gdLst/>
              <a:ahLst/>
              <a:cxnLst/>
              <a:rect l="l" t="t" r="r" b="b"/>
              <a:pathLst>
                <a:path w="15039" h="14610" extrusionOk="0">
                  <a:moveTo>
                    <a:pt x="4883" y="1286"/>
                  </a:moveTo>
                  <a:lnTo>
                    <a:pt x="7097" y="2524"/>
                  </a:lnTo>
                  <a:lnTo>
                    <a:pt x="7097" y="6322"/>
                  </a:lnTo>
                  <a:lnTo>
                    <a:pt x="4252" y="3572"/>
                  </a:lnTo>
                  <a:lnTo>
                    <a:pt x="4883" y="1286"/>
                  </a:lnTo>
                  <a:close/>
                  <a:moveTo>
                    <a:pt x="10050" y="1250"/>
                  </a:moveTo>
                  <a:lnTo>
                    <a:pt x="10705" y="3643"/>
                  </a:lnTo>
                  <a:lnTo>
                    <a:pt x="7931" y="6322"/>
                  </a:lnTo>
                  <a:lnTo>
                    <a:pt x="7931" y="2417"/>
                  </a:lnTo>
                  <a:lnTo>
                    <a:pt x="7942" y="2417"/>
                  </a:lnTo>
                  <a:lnTo>
                    <a:pt x="10050" y="1250"/>
                  </a:lnTo>
                  <a:close/>
                  <a:moveTo>
                    <a:pt x="3751" y="4203"/>
                  </a:moveTo>
                  <a:lnTo>
                    <a:pt x="6514" y="6882"/>
                  </a:lnTo>
                  <a:lnTo>
                    <a:pt x="2501" y="6882"/>
                  </a:lnTo>
                  <a:lnTo>
                    <a:pt x="1299" y="4846"/>
                  </a:lnTo>
                  <a:lnTo>
                    <a:pt x="3751" y="4203"/>
                  </a:lnTo>
                  <a:close/>
                  <a:moveTo>
                    <a:pt x="11383" y="4132"/>
                  </a:moveTo>
                  <a:lnTo>
                    <a:pt x="13717" y="4739"/>
                  </a:lnTo>
                  <a:lnTo>
                    <a:pt x="12443" y="6882"/>
                  </a:lnTo>
                  <a:lnTo>
                    <a:pt x="8526" y="6882"/>
                  </a:lnTo>
                  <a:lnTo>
                    <a:pt x="11383" y="4132"/>
                  </a:lnTo>
                  <a:close/>
                  <a:moveTo>
                    <a:pt x="12550" y="7715"/>
                  </a:moveTo>
                  <a:lnTo>
                    <a:pt x="13765" y="9763"/>
                  </a:lnTo>
                  <a:lnTo>
                    <a:pt x="11300" y="10394"/>
                  </a:lnTo>
                  <a:lnTo>
                    <a:pt x="8526" y="7715"/>
                  </a:lnTo>
                  <a:close/>
                  <a:moveTo>
                    <a:pt x="6514" y="7715"/>
                  </a:moveTo>
                  <a:lnTo>
                    <a:pt x="3656" y="10478"/>
                  </a:lnTo>
                  <a:lnTo>
                    <a:pt x="1323" y="9858"/>
                  </a:lnTo>
                  <a:lnTo>
                    <a:pt x="2608" y="7715"/>
                  </a:lnTo>
                  <a:close/>
                  <a:moveTo>
                    <a:pt x="7942" y="8287"/>
                  </a:moveTo>
                  <a:lnTo>
                    <a:pt x="10788" y="11037"/>
                  </a:lnTo>
                  <a:lnTo>
                    <a:pt x="10169" y="13311"/>
                  </a:lnTo>
                  <a:lnTo>
                    <a:pt x="7942" y="12085"/>
                  </a:lnTo>
                  <a:lnTo>
                    <a:pt x="7942" y="8287"/>
                  </a:lnTo>
                  <a:close/>
                  <a:moveTo>
                    <a:pt x="7109" y="8299"/>
                  </a:moveTo>
                  <a:lnTo>
                    <a:pt x="7109" y="12204"/>
                  </a:lnTo>
                  <a:lnTo>
                    <a:pt x="7097" y="12204"/>
                  </a:lnTo>
                  <a:lnTo>
                    <a:pt x="5002" y="13371"/>
                  </a:lnTo>
                  <a:lnTo>
                    <a:pt x="4347" y="10978"/>
                  </a:lnTo>
                  <a:lnTo>
                    <a:pt x="7109" y="8299"/>
                  </a:lnTo>
                  <a:close/>
                  <a:moveTo>
                    <a:pt x="10574" y="0"/>
                  </a:moveTo>
                  <a:lnTo>
                    <a:pt x="9824" y="405"/>
                  </a:lnTo>
                  <a:lnTo>
                    <a:pt x="7419" y="1750"/>
                  </a:lnTo>
                  <a:lnTo>
                    <a:pt x="5121" y="453"/>
                  </a:lnTo>
                  <a:lnTo>
                    <a:pt x="4359" y="36"/>
                  </a:lnTo>
                  <a:lnTo>
                    <a:pt x="4132" y="857"/>
                  </a:lnTo>
                  <a:lnTo>
                    <a:pt x="3418" y="3441"/>
                  </a:lnTo>
                  <a:lnTo>
                    <a:pt x="846" y="4120"/>
                  </a:lnTo>
                  <a:lnTo>
                    <a:pt x="1" y="4334"/>
                  </a:lnTo>
                  <a:lnTo>
                    <a:pt x="430" y="5072"/>
                  </a:lnTo>
                  <a:lnTo>
                    <a:pt x="1811" y="7394"/>
                  </a:lnTo>
                  <a:lnTo>
                    <a:pt x="477" y="9632"/>
                  </a:lnTo>
                  <a:lnTo>
                    <a:pt x="49" y="10370"/>
                  </a:lnTo>
                  <a:lnTo>
                    <a:pt x="894" y="10597"/>
                  </a:lnTo>
                  <a:lnTo>
                    <a:pt x="3561" y="11287"/>
                  </a:lnTo>
                  <a:lnTo>
                    <a:pt x="4240" y="13788"/>
                  </a:lnTo>
                  <a:lnTo>
                    <a:pt x="4466" y="14609"/>
                  </a:lnTo>
                  <a:lnTo>
                    <a:pt x="5216" y="14192"/>
                  </a:lnTo>
                  <a:lnTo>
                    <a:pt x="7621" y="12859"/>
                  </a:lnTo>
                  <a:lnTo>
                    <a:pt x="9919" y="14145"/>
                  </a:lnTo>
                  <a:lnTo>
                    <a:pt x="10681" y="14561"/>
                  </a:lnTo>
                  <a:lnTo>
                    <a:pt x="10907" y="13752"/>
                  </a:lnTo>
                  <a:lnTo>
                    <a:pt x="11621" y="11156"/>
                  </a:lnTo>
                  <a:lnTo>
                    <a:pt x="14193" y="10489"/>
                  </a:lnTo>
                  <a:lnTo>
                    <a:pt x="15039" y="10263"/>
                  </a:lnTo>
                  <a:lnTo>
                    <a:pt x="14610" y="9537"/>
                  </a:lnTo>
                  <a:lnTo>
                    <a:pt x="13229" y="7215"/>
                  </a:lnTo>
                  <a:lnTo>
                    <a:pt x="14562" y="4965"/>
                  </a:lnTo>
                  <a:lnTo>
                    <a:pt x="15003" y="4239"/>
                  </a:lnTo>
                  <a:lnTo>
                    <a:pt x="14146" y="4012"/>
                  </a:lnTo>
                  <a:lnTo>
                    <a:pt x="11491" y="3310"/>
                  </a:lnTo>
                  <a:lnTo>
                    <a:pt x="10800" y="810"/>
                  </a:lnTo>
                  <a:lnTo>
                    <a:pt x="10574"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4" name="Google Shape;994;p23"/>
            <p:cNvSpPr/>
            <p:nvPr/>
          </p:nvSpPr>
          <p:spPr>
            <a:xfrm>
              <a:off x="7027350" y="2673075"/>
              <a:ext cx="375975" cy="365550"/>
            </a:xfrm>
            <a:custGeom>
              <a:avLst/>
              <a:gdLst/>
              <a:ahLst/>
              <a:cxnLst/>
              <a:rect l="l" t="t" r="r" b="b"/>
              <a:pathLst>
                <a:path w="15039" h="14622" extrusionOk="0">
                  <a:moveTo>
                    <a:pt x="4894" y="1286"/>
                  </a:moveTo>
                  <a:lnTo>
                    <a:pt x="7109" y="2525"/>
                  </a:lnTo>
                  <a:lnTo>
                    <a:pt x="7109" y="6311"/>
                  </a:lnTo>
                  <a:lnTo>
                    <a:pt x="4275" y="3561"/>
                  </a:lnTo>
                  <a:lnTo>
                    <a:pt x="4894" y="1286"/>
                  </a:lnTo>
                  <a:close/>
                  <a:moveTo>
                    <a:pt x="10038" y="1251"/>
                  </a:moveTo>
                  <a:lnTo>
                    <a:pt x="10704" y="3656"/>
                  </a:lnTo>
                  <a:lnTo>
                    <a:pt x="7930" y="6335"/>
                  </a:lnTo>
                  <a:lnTo>
                    <a:pt x="7930" y="2429"/>
                  </a:lnTo>
                  <a:lnTo>
                    <a:pt x="7942" y="2429"/>
                  </a:lnTo>
                  <a:lnTo>
                    <a:pt x="10038" y="1251"/>
                  </a:lnTo>
                  <a:close/>
                  <a:moveTo>
                    <a:pt x="11383" y="4144"/>
                  </a:moveTo>
                  <a:lnTo>
                    <a:pt x="13717" y="4751"/>
                  </a:lnTo>
                  <a:lnTo>
                    <a:pt x="12443" y="6894"/>
                  </a:lnTo>
                  <a:lnTo>
                    <a:pt x="8526" y="6894"/>
                  </a:lnTo>
                  <a:lnTo>
                    <a:pt x="11383" y="4144"/>
                  </a:lnTo>
                  <a:close/>
                  <a:moveTo>
                    <a:pt x="3751" y="4227"/>
                  </a:moveTo>
                  <a:lnTo>
                    <a:pt x="6513" y="6906"/>
                  </a:lnTo>
                  <a:lnTo>
                    <a:pt x="2501" y="6906"/>
                  </a:lnTo>
                  <a:lnTo>
                    <a:pt x="1275" y="4870"/>
                  </a:lnTo>
                  <a:lnTo>
                    <a:pt x="3751" y="4227"/>
                  </a:lnTo>
                  <a:close/>
                  <a:moveTo>
                    <a:pt x="12562" y="7728"/>
                  </a:moveTo>
                  <a:lnTo>
                    <a:pt x="13776" y="9764"/>
                  </a:lnTo>
                  <a:lnTo>
                    <a:pt x="11312" y="10407"/>
                  </a:lnTo>
                  <a:lnTo>
                    <a:pt x="8537" y="7728"/>
                  </a:lnTo>
                  <a:close/>
                  <a:moveTo>
                    <a:pt x="6513" y="7716"/>
                  </a:moveTo>
                  <a:lnTo>
                    <a:pt x="3680" y="10466"/>
                  </a:lnTo>
                  <a:lnTo>
                    <a:pt x="1334" y="9859"/>
                  </a:lnTo>
                  <a:lnTo>
                    <a:pt x="2608" y="7716"/>
                  </a:lnTo>
                  <a:close/>
                  <a:moveTo>
                    <a:pt x="7942" y="8299"/>
                  </a:moveTo>
                  <a:lnTo>
                    <a:pt x="10788" y="11050"/>
                  </a:lnTo>
                  <a:lnTo>
                    <a:pt x="10157" y="13324"/>
                  </a:lnTo>
                  <a:lnTo>
                    <a:pt x="7942" y="12085"/>
                  </a:lnTo>
                  <a:lnTo>
                    <a:pt x="7942" y="8299"/>
                  </a:lnTo>
                  <a:close/>
                  <a:moveTo>
                    <a:pt x="7133" y="8287"/>
                  </a:moveTo>
                  <a:lnTo>
                    <a:pt x="7133" y="12193"/>
                  </a:lnTo>
                  <a:lnTo>
                    <a:pt x="7109" y="12193"/>
                  </a:lnTo>
                  <a:lnTo>
                    <a:pt x="5013" y="13371"/>
                  </a:lnTo>
                  <a:lnTo>
                    <a:pt x="4358" y="10966"/>
                  </a:lnTo>
                  <a:lnTo>
                    <a:pt x="7133" y="8287"/>
                  </a:lnTo>
                  <a:close/>
                  <a:moveTo>
                    <a:pt x="10573" y="1"/>
                  </a:moveTo>
                  <a:lnTo>
                    <a:pt x="9823" y="417"/>
                  </a:lnTo>
                  <a:lnTo>
                    <a:pt x="7430" y="1763"/>
                  </a:lnTo>
                  <a:lnTo>
                    <a:pt x="5120" y="465"/>
                  </a:lnTo>
                  <a:lnTo>
                    <a:pt x="4358" y="48"/>
                  </a:lnTo>
                  <a:lnTo>
                    <a:pt x="4132" y="870"/>
                  </a:lnTo>
                  <a:lnTo>
                    <a:pt x="3418" y="3453"/>
                  </a:lnTo>
                  <a:lnTo>
                    <a:pt x="846" y="4132"/>
                  </a:lnTo>
                  <a:lnTo>
                    <a:pt x="1" y="4346"/>
                  </a:lnTo>
                  <a:lnTo>
                    <a:pt x="429" y="5085"/>
                  </a:lnTo>
                  <a:lnTo>
                    <a:pt x="1810" y="7406"/>
                  </a:lnTo>
                  <a:lnTo>
                    <a:pt x="477" y="9645"/>
                  </a:lnTo>
                  <a:lnTo>
                    <a:pt x="48" y="10383"/>
                  </a:lnTo>
                  <a:lnTo>
                    <a:pt x="894" y="10597"/>
                  </a:lnTo>
                  <a:lnTo>
                    <a:pt x="3561" y="11300"/>
                  </a:lnTo>
                  <a:lnTo>
                    <a:pt x="4239" y="13800"/>
                  </a:lnTo>
                  <a:lnTo>
                    <a:pt x="4466" y="14621"/>
                  </a:lnTo>
                  <a:lnTo>
                    <a:pt x="5228" y="14205"/>
                  </a:lnTo>
                  <a:lnTo>
                    <a:pt x="7621" y="12859"/>
                  </a:lnTo>
                  <a:lnTo>
                    <a:pt x="9930" y="14157"/>
                  </a:lnTo>
                  <a:lnTo>
                    <a:pt x="10681" y="14574"/>
                  </a:lnTo>
                  <a:lnTo>
                    <a:pt x="10907" y="13752"/>
                  </a:lnTo>
                  <a:lnTo>
                    <a:pt x="11621" y="11169"/>
                  </a:lnTo>
                  <a:lnTo>
                    <a:pt x="14193" y="10502"/>
                  </a:lnTo>
                  <a:lnTo>
                    <a:pt x="15038" y="10276"/>
                  </a:lnTo>
                  <a:lnTo>
                    <a:pt x="14610" y="9549"/>
                  </a:lnTo>
                  <a:lnTo>
                    <a:pt x="13229" y="7228"/>
                  </a:lnTo>
                  <a:lnTo>
                    <a:pt x="14562" y="4977"/>
                  </a:lnTo>
                  <a:lnTo>
                    <a:pt x="15003" y="4251"/>
                  </a:lnTo>
                  <a:lnTo>
                    <a:pt x="14145" y="4025"/>
                  </a:lnTo>
                  <a:lnTo>
                    <a:pt x="11490" y="3322"/>
                  </a:lnTo>
                  <a:lnTo>
                    <a:pt x="10800" y="822"/>
                  </a:lnTo>
                  <a:lnTo>
                    <a:pt x="10573"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5" name="Google Shape;995;p23"/>
            <p:cNvSpPr/>
            <p:nvPr/>
          </p:nvSpPr>
          <p:spPr>
            <a:xfrm>
              <a:off x="7027350" y="2307850"/>
              <a:ext cx="376275" cy="365250"/>
            </a:xfrm>
            <a:custGeom>
              <a:avLst/>
              <a:gdLst/>
              <a:ahLst/>
              <a:cxnLst/>
              <a:rect l="l" t="t" r="r" b="b"/>
              <a:pathLst>
                <a:path w="15051" h="14610" extrusionOk="0">
                  <a:moveTo>
                    <a:pt x="4882" y="1298"/>
                  </a:moveTo>
                  <a:lnTo>
                    <a:pt x="7097" y="2525"/>
                  </a:lnTo>
                  <a:lnTo>
                    <a:pt x="7097" y="6323"/>
                  </a:lnTo>
                  <a:lnTo>
                    <a:pt x="4251" y="3573"/>
                  </a:lnTo>
                  <a:lnTo>
                    <a:pt x="4882" y="1298"/>
                  </a:lnTo>
                  <a:close/>
                  <a:moveTo>
                    <a:pt x="10038" y="1251"/>
                  </a:moveTo>
                  <a:lnTo>
                    <a:pt x="10704" y="3644"/>
                  </a:lnTo>
                  <a:lnTo>
                    <a:pt x="7930" y="6323"/>
                  </a:lnTo>
                  <a:lnTo>
                    <a:pt x="7930" y="2430"/>
                  </a:lnTo>
                  <a:lnTo>
                    <a:pt x="7942" y="2430"/>
                  </a:lnTo>
                  <a:lnTo>
                    <a:pt x="10038" y="1251"/>
                  </a:lnTo>
                  <a:close/>
                  <a:moveTo>
                    <a:pt x="11383" y="4132"/>
                  </a:moveTo>
                  <a:lnTo>
                    <a:pt x="13717" y="4751"/>
                  </a:lnTo>
                  <a:lnTo>
                    <a:pt x="12443" y="6894"/>
                  </a:lnTo>
                  <a:lnTo>
                    <a:pt x="8526" y="6894"/>
                  </a:lnTo>
                  <a:lnTo>
                    <a:pt x="11383" y="4132"/>
                  </a:lnTo>
                  <a:close/>
                  <a:moveTo>
                    <a:pt x="3751" y="4227"/>
                  </a:moveTo>
                  <a:lnTo>
                    <a:pt x="6513" y="6906"/>
                  </a:lnTo>
                  <a:lnTo>
                    <a:pt x="2501" y="6906"/>
                  </a:lnTo>
                  <a:lnTo>
                    <a:pt x="1275" y="4870"/>
                  </a:lnTo>
                  <a:lnTo>
                    <a:pt x="3751" y="4227"/>
                  </a:lnTo>
                  <a:close/>
                  <a:moveTo>
                    <a:pt x="12562" y="7728"/>
                  </a:moveTo>
                  <a:lnTo>
                    <a:pt x="13764" y="9764"/>
                  </a:lnTo>
                  <a:lnTo>
                    <a:pt x="11312" y="10407"/>
                  </a:lnTo>
                  <a:lnTo>
                    <a:pt x="8537" y="7728"/>
                  </a:lnTo>
                  <a:close/>
                  <a:moveTo>
                    <a:pt x="6513" y="7728"/>
                  </a:moveTo>
                  <a:lnTo>
                    <a:pt x="3656" y="10478"/>
                  </a:lnTo>
                  <a:lnTo>
                    <a:pt x="1322" y="9871"/>
                  </a:lnTo>
                  <a:lnTo>
                    <a:pt x="2596" y="7728"/>
                  </a:lnTo>
                  <a:close/>
                  <a:moveTo>
                    <a:pt x="7942" y="8299"/>
                  </a:moveTo>
                  <a:lnTo>
                    <a:pt x="10788" y="11062"/>
                  </a:lnTo>
                  <a:lnTo>
                    <a:pt x="10169" y="13336"/>
                  </a:lnTo>
                  <a:lnTo>
                    <a:pt x="7942" y="12097"/>
                  </a:lnTo>
                  <a:lnTo>
                    <a:pt x="7942" y="8299"/>
                  </a:lnTo>
                  <a:close/>
                  <a:moveTo>
                    <a:pt x="7109" y="8299"/>
                  </a:moveTo>
                  <a:lnTo>
                    <a:pt x="7109" y="12205"/>
                  </a:lnTo>
                  <a:lnTo>
                    <a:pt x="7097" y="12205"/>
                  </a:lnTo>
                  <a:lnTo>
                    <a:pt x="5001" y="13383"/>
                  </a:lnTo>
                  <a:lnTo>
                    <a:pt x="4346" y="10978"/>
                  </a:lnTo>
                  <a:lnTo>
                    <a:pt x="7109" y="8299"/>
                  </a:lnTo>
                  <a:close/>
                  <a:moveTo>
                    <a:pt x="10585" y="1"/>
                  </a:moveTo>
                  <a:lnTo>
                    <a:pt x="9823" y="417"/>
                  </a:lnTo>
                  <a:lnTo>
                    <a:pt x="7430" y="1751"/>
                  </a:lnTo>
                  <a:lnTo>
                    <a:pt x="5120" y="465"/>
                  </a:lnTo>
                  <a:lnTo>
                    <a:pt x="4358" y="48"/>
                  </a:lnTo>
                  <a:lnTo>
                    <a:pt x="4132" y="858"/>
                  </a:lnTo>
                  <a:lnTo>
                    <a:pt x="3418" y="3453"/>
                  </a:lnTo>
                  <a:lnTo>
                    <a:pt x="846" y="4120"/>
                  </a:lnTo>
                  <a:lnTo>
                    <a:pt x="1" y="4346"/>
                  </a:lnTo>
                  <a:lnTo>
                    <a:pt x="429" y="5073"/>
                  </a:lnTo>
                  <a:lnTo>
                    <a:pt x="1810" y="7394"/>
                  </a:lnTo>
                  <a:lnTo>
                    <a:pt x="477" y="9645"/>
                  </a:lnTo>
                  <a:lnTo>
                    <a:pt x="48" y="10371"/>
                  </a:lnTo>
                  <a:lnTo>
                    <a:pt x="894" y="10597"/>
                  </a:lnTo>
                  <a:lnTo>
                    <a:pt x="3561" y="11300"/>
                  </a:lnTo>
                  <a:lnTo>
                    <a:pt x="4239" y="13800"/>
                  </a:lnTo>
                  <a:lnTo>
                    <a:pt x="4466" y="14610"/>
                  </a:lnTo>
                  <a:lnTo>
                    <a:pt x="5228" y="14193"/>
                  </a:lnTo>
                  <a:lnTo>
                    <a:pt x="7621" y="12859"/>
                  </a:lnTo>
                  <a:lnTo>
                    <a:pt x="9930" y="14145"/>
                  </a:lnTo>
                  <a:lnTo>
                    <a:pt x="10681" y="14574"/>
                  </a:lnTo>
                  <a:lnTo>
                    <a:pt x="10907" y="13752"/>
                  </a:lnTo>
                  <a:lnTo>
                    <a:pt x="11621" y="11157"/>
                  </a:lnTo>
                  <a:lnTo>
                    <a:pt x="14193" y="10490"/>
                  </a:lnTo>
                  <a:lnTo>
                    <a:pt x="15050" y="10264"/>
                  </a:lnTo>
                  <a:lnTo>
                    <a:pt x="14610" y="9538"/>
                  </a:lnTo>
                  <a:lnTo>
                    <a:pt x="13229" y="7216"/>
                  </a:lnTo>
                  <a:lnTo>
                    <a:pt x="14574" y="4966"/>
                  </a:lnTo>
                  <a:lnTo>
                    <a:pt x="15003" y="4239"/>
                  </a:lnTo>
                  <a:lnTo>
                    <a:pt x="14157" y="4013"/>
                  </a:lnTo>
                  <a:lnTo>
                    <a:pt x="11490" y="3322"/>
                  </a:lnTo>
                  <a:lnTo>
                    <a:pt x="10800"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23"/>
            <p:cNvSpPr/>
            <p:nvPr/>
          </p:nvSpPr>
          <p:spPr>
            <a:xfrm>
              <a:off x="7027350" y="1942325"/>
              <a:ext cx="376275" cy="365550"/>
            </a:xfrm>
            <a:custGeom>
              <a:avLst/>
              <a:gdLst/>
              <a:ahLst/>
              <a:cxnLst/>
              <a:rect l="l" t="t" r="r" b="b"/>
              <a:pathLst>
                <a:path w="15051" h="14622" extrusionOk="0">
                  <a:moveTo>
                    <a:pt x="4882" y="1299"/>
                  </a:moveTo>
                  <a:lnTo>
                    <a:pt x="7097" y="2537"/>
                  </a:lnTo>
                  <a:lnTo>
                    <a:pt x="7097" y="6335"/>
                  </a:lnTo>
                  <a:lnTo>
                    <a:pt x="4251" y="3573"/>
                  </a:lnTo>
                  <a:lnTo>
                    <a:pt x="4882" y="1299"/>
                  </a:lnTo>
                  <a:close/>
                  <a:moveTo>
                    <a:pt x="10038" y="1251"/>
                  </a:moveTo>
                  <a:lnTo>
                    <a:pt x="10704" y="3656"/>
                  </a:lnTo>
                  <a:lnTo>
                    <a:pt x="7930" y="6335"/>
                  </a:lnTo>
                  <a:lnTo>
                    <a:pt x="7930" y="2430"/>
                  </a:lnTo>
                  <a:lnTo>
                    <a:pt x="7942" y="2430"/>
                  </a:lnTo>
                  <a:lnTo>
                    <a:pt x="10038" y="1251"/>
                  </a:lnTo>
                  <a:close/>
                  <a:moveTo>
                    <a:pt x="11383" y="4144"/>
                  </a:moveTo>
                  <a:lnTo>
                    <a:pt x="13717" y="4751"/>
                  </a:lnTo>
                  <a:lnTo>
                    <a:pt x="12443" y="6895"/>
                  </a:lnTo>
                  <a:lnTo>
                    <a:pt x="8526" y="6895"/>
                  </a:lnTo>
                  <a:lnTo>
                    <a:pt x="11383" y="4144"/>
                  </a:lnTo>
                  <a:close/>
                  <a:moveTo>
                    <a:pt x="3751" y="4228"/>
                  </a:moveTo>
                  <a:lnTo>
                    <a:pt x="6513" y="6906"/>
                  </a:lnTo>
                  <a:lnTo>
                    <a:pt x="2501" y="6906"/>
                  </a:lnTo>
                  <a:lnTo>
                    <a:pt x="1275" y="4870"/>
                  </a:lnTo>
                  <a:lnTo>
                    <a:pt x="3751" y="4228"/>
                  </a:lnTo>
                  <a:close/>
                  <a:moveTo>
                    <a:pt x="12562" y="7728"/>
                  </a:moveTo>
                  <a:lnTo>
                    <a:pt x="13776" y="9764"/>
                  </a:lnTo>
                  <a:lnTo>
                    <a:pt x="11312" y="10407"/>
                  </a:lnTo>
                  <a:lnTo>
                    <a:pt x="8537" y="7728"/>
                  </a:lnTo>
                  <a:close/>
                  <a:moveTo>
                    <a:pt x="6513" y="7728"/>
                  </a:moveTo>
                  <a:lnTo>
                    <a:pt x="3656" y="10478"/>
                  </a:lnTo>
                  <a:lnTo>
                    <a:pt x="1322" y="9871"/>
                  </a:lnTo>
                  <a:lnTo>
                    <a:pt x="2596" y="7728"/>
                  </a:lnTo>
                  <a:close/>
                  <a:moveTo>
                    <a:pt x="7942" y="8311"/>
                  </a:moveTo>
                  <a:lnTo>
                    <a:pt x="10788" y="11062"/>
                  </a:lnTo>
                  <a:lnTo>
                    <a:pt x="10169" y="13336"/>
                  </a:lnTo>
                  <a:lnTo>
                    <a:pt x="7942" y="12109"/>
                  </a:lnTo>
                  <a:lnTo>
                    <a:pt x="7942" y="8311"/>
                  </a:lnTo>
                  <a:close/>
                  <a:moveTo>
                    <a:pt x="7109" y="8311"/>
                  </a:moveTo>
                  <a:lnTo>
                    <a:pt x="7109" y="12205"/>
                  </a:lnTo>
                  <a:lnTo>
                    <a:pt x="7097" y="12205"/>
                  </a:lnTo>
                  <a:lnTo>
                    <a:pt x="5001" y="13383"/>
                  </a:lnTo>
                  <a:lnTo>
                    <a:pt x="4346" y="10990"/>
                  </a:lnTo>
                  <a:lnTo>
                    <a:pt x="7109" y="8311"/>
                  </a:lnTo>
                  <a:close/>
                  <a:moveTo>
                    <a:pt x="10585" y="1"/>
                  </a:moveTo>
                  <a:lnTo>
                    <a:pt x="9823" y="418"/>
                  </a:lnTo>
                  <a:lnTo>
                    <a:pt x="7430" y="1763"/>
                  </a:lnTo>
                  <a:lnTo>
                    <a:pt x="5120" y="465"/>
                  </a:lnTo>
                  <a:lnTo>
                    <a:pt x="4358" y="48"/>
                  </a:lnTo>
                  <a:lnTo>
                    <a:pt x="4132" y="870"/>
                  </a:lnTo>
                  <a:lnTo>
                    <a:pt x="3418" y="3454"/>
                  </a:lnTo>
                  <a:lnTo>
                    <a:pt x="846" y="4132"/>
                  </a:lnTo>
                  <a:lnTo>
                    <a:pt x="1" y="4347"/>
                  </a:lnTo>
                  <a:lnTo>
                    <a:pt x="429" y="5085"/>
                  </a:lnTo>
                  <a:lnTo>
                    <a:pt x="1810" y="7406"/>
                  </a:lnTo>
                  <a:lnTo>
                    <a:pt x="477" y="9645"/>
                  </a:lnTo>
                  <a:lnTo>
                    <a:pt x="48" y="10383"/>
                  </a:lnTo>
                  <a:lnTo>
                    <a:pt x="894" y="10597"/>
                  </a:lnTo>
                  <a:lnTo>
                    <a:pt x="3561" y="11300"/>
                  </a:lnTo>
                  <a:lnTo>
                    <a:pt x="4239" y="13800"/>
                  </a:lnTo>
                  <a:lnTo>
                    <a:pt x="4466" y="14622"/>
                  </a:lnTo>
                  <a:lnTo>
                    <a:pt x="5228" y="14205"/>
                  </a:lnTo>
                  <a:lnTo>
                    <a:pt x="7621" y="12860"/>
                  </a:lnTo>
                  <a:lnTo>
                    <a:pt x="9930" y="14157"/>
                  </a:lnTo>
                  <a:lnTo>
                    <a:pt x="10681" y="14574"/>
                  </a:lnTo>
                  <a:lnTo>
                    <a:pt x="10907" y="13753"/>
                  </a:lnTo>
                  <a:lnTo>
                    <a:pt x="11621" y="11169"/>
                  </a:lnTo>
                  <a:lnTo>
                    <a:pt x="14193" y="10502"/>
                  </a:lnTo>
                  <a:lnTo>
                    <a:pt x="15050" y="10276"/>
                  </a:lnTo>
                  <a:lnTo>
                    <a:pt x="14610" y="9550"/>
                  </a:lnTo>
                  <a:lnTo>
                    <a:pt x="13229" y="7228"/>
                  </a:lnTo>
                  <a:lnTo>
                    <a:pt x="14574" y="4978"/>
                  </a:lnTo>
                  <a:lnTo>
                    <a:pt x="15003" y="4251"/>
                  </a:lnTo>
                  <a:lnTo>
                    <a:pt x="14157" y="4025"/>
                  </a:lnTo>
                  <a:lnTo>
                    <a:pt x="11490" y="3323"/>
                  </a:lnTo>
                  <a:lnTo>
                    <a:pt x="10800"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7" name="Google Shape;997;p23"/>
            <p:cNvSpPr/>
            <p:nvPr/>
          </p:nvSpPr>
          <p:spPr>
            <a:xfrm>
              <a:off x="7027350" y="846375"/>
              <a:ext cx="376275" cy="365250"/>
            </a:xfrm>
            <a:custGeom>
              <a:avLst/>
              <a:gdLst/>
              <a:ahLst/>
              <a:cxnLst/>
              <a:rect l="l" t="t" r="r" b="b"/>
              <a:pathLst>
                <a:path w="15051" h="14610" extrusionOk="0">
                  <a:moveTo>
                    <a:pt x="10038" y="1250"/>
                  </a:moveTo>
                  <a:lnTo>
                    <a:pt x="10704" y="3643"/>
                  </a:lnTo>
                  <a:lnTo>
                    <a:pt x="7930" y="6322"/>
                  </a:lnTo>
                  <a:lnTo>
                    <a:pt x="7930" y="2429"/>
                  </a:lnTo>
                  <a:lnTo>
                    <a:pt x="7942" y="2429"/>
                  </a:lnTo>
                  <a:lnTo>
                    <a:pt x="10038" y="1250"/>
                  </a:lnTo>
                  <a:close/>
                  <a:moveTo>
                    <a:pt x="4882" y="1310"/>
                  </a:moveTo>
                  <a:lnTo>
                    <a:pt x="7097" y="2548"/>
                  </a:lnTo>
                  <a:lnTo>
                    <a:pt x="7097" y="6334"/>
                  </a:lnTo>
                  <a:lnTo>
                    <a:pt x="4251" y="3584"/>
                  </a:lnTo>
                  <a:lnTo>
                    <a:pt x="4882" y="1310"/>
                  </a:lnTo>
                  <a:close/>
                  <a:moveTo>
                    <a:pt x="3751" y="4227"/>
                  </a:moveTo>
                  <a:lnTo>
                    <a:pt x="6513" y="6906"/>
                  </a:lnTo>
                  <a:lnTo>
                    <a:pt x="2501" y="6906"/>
                  </a:lnTo>
                  <a:lnTo>
                    <a:pt x="1275" y="4870"/>
                  </a:lnTo>
                  <a:lnTo>
                    <a:pt x="3751" y="4227"/>
                  </a:lnTo>
                  <a:close/>
                  <a:moveTo>
                    <a:pt x="11371" y="4143"/>
                  </a:moveTo>
                  <a:lnTo>
                    <a:pt x="13705" y="4763"/>
                  </a:lnTo>
                  <a:lnTo>
                    <a:pt x="12443" y="6906"/>
                  </a:lnTo>
                  <a:lnTo>
                    <a:pt x="8526" y="6906"/>
                  </a:lnTo>
                  <a:lnTo>
                    <a:pt x="11371" y="4143"/>
                  </a:lnTo>
                  <a:close/>
                  <a:moveTo>
                    <a:pt x="12562" y="7727"/>
                  </a:moveTo>
                  <a:lnTo>
                    <a:pt x="13776" y="9763"/>
                  </a:lnTo>
                  <a:lnTo>
                    <a:pt x="11312" y="10406"/>
                  </a:lnTo>
                  <a:lnTo>
                    <a:pt x="8537" y="7727"/>
                  </a:lnTo>
                  <a:close/>
                  <a:moveTo>
                    <a:pt x="6513" y="7739"/>
                  </a:moveTo>
                  <a:lnTo>
                    <a:pt x="3656" y="10489"/>
                  </a:lnTo>
                  <a:lnTo>
                    <a:pt x="1322" y="9882"/>
                  </a:lnTo>
                  <a:lnTo>
                    <a:pt x="2596" y="7739"/>
                  </a:lnTo>
                  <a:close/>
                  <a:moveTo>
                    <a:pt x="7942" y="8299"/>
                  </a:moveTo>
                  <a:lnTo>
                    <a:pt x="10788" y="11061"/>
                  </a:lnTo>
                  <a:lnTo>
                    <a:pt x="10169" y="13335"/>
                  </a:lnTo>
                  <a:lnTo>
                    <a:pt x="7942" y="12097"/>
                  </a:lnTo>
                  <a:lnTo>
                    <a:pt x="7942" y="8299"/>
                  </a:lnTo>
                  <a:close/>
                  <a:moveTo>
                    <a:pt x="7109" y="8299"/>
                  </a:moveTo>
                  <a:lnTo>
                    <a:pt x="7109" y="12204"/>
                  </a:lnTo>
                  <a:lnTo>
                    <a:pt x="7097" y="12204"/>
                  </a:lnTo>
                  <a:lnTo>
                    <a:pt x="5001" y="13383"/>
                  </a:lnTo>
                  <a:lnTo>
                    <a:pt x="4346" y="10978"/>
                  </a:lnTo>
                  <a:lnTo>
                    <a:pt x="7109" y="8299"/>
                  </a:lnTo>
                  <a:close/>
                  <a:moveTo>
                    <a:pt x="10585" y="0"/>
                  </a:moveTo>
                  <a:lnTo>
                    <a:pt x="9823" y="417"/>
                  </a:lnTo>
                  <a:lnTo>
                    <a:pt x="7430" y="1750"/>
                  </a:lnTo>
                  <a:lnTo>
                    <a:pt x="5120" y="464"/>
                  </a:lnTo>
                  <a:lnTo>
                    <a:pt x="4358" y="48"/>
                  </a:lnTo>
                  <a:lnTo>
                    <a:pt x="4132" y="857"/>
                  </a:lnTo>
                  <a:lnTo>
                    <a:pt x="3418" y="3453"/>
                  </a:lnTo>
                  <a:lnTo>
                    <a:pt x="846" y="4120"/>
                  </a:lnTo>
                  <a:lnTo>
                    <a:pt x="1" y="4346"/>
                  </a:lnTo>
                  <a:lnTo>
                    <a:pt x="429" y="5072"/>
                  </a:lnTo>
                  <a:lnTo>
                    <a:pt x="1810" y="7394"/>
                  </a:lnTo>
                  <a:lnTo>
                    <a:pt x="477" y="9644"/>
                  </a:lnTo>
                  <a:lnTo>
                    <a:pt x="48" y="10370"/>
                  </a:lnTo>
                  <a:lnTo>
                    <a:pt x="894" y="10597"/>
                  </a:lnTo>
                  <a:lnTo>
                    <a:pt x="3561" y="11299"/>
                  </a:lnTo>
                  <a:lnTo>
                    <a:pt x="4239" y="13799"/>
                  </a:lnTo>
                  <a:lnTo>
                    <a:pt x="4466" y="14609"/>
                  </a:lnTo>
                  <a:lnTo>
                    <a:pt x="5228" y="14192"/>
                  </a:lnTo>
                  <a:lnTo>
                    <a:pt x="7621" y="12859"/>
                  </a:lnTo>
                  <a:lnTo>
                    <a:pt x="9930" y="14157"/>
                  </a:lnTo>
                  <a:lnTo>
                    <a:pt x="10681" y="14573"/>
                  </a:lnTo>
                  <a:lnTo>
                    <a:pt x="10907" y="13752"/>
                  </a:lnTo>
                  <a:lnTo>
                    <a:pt x="11621" y="11156"/>
                  </a:lnTo>
                  <a:lnTo>
                    <a:pt x="14193" y="10489"/>
                  </a:lnTo>
                  <a:lnTo>
                    <a:pt x="15050" y="10263"/>
                  </a:lnTo>
                  <a:lnTo>
                    <a:pt x="14610" y="9537"/>
                  </a:lnTo>
                  <a:lnTo>
                    <a:pt x="13229" y="7215"/>
                  </a:lnTo>
                  <a:lnTo>
                    <a:pt x="14574" y="4965"/>
                  </a:lnTo>
                  <a:lnTo>
                    <a:pt x="15003" y="4239"/>
                  </a:lnTo>
                  <a:lnTo>
                    <a:pt x="14157" y="4012"/>
                  </a:lnTo>
                  <a:lnTo>
                    <a:pt x="11490" y="3322"/>
                  </a:lnTo>
                  <a:lnTo>
                    <a:pt x="10800"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8" name="Google Shape;998;p23"/>
            <p:cNvSpPr/>
            <p:nvPr/>
          </p:nvSpPr>
          <p:spPr>
            <a:xfrm>
              <a:off x="7027350" y="1211600"/>
              <a:ext cx="376275" cy="365525"/>
            </a:xfrm>
            <a:custGeom>
              <a:avLst/>
              <a:gdLst/>
              <a:ahLst/>
              <a:cxnLst/>
              <a:rect l="l" t="t" r="r" b="b"/>
              <a:pathLst>
                <a:path w="15051" h="14621" extrusionOk="0">
                  <a:moveTo>
                    <a:pt x="4882" y="1298"/>
                  </a:moveTo>
                  <a:lnTo>
                    <a:pt x="7097" y="2536"/>
                  </a:lnTo>
                  <a:lnTo>
                    <a:pt x="7097" y="6334"/>
                  </a:lnTo>
                  <a:lnTo>
                    <a:pt x="4251" y="3572"/>
                  </a:lnTo>
                  <a:lnTo>
                    <a:pt x="4882" y="1298"/>
                  </a:lnTo>
                  <a:close/>
                  <a:moveTo>
                    <a:pt x="10038" y="1250"/>
                  </a:moveTo>
                  <a:lnTo>
                    <a:pt x="10704" y="3655"/>
                  </a:lnTo>
                  <a:lnTo>
                    <a:pt x="7930" y="6334"/>
                  </a:lnTo>
                  <a:lnTo>
                    <a:pt x="7930" y="2429"/>
                  </a:lnTo>
                  <a:lnTo>
                    <a:pt x="7942" y="2429"/>
                  </a:lnTo>
                  <a:lnTo>
                    <a:pt x="10038" y="1250"/>
                  </a:lnTo>
                  <a:close/>
                  <a:moveTo>
                    <a:pt x="3751" y="4227"/>
                  </a:moveTo>
                  <a:lnTo>
                    <a:pt x="6513" y="6906"/>
                  </a:lnTo>
                  <a:lnTo>
                    <a:pt x="2501" y="6906"/>
                  </a:lnTo>
                  <a:lnTo>
                    <a:pt x="1275" y="4870"/>
                  </a:lnTo>
                  <a:lnTo>
                    <a:pt x="3751" y="4227"/>
                  </a:lnTo>
                  <a:close/>
                  <a:moveTo>
                    <a:pt x="11383" y="4155"/>
                  </a:moveTo>
                  <a:lnTo>
                    <a:pt x="13717" y="4763"/>
                  </a:lnTo>
                  <a:lnTo>
                    <a:pt x="12443" y="6906"/>
                  </a:lnTo>
                  <a:lnTo>
                    <a:pt x="8526" y="6906"/>
                  </a:lnTo>
                  <a:lnTo>
                    <a:pt x="11383" y="4155"/>
                  </a:lnTo>
                  <a:close/>
                  <a:moveTo>
                    <a:pt x="12562" y="7727"/>
                  </a:moveTo>
                  <a:lnTo>
                    <a:pt x="13776" y="9763"/>
                  </a:lnTo>
                  <a:lnTo>
                    <a:pt x="11312" y="10406"/>
                  </a:lnTo>
                  <a:lnTo>
                    <a:pt x="8537" y="7727"/>
                  </a:lnTo>
                  <a:close/>
                  <a:moveTo>
                    <a:pt x="6513" y="7739"/>
                  </a:moveTo>
                  <a:lnTo>
                    <a:pt x="3656" y="10501"/>
                  </a:lnTo>
                  <a:lnTo>
                    <a:pt x="1322" y="9882"/>
                  </a:lnTo>
                  <a:lnTo>
                    <a:pt x="2596" y="7739"/>
                  </a:lnTo>
                  <a:close/>
                  <a:moveTo>
                    <a:pt x="7942" y="8311"/>
                  </a:moveTo>
                  <a:lnTo>
                    <a:pt x="10788" y="11061"/>
                  </a:lnTo>
                  <a:lnTo>
                    <a:pt x="10169" y="13335"/>
                  </a:lnTo>
                  <a:lnTo>
                    <a:pt x="7942" y="12097"/>
                  </a:lnTo>
                  <a:lnTo>
                    <a:pt x="7942" y="8311"/>
                  </a:lnTo>
                  <a:close/>
                  <a:moveTo>
                    <a:pt x="7109" y="8311"/>
                  </a:moveTo>
                  <a:lnTo>
                    <a:pt x="7109" y="12204"/>
                  </a:lnTo>
                  <a:lnTo>
                    <a:pt x="7097" y="12204"/>
                  </a:lnTo>
                  <a:lnTo>
                    <a:pt x="5001" y="13383"/>
                  </a:lnTo>
                  <a:lnTo>
                    <a:pt x="4346" y="10989"/>
                  </a:lnTo>
                  <a:lnTo>
                    <a:pt x="7109" y="8311"/>
                  </a:lnTo>
                  <a:close/>
                  <a:moveTo>
                    <a:pt x="10585" y="0"/>
                  </a:moveTo>
                  <a:lnTo>
                    <a:pt x="9823" y="417"/>
                  </a:lnTo>
                  <a:lnTo>
                    <a:pt x="7430" y="1762"/>
                  </a:lnTo>
                  <a:lnTo>
                    <a:pt x="5120" y="464"/>
                  </a:lnTo>
                  <a:lnTo>
                    <a:pt x="4358" y="48"/>
                  </a:lnTo>
                  <a:lnTo>
                    <a:pt x="4132" y="869"/>
                  </a:lnTo>
                  <a:lnTo>
                    <a:pt x="3418" y="3453"/>
                  </a:lnTo>
                  <a:lnTo>
                    <a:pt x="846" y="4120"/>
                  </a:lnTo>
                  <a:lnTo>
                    <a:pt x="1" y="4346"/>
                  </a:lnTo>
                  <a:lnTo>
                    <a:pt x="429" y="5072"/>
                  </a:lnTo>
                  <a:lnTo>
                    <a:pt x="1810" y="7394"/>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489"/>
                  </a:lnTo>
                  <a:lnTo>
                    <a:pt x="15050" y="10275"/>
                  </a:lnTo>
                  <a:lnTo>
                    <a:pt x="14610" y="9537"/>
                  </a:lnTo>
                  <a:lnTo>
                    <a:pt x="13229" y="7227"/>
                  </a:lnTo>
                  <a:lnTo>
                    <a:pt x="14574" y="4977"/>
                  </a:lnTo>
                  <a:lnTo>
                    <a:pt x="15003" y="4251"/>
                  </a:lnTo>
                  <a:lnTo>
                    <a:pt x="14157" y="4024"/>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9" name="Google Shape;999;p23"/>
            <p:cNvSpPr/>
            <p:nvPr/>
          </p:nvSpPr>
          <p:spPr>
            <a:xfrm>
              <a:off x="7027350" y="1577100"/>
              <a:ext cx="376275" cy="365250"/>
            </a:xfrm>
            <a:custGeom>
              <a:avLst/>
              <a:gdLst/>
              <a:ahLst/>
              <a:cxnLst/>
              <a:rect l="l" t="t" r="r" b="b"/>
              <a:pathLst>
                <a:path w="15051" h="14610" extrusionOk="0">
                  <a:moveTo>
                    <a:pt x="4882" y="1299"/>
                  </a:moveTo>
                  <a:lnTo>
                    <a:pt x="7097" y="2525"/>
                  </a:lnTo>
                  <a:lnTo>
                    <a:pt x="7097" y="6323"/>
                  </a:lnTo>
                  <a:lnTo>
                    <a:pt x="4251" y="3573"/>
                  </a:lnTo>
                  <a:lnTo>
                    <a:pt x="4882" y="1299"/>
                  </a:lnTo>
                  <a:close/>
                  <a:moveTo>
                    <a:pt x="10038" y="1251"/>
                  </a:moveTo>
                  <a:lnTo>
                    <a:pt x="10704" y="3644"/>
                  </a:lnTo>
                  <a:lnTo>
                    <a:pt x="7930" y="6323"/>
                  </a:lnTo>
                  <a:lnTo>
                    <a:pt x="7930" y="2430"/>
                  </a:lnTo>
                  <a:lnTo>
                    <a:pt x="7942" y="2430"/>
                  </a:lnTo>
                  <a:lnTo>
                    <a:pt x="10038" y="1251"/>
                  </a:lnTo>
                  <a:close/>
                  <a:moveTo>
                    <a:pt x="3751" y="4228"/>
                  </a:moveTo>
                  <a:lnTo>
                    <a:pt x="6513" y="6906"/>
                  </a:lnTo>
                  <a:lnTo>
                    <a:pt x="2501" y="6906"/>
                  </a:lnTo>
                  <a:lnTo>
                    <a:pt x="1275" y="4871"/>
                  </a:lnTo>
                  <a:lnTo>
                    <a:pt x="3751" y="4228"/>
                  </a:lnTo>
                  <a:close/>
                  <a:moveTo>
                    <a:pt x="11383" y="4156"/>
                  </a:moveTo>
                  <a:lnTo>
                    <a:pt x="13717" y="4763"/>
                  </a:lnTo>
                  <a:lnTo>
                    <a:pt x="12443" y="6906"/>
                  </a:lnTo>
                  <a:lnTo>
                    <a:pt x="8526" y="6906"/>
                  </a:lnTo>
                  <a:lnTo>
                    <a:pt x="11383" y="4156"/>
                  </a:lnTo>
                  <a:close/>
                  <a:moveTo>
                    <a:pt x="12562" y="7728"/>
                  </a:moveTo>
                  <a:lnTo>
                    <a:pt x="13764" y="9764"/>
                  </a:lnTo>
                  <a:lnTo>
                    <a:pt x="11312" y="10407"/>
                  </a:lnTo>
                  <a:lnTo>
                    <a:pt x="8537" y="7728"/>
                  </a:lnTo>
                  <a:close/>
                  <a:moveTo>
                    <a:pt x="6513" y="7704"/>
                  </a:moveTo>
                  <a:lnTo>
                    <a:pt x="3656" y="10478"/>
                  </a:lnTo>
                  <a:lnTo>
                    <a:pt x="1322" y="9859"/>
                  </a:lnTo>
                  <a:lnTo>
                    <a:pt x="2596" y="7704"/>
                  </a:lnTo>
                  <a:close/>
                  <a:moveTo>
                    <a:pt x="7942" y="8300"/>
                  </a:moveTo>
                  <a:lnTo>
                    <a:pt x="10788" y="11050"/>
                  </a:lnTo>
                  <a:lnTo>
                    <a:pt x="10169" y="13336"/>
                  </a:lnTo>
                  <a:lnTo>
                    <a:pt x="7942" y="12098"/>
                  </a:lnTo>
                  <a:lnTo>
                    <a:pt x="7942" y="8300"/>
                  </a:lnTo>
                  <a:close/>
                  <a:moveTo>
                    <a:pt x="7109" y="8300"/>
                  </a:moveTo>
                  <a:lnTo>
                    <a:pt x="7109" y="12205"/>
                  </a:lnTo>
                  <a:lnTo>
                    <a:pt x="7097" y="12205"/>
                  </a:lnTo>
                  <a:lnTo>
                    <a:pt x="5001" y="13383"/>
                  </a:lnTo>
                  <a:lnTo>
                    <a:pt x="4346" y="10978"/>
                  </a:lnTo>
                  <a:lnTo>
                    <a:pt x="7109" y="8300"/>
                  </a:lnTo>
                  <a:close/>
                  <a:moveTo>
                    <a:pt x="10585" y="1"/>
                  </a:moveTo>
                  <a:lnTo>
                    <a:pt x="9823" y="418"/>
                  </a:lnTo>
                  <a:lnTo>
                    <a:pt x="7430" y="1751"/>
                  </a:lnTo>
                  <a:lnTo>
                    <a:pt x="5120" y="465"/>
                  </a:lnTo>
                  <a:lnTo>
                    <a:pt x="4358" y="49"/>
                  </a:lnTo>
                  <a:lnTo>
                    <a:pt x="4132" y="858"/>
                  </a:lnTo>
                  <a:lnTo>
                    <a:pt x="3418" y="3454"/>
                  </a:lnTo>
                  <a:lnTo>
                    <a:pt x="846" y="4120"/>
                  </a:lnTo>
                  <a:lnTo>
                    <a:pt x="1" y="4347"/>
                  </a:lnTo>
                  <a:lnTo>
                    <a:pt x="429" y="5073"/>
                  </a:lnTo>
                  <a:lnTo>
                    <a:pt x="1810" y="7395"/>
                  </a:lnTo>
                  <a:lnTo>
                    <a:pt x="477" y="9645"/>
                  </a:lnTo>
                  <a:lnTo>
                    <a:pt x="48" y="10371"/>
                  </a:lnTo>
                  <a:lnTo>
                    <a:pt x="894" y="10597"/>
                  </a:lnTo>
                  <a:lnTo>
                    <a:pt x="3561" y="11300"/>
                  </a:lnTo>
                  <a:lnTo>
                    <a:pt x="4239" y="13800"/>
                  </a:lnTo>
                  <a:lnTo>
                    <a:pt x="4466" y="14610"/>
                  </a:lnTo>
                  <a:lnTo>
                    <a:pt x="5228" y="14193"/>
                  </a:lnTo>
                  <a:lnTo>
                    <a:pt x="7621" y="12860"/>
                  </a:lnTo>
                  <a:lnTo>
                    <a:pt x="9930" y="14145"/>
                  </a:lnTo>
                  <a:lnTo>
                    <a:pt x="10681" y="14574"/>
                  </a:lnTo>
                  <a:lnTo>
                    <a:pt x="10907" y="13753"/>
                  </a:lnTo>
                  <a:lnTo>
                    <a:pt x="11621" y="11157"/>
                  </a:lnTo>
                  <a:lnTo>
                    <a:pt x="14193" y="10490"/>
                  </a:lnTo>
                  <a:lnTo>
                    <a:pt x="15050" y="10264"/>
                  </a:lnTo>
                  <a:lnTo>
                    <a:pt x="14610" y="9538"/>
                  </a:lnTo>
                  <a:lnTo>
                    <a:pt x="13229" y="7216"/>
                  </a:lnTo>
                  <a:lnTo>
                    <a:pt x="14574" y="4966"/>
                  </a:lnTo>
                  <a:lnTo>
                    <a:pt x="15003" y="4239"/>
                  </a:lnTo>
                  <a:lnTo>
                    <a:pt x="14157" y="4013"/>
                  </a:lnTo>
                  <a:lnTo>
                    <a:pt x="11490" y="3323"/>
                  </a:lnTo>
                  <a:lnTo>
                    <a:pt x="10800"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0" name="Google Shape;1000;p23"/>
            <p:cNvSpPr/>
            <p:nvPr/>
          </p:nvSpPr>
          <p:spPr>
            <a:xfrm>
              <a:off x="7027350" y="3403825"/>
              <a:ext cx="375975" cy="365550"/>
            </a:xfrm>
            <a:custGeom>
              <a:avLst/>
              <a:gdLst/>
              <a:ahLst/>
              <a:cxnLst/>
              <a:rect l="l" t="t" r="r" b="b"/>
              <a:pathLst>
                <a:path w="15039" h="14622" extrusionOk="0">
                  <a:moveTo>
                    <a:pt x="4882" y="1286"/>
                  </a:moveTo>
                  <a:lnTo>
                    <a:pt x="7097" y="2525"/>
                  </a:lnTo>
                  <a:lnTo>
                    <a:pt x="7097" y="6311"/>
                  </a:lnTo>
                  <a:lnTo>
                    <a:pt x="4251" y="3560"/>
                  </a:lnTo>
                  <a:lnTo>
                    <a:pt x="4882" y="1286"/>
                  </a:lnTo>
                  <a:close/>
                  <a:moveTo>
                    <a:pt x="10038" y="1239"/>
                  </a:moveTo>
                  <a:lnTo>
                    <a:pt x="10704" y="3632"/>
                  </a:lnTo>
                  <a:lnTo>
                    <a:pt x="7930" y="6311"/>
                  </a:lnTo>
                  <a:lnTo>
                    <a:pt x="7930" y="2417"/>
                  </a:lnTo>
                  <a:lnTo>
                    <a:pt x="7942" y="2417"/>
                  </a:lnTo>
                  <a:lnTo>
                    <a:pt x="10038" y="1239"/>
                  </a:lnTo>
                  <a:close/>
                  <a:moveTo>
                    <a:pt x="3751" y="4215"/>
                  </a:moveTo>
                  <a:lnTo>
                    <a:pt x="6513" y="6894"/>
                  </a:lnTo>
                  <a:lnTo>
                    <a:pt x="2501" y="6894"/>
                  </a:lnTo>
                  <a:lnTo>
                    <a:pt x="1298" y="4858"/>
                  </a:lnTo>
                  <a:lnTo>
                    <a:pt x="3751" y="4215"/>
                  </a:lnTo>
                  <a:close/>
                  <a:moveTo>
                    <a:pt x="11383" y="4144"/>
                  </a:moveTo>
                  <a:lnTo>
                    <a:pt x="13717" y="4751"/>
                  </a:lnTo>
                  <a:lnTo>
                    <a:pt x="12443" y="6894"/>
                  </a:lnTo>
                  <a:lnTo>
                    <a:pt x="8526" y="6894"/>
                  </a:lnTo>
                  <a:lnTo>
                    <a:pt x="11383" y="4144"/>
                  </a:lnTo>
                  <a:close/>
                  <a:moveTo>
                    <a:pt x="12550" y="7716"/>
                  </a:moveTo>
                  <a:lnTo>
                    <a:pt x="13764" y="9752"/>
                  </a:lnTo>
                  <a:lnTo>
                    <a:pt x="11300" y="10395"/>
                  </a:lnTo>
                  <a:lnTo>
                    <a:pt x="8526" y="7716"/>
                  </a:lnTo>
                  <a:close/>
                  <a:moveTo>
                    <a:pt x="6513" y="7728"/>
                  </a:moveTo>
                  <a:lnTo>
                    <a:pt x="3656" y="10478"/>
                  </a:lnTo>
                  <a:lnTo>
                    <a:pt x="1322" y="9871"/>
                  </a:lnTo>
                  <a:lnTo>
                    <a:pt x="2596" y="7728"/>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18" y="1763"/>
                  </a:lnTo>
                  <a:lnTo>
                    <a:pt x="5120" y="465"/>
                  </a:lnTo>
                  <a:lnTo>
                    <a:pt x="4358" y="48"/>
                  </a:lnTo>
                  <a:lnTo>
                    <a:pt x="4132" y="870"/>
                  </a:lnTo>
                  <a:lnTo>
                    <a:pt x="3418" y="3453"/>
                  </a:lnTo>
                  <a:lnTo>
                    <a:pt x="846" y="4132"/>
                  </a:lnTo>
                  <a:lnTo>
                    <a:pt x="1" y="4346"/>
                  </a:lnTo>
                  <a:lnTo>
                    <a:pt x="429" y="5084"/>
                  </a:lnTo>
                  <a:lnTo>
                    <a:pt x="1810" y="7406"/>
                  </a:lnTo>
                  <a:lnTo>
                    <a:pt x="477" y="9644"/>
                  </a:lnTo>
                  <a:lnTo>
                    <a:pt x="36" y="10383"/>
                  </a:lnTo>
                  <a:lnTo>
                    <a:pt x="894" y="10597"/>
                  </a:lnTo>
                  <a:lnTo>
                    <a:pt x="3561" y="11299"/>
                  </a:lnTo>
                  <a:lnTo>
                    <a:pt x="4239" y="13800"/>
                  </a:lnTo>
                  <a:lnTo>
                    <a:pt x="4466" y="14621"/>
                  </a:lnTo>
                  <a:lnTo>
                    <a:pt x="5216" y="14205"/>
                  </a:lnTo>
                  <a:lnTo>
                    <a:pt x="7621" y="12859"/>
                  </a:lnTo>
                  <a:lnTo>
                    <a:pt x="9919" y="14157"/>
                  </a:lnTo>
                  <a:lnTo>
                    <a:pt x="10681" y="14574"/>
                  </a:lnTo>
                  <a:lnTo>
                    <a:pt x="10907" y="13752"/>
                  </a:lnTo>
                  <a:lnTo>
                    <a:pt x="11621" y="11168"/>
                  </a:lnTo>
                  <a:lnTo>
                    <a:pt x="14193" y="10502"/>
                  </a:lnTo>
                  <a:lnTo>
                    <a:pt x="15038" y="10275"/>
                  </a:lnTo>
                  <a:lnTo>
                    <a:pt x="14610" y="9549"/>
                  </a:lnTo>
                  <a:lnTo>
                    <a:pt x="13229" y="7227"/>
                  </a:lnTo>
                  <a:lnTo>
                    <a:pt x="14562" y="4977"/>
                  </a:lnTo>
                  <a:lnTo>
                    <a:pt x="15003" y="4251"/>
                  </a:lnTo>
                  <a:lnTo>
                    <a:pt x="14145" y="4025"/>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1" name="Google Shape;1001;p23"/>
            <p:cNvSpPr/>
            <p:nvPr/>
          </p:nvSpPr>
          <p:spPr>
            <a:xfrm>
              <a:off x="6648150" y="3403825"/>
              <a:ext cx="376250" cy="365550"/>
            </a:xfrm>
            <a:custGeom>
              <a:avLst/>
              <a:gdLst/>
              <a:ahLst/>
              <a:cxnLst/>
              <a:rect l="l" t="t" r="r" b="b"/>
              <a:pathLst>
                <a:path w="15050" h="14622" extrusionOk="0">
                  <a:moveTo>
                    <a:pt x="4882" y="1286"/>
                  </a:moveTo>
                  <a:lnTo>
                    <a:pt x="7096" y="2525"/>
                  </a:lnTo>
                  <a:lnTo>
                    <a:pt x="7096" y="6311"/>
                  </a:lnTo>
                  <a:lnTo>
                    <a:pt x="4263" y="3560"/>
                  </a:lnTo>
                  <a:lnTo>
                    <a:pt x="4882" y="1286"/>
                  </a:lnTo>
                  <a:close/>
                  <a:moveTo>
                    <a:pt x="10049" y="1239"/>
                  </a:moveTo>
                  <a:lnTo>
                    <a:pt x="10704" y="3632"/>
                  </a:lnTo>
                  <a:lnTo>
                    <a:pt x="7930" y="6311"/>
                  </a:lnTo>
                  <a:lnTo>
                    <a:pt x="7930" y="2417"/>
                  </a:lnTo>
                  <a:lnTo>
                    <a:pt x="7953" y="2417"/>
                  </a:lnTo>
                  <a:lnTo>
                    <a:pt x="10049" y="1239"/>
                  </a:lnTo>
                  <a:close/>
                  <a:moveTo>
                    <a:pt x="3751" y="4215"/>
                  </a:moveTo>
                  <a:lnTo>
                    <a:pt x="6525" y="6894"/>
                  </a:lnTo>
                  <a:lnTo>
                    <a:pt x="2500" y="6894"/>
                  </a:lnTo>
                  <a:lnTo>
                    <a:pt x="1286" y="4858"/>
                  </a:lnTo>
                  <a:lnTo>
                    <a:pt x="3751" y="4215"/>
                  </a:lnTo>
                  <a:close/>
                  <a:moveTo>
                    <a:pt x="11382" y="4144"/>
                  </a:moveTo>
                  <a:lnTo>
                    <a:pt x="13728" y="4751"/>
                  </a:lnTo>
                  <a:lnTo>
                    <a:pt x="12442" y="6894"/>
                  </a:lnTo>
                  <a:lnTo>
                    <a:pt x="8525" y="6894"/>
                  </a:lnTo>
                  <a:lnTo>
                    <a:pt x="11382" y="4144"/>
                  </a:lnTo>
                  <a:close/>
                  <a:moveTo>
                    <a:pt x="12549" y="7716"/>
                  </a:moveTo>
                  <a:lnTo>
                    <a:pt x="13764" y="9752"/>
                  </a:lnTo>
                  <a:lnTo>
                    <a:pt x="11299" y="10395"/>
                  </a:lnTo>
                  <a:lnTo>
                    <a:pt x="8525" y="7716"/>
                  </a:lnTo>
                  <a:close/>
                  <a:moveTo>
                    <a:pt x="6525" y="7728"/>
                  </a:moveTo>
                  <a:lnTo>
                    <a:pt x="3667" y="10478"/>
                  </a:lnTo>
                  <a:lnTo>
                    <a:pt x="1322" y="9871"/>
                  </a:lnTo>
                  <a:lnTo>
                    <a:pt x="2608" y="7728"/>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3"/>
                  </a:lnTo>
                  <a:lnTo>
                    <a:pt x="5120" y="465"/>
                  </a:lnTo>
                  <a:lnTo>
                    <a:pt x="4358" y="48"/>
                  </a:lnTo>
                  <a:lnTo>
                    <a:pt x="4143" y="870"/>
                  </a:lnTo>
                  <a:lnTo>
                    <a:pt x="3429" y="3453"/>
                  </a:lnTo>
                  <a:lnTo>
                    <a:pt x="845" y="4132"/>
                  </a:lnTo>
                  <a:lnTo>
                    <a:pt x="0" y="4346"/>
                  </a:lnTo>
                  <a:lnTo>
                    <a:pt x="429" y="5084"/>
                  </a:lnTo>
                  <a:lnTo>
                    <a:pt x="1822" y="7406"/>
                  </a:lnTo>
                  <a:lnTo>
                    <a:pt x="476" y="9644"/>
                  </a:lnTo>
                  <a:lnTo>
                    <a:pt x="48" y="10383"/>
                  </a:lnTo>
                  <a:lnTo>
                    <a:pt x="893" y="10597"/>
                  </a:lnTo>
                  <a:lnTo>
                    <a:pt x="3560" y="11299"/>
                  </a:lnTo>
                  <a:lnTo>
                    <a:pt x="4239" y="13800"/>
                  </a:lnTo>
                  <a:lnTo>
                    <a:pt x="4465" y="14621"/>
                  </a:lnTo>
                  <a:lnTo>
                    <a:pt x="5227" y="14205"/>
                  </a:lnTo>
                  <a:lnTo>
                    <a:pt x="7620" y="12859"/>
                  </a:lnTo>
                  <a:lnTo>
                    <a:pt x="9930" y="14157"/>
                  </a:lnTo>
                  <a:lnTo>
                    <a:pt x="10680" y="14574"/>
                  </a:lnTo>
                  <a:lnTo>
                    <a:pt x="10906" y="13752"/>
                  </a:lnTo>
                  <a:lnTo>
                    <a:pt x="11621" y="11168"/>
                  </a:lnTo>
                  <a:lnTo>
                    <a:pt x="14192" y="10502"/>
                  </a:lnTo>
                  <a:lnTo>
                    <a:pt x="15050" y="10275"/>
                  </a:lnTo>
                  <a:lnTo>
                    <a:pt x="14609" y="9549"/>
                  </a:lnTo>
                  <a:lnTo>
                    <a:pt x="13228" y="7227"/>
                  </a:lnTo>
                  <a:lnTo>
                    <a:pt x="14573" y="4977"/>
                  </a:lnTo>
                  <a:lnTo>
                    <a:pt x="15002" y="4251"/>
                  </a:lnTo>
                  <a:lnTo>
                    <a:pt x="14157" y="4025"/>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23"/>
            <p:cNvSpPr/>
            <p:nvPr/>
          </p:nvSpPr>
          <p:spPr>
            <a:xfrm>
              <a:off x="6268925" y="3038600"/>
              <a:ext cx="376275" cy="365250"/>
            </a:xfrm>
            <a:custGeom>
              <a:avLst/>
              <a:gdLst/>
              <a:ahLst/>
              <a:cxnLst/>
              <a:rect l="l" t="t" r="r" b="b"/>
              <a:pathLst>
                <a:path w="15051" h="14610" extrusionOk="0">
                  <a:moveTo>
                    <a:pt x="10049" y="1239"/>
                  </a:moveTo>
                  <a:lnTo>
                    <a:pt x="10704" y="3632"/>
                  </a:lnTo>
                  <a:lnTo>
                    <a:pt x="7942" y="6311"/>
                  </a:lnTo>
                  <a:lnTo>
                    <a:pt x="7942" y="2405"/>
                  </a:lnTo>
                  <a:lnTo>
                    <a:pt x="7954" y="2405"/>
                  </a:lnTo>
                  <a:lnTo>
                    <a:pt x="10049" y="1239"/>
                  </a:lnTo>
                  <a:close/>
                  <a:moveTo>
                    <a:pt x="4906" y="1298"/>
                  </a:moveTo>
                  <a:lnTo>
                    <a:pt x="7120" y="2525"/>
                  </a:lnTo>
                  <a:lnTo>
                    <a:pt x="7120" y="6323"/>
                  </a:lnTo>
                  <a:lnTo>
                    <a:pt x="4275" y="3572"/>
                  </a:lnTo>
                  <a:lnTo>
                    <a:pt x="4906" y="1298"/>
                  </a:lnTo>
                  <a:close/>
                  <a:moveTo>
                    <a:pt x="3751" y="4215"/>
                  </a:moveTo>
                  <a:lnTo>
                    <a:pt x="6525" y="6894"/>
                  </a:lnTo>
                  <a:lnTo>
                    <a:pt x="2501" y="6894"/>
                  </a:lnTo>
                  <a:lnTo>
                    <a:pt x="1286" y="4846"/>
                  </a:lnTo>
                  <a:lnTo>
                    <a:pt x="3751" y="4215"/>
                  </a:lnTo>
                  <a:close/>
                  <a:moveTo>
                    <a:pt x="11395" y="4132"/>
                  </a:moveTo>
                  <a:lnTo>
                    <a:pt x="13728" y="4751"/>
                  </a:lnTo>
                  <a:lnTo>
                    <a:pt x="12443" y="6894"/>
                  </a:lnTo>
                  <a:lnTo>
                    <a:pt x="8537" y="6894"/>
                  </a:lnTo>
                  <a:lnTo>
                    <a:pt x="11395" y="4132"/>
                  </a:lnTo>
                  <a:close/>
                  <a:moveTo>
                    <a:pt x="12562" y="7704"/>
                  </a:moveTo>
                  <a:lnTo>
                    <a:pt x="13788" y="9752"/>
                  </a:lnTo>
                  <a:lnTo>
                    <a:pt x="11311" y="10383"/>
                  </a:lnTo>
                  <a:lnTo>
                    <a:pt x="8549" y="7704"/>
                  </a:lnTo>
                  <a:close/>
                  <a:moveTo>
                    <a:pt x="6537" y="7704"/>
                  </a:moveTo>
                  <a:lnTo>
                    <a:pt x="3680" y="10478"/>
                  </a:lnTo>
                  <a:lnTo>
                    <a:pt x="1346" y="9871"/>
                  </a:lnTo>
                  <a:lnTo>
                    <a:pt x="2620" y="7704"/>
                  </a:lnTo>
                  <a:close/>
                  <a:moveTo>
                    <a:pt x="7954" y="8287"/>
                  </a:moveTo>
                  <a:lnTo>
                    <a:pt x="10800" y="11038"/>
                  </a:lnTo>
                  <a:lnTo>
                    <a:pt x="10168" y="13324"/>
                  </a:lnTo>
                  <a:lnTo>
                    <a:pt x="7954" y="12085"/>
                  </a:lnTo>
                  <a:lnTo>
                    <a:pt x="7954" y="8287"/>
                  </a:lnTo>
                  <a:close/>
                  <a:moveTo>
                    <a:pt x="7132" y="8287"/>
                  </a:moveTo>
                  <a:lnTo>
                    <a:pt x="7132" y="12192"/>
                  </a:lnTo>
                  <a:lnTo>
                    <a:pt x="7120" y="12192"/>
                  </a:lnTo>
                  <a:lnTo>
                    <a:pt x="5025" y="13359"/>
                  </a:lnTo>
                  <a:lnTo>
                    <a:pt x="4370" y="10966"/>
                  </a:lnTo>
                  <a:lnTo>
                    <a:pt x="7132" y="8287"/>
                  </a:lnTo>
                  <a:close/>
                  <a:moveTo>
                    <a:pt x="10585" y="0"/>
                  </a:moveTo>
                  <a:lnTo>
                    <a:pt x="9823" y="417"/>
                  </a:lnTo>
                  <a:lnTo>
                    <a:pt x="7430" y="1751"/>
                  </a:lnTo>
                  <a:lnTo>
                    <a:pt x="5120" y="453"/>
                  </a:lnTo>
                  <a:lnTo>
                    <a:pt x="4370" y="48"/>
                  </a:lnTo>
                  <a:lnTo>
                    <a:pt x="4144" y="858"/>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3"/>
                  </a:lnTo>
                  <a:lnTo>
                    <a:pt x="7621" y="12859"/>
                  </a:lnTo>
                  <a:lnTo>
                    <a:pt x="9930" y="14157"/>
                  </a:lnTo>
                  <a:lnTo>
                    <a:pt x="10692" y="14574"/>
                  </a:lnTo>
                  <a:lnTo>
                    <a:pt x="10919" y="13752"/>
                  </a:lnTo>
                  <a:lnTo>
                    <a:pt x="11633" y="11157"/>
                  </a:lnTo>
                  <a:lnTo>
                    <a:pt x="14205" y="10490"/>
                  </a:lnTo>
                  <a:lnTo>
                    <a:pt x="15050" y="10264"/>
                  </a:lnTo>
                  <a:lnTo>
                    <a:pt x="14621" y="9537"/>
                  </a:lnTo>
                  <a:lnTo>
                    <a:pt x="13240" y="7216"/>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23"/>
            <p:cNvSpPr/>
            <p:nvPr/>
          </p:nvSpPr>
          <p:spPr>
            <a:xfrm>
              <a:off x="6268925" y="1577100"/>
              <a:ext cx="376275" cy="365250"/>
            </a:xfrm>
            <a:custGeom>
              <a:avLst/>
              <a:gdLst/>
              <a:ahLst/>
              <a:cxnLst/>
              <a:rect l="l" t="t" r="r" b="b"/>
              <a:pathLst>
                <a:path w="15051" h="14610" extrusionOk="0">
                  <a:moveTo>
                    <a:pt x="4882" y="1299"/>
                  </a:moveTo>
                  <a:lnTo>
                    <a:pt x="7109" y="2525"/>
                  </a:lnTo>
                  <a:lnTo>
                    <a:pt x="7109" y="6323"/>
                  </a:lnTo>
                  <a:lnTo>
                    <a:pt x="4263" y="3573"/>
                  </a:lnTo>
                  <a:lnTo>
                    <a:pt x="4882" y="1299"/>
                  </a:lnTo>
                  <a:close/>
                  <a:moveTo>
                    <a:pt x="10049" y="1251"/>
                  </a:moveTo>
                  <a:lnTo>
                    <a:pt x="10704" y="3644"/>
                  </a:lnTo>
                  <a:lnTo>
                    <a:pt x="7942" y="6323"/>
                  </a:lnTo>
                  <a:lnTo>
                    <a:pt x="7942" y="2430"/>
                  </a:lnTo>
                  <a:lnTo>
                    <a:pt x="7954" y="2430"/>
                  </a:lnTo>
                  <a:lnTo>
                    <a:pt x="10049" y="1251"/>
                  </a:lnTo>
                  <a:close/>
                  <a:moveTo>
                    <a:pt x="3751" y="4228"/>
                  </a:moveTo>
                  <a:lnTo>
                    <a:pt x="6525" y="6906"/>
                  </a:lnTo>
                  <a:lnTo>
                    <a:pt x="2501" y="6906"/>
                  </a:lnTo>
                  <a:lnTo>
                    <a:pt x="1286" y="4871"/>
                  </a:lnTo>
                  <a:lnTo>
                    <a:pt x="3751" y="4228"/>
                  </a:lnTo>
                  <a:close/>
                  <a:moveTo>
                    <a:pt x="11395" y="4156"/>
                  </a:moveTo>
                  <a:lnTo>
                    <a:pt x="13728" y="4763"/>
                  </a:lnTo>
                  <a:lnTo>
                    <a:pt x="12443" y="6906"/>
                  </a:lnTo>
                  <a:lnTo>
                    <a:pt x="8537" y="6906"/>
                  </a:lnTo>
                  <a:lnTo>
                    <a:pt x="11395" y="4156"/>
                  </a:lnTo>
                  <a:close/>
                  <a:moveTo>
                    <a:pt x="12562" y="7728"/>
                  </a:moveTo>
                  <a:lnTo>
                    <a:pt x="13788" y="9764"/>
                  </a:lnTo>
                  <a:lnTo>
                    <a:pt x="11311" y="10407"/>
                  </a:lnTo>
                  <a:lnTo>
                    <a:pt x="8549" y="7728"/>
                  </a:lnTo>
                  <a:close/>
                  <a:moveTo>
                    <a:pt x="6525" y="7704"/>
                  </a:moveTo>
                  <a:lnTo>
                    <a:pt x="3668" y="10478"/>
                  </a:lnTo>
                  <a:lnTo>
                    <a:pt x="1334" y="9859"/>
                  </a:lnTo>
                  <a:lnTo>
                    <a:pt x="2608" y="7704"/>
                  </a:lnTo>
                  <a:close/>
                  <a:moveTo>
                    <a:pt x="7954" y="8300"/>
                  </a:moveTo>
                  <a:lnTo>
                    <a:pt x="10800" y="11050"/>
                  </a:lnTo>
                  <a:lnTo>
                    <a:pt x="10168" y="13336"/>
                  </a:lnTo>
                  <a:lnTo>
                    <a:pt x="7954" y="12098"/>
                  </a:lnTo>
                  <a:lnTo>
                    <a:pt x="7954" y="8300"/>
                  </a:lnTo>
                  <a:close/>
                  <a:moveTo>
                    <a:pt x="7120" y="8300"/>
                  </a:moveTo>
                  <a:lnTo>
                    <a:pt x="7120" y="12205"/>
                  </a:lnTo>
                  <a:lnTo>
                    <a:pt x="7109" y="12205"/>
                  </a:lnTo>
                  <a:lnTo>
                    <a:pt x="5001" y="13383"/>
                  </a:lnTo>
                  <a:lnTo>
                    <a:pt x="4346" y="10978"/>
                  </a:lnTo>
                  <a:lnTo>
                    <a:pt x="7120" y="8300"/>
                  </a:lnTo>
                  <a:close/>
                  <a:moveTo>
                    <a:pt x="10585" y="1"/>
                  </a:moveTo>
                  <a:lnTo>
                    <a:pt x="9823" y="418"/>
                  </a:lnTo>
                  <a:lnTo>
                    <a:pt x="7430" y="1751"/>
                  </a:lnTo>
                  <a:lnTo>
                    <a:pt x="5120" y="465"/>
                  </a:lnTo>
                  <a:lnTo>
                    <a:pt x="4370" y="49"/>
                  </a:lnTo>
                  <a:lnTo>
                    <a:pt x="4144" y="858"/>
                  </a:lnTo>
                  <a:lnTo>
                    <a:pt x="3430" y="3454"/>
                  </a:lnTo>
                  <a:lnTo>
                    <a:pt x="858" y="4120"/>
                  </a:lnTo>
                  <a:lnTo>
                    <a:pt x="1" y="4347"/>
                  </a:lnTo>
                  <a:lnTo>
                    <a:pt x="441" y="5073"/>
                  </a:lnTo>
                  <a:lnTo>
                    <a:pt x="1822" y="7395"/>
                  </a:lnTo>
                  <a:lnTo>
                    <a:pt x="477" y="9645"/>
                  </a:lnTo>
                  <a:lnTo>
                    <a:pt x="48" y="10371"/>
                  </a:lnTo>
                  <a:lnTo>
                    <a:pt x="894" y="10597"/>
                  </a:lnTo>
                  <a:lnTo>
                    <a:pt x="3561" y="11300"/>
                  </a:lnTo>
                  <a:lnTo>
                    <a:pt x="4251" y="13800"/>
                  </a:lnTo>
                  <a:lnTo>
                    <a:pt x="4465" y="14610"/>
                  </a:lnTo>
                  <a:lnTo>
                    <a:pt x="5227" y="14193"/>
                  </a:lnTo>
                  <a:lnTo>
                    <a:pt x="7621" y="12860"/>
                  </a:lnTo>
                  <a:lnTo>
                    <a:pt x="9930" y="14145"/>
                  </a:lnTo>
                  <a:lnTo>
                    <a:pt x="10692" y="14574"/>
                  </a:lnTo>
                  <a:lnTo>
                    <a:pt x="10919" y="13753"/>
                  </a:lnTo>
                  <a:lnTo>
                    <a:pt x="11633" y="11157"/>
                  </a:lnTo>
                  <a:lnTo>
                    <a:pt x="14205" y="10490"/>
                  </a:lnTo>
                  <a:lnTo>
                    <a:pt x="15050" y="10264"/>
                  </a:lnTo>
                  <a:lnTo>
                    <a:pt x="14621" y="9538"/>
                  </a:lnTo>
                  <a:lnTo>
                    <a:pt x="13240" y="7216"/>
                  </a:lnTo>
                  <a:lnTo>
                    <a:pt x="14574" y="4966"/>
                  </a:lnTo>
                  <a:lnTo>
                    <a:pt x="15002" y="4239"/>
                  </a:lnTo>
                  <a:lnTo>
                    <a:pt x="14157" y="4013"/>
                  </a:lnTo>
                  <a:lnTo>
                    <a:pt x="11490" y="3323"/>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4" name="Google Shape;1004;p23"/>
            <p:cNvSpPr/>
            <p:nvPr/>
          </p:nvSpPr>
          <p:spPr>
            <a:xfrm>
              <a:off x="6268925" y="3403825"/>
              <a:ext cx="376275" cy="365550"/>
            </a:xfrm>
            <a:custGeom>
              <a:avLst/>
              <a:gdLst/>
              <a:ahLst/>
              <a:cxnLst/>
              <a:rect l="l" t="t" r="r" b="b"/>
              <a:pathLst>
                <a:path w="15051" h="14622" extrusionOk="0">
                  <a:moveTo>
                    <a:pt x="4882" y="1286"/>
                  </a:moveTo>
                  <a:lnTo>
                    <a:pt x="7109" y="2525"/>
                  </a:lnTo>
                  <a:lnTo>
                    <a:pt x="7109" y="6311"/>
                  </a:lnTo>
                  <a:lnTo>
                    <a:pt x="4263" y="3560"/>
                  </a:lnTo>
                  <a:lnTo>
                    <a:pt x="4882" y="1286"/>
                  </a:lnTo>
                  <a:close/>
                  <a:moveTo>
                    <a:pt x="10049" y="1239"/>
                  </a:moveTo>
                  <a:lnTo>
                    <a:pt x="10704" y="3632"/>
                  </a:lnTo>
                  <a:lnTo>
                    <a:pt x="7942" y="6311"/>
                  </a:lnTo>
                  <a:lnTo>
                    <a:pt x="7942" y="2417"/>
                  </a:lnTo>
                  <a:lnTo>
                    <a:pt x="7954" y="2417"/>
                  </a:lnTo>
                  <a:lnTo>
                    <a:pt x="10049" y="1239"/>
                  </a:lnTo>
                  <a:close/>
                  <a:moveTo>
                    <a:pt x="3751" y="4215"/>
                  </a:moveTo>
                  <a:lnTo>
                    <a:pt x="6525" y="6894"/>
                  </a:lnTo>
                  <a:lnTo>
                    <a:pt x="2501" y="6894"/>
                  </a:lnTo>
                  <a:lnTo>
                    <a:pt x="1298" y="4858"/>
                  </a:lnTo>
                  <a:lnTo>
                    <a:pt x="3751" y="4215"/>
                  </a:lnTo>
                  <a:close/>
                  <a:moveTo>
                    <a:pt x="11395" y="4144"/>
                  </a:moveTo>
                  <a:lnTo>
                    <a:pt x="13728" y="4751"/>
                  </a:lnTo>
                  <a:lnTo>
                    <a:pt x="12443" y="6894"/>
                  </a:lnTo>
                  <a:lnTo>
                    <a:pt x="8537" y="6894"/>
                  </a:lnTo>
                  <a:lnTo>
                    <a:pt x="11395" y="4144"/>
                  </a:lnTo>
                  <a:close/>
                  <a:moveTo>
                    <a:pt x="12550" y="7716"/>
                  </a:moveTo>
                  <a:lnTo>
                    <a:pt x="13776" y="9752"/>
                  </a:lnTo>
                  <a:lnTo>
                    <a:pt x="11300" y="10395"/>
                  </a:lnTo>
                  <a:lnTo>
                    <a:pt x="8537" y="7716"/>
                  </a:lnTo>
                  <a:close/>
                  <a:moveTo>
                    <a:pt x="6525" y="7728"/>
                  </a:moveTo>
                  <a:lnTo>
                    <a:pt x="3668" y="10478"/>
                  </a:lnTo>
                  <a:lnTo>
                    <a:pt x="1334" y="9871"/>
                  </a:lnTo>
                  <a:lnTo>
                    <a:pt x="2608" y="7728"/>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3"/>
                  </a:lnTo>
                  <a:lnTo>
                    <a:pt x="5120" y="465"/>
                  </a:lnTo>
                  <a:lnTo>
                    <a:pt x="4358" y="48"/>
                  </a:lnTo>
                  <a:lnTo>
                    <a:pt x="4144" y="870"/>
                  </a:lnTo>
                  <a:lnTo>
                    <a:pt x="3430" y="3453"/>
                  </a:lnTo>
                  <a:lnTo>
                    <a:pt x="858" y="4132"/>
                  </a:lnTo>
                  <a:lnTo>
                    <a:pt x="1" y="4346"/>
                  </a:lnTo>
                  <a:lnTo>
                    <a:pt x="441" y="5084"/>
                  </a:lnTo>
                  <a:lnTo>
                    <a:pt x="1822" y="7406"/>
                  </a:lnTo>
                  <a:lnTo>
                    <a:pt x="477" y="9644"/>
                  </a:lnTo>
                  <a:lnTo>
                    <a:pt x="48" y="10383"/>
                  </a:lnTo>
                  <a:lnTo>
                    <a:pt x="894" y="10597"/>
                  </a:lnTo>
                  <a:lnTo>
                    <a:pt x="3561" y="11299"/>
                  </a:lnTo>
                  <a:lnTo>
                    <a:pt x="4251" y="13800"/>
                  </a:lnTo>
                  <a:lnTo>
                    <a:pt x="4465" y="14621"/>
                  </a:lnTo>
                  <a:lnTo>
                    <a:pt x="5227" y="14205"/>
                  </a:lnTo>
                  <a:lnTo>
                    <a:pt x="7621" y="12859"/>
                  </a:lnTo>
                  <a:lnTo>
                    <a:pt x="9930" y="14157"/>
                  </a:lnTo>
                  <a:lnTo>
                    <a:pt x="10692" y="14574"/>
                  </a:lnTo>
                  <a:lnTo>
                    <a:pt x="10907" y="13752"/>
                  </a:lnTo>
                  <a:lnTo>
                    <a:pt x="11621" y="11168"/>
                  </a:lnTo>
                  <a:lnTo>
                    <a:pt x="14205" y="10502"/>
                  </a:lnTo>
                  <a:lnTo>
                    <a:pt x="15050" y="10275"/>
                  </a:lnTo>
                  <a:lnTo>
                    <a:pt x="14621" y="9549"/>
                  </a:lnTo>
                  <a:lnTo>
                    <a:pt x="13228" y="7227"/>
                  </a:lnTo>
                  <a:lnTo>
                    <a:pt x="14574" y="4977"/>
                  </a:lnTo>
                  <a:lnTo>
                    <a:pt x="15002" y="4251"/>
                  </a:lnTo>
                  <a:lnTo>
                    <a:pt x="14157" y="4025"/>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23"/>
            <p:cNvSpPr/>
            <p:nvPr/>
          </p:nvSpPr>
          <p:spPr>
            <a:xfrm>
              <a:off x="6268925" y="1211600"/>
              <a:ext cx="376275" cy="365525"/>
            </a:xfrm>
            <a:custGeom>
              <a:avLst/>
              <a:gdLst/>
              <a:ahLst/>
              <a:cxnLst/>
              <a:rect l="l" t="t" r="r" b="b"/>
              <a:pathLst>
                <a:path w="15051" h="14621" extrusionOk="0">
                  <a:moveTo>
                    <a:pt x="4882" y="1298"/>
                  </a:moveTo>
                  <a:lnTo>
                    <a:pt x="7109" y="2536"/>
                  </a:lnTo>
                  <a:lnTo>
                    <a:pt x="7109" y="6334"/>
                  </a:lnTo>
                  <a:lnTo>
                    <a:pt x="4263" y="3572"/>
                  </a:lnTo>
                  <a:lnTo>
                    <a:pt x="4882" y="1298"/>
                  </a:lnTo>
                  <a:close/>
                  <a:moveTo>
                    <a:pt x="10049" y="1250"/>
                  </a:moveTo>
                  <a:lnTo>
                    <a:pt x="10704" y="3655"/>
                  </a:lnTo>
                  <a:lnTo>
                    <a:pt x="7942" y="6334"/>
                  </a:lnTo>
                  <a:lnTo>
                    <a:pt x="7942" y="2429"/>
                  </a:lnTo>
                  <a:lnTo>
                    <a:pt x="7954" y="2429"/>
                  </a:lnTo>
                  <a:lnTo>
                    <a:pt x="10049" y="1250"/>
                  </a:lnTo>
                  <a:close/>
                  <a:moveTo>
                    <a:pt x="3751" y="4227"/>
                  </a:moveTo>
                  <a:lnTo>
                    <a:pt x="6525" y="6906"/>
                  </a:lnTo>
                  <a:lnTo>
                    <a:pt x="2501" y="6906"/>
                  </a:lnTo>
                  <a:lnTo>
                    <a:pt x="1286" y="4870"/>
                  </a:lnTo>
                  <a:lnTo>
                    <a:pt x="3751" y="4227"/>
                  </a:lnTo>
                  <a:close/>
                  <a:moveTo>
                    <a:pt x="11395" y="4155"/>
                  </a:moveTo>
                  <a:lnTo>
                    <a:pt x="13728" y="4763"/>
                  </a:lnTo>
                  <a:lnTo>
                    <a:pt x="12443" y="6906"/>
                  </a:lnTo>
                  <a:lnTo>
                    <a:pt x="8537" y="6906"/>
                  </a:lnTo>
                  <a:lnTo>
                    <a:pt x="11395" y="4155"/>
                  </a:lnTo>
                  <a:close/>
                  <a:moveTo>
                    <a:pt x="12562" y="7727"/>
                  </a:moveTo>
                  <a:lnTo>
                    <a:pt x="13776" y="9763"/>
                  </a:lnTo>
                  <a:lnTo>
                    <a:pt x="11311" y="10406"/>
                  </a:lnTo>
                  <a:lnTo>
                    <a:pt x="8549" y="7727"/>
                  </a:lnTo>
                  <a:close/>
                  <a:moveTo>
                    <a:pt x="6525" y="7739"/>
                  </a:moveTo>
                  <a:lnTo>
                    <a:pt x="3668" y="10501"/>
                  </a:lnTo>
                  <a:lnTo>
                    <a:pt x="1334" y="9882"/>
                  </a:lnTo>
                  <a:lnTo>
                    <a:pt x="2608" y="7739"/>
                  </a:lnTo>
                  <a:close/>
                  <a:moveTo>
                    <a:pt x="7954" y="8311"/>
                  </a:moveTo>
                  <a:lnTo>
                    <a:pt x="10800" y="11061"/>
                  </a:lnTo>
                  <a:lnTo>
                    <a:pt x="10168" y="13335"/>
                  </a:lnTo>
                  <a:lnTo>
                    <a:pt x="7954" y="12097"/>
                  </a:lnTo>
                  <a:lnTo>
                    <a:pt x="7954" y="8311"/>
                  </a:lnTo>
                  <a:close/>
                  <a:moveTo>
                    <a:pt x="7120" y="8311"/>
                  </a:moveTo>
                  <a:lnTo>
                    <a:pt x="7120" y="12204"/>
                  </a:lnTo>
                  <a:lnTo>
                    <a:pt x="7109" y="12204"/>
                  </a:lnTo>
                  <a:lnTo>
                    <a:pt x="5001" y="13383"/>
                  </a:lnTo>
                  <a:lnTo>
                    <a:pt x="4346" y="10989"/>
                  </a:lnTo>
                  <a:lnTo>
                    <a:pt x="7120" y="8311"/>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27"/>
                  </a:lnTo>
                  <a:lnTo>
                    <a:pt x="14574"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6" name="Google Shape;1006;p23"/>
            <p:cNvSpPr/>
            <p:nvPr/>
          </p:nvSpPr>
          <p:spPr>
            <a:xfrm>
              <a:off x="6268925" y="4134575"/>
              <a:ext cx="376275" cy="365525"/>
            </a:xfrm>
            <a:custGeom>
              <a:avLst/>
              <a:gdLst/>
              <a:ahLst/>
              <a:cxnLst/>
              <a:rect l="l" t="t" r="r" b="b"/>
              <a:pathLst>
                <a:path w="15051" h="14621" extrusionOk="0">
                  <a:moveTo>
                    <a:pt x="4906" y="1286"/>
                  </a:moveTo>
                  <a:lnTo>
                    <a:pt x="7120" y="2512"/>
                  </a:lnTo>
                  <a:lnTo>
                    <a:pt x="7120" y="6310"/>
                  </a:lnTo>
                  <a:lnTo>
                    <a:pt x="4275" y="3560"/>
                  </a:lnTo>
                  <a:lnTo>
                    <a:pt x="4906" y="1286"/>
                  </a:lnTo>
                  <a:close/>
                  <a:moveTo>
                    <a:pt x="10049" y="1238"/>
                  </a:moveTo>
                  <a:lnTo>
                    <a:pt x="10704" y="3632"/>
                  </a:lnTo>
                  <a:lnTo>
                    <a:pt x="7942" y="6310"/>
                  </a:lnTo>
                  <a:lnTo>
                    <a:pt x="7942" y="2417"/>
                  </a:lnTo>
                  <a:lnTo>
                    <a:pt x="7954" y="2417"/>
                  </a:lnTo>
                  <a:lnTo>
                    <a:pt x="10049" y="1238"/>
                  </a:lnTo>
                  <a:close/>
                  <a:moveTo>
                    <a:pt x="11395" y="4132"/>
                  </a:moveTo>
                  <a:lnTo>
                    <a:pt x="13728" y="4739"/>
                  </a:lnTo>
                  <a:lnTo>
                    <a:pt x="12443" y="6882"/>
                  </a:lnTo>
                  <a:lnTo>
                    <a:pt x="8537" y="6882"/>
                  </a:lnTo>
                  <a:lnTo>
                    <a:pt x="11395" y="4132"/>
                  </a:lnTo>
                  <a:close/>
                  <a:moveTo>
                    <a:pt x="3751" y="4215"/>
                  </a:moveTo>
                  <a:lnTo>
                    <a:pt x="6525" y="6894"/>
                  </a:lnTo>
                  <a:lnTo>
                    <a:pt x="2501" y="6894"/>
                  </a:lnTo>
                  <a:lnTo>
                    <a:pt x="1286" y="4858"/>
                  </a:lnTo>
                  <a:lnTo>
                    <a:pt x="3751" y="4215"/>
                  </a:lnTo>
                  <a:close/>
                  <a:moveTo>
                    <a:pt x="12562" y="7715"/>
                  </a:moveTo>
                  <a:lnTo>
                    <a:pt x="13788" y="9751"/>
                  </a:lnTo>
                  <a:lnTo>
                    <a:pt x="11311" y="10394"/>
                  </a:lnTo>
                  <a:lnTo>
                    <a:pt x="8549" y="7715"/>
                  </a:lnTo>
                  <a:close/>
                  <a:moveTo>
                    <a:pt x="6525" y="7715"/>
                  </a:moveTo>
                  <a:lnTo>
                    <a:pt x="3668" y="10466"/>
                  </a:lnTo>
                  <a:lnTo>
                    <a:pt x="1334" y="9859"/>
                  </a:lnTo>
                  <a:lnTo>
                    <a:pt x="2608" y="7715"/>
                  </a:lnTo>
                  <a:close/>
                  <a:moveTo>
                    <a:pt x="7954" y="8299"/>
                  </a:moveTo>
                  <a:lnTo>
                    <a:pt x="10800" y="11049"/>
                  </a:lnTo>
                  <a:lnTo>
                    <a:pt x="10168" y="13323"/>
                  </a:lnTo>
                  <a:lnTo>
                    <a:pt x="7954" y="12085"/>
                  </a:lnTo>
                  <a:lnTo>
                    <a:pt x="7954" y="8299"/>
                  </a:lnTo>
                  <a:close/>
                  <a:moveTo>
                    <a:pt x="7120" y="8299"/>
                  </a:moveTo>
                  <a:lnTo>
                    <a:pt x="7120" y="12192"/>
                  </a:lnTo>
                  <a:lnTo>
                    <a:pt x="7109" y="12192"/>
                  </a:lnTo>
                  <a:lnTo>
                    <a:pt x="5001" y="13371"/>
                  </a:lnTo>
                  <a:lnTo>
                    <a:pt x="4346" y="10978"/>
                  </a:lnTo>
                  <a:lnTo>
                    <a:pt x="7120" y="8299"/>
                  </a:lnTo>
                  <a:close/>
                  <a:moveTo>
                    <a:pt x="10585" y="0"/>
                  </a:moveTo>
                  <a:lnTo>
                    <a:pt x="9823" y="417"/>
                  </a:lnTo>
                  <a:lnTo>
                    <a:pt x="7430" y="1762"/>
                  </a:lnTo>
                  <a:lnTo>
                    <a:pt x="5120" y="465"/>
                  </a:lnTo>
                  <a:lnTo>
                    <a:pt x="4358" y="48"/>
                  </a:lnTo>
                  <a:lnTo>
                    <a:pt x="4144" y="869"/>
                  </a:lnTo>
                  <a:lnTo>
                    <a:pt x="3430" y="3453"/>
                  </a:lnTo>
                  <a:lnTo>
                    <a:pt x="858" y="4132"/>
                  </a:lnTo>
                  <a:lnTo>
                    <a:pt x="1" y="4346"/>
                  </a:lnTo>
                  <a:lnTo>
                    <a:pt x="441" y="5084"/>
                  </a:lnTo>
                  <a:lnTo>
                    <a:pt x="1822" y="7406"/>
                  </a:lnTo>
                  <a:lnTo>
                    <a:pt x="477" y="9644"/>
                  </a:lnTo>
                  <a:lnTo>
                    <a:pt x="48" y="10382"/>
                  </a:lnTo>
                  <a:lnTo>
                    <a:pt x="894" y="10597"/>
                  </a:lnTo>
                  <a:lnTo>
                    <a:pt x="3561" y="11299"/>
                  </a:lnTo>
                  <a:lnTo>
                    <a:pt x="4251" y="13799"/>
                  </a:lnTo>
                  <a:lnTo>
                    <a:pt x="4465" y="14621"/>
                  </a:lnTo>
                  <a:lnTo>
                    <a:pt x="5227" y="14204"/>
                  </a:lnTo>
                  <a:lnTo>
                    <a:pt x="7621" y="12859"/>
                  </a:lnTo>
                  <a:lnTo>
                    <a:pt x="9930" y="14157"/>
                  </a:lnTo>
                  <a:lnTo>
                    <a:pt x="10692" y="14573"/>
                  </a:lnTo>
                  <a:lnTo>
                    <a:pt x="10907" y="13752"/>
                  </a:lnTo>
                  <a:lnTo>
                    <a:pt x="11621" y="11168"/>
                  </a:lnTo>
                  <a:lnTo>
                    <a:pt x="14205" y="10501"/>
                  </a:lnTo>
                  <a:lnTo>
                    <a:pt x="15050" y="10275"/>
                  </a:lnTo>
                  <a:lnTo>
                    <a:pt x="14621" y="9549"/>
                  </a:lnTo>
                  <a:lnTo>
                    <a:pt x="13228" y="7227"/>
                  </a:lnTo>
                  <a:lnTo>
                    <a:pt x="14574"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7" name="Google Shape;1007;p23"/>
            <p:cNvSpPr/>
            <p:nvPr/>
          </p:nvSpPr>
          <p:spPr>
            <a:xfrm>
              <a:off x="6268925" y="3769350"/>
              <a:ext cx="376275" cy="365250"/>
            </a:xfrm>
            <a:custGeom>
              <a:avLst/>
              <a:gdLst/>
              <a:ahLst/>
              <a:cxnLst/>
              <a:rect l="l" t="t" r="r" b="b"/>
              <a:pathLst>
                <a:path w="15051" h="14610" extrusionOk="0">
                  <a:moveTo>
                    <a:pt x="4882" y="1274"/>
                  </a:moveTo>
                  <a:lnTo>
                    <a:pt x="7109" y="2512"/>
                  </a:lnTo>
                  <a:lnTo>
                    <a:pt x="7109" y="6311"/>
                  </a:lnTo>
                  <a:lnTo>
                    <a:pt x="4263" y="3560"/>
                  </a:lnTo>
                  <a:lnTo>
                    <a:pt x="4882" y="1274"/>
                  </a:lnTo>
                  <a:close/>
                  <a:moveTo>
                    <a:pt x="10049" y="1238"/>
                  </a:moveTo>
                  <a:lnTo>
                    <a:pt x="10704" y="3632"/>
                  </a:lnTo>
                  <a:lnTo>
                    <a:pt x="7942" y="6311"/>
                  </a:lnTo>
                  <a:lnTo>
                    <a:pt x="7942" y="2405"/>
                  </a:lnTo>
                  <a:lnTo>
                    <a:pt x="7954" y="2405"/>
                  </a:lnTo>
                  <a:lnTo>
                    <a:pt x="10049" y="1238"/>
                  </a:lnTo>
                  <a:close/>
                  <a:moveTo>
                    <a:pt x="3751" y="4215"/>
                  </a:moveTo>
                  <a:lnTo>
                    <a:pt x="6525" y="6894"/>
                  </a:lnTo>
                  <a:lnTo>
                    <a:pt x="2501" y="6894"/>
                  </a:lnTo>
                  <a:lnTo>
                    <a:pt x="1298" y="4846"/>
                  </a:lnTo>
                  <a:lnTo>
                    <a:pt x="3751" y="4215"/>
                  </a:lnTo>
                  <a:close/>
                  <a:moveTo>
                    <a:pt x="11395" y="4132"/>
                  </a:moveTo>
                  <a:lnTo>
                    <a:pt x="13728" y="4751"/>
                  </a:lnTo>
                  <a:lnTo>
                    <a:pt x="12443" y="6894"/>
                  </a:lnTo>
                  <a:lnTo>
                    <a:pt x="8537" y="6894"/>
                  </a:lnTo>
                  <a:lnTo>
                    <a:pt x="11395" y="4132"/>
                  </a:lnTo>
                  <a:close/>
                  <a:moveTo>
                    <a:pt x="12562" y="7704"/>
                  </a:moveTo>
                  <a:lnTo>
                    <a:pt x="13788" y="9751"/>
                  </a:lnTo>
                  <a:lnTo>
                    <a:pt x="11311" y="10382"/>
                  </a:lnTo>
                  <a:lnTo>
                    <a:pt x="8549" y="7704"/>
                  </a:lnTo>
                  <a:close/>
                  <a:moveTo>
                    <a:pt x="6525" y="7704"/>
                  </a:moveTo>
                  <a:lnTo>
                    <a:pt x="3668" y="10466"/>
                  </a:lnTo>
                  <a:lnTo>
                    <a:pt x="1334" y="9847"/>
                  </a:lnTo>
                  <a:lnTo>
                    <a:pt x="2608" y="7704"/>
                  </a:lnTo>
                  <a:close/>
                  <a:moveTo>
                    <a:pt x="7954" y="8287"/>
                  </a:moveTo>
                  <a:lnTo>
                    <a:pt x="10800" y="11037"/>
                  </a:lnTo>
                  <a:lnTo>
                    <a:pt x="10168" y="13323"/>
                  </a:lnTo>
                  <a:lnTo>
                    <a:pt x="7954" y="12085"/>
                  </a:lnTo>
                  <a:lnTo>
                    <a:pt x="7954" y="8287"/>
                  </a:lnTo>
                  <a:close/>
                  <a:moveTo>
                    <a:pt x="7120" y="8287"/>
                  </a:moveTo>
                  <a:lnTo>
                    <a:pt x="7120" y="12192"/>
                  </a:lnTo>
                  <a:lnTo>
                    <a:pt x="7109" y="12192"/>
                  </a:lnTo>
                  <a:lnTo>
                    <a:pt x="5001" y="13359"/>
                  </a:lnTo>
                  <a:lnTo>
                    <a:pt x="4346" y="10966"/>
                  </a:lnTo>
                  <a:lnTo>
                    <a:pt x="7120" y="8287"/>
                  </a:lnTo>
                  <a:close/>
                  <a:moveTo>
                    <a:pt x="10585" y="0"/>
                  </a:moveTo>
                  <a:lnTo>
                    <a:pt x="9823" y="417"/>
                  </a:lnTo>
                  <a:lnTo>
                    <a:pt x="7430" y="1750"/>
                  </a:lnTo>
                  <a:lnTo>
                    <a:pt x="5120" y="465"/>
                  </a:lnTo>
                  <a:lnTo>
                    <a:pt x="4358" y="48"/>
                  </a:lnTo>
                  <a:lnTo>
                    <a:pt x="4144" y="857"/>
                  </a:lnTo>
                  <a:lnTo>
                    <a:pt x="3430" y="3453"/>
                  </a:lnTo>
                  <a:lnTo>
                    <a:pt x="858" y="4120"/>
                  </a:lnTo>
                  <a:lnTo>
                    <a:pt x="1" y="4346"/>
                  </a:lnTo>
                  <a:lnTo>
                    <a:pt x="441" y="5072"/>
                  </a:lnTo>
                  <a:lnTo>
                    <a:pt x="1822" y="7394"/>
                  </a:lnTo>
                  <a:lnTo>
                    <a:pt x="477" y="9644"/>
                  </a:lnTo>
                  <a:lnTo>
                    <a:pt x="48" y="10371"/>
                  </a:lnTo>
                  <a:lnTo>
                    <a:pt x="894" y="10597"/>
                  </a:lnTo>
                  <a:lnTo>
                    <a:pt x="3561" y="11299"/>
                  </a:lnTo>
                  <a:lnTo>
                    <a:pt x="4251" y="13800"/>
                  </a:lnTo>
                  <a:lnTo>
                    <a:pt x="4465" y="14609"/>
                  </a:lnTo>
                  <a:lnTo>
                    <a:pt x="5227" y="14192"/>
                  </a:lnTo>
                  <a:lnTo>
                    <a:pt x="7621" y="12859"/>
                  </a:lnTo>
                  <a:lnTo>
                    <a:pt x="9930" y="14157"/>
                  </a:lnTo>
                  <a:lnTo>
                    <a:pt x="10692" y="14573"/>
                  </a:lnTo>
                  <a:lnTo>
                    <a:pt x="10907" y="13752"/>
                  </a:lnTo>
                  <a:lnTo>
                    <a:pt x="11621" y="11156"/>
                  </a:lnTo>
                  <a:lnTo>
                    <a:pt x="14205" y="10490"/>
                  </a:lnTo>
                  <a:lnTo>
                    <a:pt x="15050" y="10263"/>
                  </a:lnTo>
                  <a:lnTo>
                    <a:pt x="14621" y="9537"/>
                  </a:lnTo>
                  <a:lnTo>
                    <a:pt x="13228" y="7215"/>
                  </a:lnTo>
                  <a:lnTo>
                    <a:pt x="14574"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8" name="Google Shape;1008;p23"/>
            <p:cNvSpPr/>
            <p:nvPr/>
          </p:nvSpPr>
          <p:spPr>
            <a:xfrm>
              <a:off x="6648150" y="2307850"/>
              <a:ext cx="376250" cy="365250"/>
            </a:xfrm>
            <a:custGeom>
              <a:avLst/>
              <a:gdLst/>
              <a:ahLst/>
              <a:cxnLst/>
              <a:rect l="l" t="t" r="r" b="b"/>
              <a:pathLst>
                <a:path w="15050" h="14610" extrusionOk="0">
                  <a:moveTo>
                    <a:pt x="4894" y="1298"/>
                  </a:moveTo>
                  <a:lnTo>
                    <a:pt x="7120" y="2525"/>
                  </a:lnTo>
                  <a:lnTo>
                    <a:pt x="7120" y="6323"/>
                  </a:lnTo>
                  <a:lnTo>
                    <a:pt x="4274" y="3573"/>
                  </a:lnTo>
                  <a:lnTo>
                    <a:pt x="4894" y="1298"/>
                  </a:lnTo>
                  <a:close/>
                  <a:moveTo>
                    <a:pt x="10049" y="1251"/>
                  </a:moveTo>
                  <a:lnTo>
                    <a:pt x="10704" y="3644"/>
                  </a:lnTo>
                  <a:lnTo>
                    <a:pt x="7930" y="6323"/>
                  </a:lnTo>
                  <a:lnTo>
                    <a:pt x="7930" y="2430"/>
                  </a:lnTo>
                  <a:lnTo>
                    <a:pt x="7953" y="2430"/>
                  </a:lnTo>
                  <a:lnTo>
                    <a:pt x="10049" y="1251"/>
                  </a:lnTo>
                  <a:close/>
                  <a:moveTo>
                    <a:pt x="11382" y="4132"/>
                  </a:moveTo>
                  <a:lnTo>
                    <a:pt x="13728" y="4751"/>
                  </a:lnTo>
                  <a:lnTo>
                    <a:pt x="12442" y="6894"/>
                  </a:lnTo>
                  <a:lnTo>
                    <a:pt x="8525" y="6894"/>
                  </a:lnTo>
                  <a:lnTo>
                    <a:pt x="11382" y="4132"/>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37" y="7728"/>
                  </a:moveTo>
                  <a:lnTo>
                    <a:pt x="3679" y="10478"/>
                  </a:lnTo>
                  <a:lnTo>
                    <a:pt x="1346" y="9871"/>
                  </a:lnTo>
                  <a:lnTo>
                    <a:pt x="2619" y="7728"/>
                  </a:lnTo>
                  <a:close/>
                  <a:moveTo>
                    <a:pt x="7942" y="8299"/>
                  </a:moveTo>
                  <a:lnTo>
                    <a:pt x="10787" y="11062"/>
                  </a:lnTo>
                  <a:lnTo>
                    <a:pt x="10168" y="13336"/>
                  </a:lnTo>
                  <a:lnTo>
                    <a:pt x="7942" y="12097"/>
                  </a:lnTo>
                  <a:lnTo>
                    <a:pt x="7942" y="8299"/>
                  </a:lnTo>
                  <a:close/>
                  <a:moveTo>
                    <a:pt x="7132" y="8299"/>
                  </a:moveTo>
                  <a:lnTo>
                    <a:pt x="7132" y="12205"/>
                  </a:lnTo>
                  <a:lnTo>
                    <a:pt x="7120" y="12205"/>
                  </a:lnTo>
                  <a:lnTo>
                    <a:pt x="5013" y="13383"/>
                  </a:lnTo>
                  <a:lnTo>
                    <a:pt x="4358" y="10978"/>
                  </a:lnTo>
                  <a:lnTo>
                    <a:pt x="7132" y="8299"/>
                  </a:lnTo>
                  <a:close/>
                  <a:moveTo>
                    <a:pt x="10585" y="1"/>
                  </a:moveTo>
                  <a:lnTo>
                    <a:pt x="9823" y="417"/>
                  </a:lnTo>
                  <a:lnTo>
                    <a:pt x="7430" y="1751"/>
                  </a:lnTo>
                  <a:lnTo>
                    <a:pt x="5120" y="465"/>
                  </a:lnTo>
                  <a:lnTo>
                    <a:pt x="4358" y="48"/>
                  </a:lnTo>
                  <a:lnTo>
                    <a:pt x="4143" y="858"/>
                  </a:lnTo>
                  <a:lnTo>
                    <a:pt x="3429" y="3453"/>
                  </a:lnTo>
                  <a:lnTo>
                    <a:pt x="845" y="4120"/>
                  </a:lnTo>
                  <a:lnTo>
                    <a:pt x="0" y="4346"/>
                  </a:lnTo>
                  <a:lnTo>
                    <a:pt x="429" y="5073"/>
                  </a:lnTo>
                  <a:lnTo>
                    <a:pt x="1822" y="7394"/>
                  </a:lnTo>
                  <a:lnTo>
                    <a:pt x="476" y="9645"/>
                  </a:lnTo>
                  <a:lnTo>
                    <a:pt x="48" y="10371"/>
                  </a:lnTo>
                  <a:lnTo>
                    <a:pt x="893" y="10597"/>
                  </a:lnTo>
                  <a:lnTo>
                    <a:pt x="3560" y="11300"/>
                  </a:lnTo>
                  <a:lnTo>
                    <a:pt x="4239" y="13800"/>
                  </a:lnTo>
                  <a:lnTo>
                    <a:pt x="4465" y="14610"/>
                  </a:lnTo>
                  <a:lnTo>
                    <a:pt x="5227" y="14193"/>
                  </a:lnTo>
                  <a:lnTo>
                    <a:pt x="7620" y="12859"/>
                  </a:lnTo>
                  <a:lnTo>
                    <a:pt x="9930" y="14145"/>
                  </a:lnTo>
                  <a:lnTo>
                    <a:pt x="10692" y="14574"/>
                  </a:lnTo>
                  <a:lnTo>
                    <a:pt x="10906" y="13752"/>
                  </a:lnTo>
                  <a:lnTo>
                    <a:pt x="11621" y="11157"/>
                  </a:lnTo>
                  <a:lnTo>
                    <a:pt x="14204" y="10490"/>
                  </a:lnTo>
                  <a:lnTo>
                    <a:pt x="15050" y="10264"/>
                  </a:lnTo>
                  <a:lnTo>
                    <a:pt x="14621" y="9538"/>
                  </a:lnTo>
                  <a:lnTo>
                    <a:pt x="13228" y="7216"/>
                  </a:lnTo>
                  <a:lnTo>
                    <a:pt x="14573" y="4966"/>
                  </a:lnTo>
                  <a:lnTo>
                    <a:pt x="15002" y="4239"/>
                  </a:lnTo>
                  <a:lnTo>
                    <a:pt x="14157" y="4013"/>
                  </a:lnTo>
                  <a:lnTo>
                    <a:pt x="11490" y="3322"/>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23"/>
            <p:cNvSpPr/>
            <p:nvPr/>
          </p:nvSpPr>
          <p:spPr>
            <a:xfrm>
              <a:off x="6648150" y="1577100"/>
              <a:ext cx="376250" cy="365250"/>
            </a:xfrm>
            <a:custGeom>
              <a:avLst/>
              <a:gdLst/>
              <a:ahLst/>
              <a:cxnLst/>
              <a:rect l="l" t="t" r="r" b="b"/>
              <a:pathLst>
                <a:path w="15050" h="14610" extrusionOk="0">
                  <a:moveTo>
                    <a:pt x="4882" y="1299"/>
                  </a:moveTo>
                  <a:lnTo>
                    <a:pt x="7096" y="2525"/>
                  </a:lnTo>
                  <a:lnTo>
                    <a:pt x="7096" y="6323"/>
                  </a:lnTo>
                  <a:lnTo>
                    <a:pt x="4263" y="3573"/>
                  </a:lnTo>
                  <a:lnTo>
                    <a:pt x="4882" y="1299"/>
                  </a:lnTo>
                  <a:close/>
                  <a:moveTo>
                    <a:pt x="10049" y="1251"/>
                  </a:moveTo>
                  <a:lnTo>
                    <a:pt x="10704" y="3644"/>
                  </a:lnTo>
                  <a:lnTo>
                    <a:pt x="7930" y="6323"/>
                  </a:lnTo>
                  <a:lnTo>
                    <a:pt x="7930" y="2430"/>
                  </a:lnTo>
                  <a:lnTo>
                    <a:pt x="7953" y="2430"/>
                  </a:lnTo>
                  <a:lnTo>
                    <a:pt x="10049" y="1251"/>
                  </a:lnTo>
                  <a:close/>
                  <a:moveTo>
                    <a:pt x="3751" y="4228"/>
                  </a:moveTo>
                  <a:lnTo>
                    <a:pt x="6525" y="6906"/>
                  </a:lnTo>
                  <a:lnTo>
                    <a:pt x="2500" y="6906"/>
                  </a:lnTo>
                  <a:lnTo>
                    <a:pt x="1286" y="4871"/>
                  </a:lnTo>
                  <a:lnTo>
                    <a:pt x="3751" y="4228"/>
                  </a:lnTo>
                  <a:close/>
                  <a:moveTo>
                    <a:pt x="11382" y="4156"/>
                  </a:moveTo>
                  <a:lnTo>
                    <a:pt x="13728" y="4763"/>
                  </a:lnTo>
                  <a:lnTo>
                    <a:pt x="12442" y="6906"/>
                  </a:lnTo>
                  <a:lnTo>
                    <a:pt x="8525" y="6906"/>
                  </a:lnTo>
                  <a:lnTo>
                    <a:pt x="11382" y="4156"/>
                  </a:lnTo>
                  <a:close/>
                  <a:moveTo>
                    <a:pt x="12561" y="7728"/>
                  </a:moveTo>
                  <a:lnTo>
                    <a:pt x="13788" y="9764"/>
                  </a:lnTo>
                  <a:lnTo>
                    <a:pt x="11311" y="10407"/>
                  </a:lnTo>
                  <a:lnTo>
                    <a:pt x="8549" y="7728"/>
                  </a:lnTo>
                  <a:close/>
                  <a:moveTo>
                    <a:pt x="6525" y="7704"/>
                  </a:moveTo>
                  <a:lnTo>
                    <a:pt x="3667" y="10478"/>
                  </a:lnTo>
                  <a:lnTo>
                    <a:pt x="1322" y="9859"/>
                  </a:lnTo>
                  <a:lnTo>
                    <a:pt x="2608" y="7704"/>
                  </a:lnTo>
                  <a:close/>
                  <a:moveTo>
                    <a:pt x="7942" y="8300"/>
                  </a:moveTo>
                  <a:lnTo>
                    <a:pt x="10787" y="11050"/>
                  </a:lnTo>
                  <a:lnTo>
                    <a:pt x="10168" y="13336"/>
                  </a:lnTo>
                  <a:lnTo>
                    <a:pt x="7942" y="12098"/>
                  </a:lnTo>
                  <a:lnTo>
                    <a:pt x="7942" y="8300"/>
                  </a:lnTo>
                  <a:close/>
                  <a:moveTo>
                    <a:pt x="7120" y="8300"/>
                  </a:moveTo>
                  <a:lnTo>
                    <a:pt x="7120" y="12205"/>
                  </a:lnTo>
                  <a:lnTo>
                    <a:pt x="7096" y="12205"/>
                  </a:lnTo>
                  <a:lnTo>
                    <a:pt x="5001" y="13383"/>
                  </a:lnTo>
                  <a:lnTo>
                    <a:pt x="4346" y="10978"/>
                  </a:lnTo>
                  <a:lnTo>
                    <a:pt x="7120" y="8300"/>
                  </a:lnTo>
                  <a:close/>
                  <a:moveTo>
                    <a:pt x="10585" y="1"/>
                  </a:moveTo>
                  <a:lnTo>
                    <a:pt x="9823" y="418"/>
                  </a:lnTo>
                  <a:lnTo>
                    <a:pt x="7430" y="1751"/>
                  </a:lnTo>
                  <a:lnTo>
                    <a:pt x="5120" y="465"/>
                  </a:lnTo>
                  <a:lnTo>
                    <a:pt x="4358" y="49"/>
                  </a:lnTo>
                  <a:lnTo>
                    <a:pt x="4143" y="858"/>
                  </a:lnTo>
                  <a:lnTo>
                    <a:pt x="3429" y="3454"/>
                  </a:lnTo>
                  <a:lnTo>
                    <a:pt x="845" y="4120"/>
                  </a:lnTo>
                  <a:lnTo>
                    <a:pt x="0" y="4347"/>
                  </a:lnTo>
                  <a:lnTo>
                    <a:pt x="429" y="5073"/>
                  </a:lnTo>
                  <a:lnTo>
                    <a:pt x="1822" y="7395"/>
                  </a:lnTo>
                  <a:lnTo>
                    <a:pt x="476" y="9645"/>
                  </a:lnTo>
                  <a:lnTo>
                    <a:pt x="48" y="10371"/>
                  </a:lnTo>
                  <a:lnTo>
                    <a:pt x="893" y="10597"/>
                  </a:lnTo>
                  <a:lnTo>
                    <a:pt x="3560" y="11300"/>
                  </a:lnTo>
                  <a:lnTo>
                    <a:pt x="4239" y="13800"/>
                  </a:lnTo>
                  <a:lnTo>
                    <a:pt x="4465" y="14610"/>
                  </a:lnTo>
                  <a:lnTo>
                    <a:pt x="5227" y="14193"/>
                  </a:lnTo>
                  <a:lnTo>
                    <a:pt x="7620" y="12860"/>
                  </a:lnTo>
                  <a:lnTo>
                    <a:pt x="9930" y="14145"/>
                  </a:lnTo>
                  <a:lnTo>
                    <a:pt x="10692" y="14574"/>
                  </a:lnTo>
                  <a:lnTo>
                    <a:pt x="10906" y="13753"/>
                  </a:lnTo>
                  <a:lnTo>
                    <a:pt x="11621" y="11157"/>
                  </a:lnTo>
                  <a:lnTo>
                    <a:pt x="14204" y="10490"/>
                  </a:lnTo>
                  <a:lnTo>
                    <a:pt x="15050" y="10264"/>
                  </a:lnTo>
                  <a:lnTo>
                    <a:pt x="14621" y="9538"/>
                  </a:lnTo>
                  <a:lnTo>
                    <a:pt x="13228" y="7216"/>
                  </a:lnTo>
                  <a:lnTo>
                    <a:pt x="14573" y="4966"/>
                  </a:lnTo>
                  <a:lnTo>
                    <a:pt x="15002" y="4239"/>
                  </a:lnTo>
                  <a:lnTo>
                    <a:pt x="14157" y="4013"/>
                  </a:lnTo>
                  <a:lnTo>
                    <a:pt x="11490" y="3323"/>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0" name="Google Shape;1010;p23"/>
            <p:cNvSpPr/>
            <p:nvPr/>
          </p:nvSpPr>
          <p:spPr>
            <a:xfrm>
              <a:off x="6648450" y="846675"/>
              <a:ext cx="376250" cy="365525"/>
            </a:xfrm>
            <a:custGeom>
              <a:avLst/>
              <a:gdLst/>
              <a:ahLst/>
              <a:cxnLst/>
              <a:rect l="l" t="t" r="r" b="b"/>
              <a:pathLst>
                <a:path w="15050" h="14621" extrusionOk="0">
                  <a:moveTo>
                    <a:pt x="10037" y="1238"/>
                  </a:moveTo>
                  <a:lnTo>
                    <a:pt x="10692" y="3631"/>
                  </a:lnTo>
                  <a:lnTo>
                    <a:pt x="7918" y="6310"/>
                  </a:lnTo>
                  <a:lnTo>
                    <a:pt x="7918" y="2417"/>
                  </a:lnTo>
                  <a:lnTo>
                    <a:pt x="7941" y="2417"/>
                  </a:lnTo>
                  <a:lnTo>
                    <a:pt x="10037" y="1238"/>
                  </a:lnTo>
                  <a:close/>
                  <a:moveTo>
                    <a:pt x="4870" y="1298"/>
                  </a:moveTo>
                  <a:lnTo>
                    <a:pt x="7084" y="2536"/>
                  </a:lnTo>
                  <a:lnTo>
                    <a:pt x="7084" y="6322"/>
                  </a:lnTo>
                  <a:lnTo>
                    <a:pt x="4251" y="3572"/>
                  </a:lnTo>
                  <a:lnTo>
                    <a:pt x="4870" y="1298"/>
                  </a:lnTo>
                  <a:close/>
                  <a:moveTo>
                    <a:pt x="3739" y="4215"/>
                  </a:moveTo>
                  <a:lnTo>
                    <a:pt x="6513" y="6894"/>
                  </a:lnTo>
                  <a:lnTo>
                    <a:pt x="2488" y="6894"/>
                  </a:lnTo>
                  <a:lnTo>
                    <a:pt x="1274" y="4858"/>
                  </a:lnTo>
                  <a:lnTo>
                    <a:pt x="3739" y="4215"/>
                  </a:lnTo>
                  <a:close/>
                  <a:moveTo>
                    <a:pt x="11359" y="4131"/>
                  </a:moveTo>
                  <a:lnTo>
                    <a:pt x="13692" y="4751"/>
                  </a:lnTo>
                  <a:lnTo>
                    <a:pt x="12430" y="6894"/>
                  </a:lnTo>
                  <a:lnTo>
                    <a:pt x="8513" y="6894"/>
                  </a:lnTo>
                  <a:lnTo>
                    <a:pt x="11359" y="4131"/>
                  </a:lnTo>
                  <a:close/>
                  <a:moveTo>
                    <a:pt x="12549" y="7715"/>
                  </a:moveTo>
                  <a:lnTo>
                    <a:pt x="13776" y="9751"/>
                  </a:lnTo>
                  <a:lnTo>
                    <a:pt x="11299" y="10394"/>
                  </a:lnTo>
                  <a:lnTo>
                    <a:pt x="8537" y="7715"/>
                  </a:lnTo>
                  <a:close/>
                  <a:moveTo>
                    <a:pt x="6513" y="7727"/>
                  </a:moveTo>
                  <a:lnTo>
                    <a:pt x="3655" y="10477"/>
                  </a:lnTo>
                  <a:lnTo>
                    <a:pt x="1310" y="9870"/>
                  </a:lnTo>
                  <a:lnTo>
                    <a:pt x="2596" y="7727"/>
                  </a:lnTo>
                  <a:close/>
                  <a:moveTo>
                    <a:pt x="7930" y="8287"/>
                  </a:moveTo>
                  <a:lnTo>
                    <a:pt x="10775" y="11049"/>
                  </a:lnTo>
                  <a:lnTo>
                    <a:pt x="10156" y="13323"/>
                  </a:lnTo>
                  <a:lnTo>
                    <a:pt x="7930" y="12085"/>
                  </a:lnTo>
                  <a:lnTo>
                    <a:pt x="7930" y="8287"/>
                  </a:lnTo>
                  <a:close/>
                  <a:moveTo>
                    <a:pt x="7108" y="8287"/>
                  </a:moveTo>
                  <a:lnTo>
                    <a:pt x="7108" y="12192"/>
                  </a:lnTo>
                  <a:lnTo>
                    <a:pt x="7084" y="12192"/>
                  </a:lnTo>
                  <a:lnTo>
                    <a:pt x="4989" y="13371"/>
                  </a:lnTo>
                  <a:lnTo>
                    <a:pt x="4334" y="10966"/>
                  </a:lnTo>
                  <a:lnTo>
                    <a:pt x="7108" y="8287"/>
                  </a:lnTo>
                  <a:close/>
                  <a:moveTo>
                    <a:pt x="10585" y="0"/>
                  </a:moveTo>
                  <a:lnTo>
                    <a:pt x="9823" y="417"/>
                  </a:lnTo>
                  <a:lnTo>
                    <a:pt x="7430" y="1762"/>
                  </a:lnTo>
                  <a:lnTo>
                    <a:pt x="5120" y="464"/>
                  </a:lnTo>
                  <a:lnTo>
                    <a:pt x="4370" y="48"/>
                  </a:lnTo>
                  <a:lnTo>
                    <a:pt x="4143" y="869"/>
                  </a:lnTo>
                  <a:lnTo>
                    <a:pt x="3429" y="3453"/>
                  </a:lnTo>
                  <a:lnTo>
                    <a:pt x="857" y="4120"/>
                  </a:lnTo>
                  <a:lnTo>
                    <a:pt x="0" y="4346"/>
                  </a:lnTo>
                  <a:lnTo>
                    <a:pt x="441" y="5072"/>
                  </a:lnTo>
                  <a:lnTo>
                    <a:pt x="1822" y="7394"/>
                  </a:lnTo>
                  <a:lnTo>
                    <a:pt x="476" y="9644"/>
                  </a:lnTo>
                  <a:lnTo>
                    <a:pt x="48" y="10370"/>
                  </a:lnTo>
                  <a:lnTo>
                    <a:pt x="893" y="10597"/>
                  </a:lnTo>
                  <a:lnTo>
                    <a:pt x="3560" y="11299"/>
                  </a:lnTo>
                  <a:lnTo>
                    <a:pt x="4251" y="13799"/>
                  </a:lnTo>
                  <a:lnTo>
                    <a:pt x="4465" y="14621"/>
                  </a:lnTo>
                  <a:lnTo>
                    <a:pt x="5227" y="14204"/>
                  </a:lnTo>
                  <a:lnTo>
                    <a:pt x="7620" y="12859"/>
                  </a:lnTo>
                  <a:lnTo>
                    <a:pt x="9930" y="14157"/>
                  </a:lnTo>
                  <a:lnTo>
                    <a:pt x="10692" y="14573"/>
                  </a:lnTo>
                  <a:lnTo>
                    <a:pt x="10918" y="13752"/>
                  </a:lnTo>
                  <a:lnTo>
                    <a:pt x="11632" y="11168"/>
                  </a:lnTo>
                  <a:lnTo>
                    <a:pt x="14204" y="10489"/>
                  </a:lnTo>
                  <a:lnTo>
                    <a:pt x="15050" y="10275"/>
                  </a:lnTo>
                  <a:lnTo>
                    <a:pt x="14621" y="9537"/>
                  </a:lnTo>
                  <a:lnTo>
                    <a:pt x="13240" y="7215"/>
                  </a:lnTo>
                  <a:lnTo>
                    <a:pt x="14573" y="4965"/>
                  </a:lnTo>
                  <a:lnTo>
                    <a:pt x="14990" y="4227"/>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1" name="Google Shape;1011;p23"/>
            <p:cNvSpPr/>
            <p:nvPr/>
          </p:nvSpPr>
          <p:spPr>
            <a:xfrm>
              <a:off x="6648150" y="1942325"/>
              <a:ext cx="376250" cy="365550"/>
            </a:xfrm>
            <a:custGeom>
              <a:avLst/>
              <a:gdLst/>
              <a:ahLst/>
              <a:cxnLst/>
              <a:rect l="l" t="t" r="r" b="b"/>
              <a:pathLst>
                <a:path w="15050" h="14622" extrusionOk="0">
                  <a:moveTo>
                    <a:pt x="4882" y="1299"/>
                  </a:moveTo>
                  <a:lnTo>
                    <a:pt x="7096" y="2537"/>
                  </a:lnTo>
                  <a:lnTo>
                    <a:pt x="7096" y="6335"/>
                  </a:lnTo>
                  <a:lnTo>
                    <a:pt x="4263" y="3573"/>
                  </a:lnTo>
                  <a:lnTo>
                    <a:pt x="4882" y="1299"/>
                  </a:lnTo>
                  <a:close/>
                  <a:moveTo>
                    <a:pt x="10049" y="1251"/>
                  </a:moveTo>
                  <a:lnTo>
                    <a:pt x="10716" y="3656"/>
                  </a:lnTo>
                  <a:lnTo>
                    <a:pt x="7953" y="6335"/>
                  </a:lnTo>
                  <a:lnTo>
                    <a:pt x="7953" y="2430"/>
                  </a:lnTo>
                  <a:lnTo>
                    <a:pt x="10049" y="1251"/>
                  </a:lnTo>
                  <a:close/>
                  <a:moveTo>
                    <a:pt x="11382" y="4144"/>
                  </a:moveTo>
                  <a:lnTo>
                    <a:pt x="13728" y="4751"/>
                  </a:lnTo>
                  <a:lnTo>
                    <a:pt x="12442" y="6895"/>
                  </a:lnTo>
                  <a:lnTo>
                    <a:pt x="8525" y="6895"/>
                  </a:lnTo>
                  <a:lnTo>
                    <a:pt x="11382" y="4144"/>
                  </a:lnTo>
                  <a:close/>
                  <a:moveTo>
                    <a:pt x="3751" y="4228"/>
                  </a:moveTo>
                  <a:lnTo>
                    <a:pt x="6525" y="6906"/>
                  </a:lnTo>
                  <a:lnTo>
                    <a:pt x="2500" y="6906"/>
                  </a:lnTo>
                  <a:lnTo>
                    <a:pt x="1286" y="4870"/>
                  </a:lnTo>
                  <a:lnTo>
                    <a:pt x="3751" y="4228"/>
                  </a:lnTo>
                  <a:close/>
                  <a:moveTo>
                    <a:pt x="12561" y="7728"/>
                  </a:moveTo>
                  <a:lnTo>
                    <a:pt x="13788" y="9764"/>
                  </a:lnTo>
                  <a:lnTo>
                    <a:pt x="11311" y="10407"/>
                  </a:lnTo>
                  <a:lnTo>
                    <a:pt x="8549" y="7728"/>
                  </a:lnTo>
                  <a:close/>
                  <a:moveTo>
                    <a:pt x="6525" y="7728"/>
                  </a:moveTo>
                  <a:lnTo>
                    <a:pt x="3667" y="10478"/>
                  </a:lnTo>
                  <a:lnTo>
                    <a:pt x="1322" y="9871"/>
                  </a:lnTo>
                  <a:lnTo>
                    <a:pt x="2608" y="7728"/>
                  </a:lnTo>
                  <a:close/>
                  <a:moveTo>
                    <a:pt x="7942" y="8311"/>
                  </a:moveTo>
                  <a:lnTo>
                    <a:pt x="10787" y="11062"/>
                  </a:lnTo>
                  <a:lnTo>
                    <a:pt x="10168" y="13336"/>
                  </a:lnTo>
                  <a:lnTo>
                    <a:pt x="7942" y="12109"/>
                  </a:lnTo>
                  <a:lnTo>
                    <a:pt x="7942" y="8311"/>
                  </a:lnTo>
                  <a:close/>
                  <a:moveTo>
                    <a:pt x="7120" y="8311"/>
                  </a:moveTo>
                  <a:lnTo>
                    <a:pt x="7120" y="12205"/>
                  </a:lnTo>
                  <a:lnTo>
                    <a:pt x="7096" y="12205"/>
                  </a:lnTo>
                  <a:lnTo>
                    <a:pt x="5001" y="13383"/>
                  </a:lnTo>
                  <a:lnTo>
                    <a:pt x="4346" y="10990"/>
                  </a:lnTo>
                  <a:lnTo>
                    <a:pt x="7120" y="8311"/>
                  </a:lnTo>
                  <a:close/>
                  <a:moveTo>
                    <a:pt x="10585" y="1"/>
                  </a:moveTo>
                  <a:lnTo>
                    <a:pt x="9823" y="418"/>
                  </a:lnTo>
                  <a:lnTo>
                    <a:pt x="7430" y="1763"/>
                  </a:lnTo>
                  <a:lnTo>
                    <a:pt x="5120" y="465"/>
                  </a:lnTo>
                  <a:lnTo>
                    <a:pt x="4358" y="48"/>
                  </a:lnTo>
                  <a:lnTo>
                    <a:pt x="4143" y="870"/>
                  </a:lnTo>
                  <a:lnTo>
                    <a:pt x="3429" y="3454"/>
                  </a:lnTo>
                  <a:lnTo>
                    <a:pt x="845" y="4132"/>
                  </a:lnTo>
                  <a:lnTo>
                    <a:pt x="0" y="4347"/>
                  </a:lnTo>
                  <a:lnTo>
                    <a:pt x="429" y="5085"/>
                  </a:lnTo>
                  <a:lnTo>
                    <a:pt x="1822" y="7406"/>
                  </a:lnTo>
                  <a:lnTo>
                    <a:pt x="476" y="9645"/>
                  </a:lnTo>
                  <a:lnTo>
                    <a:pt x="48" y="10383"/>
                  </a:lnTo>
                  <a:lnTo>
                    <a:pt x="893" y="10597"/>
                  </a:lnTo>
                  <a:lnTo>
                    <a:pt x="3560" y="11300"/>
                  </a:lnTo>
                  <a:lnTo>
                    <a:pt x="4239" y="13800"/>
                  </a:lnTo>
                  <a:lnTo>
                    <a:pt x="4465" y="14622"/>
                  </a:lnTo>
                  <a:lnTo>
                    <a:pt x="5227" y="14205"/>
                  </a:lnTo>
                  <a:lnTo>
                    <a:pt x="7620" y="12860"/>
                  </a:lnTo>
                  <a:lnTo>
                    <a:pt x="9930" y="14157"/>
                  </a:lnTo>
                  <a:lnTo>
                    <a:pt x="10692" y="14574"/>
                  </a:lnTo>
                  <a:lnTo>
                    <a:pt x="10906" y="13753"/>
                  </a:lnTo>
                  <a:lnTo>
                    <a:pt x="11621" y="11169"/>
                  </a:lnTo>
                  <a:lnTo>
                    <a:pt x="14204" y="10502"/>
                  </a:lnTo>
                  <a:lnTo>
                    <a:pt x="15050" y="10276"/>
                  </a:lnTo>
                  <a:lnTo>
                    <a:pt x="14621" y="9550"/>
                  </a:lnTo>
                  <a:lnTo>
                    <a:pt x="13228" y="7228"/>
                  </a:lnTo>
                  <a:lnTo>
                    <a:pt x="14573" y="4978"/>
                  </a:lnTo>
                  <a:lnTo>
                    <a:pt x="15002" y="4251"/>
                  </a:lnTo>
                  <a:lnTo>
                    <a:pt x="14157" y="4025"/>
                  </a:lnTo>
                  <a:lnTo>
                    <a:pt x="11490" y="3323"/>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23"/>
            <p:cNvSpPr/>
            <p:nvPr/>
          </p:nvSpPr>
          <p:spPr>
            <a:xfrm>
              <a:off x="7027350" y="3769350"/>
              <a:ext cx="375975" cy="365250"/>
            </a:xfrm>
            <a:custGeom>
              <a:avLst/>
              <a:gdLst/>
              <a:ahLst/>
              <a:cxnLst/>
              <a:rect l="l" t="t" r="r" b="b"/>
              <a:pathLst>
                <a:path w="15039" h="14610" extrusionOk="0">
                  <a:moveTo>
                    <a:pt x="4882" y="1274"/>
                  </a:moveTo>
                  <a:lnTo>
                    <a:pt x="7097" y="2512"/>
                  </a:lnTo>
                  <a:lnTo>
                    <a:pt x="7097" y="6311"/>
                  </a:lnTo>
                  <a:lnTo>
                    <a:pt x="4251" y="3560"/>
                  </a:lnTo>
                  <a:lnTo>
                    <a:pt x="4882" y="1274"/>
                  </a:lnTo>
                  <a:close/>
                  <a:moveTo>
                    <a:pt x="10038" y="1238"/>
                  </a:moveTo>
                  <a:lnTo>
                    <a:pt x="10704" y="3632"/>
                  </a:lnTo>
                  <a:lnTo>
                    <a:pt x="7930" y="6311"/>
                  </a:lnTo>
                  <a:lnTo>
                    <a:pt x="7930" y="2405"/>
                  </a:lnTo>
                  <a:lnTo>
                    <a:pt x="7942" y="2405"/>
                  </a:lnTo>
                  <a:lnTo>
                    <a:pt x="10038" y="123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50" y="7704"/>
                  </a:moveTo>
                  <a:lnTo>
                    <a:pt x="13764" y="9751"/>
                  </a:lnTo>
                  <a:lnTo>
                    <a:pt x="11300" y="10382"/>
                  </a:lnTo>
                  <a:lnTo>
                    <a:pt x="8526" y="7704"/>
                  </a:lnTo>
                  <a:close/>
                  <a:moveTo>
                    <a:pt x="6513" y="7704"/>
                  </a:moveTo>
                  <a:lnTo>
                    <a:pt x="3656" y="10466"/>
                  </a:lnTo>
                  <a:lnTo>
                    <a:pt x="1322" y="9847"/>
                  </a:lnTo>
                  <a:lnTo>
                    <a:pt x="2596" y="7704"/>
                  </a:lnTo>
                  <a:close/>
                  <a:moveTo>
                    <a:pt x="7942" y="8287"/>
                  </a:moveTo>
                  <a:lnTo>
                    <a:pt x="10788" y="11037"/>
                  </a:lnTo>
                  <a:lnTo>
                    <a:pt x="10169" y="13323"/>
                  </a:lnTo>
                  <a:lnTo>
                    <a:pt x="7942" y="12085"/>
                  </a:lnTo>
                  <a:lnTo>
                    <a:pt x="7942" y="8287"/>
                  </a:lnTo>
                  <a:close/>
                  <a:moveTo>
                    <a:pt x="7109" y="8287"/>
                  </a:moveTo>
                  <a:lnTo>
                    <a:pt x="7109" y="12192"/>
                  </a:lnTo>
                  <a:lnTo>
                    <a:pt x="7097" y="12192"/>
                  </a:lnTo>
                  <a:lnTo>
                    <a:pt x="5001" y="13359"/>
                  </a:lnTo>
                  <a:lnTo>
                    <a:pt x="4346" y="10966"/>
                  </a:lnTo>
                  <a:lnTo>
                    <a:pt x="7109" y="8287"/>
                  </a:lnTo>
                  <a:close/>
                  <a:moveTo>
                    <a:pt x="10573" y="0"/>
                  </a:moveTo>
                  <a:lnTo>
                    <a:pt x="9823" y="417"/>
                  </a:lnTo>
                  <a:lnTo>
                    <a:pt x="7430" y="1750"/>
                  </a:lnTo>
                  <a:lnTo>
                    <a:pt x="5120" y="465"/>
                  </a:lnTo>
                  <a:lnTo>
                    <a:pt x="4358" y="48"/>
                  </a:lnTo>
                  <a:lnTo>
                    <a:pt x="4132" y="857"/>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2"/>
                  </a:lnTo>
                  <a:lnTo>
                    <a:pt x="7621" y="12859"/>
                  </a:lnTo>
                  <a:lnTo>
                    <a:pt x="9930" y="14157"/>
                  </a:lnTo>
                  <a:lnTo>
                    <a:pt x="10681" y="14573"/>
                  </a:lnTo>
                  <a:lnTo>
                    <a:pt x="10907" y="13752"/>
                  </a:lnTo>
                  <a:lnTo>
                    <a:pt x="11621" y="11156"/>
                  </a:lnTo>
                  <a:lnTo>
                    <a:pt x="14193" y="10490"/>
                  </a:lnTo>
                  <a:lnTo>
                    <a:pt x="15038" y="10263"/>
                  </a:lnTo>
                  <a:lnTo>
                    <a:pt x="14610" y="9537"/>
                  </a:lnTo>
                  <a:lnTo>
                    <a:pt x="13229" y="7215"/>
                  </a:lnTo>
                  <a:lnTo>
                    <a:pt x="14562" y="4965"/>
                  </a:lnTo>
                  <a:lnTo>
                    <a:pt x="15003" y="4239"/>
                  </a:lnTo>
                  <a:lnTo>
                    <a:pt x="14145" y="4013"/>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3" name="Google Shape;1013;p23"/>
            <p:cNvSpPr/>
            <p:nvPr/>
          </p:nvSpPr>
          <p:spPr>
            <a:xfrm>
              <a:off x="6648150" y="2673075"/>
              <a:ext cx="376250" cy="365550"/>
            </a:xfrm>
            <a:custGeom>
              <a:avLst/>
              <a:gdLst/>
              <a:ahLst/>
              <a:cxnLst/>
              <a:rect l="l" t="t" r="r" b="b"/>
              <a:pathLst>
                <a:path w="15050" h="14622" extrusionOk="0">
                  <a:moveTo>
                    <a:pt x="4894" y="1286"/>
                  </a:moveTo>
                  <a:lnTo>
                    <a:pt x="7120" y="2525"/>
                  </a:lnTo>
                  <a:lnTo>
                    <a:pt x="7120" y="6311"/>
                  </a:lnTo>
                  <a:lnTo>
                    <a:pt x="4274" y="3561"/>
                  </a:lnTo>
                  <a:lnTo>
                    <a:pt x="4894" y="1286"/>
                  </a:lnTo>
                  <a:close/>
                  <a:moveTo>
                    <a:pt x="10049" y="1251"/>
                  </a:moveTo>
                  <a:lnTo>
                    <a:pt x="10704" y="3656"/>
                  </a:lnTo>
                  <a:lnTo>
                    <a:pt x="7930" y="6335"/>
                  </a:lnTo>
                  <a:lnTo>
                    <a:pt x="7930" y="2429"/>
                  </a:lnTo>
                  <a:lnTo>
                    <a:pt x="7953" y="2429"/>
                  </a:lnTo>
                  <a:lnTo>
                    <a:pt x="10049" y="1251"/>
                  </a:lnTo>
                  <a:close/>
                  <a:moveTo>
                    <a:pt x="11382" y="4144"/>
                  </a:moveTo>
                  <a:lnTo>
                    <a:pt x="13728" y="4751"/>
                  </a:lnTo>
                  <a:lnTo>
                    <a:pt x="12442" y="6894"/>
                  </a:lnTo>
                  <a:lnTo>
                    <a:pt x="8525" y="6894"/>
                  </a:lnTo>
                  <a:lnTo>
                    <a:pt x="11382" y="4144"/>
                  </a:lnTo>
                  <a:close/>
                  <a:moveTo>
                    <a:pt x="3751" y="4227"/>
                  </a:moveTo>
                  <a:lnTo>
                    <a:pt x="6525" y="6906"/>
                  </a:lnTo>
                  <a:lnTo>
                    <a:pt x="2500" y="6906"/>
                  </a:lnTo>
                  <a:lnTo>
                    <a:pt x="1286" y="4870"/>
                  </a:lnTo>
                  <a:lnTo>
                    <a:pt x="3751" y="4227"/>
                  </a:lnTo>
                  <a:close/>
                  <a:moveTo>
                    <a:pt x="12561" y="7728"/>
                  </a:moveTo>
                  <a:lnTo>
                    <a:pt x="13788" y="9764"/>
                  </a:lnTo>
                  <a:lnTo>
                    <a:pt x="11311" y="10407"/>
                  </a:lnTo>
                  <a:lnTo>
                    <a:pt x="8549" y="7728"/>
                  </a:lnTo>
                  <a:close/>
                  <a:moveTo>
                    <a:pt x="6525" y="7716"/>
                  </a:moveTo>
                  <a:lnTo>
                    <a:pt x="3679" y="10466"/>
                  </a:lnTo>
                  <a:lnTo>
                    <a:pt x="1346" y="9859"/>
                  </a:lnTo>
                  <a:lnTo>
                    <a:pt x="2608" y="7716"/>
                  </a:lnTo>
                  <a:close/>
                  <a:moveTo>
                    <a:pt x="7953" y="8299"/>
                  </a:moveTo>
                  <a:lnTo>
                    <a:pt x="10787" y="11050"/>
                  </a:lnTo>
                  <a:lnTo>
                    <a:pt x="10168" y="13324"/>
                  </a:lnTo>
                  <a:lnTo>
                    <a:pt x="7942" y="12085"/>
                  </a:lnTo>
                  <a:lnTo>
                    <a:pt x="7942" y="8299"/>
                  </a:lnTo>
                  <a:close/>
                  <a:moveTo>
                    <a:pt x="7132" y="8287"/>
                  </a:moveTo>
                  <a:lnTo>
                    <a:pt x="7132" y="12193"/>
                  </a:lnTo>
                  <a:lnTo>
                    <a:pt x="7120" y="12193"/>
                  </a:lnTo>
                  <a:lnTo>
                    <a:pt x="5013" y="13371"/>
                  </a:lnTo>
                  <a:lnTo>
                    <a:pt x="4358" y="10966"/>
                  </a:lnTo>
                  <a:lnTo>
                    <a:pt x="7132" y="8287"/>
                  </a:lnTo>
                  <a:close/>
                  <a:moveTo>
                    <a:pt x="10585" y="1"/>
                  </a:moveTo>
                  <a:lnTo>
                    <a:pt x="9823" y="417"/>
                  </a:lnTo>
                  <a:lnTo>
                    <a:pt x="7430" y="1763"/>
                  </a:lnTo>
                  <a:lnTo>
                    <a:pt x="5120" y="465"/>
                  </a:lnTo>
                  <a:lnTo>
                    <a:pt x="4358" y="48"/>
                  </a:lnTo>
                  <a:lnTo>
                    <a:pt x="4143" y="870"/>
                  </a:lnTo>
                  <a:lnTo>
                    <a:pt x="3429" y="3453"/>
                  </a:lnTo>
                  <a:lnTo>
                    <a:pt x="845" y="4132"/>
                  </a:lnTo>
                  <a:lnTo>
                    <a:pt x="0" y="4346"/>
                  </a:lnTo>
                  <a:lnTo>
                    <a:pt x="429" y="5085"/>
                  </a:lnTo>
                  <a:lnTo>
                    <a:pt x="1822" y="7406"/>
                  </a:lnTo>
                  <a:lnTo>
                    <a:pt x="476" y="9645"/>
                  </a:lnTo>
                  <a:lnTo>
                    <a:pt x="48" y="10383"/>
                  </a:lnTo>
                  <a:lnTo>
                    <a:pt x="893" y="10597"/>
                  </a:lnTo>
                  <a:lnTo>
                    <a:pt x="3560" y="11300"/>
                  </a:lnTo>
                  <a:lnTo>
                    <a:pt x="4239" y="13800"/>
                  </a:lnTo>
                  <a:lnTo>
                    <a:pt x="4465" y="14621"/>
                  </a:lnTo>
                  <a:lnTo>
                    <a:pt x="5227" y="14205"/>
                  </a:lnTo>
                  <a:lnTo>
                    <a:pt x="7620" y="12859"/>
                  </a:lnTo>
                  <a:lnTo>
                    <a:pt x="9930" y="14157"/>
                  </a:lnTo>
                  <a:lnTo>
                    <a:pt x="10680" y="14574"/>
                  </a:lnTo>
                  <a:lnTo>
                    <a:pt x="10906" y="13752"/>
                  </a:lnTo>
                  <a:lnTo>
                    <a:pt x="11621" y="11169"/>
                  </a:lnTo>
                  <a:lnTo>
                    <a:pt x="14192" y="10502"/>
                  </a:lnTo>
                  <a:lnTo>
                    <a:pt x="15050" y="10276"/>
                  </a:lnTo>
                  <a:lnTo>
                    <a:pt x="14609" y="9549"/>
                  </a:lnTo>
                  <a:lnTo>
                    <a:pt x="13228" y="7228"/>
                  </a:lnTo>
                  <a:lnTo>
                    <a:pt x="14573" y="4977"/>
                  </a:lnTo>
                  <a:lnTo>
                    <a:pt x="15002" y="4251"/>
                  </a:lnTo>
                  <a:lnTo>
                    <a:pt x="14157" y="4025"/>
                  </a:lnTo>
                  <a:lnTo>
                    <a:pt x="11490" y="3322"/>
                  </a:lnTo>
                  <a:lnTo>
                    <a:pt x="10799"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23"/>
            <p:cNvSpPr/>
            <p:nvPr/>
          </p:nvSpPr>
          <p:spPr>
            <a:xfrm>
              <a:off x="7027350" y="4134575"/>
              <a:ext cx="375975" cy="365525"/>
            </a:xfrm>
            <a:custGeom>
              <a:avLst/>
              <a:gdLst/>
              <a:ahLst/>
              <a:cxnLst/>
              <a:rect l="l" t="t" r="r" b="b"/>
              <a:pathLst>
                <a:path w="15039" h="14621" extrusionOk="0">
                  <a:moveTo>
                    <a:pt x="4894" y="1286"/>
                  </a:moveTo>
                  <a:lnTo>
                    <a:pt x="7109" y="2512"/>
                  </a:lnTo>
                  <a:lnTo>
                    <a:pt x="7109" y="6310"/>
                  </a:lnTo>
                  <a:lnTo>
                    <a:pt x="4275" y="3560"/>
                  </a:lnTo>
                  <a:lnTo>
                    <a:pt x="4894" y="1286"/>
                  </a:lnTo>
                  <a:close/>
                  <a:moveTo>
                    <a:pt x="10038" y="1238"/>
                  </a:moveTo>
                  <a:lnTo>
                    <a:pt x="10704" y="3632"/>
                  </a:lnTo>
                  <a:lnTo>
                    <a:pt x="7930" y="6310"/>
                  </a:lnTo>
                  <a:lnTo>
                    <a:pt x="7930" y="2417"/>
                  </a:lnTo>
                  <a:lnTo>
                    <a:pt x="7942" y="2417"/>
                  </a:lnTo>
                  <a:lnTo>
                    <a:pt x="10038" y="1238"/>
                  </a:lnTo>
                  <a:close/>
                  <a:moveTo>
                    <a:pt x="11383" y="4132"/>
                  </a:moveTo>
                  <a:lnTo>
                    <a:pt x="13717" y="4739"/>
                  </a:lnTo>
                  <a:lnTo>
                    <a:pt x="12443" y="6882"/>
                  </a:lnTo>
                  <a:lnTo>
                    <a:pt x="8526" y="6882"/>
                  </a:lnTo>
                  <a:lnTo>
                    <a:pt x="11383" y="4132"/>
                  </a:lnTo>
                  <a:close/>
                  <a:moveTo>
                    <a:pt x="3751" y="4215"/>
                  </a:moveTo>
                  <a:lnTo>
                    <a:pt x="6513" y="6894"/>
                  </a:lnTo>
                  <a:lnTo>
                    <a:pt x="2501" y="6894"/>
                  </a:lnTo>
                  <a:lnTo>
                    <a:pt x="1298" y="4858"/>
                  </a:lnTo>
                  <a:lnTo>
                    <a:pt x="3751" y="4215"/>
                  </a:lnTo>
                  <a:close/>
                  <a:moveTo>
                    <a:pt x="12562" y="7715"/>
                  </a:moveTo>
                  <a:lnTo>
                    <a:pt x="13776" y="9751"/>
                  </a:lnTo>
                  <a:lnTo>
                    <a:pt x="11312" y="10394"/>
                  </a:lnTo>
                  <a:lnTo>
                    <a:pt x="8537" y="7715"/>
                  </a:lnTo>
                  <a:close/>
                  <a:moveTo>
                    <a:pt x="6513" y="7715"/>
                  </a:moveTo>
                  <a:lnTo>
                    <a:pt x="3656" y="10466"/>
                  </a:lnTo>
                  <a:lnTo>
                    <a:pt x="1322" y="9859"/>
                  </a:lnTo>
                  <a:lnTo>
                    <a:pt x="2596" y="7715"/>
                  </a:lnTo>
                  <a:close/>
                  <a:moveTo>
                    <a:pt x="7942" y="8299"/>
                  </a:moveTo>
                  <a:lnTo>
                    <a:pt x="10788" y="11049"/>
                  </a:lnTo>
                  <a:lnTo>
                    <a:pt x="10157" y="13323"/>
                  </a:lnTo>
                  <a:lnTo>
                    <a:pt x="7942" y="12085"/>
                  </a:lnTo>
                  <a:lnTo>
                    <a:pt x="7942" y="8299"/>
                  </a:lnTo>
                  <a:close/>
                  <a:moveTo>
                    <a:pt x="7109" y="8299"/>
                  </a:moveTo>
                  <a:lnTo>
                    <a:pt x="7109" y="12192"/>
                  </a:lnTo>
                  <a:lnTo>
                    <a:pt x="7097" y="12192"/>
                  </a:lnTo>
                  <a:lnTo>
                    <a:pt x="5001" y="13371"/>
                  </a:lnTo>
                  <a:lnTo>
                    <a:pt x="4346" y="10978"/>
                  </a:lnTo>
                  <a:lnTo>
                    <a:pt x="7109" y="8299"/>
                  </a:lnTo>
                  <a:close/>
                  <a:moveTo>
                    <a:pt x="10573" y="0"/>
                  </a:moveTo>
                  <a:lnTo>
                    <a:pt x="9823" y="417"/>
                  </a:lnTo>
                  <a:lnTo>
                    <a:pt x="7430" y="1762"/>
                  </a:lnTo>
                  <a:lnTo>
                    <a:pt x="5120" y="465"/>
                  </a:lnTo>
                  <a:lnTo>
                    <a:pt x="4358" y="48"/>
                  </a:lnTo>
                  <a:lnTo>
                    <a:pt x="4132" y="869"/>
                  </a:lnTo>
                  <a:lnTo>
                    <a:pt x="3418" y="3453"/>
                  </a:lnTo>
                  <a:lnTo>
                    <a:pt x="846" y="4132"/>
                  </a:lnTo>
                  <a:lnTo>
                    <a:pt x="1" y="4346"/>
                  </a:lnTo>
                  <a:lnTo>
                    <a:pt x="429" y="5084"/>
                  </a:lnTo>
                  <a:lnTo>
                    <a:pt x="1810" y="7406"/>
                  </a:lnTo>
                  <a:lnTo>
                    <a:pt x="477" y="9644"/>
                  </a:lnTo>
                  <a:lnTo>
                    <a:pt x="48" y="10382"/>
                  </a:lnTo>
                  <a:lnTo>
                    <a:pt x="894" y="10597"/>
                  </a:lnTo>
                  <a:lnTo>
                    <a:pt x="3561" y="11299"/>
                  </a:lnTo>
                  <a:lnTo>
                    <a:pt x="4239" y="13799"/>
                  </a:lnTo>
                  <a:lnTo>
                    <a:pt x="4466" y="14621"/>
                  </a:lnTo>
                  <a:lnTo>
                    <a:pt x="5228" y="14204"/>
                  </a:lnTo>
                  <a:lnTo>
                    <a:pt x="7621" y="12859"/>
                  </a:lnTo>
                  <a:lnTo>
                    <a:pt x="9930" y="14157"/>
                  </a:lnTo>
                  <a:lnTo>
                    <a:pt x="10681" y="14573"/>
                  </a:lnTo>
                  <a:lnTo>
                    <a:pt x="10907" y="13752"/>
                  </a:lnTo>
                  <a:lnTo>
                    <a:pt x="11621" y="11168"/>
                  </a:lnTo>
                  <a:lnTo>
                    <a:pt x="14193" y="10501"/>
                  </a:lnTo>
                  <a:lnTo>
                    <a:pt x="15038" y="10275"/>
                  </a:lnTo>
                  <a:lnTo>
                    <a:pt x="14610" y="9549"/>
                  </a:lnTo>
                  <a:lnTo>
                    <a:pt x="13229" y="7227"/>
                  </a:lnTo>
                  <a:lnTo>
                    <a:pt x="14562" y="4977"/>
                  </a:lnTo>
                  <a:lnTo>
                    <a:pt x="15003" y="4251"/>
                  </a:lnTo>
                  <a:lnTo>
                    <a:pt x="14145" y="4024"/>
                  </a:lnTo>
                  <a:lnTo>
                    <a:pt x="11490" y="3322"/>
                  </a:lnTo>
                  <a:lnTo>
                    <a:pt x="10800" y="822"/>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5" name="Google Shape;1015;p23"/>
            <p:cNvSpPr/>
            <p:nvPr/>
          </p:nvSpPr>
          <p:spPr>
            <a:xfrm>
              <a:off x="7027350" y="4499800"/>
              <a:ext cx="375975" cy="365250"/>
            </a:xfrm>
            <a:custGeom>
              <a:avLst/>
              <a:gdLst/>
              <a:ahLst/>
              <a:cxnLst/>
              <a:rect l="l" t="t" r="r" b="b"/>
              <a:pathLst>
                <a:path w="15039" h="14610" extrusionOk="0">
                  <a:moveTo>
                    <a:pt x="4894" y="1286"/>
                  </a:moveTo>
                  <a:lnTo>
                    <a:pt x="7109" y="2524"/>
                  </a:lnTo>
                  <a:lnTo>
                    <a:pt x="7109" y="6322"/>
                  </a:lnTo>
                  <a:lnTo>
                    <a:pt x="4275" y="3572"/>
                  </a:lnTo>
                  <a:lnTo>
                    <a:pt x="4894" y="1286"/>
                  </a:lnTo>
                  <a:close/>
                  <a:moveTo>
                    <a:pt x="10038" y="1250"/>
                  </a:moveTo>
                  <a:lnTo>
                    <a:pt x="10704" y="3643"/>
                  </a:lnTo>
                  <a:lnTo>
                    <a:pt x="7930" y="6322"/>
                  </a:lnTo>
                  <a:lnTo>
                    <a:pt x="7930" y="2417"/>
                  </a:lnTo>
                  <a:lnTo>
                    <a:pt x="7942" y="2417"/>
                  </a:lnTo>
                  <a:lnTo>
                    <a:pt x="10038" y="1250"/>
                  </a:lnTo>
                  <a:close/>
                  <a:moveTo>
                    <a:pt x="3751" y="4203"/>
                  </a:moveTo>
                  <a:lnTo>
                    <a:pt x="6513" y="6882"/>
                  </a:lnTo>
                  <a:lnTo>
                    <a:pt x="2501" y="6882"/>
                  </a:lnTo>
                  <a:lnTo>
                    <a:pt x="1275" y="4846"/>
                  </a:lnTo>
                  <a:lnTo>
                    <a:pt x="3751" y="4203"/>
                  </a:lnTo>
                  <a:close/>
                  <a:moveTo>
                    <a:pt x="11383" y="4132"/>
                  </a:moveTo>
                  <a:lnTo>
                    <a:pt x="13717" y="4739"/>
                  </a:lnTo>
                  <a:lnTo>
                    <a:pt x="12443" y="6882"/>
                  </a:lnTo>
                  <a:lnTo>
                    <a:pt x="8526" y="6882"/>
                  </a:lnTo>
                  <a:lnTo>
                    <a:pt x="11383" y="4132"/>
                  </a:lnTo>
                  <a:close/>
                  <a:moveTo>
                    <a:pt x="12562" y="7715"/>
                  </a:moveTo>
                  <a:lnTo>
                    <a:pt x="13776" y="9763"/>
                  </a:lnTo>
                  <a:lnTo>
                    <a:pt x="11312" y="10394"/>
                  </a:lnTo>
                  <a:lnTo>
                    <a:pt x="8537" y="7715"/>
                  </a:lnTo>
                  <a:close/>
                  <a:moveTo>
                    <a:pt x="6513" y="7715"/>
                  </a:moveTo>
                  <a:lnTo>
                    <a:pt x="3656" y="10478"/>
                  </a:lnTo>
                  <a:lnTo>
                    <a:pt x="1322" y="9858"/>
                  </a:lnTo>
                  <a:lnTo>
                    <a:pt x="2596" y="7715"/>
                  </a:lnTo>
                  <a:close/>
                  <a:moveTo>
                    <a:pt x="7942" y="8287"/>
                  </a:moveTo>
                  <a:lnTo>
                    <a:pt x="10788" y="11037"/>
                  </a:lnTo>
                  <a:lnTo>
                    <a:pt x="10157" y="13311"/>
                  </a:lnTo>
                  <a:lnTo>
                    <a:pt x="7942" y="12085"/>
                  </a:lnTo>
                  <a:lnTo>
                    <a:pt x="7942" y="8287"/>
                  </a:lnTo>
                  <a:close/>
                  <a:moveTo>
                    <a:pt x="7109" y="8299"/>
                  </a:moveTo>
                  <a:lnTo>
                    <a:pt x="7109" y="12204"/>
                  </a:lnTo>
                  <a:lnTo>
                    <a:pt x="7097" y="12204"/>
                  </a:lnTo>
                  <a:lnTo>
                    <a:pt x="5001" y="13371"/>
                  </a:lnTo>
                  <a:lnTo>
                    <a:pt x="4346" y="10978"/>
                  </a:lnTo>
                  <a:lnTo>
                    <a:pt x="7109" y="8299"/>
                  </a:lnTo>
                  <a:close/>
                  <a:moveTo>
                    <a:pt x="10573" y="0"/>
                  </a:moveTo>
                  <a:lnTo>
                    <a:pt x="9823" y="405"/>
                  </a:lnTo>
                  <a:lnTo>
                    <a:pt x="7430" y="1750"/>
                  </a:lnTo>
                  <a:lnTo>
                    <a:pt x="5120" y="453"/>
                  </a:lnTo>
                  <a:lnTo>
                    <a:pt x="4358" y="36"/>
                  </a:lnTo>
                  <a:lnTo>
                    <a:pt x="4132" y="857"/>
                  </a:lnTo>
                  <a:lnTo>
                    <a:pt x="3418" y="3441"/>
                  </a:lnTo>
                  <a:lnTo>
                    <a:pt x="846" y="4120"/>
                  </a:lnTo>
                  <a:lnTo>
                    <a:pt x="1" y="4334"/>
                  </a:lnTo>
                  <a:lnTo>
                    <a:pt x="429" y="5072"/>
                  </a:lnTo>
                  <a:lnTo>
                    <a:pt x="1810" y="7394"/>
                  </a:lnTo>
                  <a:lnTo>
                    <a:pt x="477" y="9632"/>
                  </a:lnTo>
                  <a:lnTo>
                    <a:pt x="48" y="10370"/>
                  </a:lnTo>
                  <a:lnTo>
                    <a:pt x="894" y="10597"/>
                  </a:lnTo>
                  <a:lnTo>
                    <a:pt x="3561" y="11287"/>
                  </a:lnTo>
                  <a:lnTo>
                    <a:pt x="4239" y="13788"/>
                  </a:lnTo>
                  <a:lnTo>
                    <a:pt x="4466" y="14609"/>
                  </a:lnTo>
                  <a:lnTo>
                    <a:pt x="5228" y="14192"/>
                  </a:lnTo>
                  <a:lnTo>
                    <a:pt x="7621" y="12859"/>
                  </a:lnTo>
                  <a:lnTo>
                    <a:pt x="9930" y="14145"/>
                  </a:lnTo>
                  <a:lnTo>
                    <a:pt x="10681" y="14561"/>
                  </a:lnTo>
                  <a:lnTo>
                    <a:pt x="10907" y="13752"/>
                  </a:lnTo>
                  <a:lnTo>
                    <a:pt x="11621" y="11156"/>
                  </a:lnTo>
                  <a:lnTo>
                    <a:pt x="14193" y="10489"/>
                  </a:lnTo>
                  <a:lnTo>
                    <a:pt x="15038" y="10263"/>
                  </a:lnTo>
                  <a:lnTo>
                    <a:pt x="14610" y="9537"/>
                  </a:lnTo>
                  <a:lnTo>
                    <a:pt x="13229" y="7215"/>
                  </a:lnTo>
                  <a:lnTo>
                    <a:pt x="14562" y="4965"/>
                  </a:lnTo>
                  <a:lnTo>
                    <a:pt x="15003" y="4239"/>
                  </a:lnTo>
                  <a:lnTo>
                    <a:pt x="14145" y="4012"/>
                  </a:lnTo>
                  <a:lnTo>
                    <a:pt x="11490" y="3310"/>
                  </a:lnTo>
                  <a:lnTo>
                    <a:pt x="10800" y="810"/>
                  </a:lnTo>
                  <a:lnTo>
                    <a:pt x="10573"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6" name="Google Shape;1016;p23"/>
            <p:cNvSpPr/>
            <p:nvPr/>
          </p:nvSpPr>
          <p:spPr>
            <a:xfrm>
              <a:off x="7027350" y="3038600"/>
              <a:ext cx="376275" cy="365250"/>
            </a:xfrm>
            <a:custGeom>
              <a:avLst/>
              <a:gdLst/>
              <a:ahLst/>
              <a:cxnLst/>
              <a:rect l="l" t="t" r="r" b="b"/>
              <a:pathLst>
                <a:path w="15051" h="14610" extrusionOk="0">
                  <a:moveTo>
                    <a:pt x="10038" y="1239"/>
                  </a:moveTo>
                  <a:lnTo>
                    <a:pt x="10704" y="3632"/>
                  </a:lnTo>
                  <a:lnTo>
                    <a:pt x="7930" y="6311"/>
                  </a:lnTo>
                  <a:lnTo>
                    <a:pt x="7930" y="2405"/>
                  </a:lnTo>
                  <a:lnTo>
                    <a:pt x="7942" y="2405"/>
                  </a:lnTo>
                  <a:lnTo>
                    <a:pt x="10038" y="1239"/>
                  </a:lnTo>
                  <a:close/>
                  <a:moveTo>
                    <a:pt x="4894" y="1298"/>
                  </a:moveTo>
                  <a:lnTo>
                    <a:pt x="7109" y="2525"/>
                  </a:lnTo>
                  <a:lnTo>
                    <a:pt x="7109" y="6323"/>
                  </a:lnTo>
                  <a:lnTo>
                    <a:pt x="4275" y="3572"/>
                  </a:lnTo>
                  <a:lnTo>
                    <a:pt x="4894" y="1298"/>
                  </a:lnTo>
                  <a:close/>
                  <a:moveTo>
                    <a:pt x="3751" y="4215"/>
                  </a:moveTo>
                  <a:lnTo>
                    <a:pt x="6513" y="6894"/>
                  </a:lnTo>
                  <a:lnTo>
                    <a:pt x="2501" y="6894"/>
                  </a:lnTo>
                  <a:lnTo>
                    <a:pt x="1275" y="4846"/>
                  </a:lnTo>
                  <a:lnTo>
                    <a:pt x="3751" y="4215"/>
                  </a:lnTo>
                  <a:close/>
                  <a:moveTo>
                    <a:pt x="11383" y="4132"/>
                  </a:moveTo>
                  <a:lnTo>
                    <a:pt x="13717" y="4751"/>
                  </a:lnTo>
                  <a:lnTo>
                    <a:pt x="12443" y="6894"/>
                  </a:lnTo>
                  <a:lnTo>
                    <a:pt x="8526" y="6894"/>
                  </a:lnTo>
                  <a:lnTo>
                    <a:pt x="11383" y="4132"/>
                  </a:lnTo>
                  <a:close/>
                  <a:moveTo>
                    <a:pt x="12562" y="7704"/>
                  </a:moveTo>
                  <a:lnTo>
                    <a:pt x="13776" y="9752"/>
                  </a:lnTo>
                  <a:lnTo>
                    <a:pt x="11312" y="10383"/>
                  </a:lnTo>
                  <a:lnTo>
                    <a:pt x="8537" y="7704"/>
                  </a:lnTo>
                  <a:close/>
                  <a:moveTo>
                    <a:pt x="6537" y="7704"/>
                  </a:moveTo>
                  <a:lnTo>
                    <a:pt x="3680" y="10478"/>
                  </a:lnTo>
                  <a:lnTo>
                    <a:pt x="1334" y="9871"/>
                  </a:lnTo>
                  <a:lnTo>
                    <a:pt x="2620" y="7704"/>
                  </a:lnTo>
                  <a:close/>
                  <a:moveTo>
                    <a:pt x="7942" y="8287"/>
                  </a:moveTo>
                  <a:lnTo>
                    <a:pt x="10788" y="11038"/>
                  </a:lnTo>
                  <a:lnTo>
                    <a:pt x="10169" y="13324"/>
                  </a:lnTo>
                  <a:lnTo>
                    <a:pt x="7942" y="12085"/>
                  </a:lnTo>
                  <a:lnTo>
                    <a:pt x="7942" y="8287"/>
                  </a:lnTo>
                  <a:close/>
                  <a:moveTo>
                    <a:pt x="7133" y="8287"/>
                  </a:moveTo>
                  <a:lnTo>
                    <a:pt x="7133" y="12192"/>
                  </a:lnTo>
                  <a:lnTo>
                    <a:pt x="7109" y="12192"/>
                  </a:lnTo>
                  <a:lnTo>
                    <a:pt x="5013" y="13359"/>
                  </a:lnTo>
                  <a:lnTo>
                    <a:pt x="4358" y="10966"/>
                  </a:lnTo>
                  <a:lnTo>
                    <a:pt x="7133" y="8287"/>
                  </a:lnTo>
                  <a:close/>
                  <a:moveTo>
                    <a:pt x="10585" y="0"/>
                  </a:moveTo>
                  <a:lnTo>
                    <a:pt x="9823" y="417"/>
                  </a:lnTo>
                  <a:lnTo>
                    <a:pt x="7430" y="1751"/>
                  </a:lnTo>
                  <a:lnTo>
                    <a:pt x="5120" y="453"/>
                  </a:lnTo>
                  <a:lnTo>
                    <a:pt x="4358" y="48"/>
                  </a:lnTo>
                  <a:lnTo>
                    <a:pt x="4132" y="858"/>
                  </a:lnTo>
                  <a:lnTo>
                    <a:pt x="3418" y="3453"/>
                  </a:lnTo>
                  <a:lnTo>
                    <a:pt x="846" y="4120"/>
                  </a:lnTo>
                  <a:lnTo>
                    <a:pt x="1" y="4346"/>
                  </a:lnTo>
                  <a:lnTo>
                    <a:pt x="429" y="5072"/>
                  </a:lnTo>
                  <a:lnTo>
                    <a:pt x="1810" y="7394"/>
                  </a:lnTo>
                  <a:lnTo>
                    <a:pt x="477" y="9644"/>
                  </a:lnTo>
                  <a:lnTo>
                    <a:pt x="48" y="10371"/>
                  </a:lnTo>
                  <a:lnTo>
                    <a:pt x="894" y="10597"/>
                  </a:lnTo>
                  <a:lnTo>
                    <a:pt x="3561" y="11299"/>
                  </a:lnTo>
                  <a:lnTo>
                    <a:pt x="4239" y="13800"/>
                  </a:lnTo>
                  <a:lnTo>
                    <a:pt x="4466" y="14609"/>
                  </a:lnTo>
                  <a:lnTo>
                    <a:pt x="5228" y="14193"/>
                  </a:lnTo>
                  <a:lnTo>
                    <a:pt x="7621" y="12859"/>
                  </a:lnTo>
                  <a:lnTo>
                    <a:pt x="9930" y="14157"/>
                  </a:lnTo>
                  <a:lnTo>
                    <a:pt x="10681" y="14574"/>
                  </a:lnTo>
                  <a:lnTo>
                    <a:pt x="10907" y="13752"/>
                  </a:lnTo>
                  <a:lnTo>
                    <a:pt x="11621" y="11157"/>
                  </a:lnTo>
                  <a:lnTo>
                    <a:pt x="14193" y="10490"/>
                  </a:lnTo>
                  <a:lnTo>
                    <a:pt x="15050" y="10264"/>
                  </a:lnTo>
                  <a:lnTo>
                    <a:pt x="14610" y="9537"/>
                  </a:lnTo>
                  <a:lnTo>
                    <a:pt x="13229" y="7216"/>
                  </a:lnTo>
                  <a:lnTo>
                    <a:pt x="14574" y="4965"/>
                  </a:lnTo>
                  <a:lnTo>
                    <a:pt x="15003" y="4239"/>
                  </a:lnTo>
                  <a:lnTo>
                    <a:pt x="14157" y="4013"/>
                  </a:lnTo>
                  <a:lnTo>
                    <a:pt x="11490" y="3322"/>
                  </a:lnTo>
                  <a:lnTo>
                    <a:pt x="10800"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7" name="Google Shape;1017;p23"/>
            <p:cNvSpPr/>
            <p:nvPr/>
          </p:nvSpPr>
          <p:spPr>
            <a:xfrm>
              <a:off x="6648150" y="3038600"/>
              <a:ext cx="376250" cy="365250"/>
            </a:xfrm>
            <a:custGeom>
              <a:avLst/>
              <a:gdLst/>
              <a:ahLst/>
              <a:cxnLst/>
              <a:rect l="l" t="t" r="r" b="b"/>
              <a:pathLst>
                <a:path w="15050" h="14610" extrusionOk="0">
                  <a:moveTo>
                    <a:pt x="10049" y="1239"/>
                  </a:moveTo>
                  <a:lnTo>
                    <a:pt x="10704" y="3632"/>
                  </a:lnTo>
                  <a:lnTo>
                    <a:pt x="7930" y="6311"/>
                  </a:lnTo>
                  <a:lnTo>
                    <a:pt x="7930" y="2405"/>
                  </a:lnTo>
                  <a:lnTo>
                    <a:pt x="7953" y="2405"/>
                  </a:lnTo>
                  <a:lnTo>
                    <a:pt x="10049" y="1239"/>
                  </a:lnTo>
                  <a:close/>
                  <a:moveTo>
                    <a:pt x="4894" y="1298"/>
                  </a:moveTo>
                  <a:lnTo>
                    <a:pt x="7120" y="2525"/>
                  </a:lnTo>
                  <a:lnTo>
                    <a:pt x="7120" y="6323"/>
                  </a:lnTo>
                  <a:lnTo>
                    <a:pt x="4274" y="3572"/>
                  </a:lnTo>
                  <a:lnTo>
                    <a:pt x="4894" y="1298"/>
                  </a:lnTo>
                  <a:close/>
                  <a:moveTo>
                    <a:pt x="3751" y="4215"/>
                  </a:moveTo>
                  <a:lnTo>
                    <a:pt x="6525" y="6894"/>
                  </a:lnTo>
                  <a:lnTo>
                    <a:pt x="2500" y="6894"/>
                  </a:lnTo>
                  <a:lnTo>
                    <a:pt x="1286" y="4846"/>
                  </a:lnTo>
                  <a:lnTo>
                    <a:pt x="3751" y="4215"/>
                  </a:lnTo>
                  <a:close/>
                  <a:moveTo>
                    <a:pt x="11382" y="4132"/>
                  </a:moveTo>
                  <a:lnTo>
                    <a:pt x="13728" y="4751"/>
                  </a:lnTo>
                  <a:lnTo>
                    <a:pt x="12442" y="6894"/>
                  </a:lnTo>
                  <a:lnTo>
                    <a:pt x="8525" y="6894"/>
                  </a:lnTo>
                  <a:lnTo>
                    <a:pt x="11382" y="4132"/>
                  </a:lnTo>
                  <a:close/>
                  <a:moveTo>
                    <a:pt x="12561" y="7704"/>
                  </a:moveTo>
                  <a:lnTo>
                    <a:pt x="13764" y="9752"/>
                  </a:lnTo>
                  <a:lnTo>
                    <a:pt x="11311" y="10383"/>
                  </a:lnTo>
                  <a:lnTo>
                    <a:pt x="8549" y="7704"/>
                  </a:lnTo>
                  <a:close/>
                  <a:moveTo>
                    <a:pt x="6537" y="7704"/>
                  </a:moveTo>
                  <a:lnTo>
                    <a:pt x="3679" y="10478"/>
                  </a:lnTo>
                  <a:lnTo>
                    <a:pt x="1346" y="9871"/>
                  </a:lnTo>
                  <a:lnTo>
                    <a:pt x="2619" y="7704"/>
                  </a:lnTo>
                  <a:close/>
                  <a:moveTo>
                    <a:pt x="7942" y="8287"/>
                  </a:moveTo>
                  <a:lnTo>
                    <a:pt x="10787" y="11038"/>
                  </a:lnTo>
                  <a:lnTo>
                    <a:pt x="10168" y="13324"/>
                  </a:lnTo>
                  <a:lnTo>
                    <a:pt x="7942" y="12085"/>
                  </a:lnTo>
                  <a:lnTo>
                    <a:pt x="7942" y="8287"/>
                  </a:lnTo>
                  <a:close/>
                  <a:moveTo>
                    <a:pt x="7132" y="8287"/>
                  </a:moveTo>
                  <a:lnTo>
                    <a:pt x="7132" y="12192"/>
                  </a:lnTo>
                  <a:lnTo>
                    <a:pt x="7120" y="12192"/>
                  </a:lnTo>
                  <a:lnTo>
                    <a:pt x="5013" y="13359"/>
                  </a:lnTo>
                  <a:lnTo>
                    <a:pt x="4358" y="10966"/>
                  </a:lnTo>
                  <a:lnTo>
                    <a:pt x="7132" y="8287"/>
                  </a:lnTo>
                  <a:close/>
                  <a:moveTo>
                    <a:pt x="10585" y="0"/>
                  </a:moveTo>
                  <a:lnTo>
                    <a:pt x="9823" y="417"/>
                  </a:lnTo>
                  <a:lnTo>
                    <a:pt x="7430" y="1751"/>
                  </a:lnTo>
                  <a:lnTo>
                    <a:pt x="5120" y="453"/>
                  </a:lnTo>
                  <a:lnTo>
                    <a:pt x="4358" y="48"/>
                  </a:lnTo>
                  <a:lnTo>
                    <a:pt x="4143" y="858"/>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3"/>
                  </a:lnTo>
                  <a:lnTo>
                    <a:pt x="7620" y="12859"/>
                  </a:lnTo>
                  <a:lnTo>
                    <a:pt x="9930" y="14157"/>
                  </a:lnTo>
                  <a:lnTo>
                    <a:pt x="10692" y="14574"/>
                  </a:lnTo>
                  <a:lnTo>
                    <a:pt x="10906" y="13752"/>
                  </a:lnTo>
                  <a:lnTo>
                    <a:pt x="11621" y="11157"/>
                  </a:lnTo>
                  <a:lnTo>
                    <a:pt x="14204" y="10490"/>
                  </a:lnTo>
                  <a:lnTo>
                    <a:pt x="15050" y="10264"/>
                  </a:lnTo>
                  <a:lnTo>
                    <a:pt x="14621" y="9537"/>
                  </a:lnTo>
                  <a:lnTo>
                    <a:pt x="13228" y="7216"/>
                  </a:lnTo>
                  <a:lnTo>
                    <a:pt x="14573" y="4965"/>
                  </a:lnTo>
                  <a:lnTo>
                    <a:pt x="15002" y="4239"/>
                  </a:lnTo>
                  <a:lnTo>
                    <a:pt x="14157" y="4013"/>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8" name="Google Shape;1018;p23"/>
            <p:cNvSpPr/>
            <p:nvPr/>
          </p:nvSpPr>
          <p:spPr>
            <a:xfrm>
              <a:off x="6268925" y="846675"/>
              <a:ext cx="376275" cy="365525"/>
            </a:xfrm>
            <a:custGeom>
              <a:avLst/>
              <a:gdLst/>
              <a:ahLst/>
              <a:cxnLst/>
              <a:rect l="l" t="t" r="r" b="b"/>
              <a:pathLst>
                <a:path w="15051" h="14621" extrusionOk="0">
                  <a:moveTo>
                    <a:pt x="10049" y="1238"/>
                  </a:moveTo>
                  <a:lnTo>
                    <a:pt x="10704" y="3631"/>
                  </a:lnTo>
                  <a:lnTo>
                    <a:pt x="7942" y="6310"/>
                  </a:lnTo>
                  <a:lnTo>
                    <a:pt x="7942" y="2417"/>
                  </a:lnTo>
                  <a:lnTo>
                    <a:pt x="7954" y="2417"/>
                  </a:lnTo>
                  <a:lnTo>
                    <a:pt x="10049" y="1238"/>
                  </a:lnTo>
                  <a:close/>
                  <a:moveTo>
                    <a:pt x="4882" y="1298"/>
                  </a:moveTo>
                  <a:lnTo>
                    <a:pt x="7109" y="2536"/>
                  </a:lnTo>
                  <a:lnTo>
                    <a:pt x="7109" y="6322"/>
                  </a:lnTo>
                  <a:lnTo>
                    <a:pt x="4263" y="3572"/>
                  </a:lnTo>
                  <a:lnTo>
                    <a:pt x="4882" y="1298"/>
                  </a:lnTo>
                  <a:close/>
                  <a:moveTo>
                    <a:pt x="3751" y="4215"/>
                  </a:moveTo>
                  <a:lnTo>
                    <a:pt x="6525" y="6894"/>
                  </a:lnTo>
                  <a:lnTo>
                    <a:pt x="2501" y="6894"/>
                  </a:lnTo>
                  <a:lnTo>
                    <a:pt x="1286" y="4858"/>
                  </a:lnTo>
                  <a:lnTo>
                    <a:pt x="3751" y="4215"/>
                  </a:lnTo>
                  <a:close/>
                  <a:moveTo>
                    <a:pt x="11371" y="4131"/>
                  </a:moveTo>
                  <a:lnTo>
                    <a:pt x="13717" y="4751"/>
                  </a:lnTo>
                  <a:lnTo>
                    <a:pt x="12443" y="6894"/>
                  </a:lnTo>
                  <a:lnTo>
                    <a:pt x="8537" y="6894"/>
                  </a:lnTo>
                  <a:lnTo>
                    <a:pt x="11371" y="4131"/>
                  </a:lnTo>
                  <a:close/>
                  <a:moveTo>
                    <a:pt x="12562" y="7715"/>
                  </a:moveTo>
                  <a:lnTo>
                    <a:pt x="13788" y="9751"/>
                  </a:lnTo>
                  <a:lnTo>
                    <a:pt x="11311" y="10394"/>
                  </a:lnTo>
                  <a:lnTo>
                    <a:pt x="8549" y="7715"/>
                  </a:lnTo>
                  <a:close/>
                  <a:moveTo>
                    <a:pt x="6513" y="7727"/>
                  </a:moveTo>
                  <a:lnTo>
                    <a:pt x="3668" y="10477"/>
                  </a:lnTo>
                  <a:lnTo>
                    <a:pt x="1310" y="9870"/>
                  </a:lnTo>
                  <a:lnTo>
                    <a:pt x="2596" y="7727"/>
                  </a:lnTo>
                  <a:close/>
                  <a:moveTo>
                    <a:pt x="7954" y="8287"/>
                  </a:moveTo>
                  <a:lnTo>
                    <a:pt x="10800" y="11049"/>
                  </a:lnTo>
                  <a:lnTo>
                    <a:pt x="10168" y="13323"/>
                  </a:lnTo>
                  <a:lnTo>
                    <a:pt x="7954" y="12085"/>
                  </a:lnTo>
                  <a:lnTo>
                    <a:pt x="7954" y="8287"/>
                  </a:lnTo>
                  <a:close/>
                  <a:moveTo>
                    <a:pt x="7120" y="8287"/>
                  </a:moveTo>
                  <a:lnTo>
                    <a:pt x="7120" y="12192"/>
                  </a:lnTo>
                  <a:lnTo>
                    <a:pt x="7109" y="12192"/>
                  </a:lnTo>
                  <a:lnTo>
                    <a:pt x="5001" y="13371"/>
                  </a:lnTo>
                  <a:lnTo>
                    <a:pt x="4346" y="10966"/>
                  </a:lnTo>
                  <a:lnTo>
                    <a:pt x="7120" y="8287"/>
                  </a:lnTo>
                  <a:close/>
                  <a:moveTo>
                    <a:pt x="10585" y="0"/>
                  </a:moveTo>
                  <a:lnTo>
                    <a:pt x="9823" y="417"/>
                  </a:lnTo>
                  <a:lnTo>
                    <a:pt x="7430" y="1762"/>
                  </a:lnTo>
                  <a:lnTo>
                    <a:pt x="5120" y="464"/>
                  </a:lnTo>
                  <a:lnTo>
                    <a:pt x="4370" y="48"/>
                  </a:lnTo>
                  <a:lnTo>
                    <a:pt x="4144" y="869"/>
                  </a:lnTo>
                  <a:lnTo>
                    <a:pt x="3430" y="3453"/>
                  </a:lnTo>
                  <a:lnTo>
                    <a:pt x="858" y="4120"/>
                  </a:lnTo>
                  <a:lnTo>
                    <a:pt x="1" y="4346"/>
                  </a:lnTo>
                  <a:lnTo>
                    <a:pt x="441" y="5072"/>
                  </a:lnTo>
                  <a:lnTo>
                    <a:pt x="1822" y="7394"/>
                  </a:lnTo>
                  <a:lnTo>
                    <a:pt x="477" y="9644"/>
                  </a:lnTo>
                  <a:lnTo>
                    <a:pt x="48" y="10370"/>
                  </a:lnTo>
                  <a:lnTo>
                    <a:pt x="894" y="10597"/>
                  </a:lnTo>
                  <a:lnTo>
                    <a:pt x="3561" y="11299"/>
                  </a:lnTo>
                  <a:lnTo>
                    <a:pt x="4251" y="13799"/>
                  </a:lnTo>
                  <a:lnTo>
                    <a:pt x="4465" y="14621"/>
                  </a:lnTo>
                  <a:lnTo>
                    <a:pt x="5227" y="14204"/>
                  </a:lnTo>
                  <a:lnTo>
                    <a:pt x="7621" y="12859"/>
                  </a:lnTo>
                  <a:lnTo>
                    <a:pt x="9930" y="14157"/>
                  </a:lnTo>
                  <a:lnTo>
                    <a:pt x="10692" y="14573"/>
                  </a:lnTo>
                  <a:lnTo>
                    <a:pt x="10919" y="13752"/>
                  </a:lnTo>
                  <a:lnTo>
                    <a:pt x="11633" y="11168"/>
                  </a:lnTo>
                  <a:lnTo>
                    <a:pt x="14205" y="10489"/>
                  </a:lnTo>
                  <a:lnTo>
                    <a:pt x="15050" y="10275"/>
                  </a:lnTo>
                  <a:lnTo>
                    <a:pt x="14621" y="9537"/>
                  </a:lnTo>
                  <a:lnTo>
                    <a:pt x="13240" y="7215"/>
                  </a:lnTo>
                  <a:lnTo>
                    <a:pt x="14574" y="4965"/>
                  </a:lnTo>
                  <a:lnTo>
                    <a:pt x="15002" y="4227"/>
                  </a:lnTo>
                  <a:lnTo>
                    <a:pt x="14157" y="4000"/>
                  </a:lnTo>
                  <a:lnTo>
                    <a:pt x="11490" y="3310"/>
                  </a:lnTo>
                  <a:lnTo>
                    <a:pt x="10811" y="798"/>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23"/>
            <p:cNvSpPr/>
            <p:nvPr/>
          </p:nvSpPr>
          <p:spPr>
            <a:xfrm>
              <a:off x="6648150" y="1211600"/>
              <a:ext cx="376250" cy="365525"/>
            </a:xfrm>
            <a:custGeom>
              <a:avLst/>
              <a:gdLst/>
              <a:ahLst/>
              <a:cxnLst/>
              <a:rect l="l" t="t" r="r" b="b"/>
              <a:pathLst>
                <a:path w="15050" h="14621" extrusionOk="0">
                  <a:moveTo>
                    <a:pt x="4882" y="1298"/>
                  </a:moveTo>
                  <a:lnTo>
                    <a:pt x="7096" y="2536"/>
                  </a:lnTo>
                  <a:lnTo>
                    <a:pt x="7096" y="6334"/>
                  </a:lnTo>
                  <a:lnTo>
                    <a:pt x="4263" y="3572"/>
                  </a:lnTo>
                  <a:lnTo>
                    <a:pt x="4882" y="1298"/>
                  </a:lnTo>
                  <a:close/>
                  <a:moveTo>
                    <a:pt x="10049" y="1250"/>
                  </a:moveTo>
                  <a:lnTo>
                    <a:pt x="10704" y="3655"/>
                  </a:lnTo>
                  <a:lnTo>
                    <a:pt x="7930" y="6334"/>
                  </a:lnTo>
                  <a:lnTo>
                    <a:pt x="7930" y="2429"/>
                  </a:lnTo>
                  <a:lnTo>
                    <a:pt x="7953" y="2429"/>
                  </a:lnTo>
                  <a:lnTo>
                    <a:pt x="10049" y="1250"/>
                  </a:lnTo>
                  <a:close/>
                  <a:moveTo>
                    <a:pt x="3751" y="4227"/>
                  </a:moveTo>
                  <a:lnTo>
                    <a:pt x="6525" y="6906"/>
                  </a:lnTo>
                  <a:lnTo>
                    <a:pt x="2500" y="6906"/>
                  </a:lnTo>
                  <a:lnTo>
                    <a:pt x="1286" y="4870"/>
                  </a:lnTo>
                  <a:lnTo>
                    <a:pt x="3751" y="4227"/>
                  </a:lnTo>
                  <a:close/>
                  <a:moveTo>
                    <a:pt x="11382" y="4155"/>
                  </a:moveTo>
                  <a:lnTo>
                    <a:pt x="13728" y="4763"/>
                  </a:lnTo>
                  <a:lnTo>
                    <a:pt x="12442" y="6906"/>
                  </a:lnTo>
                  <a:lnTo>
                    <a:pt x="8525" y="6906"/>
                  </a:lnTo>
                  <a:lnTo>
                    <a:pt x="11382" y="4155"/>
                  </a:lnTo>
                  <a:close/>
                  <a:moveTo>
                    <a:pt x="12561" y="7727"/>
                  </a:moveTo>
                  <a:lnTo>
                    <a:pt x="13788" y="9763"/>
                  </a:lnTo>
                  <a:lnTo>
                    <a:pt x="11311" y="10406"/>
                  </a:lnTo>
                  <a:lnTo>
                    <a:pt x="8549" y="7727"/>
                  </a:lnTo>
                  <a:close/>
                  <a:moveTo>
                    <a:pt x="6525" y="7739"/>
                  </a:moveTo>
                  <a:lnTo>
                    <a:pt x="3667" y="10501"/>
                  </a:lnTo>
                  <a:lnTo>
                    <a:pt x="1322" y="9882"/>
                  </a:lnTo>
                  <a:lnTo>
                    <a:pt x="2608" y="7739"/>
                  </a:lnTo>
                  <a:close/>
                  <a:moveTo>
                    <a:pt x="7942" y="8311"/>
                  </a:moveTo>
                  <a:lnTo>
                    <a:pt x="10787" y="11061"/>
                  </a:lnTo>
                  <a:lnTo>
                    <a:pt x="10168" y="13335"/>
                  </a:lnTo>
                  <a:lnTo>
                    <a:pt x="7942" y="12097"/>
                  </a:lnTo>
                  <a:lnTo>
                    <a:pt x="7942" y="8311"/>
                  </a:lnTo>
                  <a:close/>
                  <a:moveTo>
                    <a:pt x="7120" y="8311"/>
                  </a:moveTo>
                  <a:lnTo>
                    <a:pt x="7120" y="12204"/>
                  </a:lnTo>
                  <a:lnTo>
                    <a:pt x="7096" y="12204"/>
                  </a:lnTo>
                  <a:lnTo>
                    <a:pt x="5001" y="13383"/>
                  </a:lnTo>
                  <a:lnTo>
                    <a:pt x="4346" y="10989"/>
                  </a:lnTo>
                  <a:lnTo>
                    <a:pt x="7120" y="8311"/>
                  </a:lnTo>
                  <a:close/>
                  <a:moveTo>
                    <a:pt x="10585" y="0"/>
                  </a:moveTo>
                  <a:lnTo>
                    <a:pt x="9823" y="417"/>
                  </a:lnTo>
                  <a:lnTo>
                    <a:pt x="7430" y="1762"/>
                  </a:lnTo>
                  <a:lnTo>
                    <a:pt x="5120" y="464"/>
                  </a:lnTo>
                  <a:lnTo>
                    <a:pt x="4358" y="48"/>
                  </a:lnTo>
                  <a:lnTo>
                    <a:pt x="4143" y="869"/>
                  </a:lnTo>
                  <a:lnTo>
                    <a:pt x="3429" y="3453"/>
                  </a:lnTo>
                  <a:lnTo>
                    <a:pt x="845" y="4120"/>
                  </a:lnTo>
                  <a:lnTo>
                    <a:pt x="0" y="4346"/>
                  </a:lnTo>
                  <a:lnTo>
                    <a:pt x="429" y="5072"/>
                  </a:lnTo>
                  <a:lnTo>
                    <a:pt x="1822" y="7394"/>
                  </a:lnTo>
                  <a:lnTo>
                    <a:pt x="476" y="9644"/>
                  </a:lnTo>
                  <a:lnTo>
                    <a:pt x="48" y="10382"/>
                  </a:lnTo>
                  <a:lnTo>
                    <a:pt x="893" y="10597"/>
                  </a:lnTo>
                  <a:lnTo>
                    <a:pt x="3560" y="11299"/>
                  </a:lnTo>
                  <a:lnTo>
                    <a:pt x="4239" y="13799"/>
                  </a:lnTo>
                  <a:lnTo>
                    <a:pt x="4465" y="14621"/>
                  </a:lnTo>
                  <a:lnTo>
                    <a:pt x="5227" y="14204"/>
                  </a:lnTo>
                  <a:lnTo>
                    <a:pt x="7620" y="12859"/>
                  </a:lnTo>
                  <a:lnTo>
                    <a:pt x="9930" y="14157"/>
                  </a:lnTo>
                  <a:lnTo>
                    <a:pt x="10692" y="14573"/>
                  </a:lnTo>
                  <a:lnTo>
                    <a:pt x="10906" y="13752"/>
                  </a:lnTo>
                  <a:lnTo>
                    <a:pt x="11621" y="11168"/>
                  </a:lnTo>
                  <a:lnTo>
                    <a:pt x="14204" y="10489"/>
                  </a:lnTo>
                  <a:lnTo>
                    <a:pt x="15050" y="10275"/>
                  </a:lnTo>
                  <a:lnTo>
                    <a:pt x="14621" y="9537"/>
                  </a:lnTo>
                  <a:lnTo>
                    <a:pt x="13228" y="7227"/>
                  </a:lnTo>
                  <a:lnTo>
                    <a:pt x="14573" y="4977"/>
                  </a:lnTo>
                  <a:lnTo>
                    <a:pt x="15002" y="4251"/>
                  </a:lnTo>
                  <a:lnTo>
                    <a:pt x="14157" y="4024"/>
                  </a:lnTo>
                  <a:lnTo>
                    <a:pt x="11490" y="3322"/>
                  </a:lnTo>
                  <a:lnTo>
                    <a:pt x="10811"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0" name="Google Shape;1020;p23"/>
            <p:cNvSpPr/>
            <p:nvPr/>
          </p:nvSpPr>
          <p:spPr>
            <a:xfrm>
              <a:off x="6268925" y="1942325"/>
              <a:ext cx="376275" cy="365550"/>
            </a:xfrm>
            <a:custGeom>
              <a:avLst/>
              <a:gdLst/>
              <a:ahLst/>
              <a:cxnLst/>
              <a:rect l="l" t="t" r="r" b="b"/>
              <a:pathLst>
                <a:path w="15051" h="14622" extrusionOk="0">
                  <a:moveTo>
                    <a:pt x="4906" y="1299"/>
                  </a:moveTo>
                  <a:lnTo>
                    <a:pt x="7120" y="2537"/>
                  </a:lnTo>
                  <a:lnTo>
                    <a:pt x="7120" y="6335"/>
                  </a:lnTo>
                  <a:lnTo>
                    <a:pt x="4275" y="3573"/>
                  </a:lnTo>
                  <a:lnTo>
                    <a:pt x="4906" y="1299"/>
                  </a:lnTo>
                  <a:close/>
                  <a:moveTo>
                    <a:pt x="10049" y="1251"/>
                  </a:moveTo>
                  <a:lnTo>
                    <a:pt x="10704" y="3656"/>
                  </a:lnTo>
                  <a:lnTo>
                    <a:pt x="7942" y="6335"/>
                  </a:lnTo>
                  <a:lnTo>
                    <a:pt x="7942" y="2430"/>
                  </a:lnTo>
                  <a:lnTo>
                    <a:pt x="7954" y="2430"/>
                  </a:lnTo>
                  <a:lnTo>
                    <a:pt x="10049" y="1251"/>
                  </a:lnTo>
                  <a:close/>
                  <a:moveTo>
                    <a:pt x="11395" y="4144"/>
                  </a:moveTo>
                  <a:lnTo>
                    <a:pt x="13728" y="4751"/>
                  </a:lnTo>
                  <a:lnTo>
                    <a:pt x="12443" y="6895"/>
                  </a:lnTo>
                  <a:lnTo>
                    <a:pt x="8537" y="6895"/>
                  </a:lnTo>
                  <a:lnTo>
                    <a:pt x="11395" y="4144"/>
                  </a:lnTo>
                  <a:close/>
                  <a:moveTo>
                    <a:pt x="3751" y="4228"/>
                  </a:moveTo>
                  <a:lnTo>
                    <a:pt x="6525" y="6906"/>
                  </a:lnTo>
                  <a:lnTo>
                    <a:pt x="2501" y="6906"/>
                  </a:lnTo>
                  <a:lnTo>
                    <a:pt x="1286" y="4870"/>
                  </a:lnTo>
                  <a:lnTo>
                    <a:pt x="3751" y="4228"/>
                  </a:lnTo>
                  <a:close/>
                  <a:moveTo>
                    <a:pt x="12562" y="7728"/>
                  </a:moveTo>
                  <a:lnTo>
                    <a:pt x="13788" y="9764"/>
                  </a:lnTo>
                  <a:lnTo>
                    <a:pt x="11311" y="10407"/>
                  </a:lnTo>
                  <a:lnTo>
                    <a:pt x="8549" y="7728"/>
                  </a:lnTo>
                  <a:close/>
                  <a:moveTo>
                    <a:pt x="6525" y="7728"/>
                  </a:moveTo>
                  <a:lnTo>
                    <a:pt x="3668" y="10478"/>
                  </a:lnTo>
                  <a:lnTo>
                    <a:pt x="1334" y="9871"/>
                  </a:lnTo>
                  <a:lnTo>
                    <a:pt x="2608" y="7728"/>
                  </a:lnTo>
                  <a:close/>
                  <a:moveTo>
                    <a:pt x="7954" y="8311"/>
                  </a:moveTo>
                  <a:lnTo>
                    <a:pt x="10800" y="11062"/>
                  </a:lnTo>
                  <a:lnTo>
                    <a:pt x="10168" y="13336"/>
                  </a:lnTo>
                  <a:lnTo>
                    <a:pt x="7954" y="12109"/>
                  </a:lnTo>
                  <a:lnTo>
                    <a:pt x="7954" y="8311"/>
                  </a:lnTo>
                  <a:close/>
                  <a:moveTo>
                    <a:pt x="7132" y="8311"/>
                  </a:moveTo>
                  <a:lnTo>
                    <a:pt x="7132" y="12205"/>
                  </a:lnTo>
                  <a:lnTo>
                    <a:pt x="7120" y="12205"/>
                  </a:lnTo>
                  <a:lnTo>
                    <a:pt x="5025" y="13383"/>
                  </a:lnTo>
                  <a:lnTo>
                    <a:pt x="4370" y="10990"/>
                  </a:lnTo>
                  <a:lnTo>
                    <a:pt x="7132" y="8311"/>
                  </a:lnTo>
                  <a:close/>
                  <a:moveTo>
                    <a:pt x="10585" y="1"/>
                  </a:moveTo>
                  <a:lnTo>
                    <a:pt x="9823" y="418"/>
                  </a:lnTo>
                  <a:lnTo>
                    <a:pt x="7430" y="1763"/>
                  </a:lnTo>
                  <a:lnTo>
                    <a:pt x="5120" y="465"/>
                  </a:lnTo>
                  <a:lnTo>
                    <a:pt x="4370" y="48"/>
                  </a:lnTo>
                  <a:lnTo>
                    <a:pt x="4144" y="870"/>
                  </a:lnTo>
                  <a:lnTo>
                    <a:pt x="3430" y="3454"/>
                  </a:lnTo>
                  <a:lnTo>
                    <a:pt x="858" y="4132"/>
                  </a:lnTo>
                  <a:lnTo>
                    <a:pt x="1" y="4347"/>
                  </a:lnTo>
                  <a:lnTo>
                    <a:pt x="441" y="5085"/>
                  </a:lnTo>
                  <a:lnTo>
                    <a:pt x="1822" y="7406"/>
                  </a:lnTo>
                  <a:lnTo>
                    <a:pt x="477" y="9645"/>
                  </a:lnTo>
                  <a:lnTo>
                    <a:pt x="48" y="10383"/>
                  </a:lnTo>
                  <a:lnTo>
                    <a:pt x="894" y="10597"/>
                  </a:lnTo>
                  <a:lnTo>
                    <a:pt x="3561" y="11300"/>
                  </a:lnTo>
                  <a:lnTo>
                    <a:pt x="4251" y="13800"/>
                  </a:lnTo>
                  <a:lnTo>
                    <a:pt x="4465" y="14622"/>
                  </a:lnTo>
                  <a:lnTo>
                    <a:pt x="5227" y="14205"/>
                  </a:lnTo>
                  <a:lnTo>
                    <a:pt x="7621" y="12860"/>
                  </a:lnTo>
                  <a:lnTo>
                    <a:pt x="9930" y="14157"/>
                  </a:lnTo>
                  <a:lnTo>
                    <a:pt x="10692" y="14574"/>
                  </a:lnTo>
                  <a:lnTo>
                    <a:pt x="10919" y="13753"/>
                  </a:lnTo>
                  <a:lnTo>
                    <a:pt x="11633" y="11169"/>
                  </a:lnTo>
                  <a:lnTo>
                    <a:pt x="14205" y="10502"/>
                  </a:lnTo>
                  <a:lnTo>
                    <a:pt x="15050" y="10276"/>
                  </a:lnTo>
                  <a:lnTo>
                    <a:pt x="14621" y="9550"/>
                  </a:lnTo>
                  <a:lnTo>
                    <a:pt x="13240" y="7228"/>
                  </a:lnTo>
                  <a:lnTo>
                    <a:pt x="14574" y="4978"/>
                  </a:lnTo>
                  <a:lnTo>
                    <a:pt x="15002" y="4251"/>
                  </a:lnTo>
                  <a:lnTo>
                    <a:pt x="14157" y="4025"/>
                  </a:lnTo>
                  <a:lnTo>
                    <a:pt x="11490" y="3323"/>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1" name="Google Shape;1021;p23"/>
            <p:cNvSpPr/>
            <p:nvPr/>
          </p:nvSpPr>
          <p:spPr>
            <a:xfrm>
              <a:off x="6268925" y="2307850"/>
              <a:ext cx="376275" cy="365250"/>
            </a:xfrm>
            <a:custGeom>
              <a:avLst/>
              <a:gdLst/>
              <a:ahLst/>
              <a:cxnLst/>
              <a:rect l="l" t="t" r="r" b="b"/>
              <a:pathLst>
                <a:path w="15051" h="14610" extrusionOk="0">
                  <a:moveTo>
                    <a:pt x="4906" y="1298"/>
                  </a:moveTo>
                  <a:lnTo>
                    <a:pt x="7120" y="2525"/>
                  </a:lnTo>
                  <a:lnTo>
                    <a:pt x="7120" y="6323"/>
                  </a:lnTo>
                  <a:lnTo>
                    <a:pt x="4275" y="3573"/>
                  </a:lnTo>
                  <a:lnTo>
                    <a:pt x="4906" y="1298"/>
                  </a:lnTo>
                  <a:close/>
                  <a:moveTo>
                    <a:pt x="10049" y="1251"/>
                  </a:moveTo>
                  <a:lnTo>
                    <a:pt x="10704" y="3644"/>
                  </a:lnTo>
                  <a:lnTo>
                    <a:pt x="7942" y="6323"/>
                  </a:lnTo>
                  <a:lnTo>
                    <a:pt x="7942" y="2430"/>
                  </a:lnTo>
                  <a:lnTo>
                    <a:pt x="7954" y="2430"/>
                  </a:lnTo>
                  <a:lnTo>
                    <a:pt x="10049" y="1251"/>
                  </a:lnTo>
                  <a:close/>
                  <a:moveTo>
                    <a:pt x="11395" y="4132"/>
                  </a:moveTo>
                  <a:lnTo>
                    <a:pt x="13728" y="4751"/>
                  </a:lnTo>
                  <a:lnTo>
                    <a:pt x="12443" y="6894"/>
                  </a:lnTo>
                  <a:lnTo>
                    <a:pt x="8537" y="6894"/>
                  </a:lnTo>
                  <a:lnTo>
                    <a:pt x="11395" y="4132"/>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37" y="7728"/>
                  </a:moveTo>
                  <a:lnTo>
                    <a:pt x="3680" y="10478"/>
                  </a:lnTo>
                  <a:lnTo>
                    <a:pt x="1346" y="9871"/>
                  </a:lnTo>
                  <a:lnTo>
                    <a:pt x="2620" y="7728"/>
                  </a:lnTo>
                  <a:close/>
                  <a:moveTo>
                    <a:pt x="7954" y="8299"/>
                  </a:moveTo>
                  <a:lnTo>
                    <a:pt x="10800" y="11062"/>
                  </a:lnTo>
                  <a:lnTo>
                    <a:pt x="10168" y="13336"/>
                  </a:lnTo>
                  <a:lnTo>
                    <a:pt x="7954" y="12097"/>
                  </a:lnTo>
                  <a:lnTo>
                    <a:pt x="7954" y="8299"/>
                  </a:lnTo>
                  <a:close/>
                  <a:moveTo>
                    <a:pt x="7132" y="8299"/>
                  </a:moveTo>
                  <a:lnTo>
                    <a:pt x="7132" y="12205"/>
                  </a:lnTo>
                  <a:lnTo>
                    <a:pt x="7120" y="12205"/>
                  </a:lnTo>
                  <a:lnTo>
                    <a:pt x="5025" y="13383"/>
                  </a:lnTo>
                  <a:lnTo>
                    <a:pt x="4370" y="10978"/>
                  </a:lnTo>
                  <a:lnTo>
                    <a:pt x="7132" y="8299"/>
                  </a:lnTo>
                  <a:close/>
                  <a:moveTo>
                    <a:pt x="10585" y="1"/>
                  </a:moveTo>
                  <a:lnTo>
                    <a:pt x="9823" y="417"/>
                  </a:lnTo>
                  <a:lnTo>
                    <a:pt x="7430" y="1751"/>
                  </a:lnTo>
                  <a:lnTo>
                    <a:pt x="5120" y="465"/>
                  </a:lnTo>
                  <a:lnTo>
                    <a:pt x="4370" y="48"/>
                  </a:lnTo>
                  <a:lnTo>
                    <a:pt x="4144" y="858"/>
                  </a:lnTo>
                  <a:lnTo>
                    <a:pt x="3430" y="3453"/>
                  </a:lnTo>
                  <a:lnTo>
                    <a:pt x="858" y="4120"/>
                  </a:lnTo>
                  <a:lnTo>
                    <a:pt x="1" y="4346"/>
                  </a:lnTo>
                  <a:lnTo>
                    <a:pt x="441" y="5073"/>
                  </a:lnTo>
                  <a:lnTo>
                    <a:pt x="1822" y="7394"/>
                  </a:lnTo>
                  <a:lnTo>
                    <a:pt x="477" y="9645"/>
                  </a:lnTo>
                  <a:lnTo>
                    <a:pt x="48" y="10371"/>
                  </a:lnTo>
                  <a:lnTo>
                    <a:pt x="894" y="10597"/>
                  </a:lnTo>
                  <a:lnTo>
                    <a:pt x="3561" y="11300"/>
                  </a:lnTo>
                  <a:lnTo>
                    <a:pt x="4251" y="13800"/>
                  </a:lnTo>
                  <a:lnTo>
                    <a:pt x="4465" y="14610"/>
                  </a:lnTo>
                  <a:lnTo>
                    <a:pt x="5227" y="14193"/>
                  </a:lnTo>
                  <a:lnTo>
                    <a:pt x="7621" y="12859"/>
                  </a:lnTo>
                  <a:lnTo>
                    <a:pt x="9930" y="14145"/>
                  </a:lnTo>
                  <a:lnTo>
                    <a:pt x="10692" y="14574"/>
                  </a:lnTo>
                  <a:lnTo>
                    <a:pt x="10919" y="13752"/>
                  </a:lnTo>
                  <a:lnTo>
                    <a:pt x="11633" y="11157"/>
                  </a:lnTo>
                  <a:lnTo>
                    <a:pt x="14205" y="10490"/>
                  </a:lnTo>
                  <a:lnTo>
                    <a:pt x="15050" y="10264"/>
                  </a:lnTo>
                  <a:lnTo>
                    <a:pt x="14621" y="9538"/>
                  </a:lnTo>
                  <a:lnTo>
                    <a:pt x="13240" y="7216"/>
                  </a:lnTo>
                  <a:lnTo>
                    <a:pt x="14574" y="4966"/>
                  </a:lnTo>
                  <a:lnTo>
                    <a:pt x="15002" y="4239"/>
                  </a:lnTo>
                  <a:lnTo>
                    <a:pt x="14157" y="4013"/>
                  </a:lnTo>
                  <a:lnTo>
                    <a:pt x="11490" y="3322"/>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2" name="Google Shape;1022;p23"/>
            <p:cNvSpPr/>
            <p:nvPr/>
          </p:nvSpPr>
          <p:spPr>
            <a:xfrm>
              <a:off x="6268925" y="2673075"/>
              <a:ext cx="376275" cy="365550"/>
            </a:xfrm>
            <a:custGeom>
              <a:avLst/>
              <a:gdLst/>
              <a:ahLst/>
              <a:cxnLst/>
              <a:rect l="l" t="t" r="r" b="b"/>
              <a:pathLst>
                <a:path w="15051" h="14622" extrusionOk="0">
                  <a:moveTo>
                    <a:pt x="4906" y="1286"/>
                  </a:moveTo>
                  <a:lnTo>
                    <a:pt x="7120" y="2525"/>
                  </a:lnTo>
                  <a:lnTo>
                    <a:pt x="7120" y="6311"/>
                  </a:lnTo>
                  <a:lnTo>
                    <a:pt x="4275" y="3561"/>
                  </a:lnTo>
                  <a:lnTo>
                    <a:pt x="4906" y="1286"/>
                  </a:lnTo>
                  <a:close/>
                  <a:moveTo>
                    <a:pt x="10049" y="1251"/>
                  </a:moveTo>
                  <a:lnTo>
                    <a:pt x="10704" y="3656"/>
                  </a:lnTo>
                  <a:lnTo>
                    <a:pt x="7942" y="6335"/>
                  </a:lnTo>
                  <a:lnTo>
                    <a:pt x="7942" y="2429"/>
                  </a:lnTo>
                  <a:lnTo>
                    <a:pt x="7954" y="2429"/>
                  </a:lnTo>
                  <a:lnTo>
                    <a:pt x="10049" y="1251"/>
                  </a:lnTo>
                  <a:close/>
                  <a:moveTo>
                    <a:pt x="11395" y="4144"/>
                  </a:moveTo>
                  <a:lnTo>
                    <a:pt x="13728" y="4751"/>
                  </a:lnTo>
                  <a:lnTo>
                    <a:pt x="12443" y="6894"/>
                  </a:lnTo>
                  <a:lnTo>
                    <a:pt x="8537" y="6894"/>
                  </a:lnTo>
                  <a:lnTo>
                    <a:pt x="11395" y="4144"/>
                  </a:lnTo>
                  <a:close/>
                  <a:moveTo>
                    <a:pt x="3751" y="4227"/>
                  </a:moveTo>
                  <a:lnTo>
                    <a:pt x="6525" y="6906"/>
                  </a:lnTo>
                  <a:lnTo>
                    <a:pt x="2501" y="6906"/>
                  </a:lnTo>
                  <a:lnTo>
                    <a:pt x="1286" y="4870"/>
                  </a:lnTo>
                  <a:lnTo>
                    <a:pt x="3751" y="4227"/>
                  </a:lnTo>
                  <a:close/>
                  <a:moveTo>
                    <a:pt x="12562" y="7728"/>
                  </a:moveTo>
                  <a:lnTo>
                    <a:pt x="13788" y="9764"/>
                  </a:lnTo>
                  <a:lnTo>
                    <a:pt x="11311" y="10407"/>
                  </a:lnTo>
                  <a:lnTo>
                    <a:pt x="8549" y="7728"/>
                  </a:lnTo>
                  <a:close/>
                  <a:moveTo>
                    <a:pt x="6525" y="7716"/>
                  </a:moveTo>
                  <a:lnTo>
                    <a:pt x="3680" y="10466"/>
                  </a:lnTo>
                  <a:lnTo>
                    <a:pt x="1346" y="9859"/>
                  </a:lnTo>
                  <a:lnTo>
                    <a:pt x="2608" y="7716"/>
                  </a:lnTo>
                  <a:close/>
                  <a:moveTo>
                    <a:pt x="7954" y="8299"/>
                  </a:moveTo>
                  <a:lnTo>
                    <a:pt x="10800" y="11050"/>
                  </a:lnTo>
                  <a:lnTo>
                    <a:pt x="10168" y="13324"/>
                  </a:lnTo>
                  <a:lnTo>
                    <a:pt x="7954" y="12085"/>
                  </a:lnTo>
                  <a:lnTo>
                    <a:pt x="7954" y="8299"/>
                  </a:lnTo>
                  <a:close/>
                  <a:moveTo>
                    <a:pt x="7132" y="8287"/>
                  </a:moveTo>
                  <a:lnTo>
                    <a:pt x="7132" y="12193"/>
                  </a:lnTo>
                  <a:lnTo>
                    <a:pt x="7120" y="12193"/>
                  </a:lnTo>
                  <a:lnTo>
                    <a:pt x="5025" y="13371"/>
                  </a:lnTo>
                  <a:lnTo>
                    <a:pt x="4370" y="10966"/>
                  </a:lnTo>
                  <a:lnTo>
                    <a:pt x="7132" y="8287"/>
                  </a:lnTo>
                  <a:close/>
                  <a:moveTo>
                    <a:pt x="10585" y="1"/>
                  </a:moveTo>
                  <a:lnTo>
                    <a:pt x="9823" y="417"/>
                  </a:lnTo>
                  <a:lnTo>
                    <a:pt x="7430" y="1763"/>
                  </a:lnTo>
                  <a:lnTo>
                    <a:pt x="5120" y="465"/>
                  </a:lnTo>
                  <a:lnTo>
                    <a:pt x="4370" y="48"/>
                  </a:lnTo>
                  <a:lnTo>
                    <a:pt x="4144" y="870"/>
                  </a:lnTo>
                  <a:lnTo>
                    <a:pt x="3430" y="3453"/>
                  </a:lnTo>
                  <a:lnTo>
                    <a:pt x="858" y="4132"/>
                  </a:lnTo>
                  <a:lnTo>
                    <a:pt x="1" y="4346"/>
                  </a:lnTo>
                  <a:lnTo>
                    <a:pt x="441" y="5085"/>
                  </a:lnTo>
                  <a:lnTo>
                    <a:pt x="1822" y="7406"/>
                  </a:lnTo>
                  <a:lnTo>
                    <a:pt x="477" y="9645"/>
                  </a:lnTo>
                  <a:lnTo>
                    <a:pt x="48" y="10383"/>
                  </a:lnTo>
                  <a:lnTo>
                    <a:pt x="894" y="10597"/>
                  </a:lnTo>
                  <a:lnTo>
                    <a:pt x="3561" y="11300"/>
                  </a:lnTo>
                  <a:lnTo>
                    <a:pt x="4251" y="13800"/>
                  </a:lnTo>
                  <a:lnTo>
                    <a:pt x="4465" y="14621"/>
                  </a:lnTo>
                  <a:lnTo>
                    <a:pt x="5227" y="14205"/>
                  </a:lnTo>
                  <a:lnTo>
                    <a:pt x="7621" y="12859"/>
                  </a:lnTo>
                  <a:lnTo>
                    <a:pt x="9930" y="14157"/>
                  </a:lnTo>
                  <a:lnTo>
                    <a:pt x="10692" y="14574"/>
                  </a:lnTo>
                  <a:lnTo>
                    <a:pt x="10907" y="13752"/>
                  </a:lnTo>
                  <a:lnTo>
                    <a:pt x="11621" y="11169"/>
                  </a:lnTo>
                  <a:lnTo>
                    <a:pt x="14205" y="10502"/>
                  </a:lnTo>
                  <a:lnTo>
                    <a:pt x="15050" y="10276"/>
                  </a:lnTo>
                  <a:lnTo>
                    <a:pt x="14621" y="9549"/>
                  </a:lnTo>
                  <a:lnTo>
                    <a:pt x="13228" y="7228"/>
                  </a:lnTo>
                  <a:lnTo>
                    <a:pt x="14574" y="4977"/>
                  </a:lnTo>
                  <a:lnTo>
                    <a:pt x="15002" y="4251"/>
                  </a:lnTo>
                  <a:lnTo>
                    <a:pt x="14157" y="4025"/>
                  </a:lnTo>
                  <a:lnTo>
                    <a:pt x="11490" y="3322"/>
                  </a:lnTo>
                  <a:lnTo>
                    <a:pt x="10811" y="822"/>
                  </a:lnTo>
                  <a:lnTo>
                    <a:pt x="10585" y="1"/>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23"/>
            <p:cNvSpPr/>
            <p:nvPr/>
          </p:nvSpPr>
          <p:spPr>
            <a:xfrm>
              <a:off x="6648150" y="3769350"/>
              <a:ext cx="376250" cy="365250"/>
            </a:xfrm>
            <a:custGeom>
              <a:avLst/>
              <a:gdLst/>
              <a:ahLst/>
              <a:cxnLst/>
              <a:rect l="l" t="t" r="r" b="b"/>
              <a:pathLst>
                <a:path w="15050" h="14610" extrusionOk="0">
                  <a:moveTo>
                    <a:pt x="4882" y="1274"/>
                  </a:moveTo>
                  <a:lnTo>
                    <a:pt x="7096" y="2512"/>
                  </a:lnTo>
                  <a:lnTo>
                    <a:pt x="7096" y="6311"/>
                  </a:lnTo>
                  <a:lnTo>
                    <a:pt x="4263" y="3560"/>
                  </a:lnTo>
                  <a:lnTo>
                    <a:pt x="4882" y="1274"/>
                  </a:lnTo>
                  <a:close/>
                  <a:moveTo>
                    <a:pt x="10049" y="1238"/>
                  </a:moveTo>
                  <a:lnTo>
                    <a:pt x="10704" y="3632"/>
                  </a:lnTo>
                  <a:lnTo>
                    <a:pt x="7930" y="6311"/>
                  </a:lnTo>
                  <a:lnTo>
                    <a:pt x="7930" y="2405"/>
                  </a:lnTo>
                  <a:lnTo>
                    <a:pt x="7953" y="2405"/>
                  </a:lnTo>
                  <a:lnTo>
                    <a:pt x="10049" y="1238"/>
                  </a:lnTo>
                  <a:close/>
                  <a:moveTo>
                    <a:pt x="3751" y="4215"/>
                  </a:moveTo>
                  <a:lnTo>
                    <a:pt x="6525" y="6894"/>
                  </a:lnTo>
                  <a:lnTo>
                    <a:pt x="2500" y="6894"/>
                  </a:lnTo>
                  <a:lnTo>
                    <a:pt x="1298" y="4846"/>
                  </a:lnTo>
                  <a:lnTo>
                    <a:pt x="3751" y="4215"/>
                  </a:lnTo>
                  <a:close/>
                  <a:moveTo>
                    <a:pt x="11382" y="4132"/>
                  </a:moveTo>
                  <a:lnTo>
                    <a:pt x="13728" y="4751"/>
                  </a:lnTo>
                  <a:lnTo>
                    <a:pt x="12442" y="6894"/>
                  </a:lnTo>
                  <a:lnTo>
                    <a:pt x="8525" y="6894"/>
                  </a:lnTo>
                  <a:lnTo>
                    <a:pt x="11382" y="4132"/>
                  </a:lnTo>
                  <a:close/>
                  <a:moveTo>
                    <a:pt x="12549" y="7704"/>
                  </a:moveTo>
                  <a:lnTo>
                    <a:pt x="13764" y="9751"/>
                  </a:lnTo>
                  <a:lnTo>
                    <a:pt x="11299" y="10382"/>
                  </a:lnTo>
                  <a:lnTo>
                    <a:pt x="8525" y="7704"/>
                  </a:lnTo>
                  <a:close/>
                  <a:moveTo>
                    <a:pt x="6525" y="7704"/>
                  </a:moveTo>
                  <a:lnTo>
                    <a:pt x="3667" y="10466"/>
                  </a:lnTo>
                  <a:lnTo>
                    <a:pt x="1322" y="9847"/>
                  </a:lnTo>
                  <a:lnTo>
                    <a:pt x="2608" y="7704"/>
                  </a:lnTo>
                  <a:close/>
                  <a:moveTo>
                    <a:pt x="7953" y="8287"/>
                  </a:moveTo>
                  <a:lnTo>
                    <a:pt x="10787" y="11037"/>
                  </a:lnTo>
                  <a:lnTo>
                    <a:pt x="10168" y="13323"/>
                  </a:lnTo>
                  <a:lnTo>
                    <a:pt x="7942" y="12085"/>
                  </a:lnTo>
                  <a:lnTo>
                    <a:pt x="7942" y="8287"/>
                  </a:lnTo>
                  <a:close/>
                  <a:moveTo>
                    <a:pt x="7120" y="8287"/>
                  </a:moveTo>
                  <a:lnTo>
                    <a:pt x="7120" y="12192"/>
                  </a:lnTo>
                  <a:lnTo>
                    <a:pt x="7096" y="12192"/>
                  </a:lnTo>
                  <a:lnTo>
                    <a:pt x="5001" y="13359"/>
                  </a:lnTo>
                  <a:lnTo>
                    <a:pt x="4346" y="10966"/>
                  </a:lnTo>
                  <a:lnTo>
                    <a:pt x="7120" y="8287"/>
                  </a:lnTo>
                  <a:close/>
                  <a:moveTo>
                    <a:pt x="10585" y="0"/>
                  </a:moveTo>
                  <a:lnTo>
                    <a:pt x="9823" y="417"/>
                  </a:lnTo>
                  <a:lnTo>
                    <a:pt x="7430" y="1750"/>
                  </a:lnTo>
                  <a:lnTo>
                    <a:pt x="5120" y="465"/>
                  </a:lnTo>
                  <a:lnTo>
                    <a:pt x="4358" y="48"/>
                  </a:lnTo>
                  <a:lnTo>
                    <a:pt x="4143" y="857"/>
                  </a:lnTo>
                  <a:lnTo>
                    <a:pt x="3429" y="3453"/>
                  </a:lnTo>
                  <a:lnTo>
                    <a:pt x="845" y="4120"/>
                  </a:lnTo>
                  <a:lnTo>
                    <a:pt x="0" y="4346"/>
                  </a:lnTo>
                  <a:lnTo>
                    <a:pt x="429" y="5072"/>
                  </a:lnTo>
                  <a:lnTo>
                    <a:pt x="1822" y="7394"/>
                  </a:lnTo>
                  <a:lnTo>
                    <a:pt x="476" y="9644"/>
                  </a:lnTo>
                  <a:lnTo>
                    <a:pt x="48" y="10371"/>
                  </a:lnTo>
                  <a:lnTo>
                    <a:pt x="893" y="10597"/>
                  </a:lnTo>
                  <a:lnTo>
                    <a:pt x="3560" y="11299"/>
                  </a:lnTo>
                  <a:lnTo>
                    <a:pt x="4239" y="13800"/>
                  </a:lnTo>
                  <a:lnTo>
                    <a:pt x="4465" y="14609"/>
                  </a:lnTo>
                  <a:lnTo>
                    <a:pt x="5227" y="14192"/>
                  </a:lnTo>
                  <a:lnTo>
                    <a:pt x="7620" y="12859"/>
                  </a:lnTo>
                  <a:lnTo>
                    <a:pt x="9930" y="14157"/>
                  </a:lnTo>
                  <a:lnTo>
                    <a:pt x="10680" y="14573"/>
                  </a:lnTo>
                  <a:lnTo>
                    <a:pt x="10906" y="13752"/>
                  </a:lnTo>
                  <a:lnTo>
                    <a:pt x="11621" y="11156"/>
                  </a:lnTo>
                  <a:lnTo>
                    <a:pt x="14192" y="10490"/>
                  </a:lnTo>
                  <a:lnTo>
                    <a:pt x="15050" y="10263"/>
                  </a:lnTo>
                  <a:lnTo>
                    <a:pt x="14609" y="9537"/>
                  </a:lnTo>
                  <a:lnTo>
                    <a:pt x="13228" y="7215"/>
                  </a:lnTo>
                  <a:lnTo>
                    <a:pt x="14573" y="4965"/>
                  </a:lnTo>
                  <a:lnTo>
                    <a:pt x="15002" y="4239"/>
                  </a:lnTo>
                  <a:lnTo>
                    <a:pt x="14157" y="4013"/>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4" name="Google Shape;1024;p23"/>
            <p:cNvSpPr/>
            <p:nvPr/>
          </p:nvSpPr>
          <p:spPr>
            <a:xfrm>
              <a:off x="6648150" y="4134575"/>
              <a:ext cx="376250" cy="365525"/>
            </a:xfrm>
            <a:custGeom>
              <a:avLst/>
              <a:gdLst/>
              <a:ahLst/>
              <a:cxnLst/>
              <a:rect l="l" t="t" r="r" b="b"/>
              <a:pathLst>
                <a:path w="15050" h="14621" extrusionOk="0">
                  <a:moveTo>
                    <a:pt x="4894" y="1286"/>
                  </a:moveTo>
                  <a:lnTo>
                    <a:pt x="7120" y="2512"/>
                  </a:lnTo>
                  <a:lnTo>
                    <a:pt x="7120" y="6310"/>
                  </a:lnTo>
                  <a:lnTo>
                    <a:pt x="4274" y="3560"/>
                  </a:lnTo>
                  <a:lnTo>
                    <a:pt x="4894" y="1286"/>
                  </a:lnTo>
                  <a:close/>
                  <a:moveTo>
                    <a:pt x="10049" y="1238"/>
                  </a:moveTo>
                  <a:lnTo>
                    <a:pt x="10704" y="3632"/>
                  </a:lnTo>
                  <a:lnTo>
                    <a:pt x="7930" y="6310"/>
                  </a:lnTo>
                  <a:lnTo>
                    <a:pt x="7930" y="2417"/>
                  </a:lnTo>
                  <a:lnTo>
                    <a:pt x="7953" y="2417"/>
                  </a:lnTo>
                  <a:lnTo>
                    <a:pt x="10049" y="1238"/>
                  </a:lnTo>
                  <a:close/>
                  <a:moveTo>
                    <a:pt x="11382" y="4132"/>
                  </a:moveTo>
                  <a:lnTo>
                    <a:pt x="13728" y="4739"/>
                  </a:lnTo>
                  <a:lnTo>
                    <a:pt x="12442" y="6882"/>
                  </a:lnTo>
                  <a:lnTo>
                    <a:pt x="8525" y="6882"/>
                  </a:lnTo>
                  <a:lnTo>
                    <a:pt x="11382" y="4132"/>
                  </a:lnTo>
                  <a:close/>
                  <a:moveTo>
                    <a:pt x="3751" y="4215"/>
                  </a:moveTo>
                  <a:lnTo>
                    <a:pt x="6525" y="6894"/>
                  </a:lnTo>
                  <a:lnTo>
                    <a:pt x="2500" y="6894"/>
                  </a:lnTo>
                  <a:lnTo>
                    <a:pt x="1286" y="4858"/>
                  </a:lnTo>
                  <a:lnTo>
                    <a:pt x="3751" y="4215"/>
                  </a:lnTo>
                  <a:close/>
                  <a:moveTo>
                    <a:pt x="12561" y="7715"/>
                  </a:moveTo>
                  <a:lnTo>
                    <a:pt x="13788" y="9751"/>
                  </a:lnTo>
                  <a:lnTo>
                    <a:pt x="11311" y="10394"/>
                  </a:lnTo>
                  <a:lnTo>
                    <a:pt x="8549" y="7715"/>
                  </a:lnTo>
                  <a:close/>
                  <a:moveTo>
                    <a:pt x="6525" y="7715"/>
                  </a:moveTo>
                  <a:lnTo>
                    <a:pt x="3667" y="10466"/>
                  </a:lnTo>
                  <a:lnTo>
                    <a:pt x="1322" y="9859"/>
                  </a:lnTo>
                  <a:lnTo>
                    <a:pt x="2608" y="7715"/>
                  </a:lnTo>
                  <a:close/>
                  <a:moveTo>
                    <a:pt x="7953" y="8299"/>
                  </a:moveTo>
                  <a:lnTo>
                    <a:pt x="10787" y="11049"/>
                  </a:lnTo>
                  <a:lnTo>
                    <a:pt x="10168" y="13323"/>
                  </a:lnTo>
                  <a:lnTo>
                    <a:pt x="7942" y="12085"/>
                  </a:lnTo>
                  <a:lnTo>
                    <a:pt x="7942" y="8299"/>
                  </a:lnTo>
                  <a:close/>
                  <a:moveTo>
                    <a:pt x="7120" y="8299"/>
                  </a:moveTo>
                  <a:lnTo>
                    <a:pt x="7120" y="12192"/>
                  </a:lnTo>
                  <a:lnTo>
                    <a:pt x="7096" y="12192"/>
                  </a:lnTo>
                  <a:lnTo>
                    <a:pt x="5001" y="13371"/>
                  </a:lnTo>
                  <a:lnTo>
                    <a:pt x="4346" y="10978"/>
                  </a:lnTo>
                  <a:lnTo>
                    <a:pt x="7120" y="8299"/>
                  </a:lnTo>
                  <a:close/>
                  <a:moveTo>
                    <a:pt x="10585" y="0"/>
                  </a:moveTo>
                  <a:lnTo>
                    <a:pt x="9823" y="417"/>
                  </a:lnTo>
                  <a:lnTo>
                    <a:pt x="7430" y="1762"/>
                  </a:lnTo>
                  <a:lnTo>
                    <a:pt x="5120" y="465"/>
                  </a:lnTo>
                  <a:lnTo>
                    <a:pt x="4358" y="48"/>
                  </a:lnTo>
                  <a:lnTo>
                    <a:pt x="4143" y="869"/>
                  </a:lnTo>
                  <a:lnTo>
                    <a:pt x="3429" y="3453"/>
                  </a:lnTo>
                  <a:lnTo>
                    <a:pt x="845" y="4132"/>
                  </a:lnTo>
                  <a:lnTo>
                    <a:pt x="0" y="4346"/>
                  </a:lnTo>
                  <a:lnTo>
                    <a:pt x="429" y="5084"/>
                  </a:lnTo>
                  <a:lnTo>
                    <a:pt x="1822" y="7406"/>
                  </a:lnTo>
                  <a:lnTo>
                    <a:pt x="476" y="9644"/>
                  </a:lnTo>
                  <a:lnTo>
                    <a:pt x="48" y="10382"/>
                  </a:lnTo>
                  <a:lnTo>
                    <a:pt x="893" y="10597"/>
                  </a:lnTo>
                  <a:lnTo>
                    <a:pt x="3560" y="11299"/>
                  </a:lnTo>
                  <a:lnTo>
                    <a:pt x="4239" y="13799"/>
                  </a:lnTo>
                  <a:lnTo>
                    <a:pt x="4465" y="14621"/>
                  </a:lnTo>
                  <a:lnTo>
                    <a:pt x="5227" y="14204"/>
                  </a:lnTo>
                  <a:lnTo>
                    <a:pt x="7620" y="12859"/>
                  </a:lnTo>
                  <a:lnTo>
                    <a:pt x="9930" y="14157"/>
                  </a:lnTo>
                  <a:lnTo>
                    <a:pt x="10680" y="14573"/>
                  </a:lnTo>
                  <a:lnTo>
                    <a:pt x="10906" y="13752"/>
                  </a:lnTo>
                  <a:lnTo>
                    <a:pt x="11621" y="11168"/>
                  </a:lnTo>
                  <a:lnTo>
                    <a:pt x="14192" y="10501"/>
                  </a:lnTo>
                  <a:lnTo>
                    <a:pt x="15050" y="10275"/>
                  </a:lnTo>
                  <a:lnTo>
                    <a:pt x="14609" y="9549"/>
                  </a:lnTo>
                  <a:lnTo>
                    <a:pt x="13228" y="7227"/>
                  </a:lnTo>
                  <a:lnTo>
                    <a:pt x="14573" y="4977"/>
                  </a:lnTo>
                  <a:lnTo>
                    <a:pt x="15002" y="4251"/>
                  </a:lnTo>
                  <a:lnTo>
                    <a:pt x="14157" y="4024"/>
                  </a:lnTo>
                  <a:lnTo>
                    <a:pt x="11490" y="3322"/>
                  </a:lnTo>
                  <a:lnTo>
                    <a:pt x="10799" y="822"/>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5" name="Google Shape;1025;p23"/>
            <p:cNvSpPr/>
            <p:nvPr/>
          </p:nvSpPr>
          <p:spPr>
            <a:xfrm>
              <a:off x="6648150" y="4499800"/>
              <a:ext cx="376250" cy="365250"/>
            </a:xfrm>
            <a:custGeom>
              <a:avLst/>
              <a:gdLst/>
              <a:ahLst/>
              <a:cxnLst/>
              <a:rect l="l" t="t" r="r" b="b"/>
              <a:pathLst>
                <a:path w="15050" h="14610" extrusionOk="0">
                  <a:moveTo>
                    <a:pt x="4894" y="1286"/>
                  </a:moveTo>
                  <a:lnTo>
                    <a:pt x="7120" y="2524"/>
                  </a:lnTo>
                  <a:lnTo>
                    <a:pt x="7120" y="6322"/>
                  </a:lnTo>
                  <a:lnTo>
                    <a:pt x="4274" y="3572"/>
                  </a:lnTo>
                  <a:lnTo>
                    <a:pt x="4894" y="1286"/>
                  </a:lnTo>
                  <a:close/>
                  <a:moveTo>
                    <a:pt x="10049" y="1250"/>
                  </a:moveTo>
                  <a:lnTo>
                    <a:pt x="10704" y="3643"/>
                  </a:lnTo>
                  <a:lnTo>
                    <a:pt x="7930" y="6322"/>
                  </a:lnTo>
                  <a:lnTo>
                    <a:pt x="7930" y="2417"/>
                  </a:lnTo>
                  <a:lnTo>
                    <a:pt x="7953" y="2417"/>
                  </a:lnTo>
                  <a:lnTo>
                    <a:pt x="10049" y="1250"/>
                  </a:lnTo>
                  <a:close/>
                  <a:moveTo>
                    <a:pt x="3751" y="4203"/>
                  </a:moveTo>
                  <a:lnTo>
                    <a:pt x="6525" y="6882"/>
                  </a:lnTo>
                  <a:lnTo>
                    <a:pt x="2500" y="6882"/>
                  </a:lnTo>
                  <a:lnTo>
                    <a:pt x="1286" y="4846"/>
                  </a:lnTo>
                  <a:lnTo>
                    <a:pt x="3751" y="4203"/>
                  </a:lnTo>
                  <a:close/>
                  <a:moveTo>
                    <a:pt x="11382" y="4132"/>
                  </a:moveTo>
                  <a:lnTo>
                    <a:pt x="13728" y="4739"/>
                  </a:lnTo>
                  <a:lnTo>
                    <a:pt x="12442" y="6882"/>
                  </a:lnTo>
                  <a:lnTo>
                    <a:pt x="8525" y="6882"/>
                  </a:lnTo>
                  <a:lnTo>
                    <a:pt x="11382" y="4132"/>
                  </a:lnTo>
                  <a:close/>
                  <a:moveTo>
                    <a:pt x="12561" y="7715"/>
                  </a:moveTo>
                  <a:lnTo>
                    <a:pt x="13788" y="9763"/>
                  </a:lnTo>
                  <a:lnTo>
                    <a:pt x="11311" y="10394"/>
                  </a:lnTo>
                  <a:lnTo>
                    <a:pt x="8549" y="7715"/>
                  </a:lnTo>
                  <a:close/>
                  <a:moveTo>
                    <a:pt x="6525" y="7715"/>
                  </a:moveTo>
                  <a:lnTo>
                    <a:pt x="3667" y="10478"/>
                  </a:lnTo>
                  <a:lnTo>
                    <a:pt x="1322" y="9858"/>
                  </a:lnTo>
                  <a:lnTo>
                    <a:pt x="2608" y="7715"/>
                  </a:lnTo>
                  <a:close/>
                  <a:moveTo>
                    <a:pt x="7953" y="8287"/>
                  </a:moveTo>
                  <a:lnTo>
                    <a:pt x="10787" y="11037"/>
                  </a:lnTo>
                  <a:lnTo>
                    <a:pt x="10168" y="13311"/>
                  </a:lnTo>
                  <a:lnTo>
                    <a:pt x="7942" y="12085"/>
                  </a:lnTo>
                  <a:lnTo>
                    <a:pt x="7942" y="8287"/>
                  </a:lnTo>
                  <a:close/>
                  <a:moveTo>
                    <a:pt x="7120" y="8299"/>
                  </a:moveTo>
                  <a:lnTo>
                    <a:pt x="7120" y="12204"/>
                  </a:lnTo>
                  <a:lnTo>
                    <a:pt x="7096" y="12204"/>
                  </a:lnTo>
                  <a:lnTo>
                    <a:pt x="5001" y="13371"/>
                  </a:lnTo>
                  <a:lnTo>
                    <a:pt x="4346" y="10978"/>
                  </a:lnTo>
                  <a:lnTo>
                    <a:pt x="7120" y="8299"/>
                  </a:lnTo>
                  <a:close/>
                  <a:moveTo>
                    <a:pt x="10585" y="0"/>
                  </a:moveTo>
                  <a:lnTo>
                    <a:pt x="9823" y="405"/>
                  </a:lnTo>
                  <a:lnTo>
                    <a:pt x="7430" y="1750"/>
                  </a:lnTo>
                  <a:lnTo>
                    <a:pt x="5120" y="453"/>
                  </a:lnTo>
                  <a:lnTo>
                    <a:pt x="4358" y="36"/>
                  </a:lnTo>
                  <a:lnTo>
                    <a:pt x="4143" y="857"/>
                  </a:lnTo>
                  <a:lnTo>
                    <a:pt x="3429" y="3441"/>
                  </a:lnTo>
                  <a:lnTo>
                    <a:pt x="845" y="4120"/>
                  </a:lnTo>
                  <a:lnTo>
                    <a:pt x="0" y="4334"/>
                  </a:lnTo>
                  <a:lnTo>
                    <a:pt x="429" y="5072"/>
                  </a:lnTo>
                  <a:lnTo>
                    <a:pt x="1822" y="7394"/>
                  </a:lnTo>
                  <a:lnTo>
                    <a:pt x="476" y="9632"/>
                  </a:lnTo>
                  <a:lnTo>
                    <a:pt x="48" y="10370"/>
                  </a:lnTo>
                  <a:lnTo>
                    <a:pt x="893" y="10597"/>
                  </a:lnTo>
                  <a:lnTo>
                    <a:pt x="3560" y="11287"/>
                  </a:lnTo>
                  <a:lnTo>
                    <a:pt x="4239" y="13788"/>
                  </a:lnTo>
                  <a:lnTo>
                    <a:pt x="4465" y="14609"/>
                  </a:lnTo>
                  <a:lnTo>
                    <a:pt x="5227" y="14192"/>
                  </a:lnTo>
                  <a:lnTo>
                    <a:pt x="7620" y="12859"/>
                  </a:lnTo>
                  <a:lnTo>
                    <a:pt x="9930" y="14145"/>
                  </a:lnTo>
                  <a:lnTo>
                    <a:pt x="10680" y="14561"/>
                  </a:lnTo>
                  <a:lnTo>
                    <a:pt x="10906" y="13752"/>
                  </a:lnTo>
                  <a:lnTo>
                    <a:pt x="11621" y="11156"/>
                  </a:lnTo>
                  <a:lnTo>
                    <a:pt x="14192" y="10489"/>
                  </a:lnTo>
                  <a:lnTo>
                    <a:pt x="15050" y="10263"/>
                  </a:lnTo>
                  <a:lnTo>
                    <a:pt x="14609" y="9537"/>
                  </a:lnTo>
                  <a:lnTo>
                    <a:pt x="13228" y="7215"/>
                  </a:lnTo>
                  <a:lnTo>
                    <a:pt x="14573" y="4965"/>
                  </a:lnTo>
                  <a:lnTo>
                    <a:pt x="15002" y="4239"/>
                  </a:lnTo>
                  <a:lnTo>
                    <a:pt x="14157" y="4012"/>
                  </a:lnTo>
                  <a:lnTo>
                    <a:pt x="11490" y="3310"/>
                  </a:lnTo>
                  <a:lnTo>
                    <a:pt x="10799"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6" name="Google Shape;1026;p23"/>
            <p:cNvSpPr/>
            <p:nvPr/>
          </p:nvSpPr>
          <p:spPr>
            <a:xfrm>
              <a:off x="6268925" y="4499800"/>
              <a:ext cx="376275" cy="365250"/>
            </a:xfrm>
            <a:custGeom>
              <a:avLst/>
              <a:gdLst/>
              <a:ahLst/>
              <a:cxnLst/>
              <a:rect l="l" t="t" r="r" b="b"/>
              <a:pathLst>
                <a:path w="15051" h="14610" extrusionOk="0">
                  <a:moveTo>
                    <a:pt x="4906" y="1286"/>
                  </a:moveTo>
                  <a:lnTo>
                    <a:pt x="7120" y="2524"/>
                  </a:lnTo>
                  <a:lnTo>
                    <a:pt x="7120" y="6322"/>
                  </a:lnTo>
                  <a:lnTo>
                    <a:pt x="4275" y="3572"/>
                  </a:lnTo>
                  <a:lnTo>
                    <a:pt x="4906" y="1286"/>
                  </a:lnTo>
                  <a:close/>
                  <a:moveTo>
                    <a:pt x="10049" y="1250"/>
                  </a:moveTo>
                  <a:lnTo>
                    <a:pt x="10704" y="3643"/>
                  </a:lnTo>
                  <a:lnTo>
                    <a:pt x="7942" y="6322"/>
                  </a:lnTo>
                  <a:lnTo>
                    <a:pt x="7942" y="2417"/>
                  </a:lnTo>
                  <a:lnTo>
                    <a:pt x="7954" y="2417"/>
                  </a:lnTo>
                  <a:lnTo>
                    <a:pt x="10049" y="1250"/>
                  </a:lnTo>
                  <a:close/>
                  <a:moveTo>
                    <a:pt x="3751" y="4203"/>
                  </a:moveTo>
                  <a:lnTo>
                    <a:pt x="6525" y="6882"/>
                  </a:lnTo>
                  <a:lnTo>
                    <a:pt x="2501" y="6882"/>
                  </a:lnTo>
                  <a:lnTo>
                    <a:pt x="1286" y="4846"/>
                  </a:lnTo>
                  <a:lnTo>
                    <a:pt x="3751" y="4203"/>
                  </a:lnTo>
                  <a:close/>
                  <a:moveTo>
                    <a:pt x="11395" y="4132"/>
                  </a:moveTo>
                  <a:lnTo>
                    <a:pt x="13728" y="4739"/>
                  </a:lnTo>
                  <a:lnTo>
                    <a:pt x="12443" y="6882"/>
                  </a:lnTo>
                  <a:lnTo>
                    <a:pt x="8537" y="6882"/>
                  </a:lnTo>
                  <a:lnTo>
                    <a:pt x="11395" y="4132"/>
                  </a:lnTo>
                  <a:close/>
                  <a:moveTo>
                    <a:pt x="12562" y="7715"/>
                  </a:moveTo>
                  <a:lnTo>
                    <a:pt x="13788" y="9763"/>
                  </a:lnTo>
                  <a:lnTo>
                    <a:pt x="11311" y="10394"/>
                  </a:lnTo>
                  <a:lnTo>
                    <a:pt x="8549" y="7715"/>
                  </a:lnTo>
                  <a:close/>
                  <a:moveTo>
                    <a:pt x="6513" y="7715"/>
                  </a:moveTo>
                  <a:lnTo>
                    <a:pt x="3668" y="10478"/>
                  </a:lnTo>
                  <a:lnTo>
                    <a:pt x="1310" y="9858"/>
                  </a:lnTo>
                  <a:lnTo>
                    <a:pt x="2596" y="7715"/>
                  </a:lnTo>
                  <a:close/>
                  <a:moveTo>
                    <a:pt x="7954" y="8287"/>
                  </a:moveTo>
                  <a:lnTo>
                    <a:pt x="10800" y="11037"/>
                  </a:lnTo>
                  <a:lnTo>
                    <a:pt x="10168" y="13311"/>
                  </a:lnTo>
                  <a:lnTo>
                    <a:pt x="7954" y="12085"/>
                  </a:lnTo>
                  <a:lnTo>
                    <a:pt x="7954" y="8287"/>
                  </a:lnTo>
                  <a:close/>
                  <a:moveTo>
                    <a:pt x="7120" y="8299"/>
                  </a:moveTo>
                  <a:lnTo>
                    <a:pt x="7120" y="12204"/>
                  </a:lnTo>
                  <a:lnTo>
                    <a:pt x="7109" y="12204"/>
                  </a:lnTo>
                  <a:lnTo>
                    <a:pt x="5001" y="13371"/>
                  </a:lnTo>
                  <a:lnTo>
                    <a:pt x="4346" y="10978"/>
                  </a:lnTo>
                  <a:lnTo>
                    <a:pt x="7120" y="8299"/>
                  </a:lnTo>
                  <a:close/>
                  <a:moveTo>
                    <a:pt x="10585" y="0"/>
                  </a:moveTo>
                  <a:lnTo>
                    <a:pt x="9823" y="405"/>
                  </a:lnTo>
                  <a:lnTo>
                    <a:pt x="7430" y="1750"/>
                  </a:lnTo>
                  <a:lnTo>
                    <a:pt x="5120" y="453"/>
                  </a:lnTo>
                  <a:lnTo>
                    <a:pt x="4358" y="36"/>
                  </a:lnTo>
                  <a:lnTo>
                    <a:pt x="4144" y="857"/>
                  </a:lnTo>
                  <a:lnTo>
                    <a:pt x="3430" y="3441"/>
                  </a:lnTo>
                  <a:lnTo>
                    <a:pt x="858" y="4120"/>
                  </a:lnTo>
                  <a:lnTo>
                    <a:pt x="1" y="4334"/>
                  </a:lnTo>
                  <a:lnTo>
                    <a:pt x="441" y="5072"/>
                  </a:lnTo>
                  <a:lnTo>
                    <a:pt x="1822" y="7394"/>
                  </a:lnTo>
                  <a:lnTo>
                    <a:pt x="477" y="9632"/>
                  </a:lnTo>
                  <a:lnTo>
                    <a:pt x="48" y="10370"/>
                  </a:lnTo>
                  <a:lnTo>
                    <a:pt x="894" y="10597"/>
                  </a:lnTo>
                  <a:lnTo>
                    <a:pt x="3561" y="11287"/>
                  </a:lnTo>
                  <a:lnTo>
                    <a:pt x="4251" y="13788"/>
                  </a:lnTo>
                  <a:lnTo>
                    <a:pt x="4465" y="14609"/>
                  </a:lnTo>
                  <a:lnTo>
                    <a:pt x="5227" y="14192"/>
                  </a:lnTo>
                  <a:lnTo>
                    <a:pt x="7621" y="12859"/>
                  </a:lnTo>
                  <a:lnTo>
                    <a:pt x="9930" y="14145"/>
                  </a:lnTo>
                  <a:lnTo>
                    <a:pt x="10692" y="14561"/>
                  </a:lnTo>
                  <a:lnTo>
                    <a:pt x="10907" y="13752"/>
                  </a:lnTo>
                  <a:lnTo>
                    <a:pt x="11621" y="11156"/>
                  </a:lnTo>
                  <a:lnTo>
                    <a:pt x="14205" y="10489"/>
                  </a:lnTo>
                  <a:lnTo>
                    <a:pt x="15050" y="10263"/>
                  </a:lnTo>
                  <a:lnTo>
                    <a:pt x="14621" y="9537"/>
                  </a:lnTo>
                  <a:lnTo>
                    <a:pt x="13228" y="7215"/>
                  </a:lnTo>
                  <a:lnTo>
                    <a:pt x="14574" y="4965"/>
                  </a:lnTo>
                  <a:lnTo>
                    <a:pt x="15002" y="4239"/>
                  </a:lnTo>
                  <a:lnTo>
                    <a:pt x="14157" y="4012"/>
                  </a:lnTo>
                  <a:lnTo>
                    <a:pt x="11490" y="3310"/>
                  </a:lnTo>
                  <a:lnTo>
                    <a:pt x="10811" y="810"/>
                  </a:lnTo>
                  <a:lnTo>
                    <a:pt x="10585" y="0"/>
                  </a:lnTo>
                  <a:close/>
                </a:path>
              </a:pathLst>
            </a:custGeom>
            <a:solidFill>
              <a:srgbClr val="F8D1AE">
                <a:alpha val="27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4230415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6001913" y="1417533"/>
            <a:ext cx="4921200" cy="3290800"/>
          </a:xfrm>
          <a:prstGeom prst="rect">
            <a:avLst/>
          </a:prstGeom>
        </p:spPr>
        <p:txBody>
          <a:bodyPr spcFirstLastPara="1" wrap="square" lIns="91425" tIns="91425" rIns="91425" bIns="91425" anchor="ctr" anchorCtr="0">
            <a:noAutofit/>
          </a:bodyPr>
          <a:lstStyle>
            <a:lvl1pPr lvl="0" algn="r" rtl="0">
              <a:lnSpc>
                <a:spcPct val="80000"/>
              </a:lnSpc>
              <a:spcBef>
                <a:spcPts val="0"/>
              </a:spcBef>
              <a:spcAft>
                <a:spcPts val="0"/>
              </a:spcAft>
              <a:buClr>
                <a:srgbClr val="191919"/>
              </a:buClr>
              <a:buSzPts val="5200"/>
              <a:buNone/>
              <a:defRPr sz="7733"/>
            </a:lvl1pPr>
            <a:lvl2pPr lvl="1" algn="ctr" rtl="0">
              <a:spcBef>
                <a:spcPts val="0"/>
              </a:spcBef>
              <a:spcAft>
                <a:spcPts val="0"/>
              </a:spcAft>
              <a:buClr>
                <a:srgbClr val="191919"/>
              </a:buClr>
              <a:buSzPts val="5200"/>
              <a:buNone/>
              <a:defRPr sz="6933">
                <a:solidFill>
                  <a:srgbClr val="191919"/>
                </a:solidFill>
              </a:defRPr>
            </a:lvl2pPr>
            <a:lvl3pPr lvl="2" algn="ctr" rtl="0">
              <a:spcBef>
                <a:spcPts val="0"/>
              </a:spcBef>
              <a:spcAft>
                <a:spcPts val="0"/>
              </a:spcAft>
              <a:buClr>
                <a:srgbClr val="191919"/>
              </a:buClr>
              <a:buSzPts val="5200"/>
              <a:buNone/>
              <a:defRPr sz="6933">
                <a:solidFill>
                  <a:srgbClr val="191919"/>
                </a:solidFill>
              </a:defRPr>
            </a:lvl3pPr>
            <a:lvl4pPr lvl="3" algn="ctr" rtl="0">
              <a:spcBef>
                <a:spcPts val="0"/>
              </a:spcBef>
              <a:spcAft>
                <a:spcPts val="0"/>
              </a:spcAft>
              <a:buClr>
                <a:srgbClr val="191919"/>
              </a:buClr>
              <a:buSzPts val="5200"/>
              <a:buNone/>
              <a:defRPr sz="6933">
                <a:solidFill>
                  <a:srgbClr val="191919"/>
                </a:solidFill>
              </a:defRPr>
            </a:lvl4pPr>
            <a:lvl5pPr lvl="4" algn="ctr" rtl="0">
              <a:spcBef>
                <a:spcPts val="0"/>
              </a:spcBef>
              <a:spcAft>
                <a:spcPts val="0"/>
              </a:spcAft>
              <a:buClr>
                <a:srgbClr val="191919"/>
              </a:buClr>
              <a:buSzPts val="5200"/>
              <a:buNone/>
              <a:defRPr sz="6933">
                <a:solidFill>
                  <a:srgbClr val="191919"/>
                </a:solidFill>
              </a:defRPr>
            </a:lvl5pPr>
            <a:lvl6pPr lvl="5" algn="ctr" rtl="0">
              <a:spcBef>
                <a:spcPts val="0"/>
              </a:spcBef>
              <a:spcAft>
                <a:spcPts val="0"/>
              </a:spcAft>
              <a:buClr>
                <a:srgbClr val="191919"/>
              </a:buClr>
              <a:buSzPts val="5200"/>
              <a:buNone/>
              <a:defRPr sz="6933">
                <a:solidFill>
                  <a:srgbClr val="191919"/>
                </a:solidFill>
              </a:defRPr>
            </a:lvl6pPr>
            <a:lvl7pPr lvl="6" algn="ctr" rtl="0">
              <a:spcBef>
                <a:spcPts val="0"/>
              </a:spcBef>
              <a:spcAft>
                <a:spcPts val="0"/>
              </a:spcAft>
              <a:buClr>
                <a:srgbClr val="191919"/>
              </a:buClr>
              <a:buSzPts val="5200"/>
              <a:buNone/>
              <a:defRPr sz="6933">
                <a:solidFill>
                  <a:srgbClr val="191919"/>
                </a:solidFill>
              </a:defRPr>
            </a:lvl7pPr>
            <a:lvl8pPr lvl="7" algn="ctr" rtl="0">
              <a:spcBef>
                <a:spcPts val="0"/>
              </a:spcBef>
              <a:spcAft>
                <a:spcPts val="0"/>
              </a:spcAft>
              <a:buClr>
                <a:srgbClr val="191919"/>
              </a:buClr>
              <a:buSzPts val="5200"/>
              <a:buNone/>
              <a:defRPr sz="6933">
                <a:solidFill>
                  <a:srgbClr val="191919"/>
                </a:solidFill>
              </a:defRPr>
            </a:lvl8pPr>
            <a:lvl9pPr lvl="8" algn="ctr" rtl="0">
              <a:spcBef>
                <a:spcPts val="0"/>
              </a:spcBef>
              <a:spcAft>
                <a:spcPts val="0"/>
              </a:spcAft>
              <a:buClr>
                <a:srgbClr val="191919"/>
              </a:buClr>
              <a:buSzPts val="5200"/>
              <a:buNone/>
              <a:defRPr sz="6933">
                <a:solidFill>
                  <a:srgbClr val="191919"/>
                </a:solidFill>
              </a:defRPr>
            </a:lvl9pPr>
          </a:lstStyle>
          <a:p>
            <a:endParaRPr/>
          </a:p>
        </p:txBody>
      </p:sp>
      <p:sp>
        <p:nvSpPr>
          <p:cNvPr id="11" name="Google Shape;11;p2"/>
          <p:cNvSpPr txBox="1">
            <a:spLocks noGrp="1"/>
          </p:cNvSpPr>
          <p:nvPr>
            <p:ph type="subTitle" idx="1"/>
          </p:nvPr>
        </p:nvSpPr>
        <p:spPr>
          <a:xfrm>
            <a:off x="6002080" y="4786199"/>
            <a:ext cx="4921200" cy="5460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b="1">
                <a:solidFill>
                  <a:schemeClr val="accent1"/>
                </a:solidFill>
                <a:latin typeface="Roboto Slab"/>
                <a:ea typeface="Roboto Slab"/>
                <a:cs typeface="Roboto Slab"/>
                <a:sym typeface="Roboto Slab"/>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2" name="Google Shape;12;p2"/>
          <p:cNvSpPr/>
          <p:nvPr/>
        </p:nvSpPr>
        <p:spPr>
          <a:xfrm rot="590594">
            <a:off x="9742283" y="4355912"/>
            <a:ext cx="4215359" cy="4492645"/>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442837" y="-1739551"/>
            <a:ext cx="3349377" cy="2740260"/>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063367" y="2688934"/>
            <a:ext cx="2344416" cy="2071597"/>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rot="5400000">
            <a:off x="7243209" y="-1733443"/>
            <a:ext cx="1942176" cy="2301204"/>
          </a:xfrm>
          <a:custGeom>
            <a:avLst/>
            <a:gdLst/>
            <a:ahLst/>
            <a:cxnLst/>
            <a:rect l="l" t="t" r="r" b="b"/>
            <a:pathLst>
              <a:path w="52624" h="62352" extrusionOk="0">
                <a:moveTo>
                  <a:pt x="7937" y="0"/>
                </a:moveTo>
                <a:cubicBezTo>
                  <a:pt x="7417" y="0"/>
                  <a:pt x="6871" y="336"/>
                  <a:pt x="6822" y="1001"/>
                </a:cubicBezTo>
                <a:cubicBezTo>
                  <a:pt x="6722" y="2426"/>
                  <a:pt x="6623" y="3867"/>
                  <a:pt x="6523" y="5309"/>
                </a:cubicBezTo>
                <a:cubicBezTo>
                  <a:pt x="4916" y="5127"/>
                  <a:pt x="3308" y="4928"/>
                  <a:pt x="1701" y="4712"/>
                </a:cubicBezTo>
                <a:cubicBezTo>
                  <a:pt x="1634" y="4703"/>
                  <a:pt x="1569" y="4698"/>
                  <a:pt x="1505" y="4698"/>
                </a:cubicBezTo>
                <a:cubicBezTo>
                  <a:pt x="477" y="4698"/>
                  <a:pt x="0" y="5915"/>
                  <a:pt x="906" y="6602"/>
                </a:cubicBezTo>
                <a:cubicBezTo>
                  <a:pt x="1154" y="6784"/>
                  <a:pt x="1386" y="6950"/>
                  <a:pt x="1618" y="7132"/>
                </a:cubicBezTo>
                <a:cubicBezTo>
                  <a:pt x="1779" y="7266"/>
                  <a:pt x="1969" y="7329"/>
                  <a:pt x="2156" y="7329"/>
                </a:cubicBezTo>
                <a:cubicBezTo>
                  <a:pt x="2433" y="7329"/>
                  <a:pt x="2703" y="7190"/>
                  <a:pt x="2861" y="6933"/>
                </a:cubicBezTo>
                <a:cubicBezTo>
                  <a:pt x="4038" y="7082"/>
                  <a:pt x="5214" y="7231"/>
                  <a:pt x="6391" y="7347"/>
                </a:cubicBezTo>
                <a:cubicBezTo>
                  <a:pt x="5512" y="20670"/>
                  <a:pt x="4916" y="33993"/>
                  <a:pt x="4584" y="47349"/>
                </a:cubicBezTo>
                <a:cubicBezTo>
                  <a:pt x="4485" y="51608"/>
                  <a:pt x="4071" y="56066"/>
                  <a:pt x="4634" y="60308"/>
                </a:cubicBezTo>
                <a:cubicBezTo>
                  <a:pt x="4699" y="60823"/>
                  <a:pt x="5028" y="61353"/>
                  <a:pt x="5624" y="61353"/>
                </a:cubicBezTo>
                <a:cubicBezTo>
                  <a:pt x="5642" y="61353"/>
                  <a:pt x="5660" y="61353"/>
                  <a:pt x="5678" y="61352"/>
                </a:cubicBezTo>
                <a:cubicBezTo>
                  <a:pt x="11138" y="61025"/>
                  <a:pt x="16606" y="60862"/>
                  <a:pt x="22076" y="60862"/>
                </a:cubicBezTo>
                <a:cubicBezTo>
                  <a:pt x="31596" y="60862"/>
                  <a:pt x="41119" y="61357"/>
                  <a:pt x="50602" y="62346"/>
                </a:cubicBezTo>
                <a:cubicBezTo>
                  <a:pt x="50633" y="62350"/>
                  <a:pt x="50663" y="62351"/>
                  <a:pt x="50693" y="62351"/>
                </a:cubicBezTo>
                <a:cubicBezTo>
                  <a:pt x="51225" y="62351"/>
                  <a:pt x="51598" y="61805"/>
                  <a:pt x="51629" y="61319"/>
                </a:cubicBezTo>
                <a:cubicBezTo>
                  <a:pt x="52508" y="46803"/>
                  <a:pt x="52624" y="32237"/>
                  <a:pt x="51961" y="17704"/>
                </a:cubicBezTo>
                <a:cubicBezTo>
                  <a:pt x="51779" y="13594"/>
                  <a:pt x="51530" y="9485"/>
                  <a:pt x="51215" y="5392"/>
                </a:cubicBezTo>
                <a:cubicBezTo>
                  <a:pt x="51184" y="4905"/>
                  <a:pt x="50809" y="4343"/>
                  <a:pt x="50262" y="4343"/>
                </a:cubicBezTo>
                <a:cubicBezTo>
                  <a:pt x="50232" y="4343"/>
                  <a:pt x="50202" y="4345"/>
                  <a:pt x="50171" y="4348"/>
                </a:cubicBezTo>
                <a:cubicBezTo>
                  <a:pt x="41030" y="5393"/>
                  <a:pt x="31794" y="6109"/>
                  <a:pt x="22574" y="6109"/>
                </a:cubicBezTo>
                <a:cubicBezTo>
                  <a:pt x="17905" y="6109"/>
                  <a:pt x="13240" y="5926"/>
                  <a:pt x="8595" y="5508"/>
                </a:cubicBezTo>
                <a:cubicBezTo>
                  <a:pt x="8694" y="4000"/>
                  <a:pt x="8793" y="2492"/>
                  <a:pt x="8893" y="1001"/>
                </a:cubicBezTo>
                <a:cubicBezTo>
                  <a:pt x="8942" y="332"/>
                  <a:pt x="8453" y="0"/>
                  <a:pt x="7937"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852177" y="1707496"/>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3929255" y="6115207"/>
            <a:ext cx="3399773" cy="2592083"/>
          </a:xfrm>
          <a:custGeom>
            <a:avLst/>
            <a:gdLst/>
            <a:ahLst/>
            <a:cxnLst/>
            <a:rect l="l" t="t" r="r" b="b"/>
            <a:pathLst>
              <a:path w="56707" h="43235" extrusionOk="0">
                <a:moveTo>
                  <a:pt x="14061" y="1"/>
                </a:moveTo>
                <a:cubicBezTo>
                  <a:pt x="12530" y="1"/>
                  <a:pt x="10976" y="454"/>
                  <a:pt x="9513" y="1384"/>
                </a:cubicBezTo>
                <a:cubicBezTo>
                  <a:pt x="3182" y="5443"/>
                  <a:pt x="995" y="14524"/>
                  <a:pt x="465" y="21501"/>
                </a:cubicBezTo>
                <a:cubicBezTo>
                  <a:pt x="1" y="27582"/>
                  <a:pt x="200" y="33730"/>
                  <a:pt x="150" y="39811"/>
                </a:cubicBezTo>
                <a:cubicBezTo>
                  <a:pt x="167" y="40441"/>
                  <a:pt x="680" y="40955"/>
                  <a:pt x="1327" y="40971"/>
                </a:cubicBezTo>
                <a:cubicBezTo>
                  <a:pt x="7957" y="40686"/>
                  <a:pt x="14592" y="40543"/>
                  <a:pt x="21228" y="40543"/>
                </a:cubicBezTo>
                <a:cubicBezTo>
                  <a:pt x="31543" y="40543"/>
                  <a:pt x="41861" y="40889"/>
                  <a:pt x="52166" y="41585"/>
                </a:cubicBezTo>
                <a:cubicBezTo>
                  <a:pt x="52150" y="41651"/>
                  <a:pt x="52133" y="41717"/>
                  <a:pt x="52117" y="41783"/>
                </a:cubicBezTo>
                <a:cubicBezTo>
                  <a:pt x="51937" y="42662"/>
                  <a:pt x="52678" y="43234"/>
                  <a:pt x="53361" y="43234"/>
                </a:cubicBezTo>
                <a:cubicBezTo>
                  <a:pt x="53811" y="43234"/>
                  <a:pt x="54235" y="42986"/>
                  <a:pt x="54354" y="42413"/>
                </a:cubicBezTo>
                <a:cubicBezTo>
                  <a:pt x="55447" y="37276"/>
                  <a:pt x="56143" y="32073"/>
                  <a:pt x="56425" y="26853"/>
                </a:cubicBezTo>
                <a:cubicBezTo>
                  <a:pt x="56690" y="22097"/>
                  <a:pt x="56707" y="17093"/>
                  <a:pt x="54901" y="12602"/>
                </a:cubicBezTo>
                <a:cubicBezTo>
                  <a:pt x="53007" y="7853"/>
                  <a:pt x="48366" y="3144"/>
                  <a:pt x="42947" y="3144"/>
                </a:cubicBezTo>
                <a:cubicBezTo>
                  <a:pt x="42296" y="3144"/>
                  <a:pt x="41634" y="3212"/>
                  <a:pt x="40964" y="3356"/>
                </a:cubicBezTo>
                <a:cubicBezTo>
                  <a:pt x="34932" y="4648"/>
                  <a:pt x="32480" y="11807"/>
                  <a:pt x="31983" y="17209"/>
                </a:cubicBezTo>
                <a:lnTo>
                  <a:pt x="24791" y="17822"/>
                </a:lnTo>
                <a:cubicBezTo>
                  <a:pt x="24625" y="9686"/>
                  <a:pt x="22769" y="5013"/>
                  <a:pt x="19671" y="2245"/>
                </a:cubicBezTo>
                <a:cubicBezTo>
                  <a:pt x="18004" y="766"/>
                  <a:pt x="16051" y="1"/>
                  <a:pt x="1406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1356356" y="-803577"/>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2"/>
          <p:cNvSpPr/>
          <p:nvPr/>
        </p:nvSpPr>
        <p:spPr>
          <a:xfrm rot="-2700000">
            <a:off x="690671" y="5826018"/>
            <a:ext cx="1333828" cy="2647044"/>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2"/>
          <p:cNvSpPr/>
          <p:nvPr/>
        </p:nvSpPr>
        <p:spPr>
          <a:xfrm rot="-9352694">
            <a:off x="11694315" y="1079298"/>
            <a:ext cx="1412904" cy="1819220"/>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2"/>
          <p:cNvSpPr/>
          <p:nvPr/>
        </p:nvSpPr>
        <p:spPr>
          <a:xfrm rot="346474">
            <a:off x="10573955" y="-1323014"/>
            <a:ext cx="2952675" cy="2415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3623220" y="5801780"/>
            <a:ext cx="2096269" cy="258293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902782" y="-1258269"/>
            <a:ext cx="3399751" cy="503607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2"/>
          <p:cNvSpPr/>
          <p:nvPr/>
        </p:nvSpPr>
        <p:spPr>
          <a:xfrm rot="-5578358">
            <a:off x="10800579" y="6192130"/>
            <a:ext cx="1061045" cy="14406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2"/>
          <p:cNvSpPr/>
          <p:nvPr/>
        </p:nvSpPr>
        <p:spPr>
          <a:xfrm rot="-10453457">
            <a:off x="10332236" y="-1566486"/>
            <a:ext cx="2096299" cy="2582972"/>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424983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1"/>
        <p:cNvGrpSpPr/>
        <p:nvPr/>
      </p:nvGrpSpPr>
      <p:grpSpPr>
        <a:xfrm>
          <a:off x="0" y="0"/>
          <a:ext cx="0" cy="0"/>
          <a:chOff x="0" y="0"/>
          <a:chExt cx="0" cy="0"/>
        </a:xfrm>
      </p:grpSpPr>
      <p:sp>
        <p:nvSpPr>
          <p:cNvPr id="82" name="Google Shape;82;p9"/>
          <p:cNvSpPr/>
          <p:nvPr/>
        </p:nvSpPr>
        <p:spPr>
          <a:xfrm rot="-5400000" flipH="1">
            <a:off x="-101316" y="5938814"/>
            <a:ext cx="3114088" cy="2911457"/>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 name="Google Shape;83;p9"/>
          <p:cNvSpPr txBox="1">
            <a:spLocks noGrp="1"/>
          </p:cNvSpPr>
          <p:nvPr>
            <p:ph type="title"/>
          </p:nvPr>
        </p:nvSpPr>
        <p:spPr>
          <a:xfrm>
            <a:off x="960000" y="2054033"/>
            <a:ext cx="3915200" cy="7632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84" name="Google Shape;84;p9"/>
          <p:cNvSpPr txBox="1">
            <a:spLocks noGrp="1"/>
          </p:cNvSpPr>
          <p:nvPr>
            <p:ph type="subTitle" idx="1"/>
          </p:nvPr>
        </p:nvSpPr>
        <p:spPr>
          <a:xfrm>
            <a:off x="960000" y="2880800"/>
            <a:ext cx="3915200" cy="19664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 name="Google Shape;85;p9"/>
          <p:cNvSpPr/>
          <p:nvPr/>
        </p:nvSpPr>
        <p:spPr>
          <a:xfrm rot="5400000" flipH="1">
            <a:off x="2893748" y="6171889"/>
            <a:ext cx="962145" cy="1306375"/>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9"/>
          <p:cNvSpPr/>
          <p:nvPr/>
        </p:nvSpPr>
        <p:spPr>
          <a:xfrm rot="123244" flipH="1">
            <a:off x="2584251" y="6145186"/>
            <a:ext cx="1711559" cy="2108911"/>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 name="Google Shape;87;p9"/>
          <p:cNvSpPr/>
          <p:nvPr/>
        </p:nvSpPr>
        <p:spPr>
          <a:xfrm rot="5400000">
            <a:off x="3849393" y="-891418"/>
            <a:ext cx="2433088" cy="2149793"/>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8131317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105"/>
        <p:cNvGrpSpPr/>
        <p:nvPr/>
      </p:nvGrpSpPr>
      <p:grpSpPr>
        <a:xfrm>
          <a:off x="0" y="0"/>
          <a:ext cx="0" cy="0"/>
          <a:chOff x="0" y="0"/>
          <a:chExt cx="0" cy="0"/>
        </a:xfrm>
      </p:grpSpPr>
      <p:sp>
        <p:nvSpPr>
          <p:cNvPr id="106" name="Google Shape;106;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a:t>
            </a:fld>
            <a:endParaRPr lang="pt-BR"/>
          </a:p>
        </p:txBody>
      </p:sp>
    </p:spTree>
    <p:extLst>
      <p:ext uri="{BB962C8B-B14F-4D97-AF65-F5344CB8AC3E}">
        <p14:creationId xmlns:p14="http://schemas.microsoft.com/office/powerpoint/2010/main" val="18124181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07"/>
        <p:cNvGrpSpPr/>
        <p:nvPr/>
      </p:nvGrpSpPr>
      <p:grpSpPr>
        <a:xfrm>
          <a:off x="0" y="0"/>
          <a:ext cx="0" cy="0"/>
          <a:chOff x="0" y="0"/>
          <a:chExt cx="0" cy="0"/>
        </a:xfrm>
      </p:grpSpPr>
      <p:sp>
        <p:nvSpPr>
          <p:cNvPr id="108" name="Google Shape;108;p13"/>
          <p:cNvSpPr txBox="1">
            <a:spLocks noGrp="1"/>
          </p:cNvSpPr>
          <p:nvPr>
            <p:ph type="title"/>
          </p:nvPr>
        </p:nvSpPr>
        <p:spPr>
          <a:xfrm>
            <a:off x="947500" y="2289456"/>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09" name="Google Shape;109;p13"/>
          <p:cNvSpPr txBox="1">
            <a:spLocks noGrp="1"/>
          </p:cNvSpPr>
          <p:nvPr>
            <p:ph type="title" idx="2" hasCustomPrompt="1"/>
          </p:nvPr>
        </p:nvSpPr>
        <p:spPr>
          <a:xfrm>
            <a:off x="947500" y="1594453"/>
            <a:ext cx="1344000" cy="633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0" name="Google Shape;110;p13"/>
          <p:cNvSpPr txBox="1">
            <a:spLocks noGrp="1"/>
          </p:cNvSpPr>
          <p:nvPr>
            <p:ph type="subTitle" idx="1"/>
          </p:nvPr>
        </p:nvSpPr>
        <p:spPr>
          <a:xfrm>
            <a:off x="947500" y="2988000"/>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1" name="Google Shape;111;p13"/>
          <p:cNvSpPr txBox="1">
            <a:spLocks noGrp="1"/>
          </p:cNvSpPr>
          <p:nvPr>
            <p:ph type="title" idx="3"/>
          </p:nvPr>
        </p:nvSpPr>
        <p:spPr>
          <a:xfrm>
            <a:off x="5250463" y="2289456"/>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2" name="Google Shape;112;p13"/>
          <p:cNvSpPr txBox="1">
            <a:spLocks noGrp="1"/>
          </p:cNvSpPr>
          <p:nvPr>
            <p:ph type="title" idx="4" hasCustomPrompt="1"/>
          </p:nvPr>
        </p:nvSpPr>
        <p:spPr>
          <a:xfrm>
            <a:off x="5250467" y="1594467"/>
            <a:ext cx="143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3" name="Google Shape;113;p13"/>
          <p:cNvSpPr txBox="1">
            <a:spLocks noGrp="1"/>
          </p:cNvSpPr>
          <p:nvPr>
            <p:ph type="subTitle" idx="5"/>
          </p:nvPr>
        </p:nvSpPr>
        <p:spPr>
          <a:xfrm>
            <a:off x="5250467" y="2988004"/>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4" name="Google Shape;114;p13"/>
          <p:cNvSpPr txBox="1">
            <a:spLocks noGrp="1"/>
          </p:cNvSpPr>
          <p:nvPr>
            <p:ph type="title" idx="6"/>
          </p:nvPr>
        </p:nvSpPr>
        <p:spPr>
          <a:xfrm>
            <a:off x="5250463" y="4675572"/>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5" name="Google Shape;115;p13"/>
          <p:cNvSpPr txBox="1">
            <a:spLocks noGrp="1"/>
          </p:cNvSpPr>
          <p:nvPr>
            <p:ph type="title" idx="7" hasCustomPrompt="1"/>
          </p:nvPr>
        </p:nvSpPr>
        <p:spPr>
          <a:xfrm>
            <a:off x="5250467" y="3979900"/>
            <a:ext cx="143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6" name="Google Shape;116;p13"/>
          <p:cNvSpPr txBox="1">
            <a:spLocks noGrp="1"/>
          </p:cNvSpPr>
          <p:nvPr>
            <p:ph type="title" idx="8"/>
          </p:nvPr>
        </p:nvSpPr>
        <p:spPr>
          <a:xfrm>
            <a:off x="947500" y="4675572"/>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7" name="Google Shape;117;p13"/>
          <p:cNvSpPr txBox="1">
            <a:spLocks noGrp="1"/>
          </p:cNvSpPr>
          <p:nvPr>
            <p:ph type="title" idx="9" hasCustomPrompt="1"/>
          </p:nvPr>
        </p:nvSpPr>
        <p:spPr>
          <a:xfrm>
            <a:off x="947500" y="3979900"/>
            <a:ext cx="134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8" name="Google Shape;118;p13"/>
          <p:cNvSpPr txBox="1">
            <a:spLocks noGrp="1"/>
          </p:cNvSpPr>
          <p:nvPr>
            <p:ph type="subTitle" idx="13"/>
          </p:nvPr>
        </p:nvSpPr>
        <p:spPr>
          <a:xfrm>
            <a:off x="947500" y="5374053"/>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9" name="Google Shape;119;p13"/>
          <p:cNvSpPr txBox="1">
            <a:spLocks noGrp="1"/>
          </p:cNvSpPr>
          <p:nvPr>
            <p:ph type="title" idx="14"/>
          </p:nvPr>
        </p:nvSpPr>
        <p:spPr>
          <a:xfrm>
            <a:off x="960000" y="720000"/>
            <a:ext cx="10272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40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0" name="Google Shape;120;p13"/>
          <p:cNvSpPr/>
          <p:nvPr/>
        </p:nvSpPr>
        <p:spPr>
          <a:xfrm>
            <a:off x="10461435" y="-459697"/>
            <a:ext cx="2008563" cy="1943305"/>
          </a:xfrm>
          <a:custGeom>
            <a:avLst/>
            <a:gdLst/>
            <a:ahLst/>
            <a:cxnLst/>
            <a:rect l="l" t="t" r="r" b="b"/>
            <a:pathLst>
              <a:path w="11816" h="11433" extrusionOk="0">
                <a:moveTo>
                  <a:pt x="5624" y="0"/>
                </a:moveTo>
                <a:cubicBezTo>
                  <a:pt x="5116" y="0"/>
                  <a:pt x="4606" y="74"/>
                  <a:pt x="4110" y="228"/>
                </a:cubicBezTo>
                <a:cubicBezTo>
                  <a:pt x="2337" y="808"/>
                  <a:pt x="1061" y="2349"/>
                  <a:pt x="829" y="4205"/>
                </a:cubicBezTo>
                <a:cubicBezTo>
                  <a:pt x="0" y="6442"/>
                  <a:pt x="713" y="8961"/>
                  <a:pt x="2585" y="10419"/>
                </a:cubicBezTo>
                <a:cubicBezTo>
                  <a:pt x="3500" y="11109"/>
                  <a:pt x="4598" y="11433"/>
                  <a:pt x="5702" y="11433"/>
                </a:cubicBezTo>
                <a:cubicBezTo>
                  <a:pt x="7039" y="11433"/>
                  <a:pt x="8386" y="10959"/>
                  <a:pt x="9429" y="10088"/>
                </a:cubicBezTo>
                <a:cubicBezTo>
                  <a:pt x="11434" y="8414"/>
                  <a:pt x="11815" y="5481"/>
                  <a:pt x="10705" y="3161"/>
                </a:cubicBezTo>
                <a:cubicBezTo>
                  <a:pt x="9784" y="1253"/>
                  <a:pt x="7724" y="0"/>
                  <a:pt x="5624"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13"/>
          <p:cNvSpPr/>
          <p:nvPr/>
        </p:nvSpPr>
        <p:spPr>
          <a:xfrm rot="-8100000">
            <a:off x="10661571" y="-571468"/>
            <a:ext cx="2096268" cy="258293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13"/>
          <p:cNvSpPr txBox="1">
            <a:spLocks noGrp="1"/>
          </p:cNvSpPr>
          <p:nvPr>
            <p:ph type="subTitle" idx="15"/>
          </p:nvPr>
        </p:nvSpPr>
        <p:spPr>
          <a:xfrm>
            <a:off x="5250467" y="5374053"/>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44337593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94"/>
        <p:cNvGrpSpPr/>
        <p:nvPr/>
      </p:nvGrpSpPr>
      <p:grpSpPr>
        <a:xfrm>
          <a:off x="0" y="0"/>
          <a:ext cx="0" cy="0"/>
          <a:chOff x="0" y="0"/>
          <a:chExt cx="0" cy="0"/>
        </a:xfrm>
      </p:grpSpPr>
      <p:sp>
        <p:nvSpPr>
          <p:cNvPr id="295" name="Google Shape;295;p29"/>
          <p:cNvSpPr/>
          <p:nvPr/>
        </p:nvSpPr>
        <p:spPr>
          <a:xfrm>
            <a:off x="9839862" y="3969753"/>
            <a:ext cx="4215335" cy="4492617"/>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6" name="Google Shape;296;p29"/>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7" name="Google Shape;297;p29"/>
          <p:cNvSpPr txBox="1">
            <a:spLocks noGrp="1"/>
          </p:cNvSpPr>
          <p:nvPr>
            <p:ph type="body" idx="1"/>
          </p:nvPr>
        </p:nvSpPr>
        <p:spPr>
          <a:xfrm>
            <a:off x="960000" y="1483600"/>
            <a:ext cx="10272000" cy="31212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Clr>
                <a:schemeClr val="accent2"/>
              </a:buClr>
              <a:buSzPts val="1400"/>
              <a:buChar char="●"/>
              <a:defRPr sz="1733"/>
            </a:lvl1pPr>
            <a:lvl2pPr marL="1219170" lvl="1" indent="-423323" rtl="0">
              <a:lnSpc>
                <a:spcPct val="115000"/>
              </a:lnSpc>
              <a:spcBef>
                <a:spcPts val="1333"/>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298" name="Google Shape;298;p29"/>
          <p:cNvSpPr/>
          <p:nvPr/>
        </p:nvSpPr>
        <p:spPr>
          <a:xfrm rot="-5400000" flipH="1">
            <a:off x="-874481" y="-543085"/>
            <a:ext cx="2151977" cy="1901415"/>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9" name="Google Shape;299;p29"/>
          <p:cNvSpPr/>
          <p:nvPr/>
        </p:nvSpPr>
        <p:spPr>
          <a:xfrm flipH="1">
            <a:off x="11595896" y="4589905"/>
            <a:ext cx="685057" cy="930152"/>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0" name="Google Shape;300;p29"/>
          <p:cNvSpPr/>
          <p:nvPr/>
        </p:nvSpPr>
        <p:spPr>
          <a:xfrm rot="-5276572" flipH="1">
            <a:off x="11595727" y="4257798"/>
            <a:ext cx="1218659" cy="1501580"/>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1" name="Google Shape;301;p29"/>
          <p:cNvSpPr/>
          <p:nvPr/>
        </p:nvSpPr>
        <p:spPr>
          <a:xfrm rot="10800000">
            <a:off x="1221666" y="-1101552"/>
            <a:ext cx="1435305" cy="176852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4696366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24"/>
        <p:cNvGrpSpPr/>
        <p:nvPr/>
      </p:nvGrpSpPr>
      <p:grpSpPr>
        <a:xfrm>
          <a:off x="0" y="0"/>
          <a:ext cx="0" cy="0"/>
          <a:chOff x="0" y="0"/>
          <a:chExt cx="0" cy="0"/>
        </a:xfrm>
      </p:grpSpPr>
      <p:sp>
        <p:nvSpPr>
          <p:cNvPr id="325" name="Google Shape;325;p32"/>
          <p:cNvSpPr/>
          <p:nvPr/>
        </p:nvSpPr>
        <p:spPr>
          <a:xfrm rot="5400000">
            <a:off x="806093" y="-383740"/>
            <a:ext cx="2643879" cy="2336040"/>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6" name="Google Shape;326;p32"/>
          <p:cNvSpPr/>
          <p:nvPr/>
        </p:nvSpPr>
        <p:spPr>
          <a:xfrm rot="5400000">
            <a:off x="-974772" y="4113786"/>
            <a:ext cx="4215335" cy="4492617"/>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7" name="Google Shape;327;p32"/>
          <p:cNvSpPr/>
          <p:nvPr/>
        </p:nvSpPr>
        <p:spPr>
          <a:xfrm rot="5399722">
            <a:off x="9482440" y="-712586"/>
            <a:ext cx="1944179" cy="26397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32"/>
          <p:cNvSpPr/>
          <p:nvPr/>
        </p:nvSpPr>
        <p:spPr>
          <a:xfrm rot="26" flipH="1">
            <a:off x="489642" y="472509"/>
            <a:ext cx="11032292" cy="584884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9" name="Google Shape;329;p32"/>
          <p:cNvSpPr/>
          <p:nvPr/>
        </p:nvSpPr>
        <p:spPr>
          <a:xfrm rot="9973307">
            <a:off x="9433320" y="4802016"/>
            <a:ext cx="3597393" cy="294328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0" name="Google Shape;330;p32"/>
          <p:cNvSpPr/>
          <p:nvPr/>
        </p:nvSpPr>
        <p:spPr>
          <a:xfrm rot="-5400000">
            <a:off x="9486964" y="5921438"/>
            <a:ext cx="911837" cy="123806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1" name="Google Shape;331;p32"/>
          <p:cNvSpPr/>
          <p:nvPr/>
        </p:nvSpPr>
        <p:spPr>
          <a:xfrm rot="-6692850">
            <a:off x="7393066" y="5023297"/>
            <a:ext cx="2796972" cy="4143177"/>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2" name="Google Shape;332;p32"/>
          <p:cNvSpPr/>
          <p:nvPr/>
        </p:nvSpPr>
        <p:spPr>
          <a:xfrm rot="-9352694">
            <a:off x="1075948" y="5300731"/>
            <a:ext cx="1412904" cy="1819220"/>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32"/>
          <p:cNvSpPr/>
          <p:nvPr/>
        </p:nvSpPr>
        <p:spPr>
          <a:xfrm rot="5023203">
            <a:off x="3275710" y="-173824"/>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32"/>
          <p:cNvSpPr/>
          <p:nvPr/>
        </p:nvSpPr>
        <p:spPr>
          <a:xfrm rot="10769932">
            <a:off x="2921244" y="-942285"/>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32"/>
          <p:cNvSpPr/>
          <p:nvPr/>
        </p:nvSpPr>
        <p:spPr>
          <a:xfrm rot="-3804836">
            <a:off x="8533720" y="83494"/>
            <a:ext cx="912867" cy="1175385"/>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19557438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36"/>
        <p:cNvGrpSpPr/>
        <p:nvPr/>
      </p:nvGrpSpPr>
      <p:grpSpPr>
        <a:xfrm>
          <a:off x="0" y="0"/>
          <a:ext cx="0" cy="0"/>
          <a:chOff x="0" y="0"/>
          <a:chExt cx="0" cy="0"/>
        </a:xfrm>
      </p:grpSpPr>
      <p:sp>
        <p:nvSpPr>
          <p:cNvPr id="337" name="Google Shape;337;p33"/>
          <p:cNvSpPr/>
          <p:nvPr/>
        </p:nvSpPr>
        <p:spPr>
          <a:xfrm rot="346516">
            <a:off x="9483624" y="-1172404"/>
            <a:ext cx="3858352" cy="3156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8" name="Google Shape;338;p33"/>
          <p:cNvSpPr/>
          <p:nvPr/>
        </p:nvSpPr>
        <p:spPr>
          <a:xfrm rot="-5633934">
            <a:off x="39366" y="-652065"/>
            <a:ext cx="2242540" cy="3062849"/>
          </a:xfrm>
          <a:custGeom>
            <a:avLst/>
            <a:gdLst/>
            <a:ahLst/>
            <a:cxnLst/>
            <a:rect l="l" t="t" r="r" b="b"/>
            <a:pathLst>
              <a:path w="27376" h="37390" extrusionOk="0">
                <a:moveTo>
                  <a:pt x="1478" y="0"/>
                </a:moveTo>
                <a:cubicBezTo>
                  <a:pt x="941" y="0"/>
                  <a:pt x="478" y="404"/>
                  <a:pt x="414" y="946"/>
                </a:cubicBezTo>
                <a:cubicBezTo>
                  <a:pt x="133" y="6431"/>
                  <a:pt x="0" y="11916"/>
                  <a:pt x="33" y="17401"/>
                </a:cubicBezTo>
                <a:cubicBezTo>
                  <a:pt x="33" y="17932"/>
                  <a:pt x="365" y="18495"/>
                  <a:pt x="961" y="18512"/>
                </a:cubicBezTo>
                <a:lnTo>
                  <a:pt x="12080" y="18976"/>
                </a:lnTo>
                <a:cubicBezTo>
                  <a:pt x="12362" y="24693"/>
                  <a:pt x="12478" y="30426"/>
                  <a:pt x="12445" y="36143"/>
                </a:cubicBezTo>
                <a:cubicBezTo>
                  <a:pt x="12445" y="36834"/>
                  <a:pt x="12906" y="37257"/>
                  <a:pt x="13561" y="37257"/>
                </a:cubicBezTo>
                <a:cubicBezTo>
                  <a:pt x="13597" y="37257"/>
                  <a:pt x="13634" y="37256"/>
                  <a:pt x="13671" y="37253"/>
                </a:cubicBezTo>
                <a:cubicBezTo>
                  <a:pt x="15338" y="37130"/>
                  <a:pt x="17005" y="37067"/>
                  <a:pt x="18671" y="37067"/>
                </a:cubicBezTo>
                <a:cubicBezTo>
                  <a:pt x="20816" y="37067"/>
                  <a:pt x="22961" y="37171"/>
                  <a:pt x="25105" y="37386"/>
                </a:cubicBezTo>
                <a:cubicBezTo>
                  <a:pt x="25135" y="37388"/>
                  <a:pt x="25164" y="37390"/>
                  <a:pt x="25194" y="37390"/>
                </a:cubicBezTo>
                <a:cubicBezTo>
                  <a:pt x="25720" y="37390"/>
                  <a:pt x="26169" y="36975"/>
                  <a:pt x="26232" y="36441"/>
                </a:cubicBezTo>
                <a:cubicBezTo>
                  <a:pt x="27011" y="25770"/>
                  <a:pt x="27375" y="15081"/>
                  <a:pt x="27326" y="4360"/>
                </a:cubicBezTo>
                <a:cubicBezTo>
                  <a:pt x="27342" y="4095"/>
                  <a:pt x="27243" y="3846"/>
                  <a:pt x="27077" y="3664"/>
                </a:cubicBezTo>
                <a:cubicBezTo>
                  <a:pt x="27094" y="3316"/>
                  <a:pt x="27127" y="2985"/>
                  <a:pt x="27143" y="2637"/>
                </a:cubicBezTo>
                <a:cubicBezTo>
                  <a:pt x="27193" y="2073"/>
                  <a:pt x="26762" y="1576"/>
                  <a:pt x="26199" y="1526"/>
                </a:cubicBezTo>
                <a:lnTo>
                  <a:pt x="1541" y="2"/>
                </a:lnTo>
                <a:cubicBezTo>
                  <a:pt x="1520" y="1"/>
                  <a:pt x="1499" y="0"/>
                  <a:pt x="1478"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9" name="Google Shape;339;p33"/>
          <p:cNvSpPr/>
          <p:nvPr/>
        </p:nvSpPr>
        <p:spPr>
          <a:xfrm rot="129738">
            <a:off x="493357" y="490465"/>
            <a:ext cx="11032249" cy="587708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33"/>
          <p:cNvSpPr/>
          <p:nvPr/>
        </p:nvSpPr>
        <p:spPr>
          <a:xfrm rot="5400000">
            <a:off x="8892625" y="-394051"/>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1" name="Google Shape;341;p33"/>
          <p:cNvSpPr/>
          <p:nvPr/>
        </p:nvSpPr>
        <p:spPr>
          <a:xfrm rot="10800000">
            <a:off x="994151" y="-458866"/>
            <a:ext cx="519800" cy="961700"/>
          </a:xfrm>
          <a:custGeom>
            <a:avLst/>
            <a:gdLst/>
            <a:ahLst/>
            <a:cxnLst/>
            <a:rect l="l" t="t" r="r" b="b"/>
            <a:pathLst>
              <a:path w="15594" h="28851" extrusionOk="0">
                <a:moveTo>
                  <a:pt x="13821" y="0"/>
                </a:moveTo>
                <a:lnTo>
                  <a:pt x="1028" y="514"/>
                </a:lnTo>
                <a:cubicBezTo>
                  <a:pt x="465" y="531"/>
                  <a:pt x="1" y="978"/>
                  <a:pt x="1" y="1558"/>
                </a:cubicBezTo>
                <a:cubicBezTo>
                  <a:pt x="17" y="7524"/>
                  <a:pt x="183" y="13506"/>
                  <a:pt x="481" y="19471"/>
                </a:cubicBezTo>
                <a:cubicBezTo>
                  <a:pt x="299" y="19670"/>
                  <a:pt x="233" y="19919"/>
                  <a:pt x="249" y="20184"/>
                </a:cubicBezTo>
                <a:cubicBezTo>
                  <a:pt x="481" y="22719"/>
                  <a:pt x="481" y="25271"/>
                  <a:pt x="282" y="27806"/>
                </a:cubicBezTo>
                <a:cubicBezTo>
                  <a:pt x="233" y="28370"/>
                  <a:pt x="796" y="28850"/>
                  <a:pt x="1326" y="28850"/>
                </a:cubicBezTo>
                <a:cubicBezTo>
                  <a:pt x="5850" y="28801"/>
                  <a:pt x="10374" y="28337"/>
                  <a:pt x="14832" y="27475"/>
                </a:cubicBezTo>
                <a:cubicBezTo>
                  <a:pt x="15279" y="27359"/>
                  <a:pt x="15594" y="26945"/>
                  <a:pt x="15594" y="26481"/>
                </a:cubicBezTo>
                <a:cubicBezTo>
                  <a:pt x="15097" y="17996"/>
                  <a:pt x="14848" y="9512"/>
                  <a:pt x="14865" y="1044"/>
                </a:cubicBezTo>
                <a:cubicBezTo>
                  <a:pt x="14865" y="464"/>
                  <a:pt x="14401" y="0"/>
                  <a:pt x="13821"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2" name="Google Shape;342;p33"/>
          <p:cNvSpPr/>
          <p:nvPr/>
        </p:nvSpPr>
        <p:spPr>
          <a:xfrm rot="10800000">
            <a:off x="815167" y="-458866"/>
            <a:ext cx="877767" cy="1995700"/>
          </a:xfrm>
          <a:custGeom>
            <a:avLst/>
            <a:gdLst/>
            <a:ahLst/>
            <a:cxnLst/>
            <a:rect l="l" t="t" r="r" b="b"/>
            <a:pathLst>
              <a:path w="26333" h="59871" fill="none" extrusionOk="0">
                <a:moveTo>
                  <a:pt x="581" y="59871"/>
                </a:moveTo>
                <a:cubicBezTo>
                  <a:pt x="1" y="40582"/>
                  <a:pt x="979" y="21294"/>
                  <a:pt x="1956" y="2022"/>
                </a:cubicBezTo>
                <a:cubicBezTo>
                  <a:pt x="1907" y="1641"/>
                  <a:pt x="2205" y="1326"/>
                  <a:pt x="2586" y="1375"/>
                </a:cubicBezTo>
                <a:cubicBezTo>
                  <a:pt x="9811" y="414"/>
                  <a:pt x="17119" y="0"/>
                  <a:pt x="24410" y="149"/>
                </a:cubicBezTo>
                <a:cubicBezTo>
                  <a:pt x="24824" y="17731"/>
                  <a:pt x="25454" y="35313"/>
                  <a:pt x="26332" y="52894"/>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3" name="Google Shape;343;p33"/>
          <p:cNvSpPr/>
          <p:nvPr/>
        </p:nvSpPr>
        <p:spPr>
          <a:xfrm rot="-5400000">
            <a:off x="8754200" y="5472098"/>
            <a:ext cx="2279069" cy="2013708"/>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4" name="Google Shape;344;p33"/>
          <p:cNvSpPr/>
          <p:nvPr/>
        </p:nvSpPr>
        <p:spPr>
          <a:xfrm rot="-5776797">
            <a:off x="8020951" y="6122927"/>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5" name="Google Shape;345;p33"/>
          <p:cNvSpPr/>
          <p:nvPr/>
        </p:nvSpPr>
        <p:spPr>
          <a:xfrm rot="-30068">
            <a:off x="7666577" y="6109248"/>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6" name="Google Shape;346;p33"/>
          <p:cNvSpPr/>
          <p:nvPr/>
        </p:nvSpPr>
        <p:spPr>
          <a:xfrm rot="9087795">
            <a:off x="1154441" y="5012470"/>
            <a:ext cx="820951" cy="1629215"/>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84208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2.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theme" Target="../theme/theme3.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4.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5.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theme" Target="../theme/theme6.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95.xml"/><Relationship Id="rId7" Type="http://schemas.openxmlformats.org/officeDocument/2006/relationships/slideLayout" Target="../slideLayouts/slideLayout9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593367"/>
            <a:ext cx="10272000" cy="763600"/>
          </a:xfrm>
          <a:prstGeom prst="rect">
            <a:avLst/>
          </a:prstGeom>
          <a:noFill/>
          <a:ln>
            <a:noFill/>
          </a:ln>
        </p:spPr>
        <p:txBody>
          <a:bodyPr spcFirstLastPara="1" wrap="square" lIns="91425" tIns="91425" rIns="91425" bIns="91425" anchor="ctr" anchorCtr="0">
            <a:noAutofit/>
          </a:bodyPr>
          <a:lstStyle>
            <a:lvl1pPr lvl="0">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1pPr>
            <a:lvl2pPr lvl="1">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2pPr>
            <a:lvl3pPr lvl="2">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3pPr>
            <a:lvl4pPr lvl="3">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4pPr>
            <a:lvl5pPr lvl="4">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5pPr>
            <a:lvl6pPr lvl="5">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6pPr>
            <a:lvl7pPr lvl="6">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7pPr>
            <a:lvl8pPr lvl="7">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8pPr>
            <a:lvl9pPr lvl="8">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1pPr>
            <a:lvl2pPr marL="914400" lvl="1"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2pPr>
            <a:lvl3pPr marL="1371600" lvl="2"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3pPr>
            <a:lvl4pPr marL="1828800" lvl="3"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4pPr>
            <a:lvl5pPr marL="2286000" lvl="4"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5pPr>
            <a:lvl6pPr marL="2743200" lvl="5"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6pPr>
            <a:lvl7pPr marL="3200400" lvl="6"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7pPr>
            <a:lvl8pPr marL="3657600" lvl="7"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8pPr>
            <a:lvl9pPr marL="4114800" lvl="8" indent="-317500">
              <a:lnSpc>
                <a:spcPct val="100000"/>
              </a:lnSpc>
              <a:spcBef>
                <a:spcPts val="1600"/>
              </a:spcBef>
              <a:spcAft>
                <a:spcPts val="1600"/>
              </a:spcAft>
              <a:buClr>
                <a:schemeClr val="dk2"/>
              </a:buClr>
              <a:buSzPts val="1400"/>
              <a:buFont typeface="Patrick Hand"/>
              <a:buChar char="■"/>
              <a:defRPr>
                <a:solidFill>
                  <a:schemeClr val="dk2"/>
                </a:solidFill>
                <a:latin typeface="Patrick Hand"/>
                <a:ea typeface="Patrick Hand"/>
                <a:cs typeface="Patrick Hand"/>
                <a:sym typeface="Patrick Hand"/>
              </a:defRPr>
            </a:lvl9pPr>
          </a:lstStyle>
          <a:p>
            <a:endParaRPr/>
          </a:p>
        </p:txBody>
      </p:sp>
      <p:sp>
        <p:nvSpPr>
          <p:cNvPr id="8" name="Google Shape;8;p1"/>
          <p:cNvSpPr/>
          <p:nvPr/>
        </p:nvSpPr>
        <p:spPr>
          <a:xfrm rot="-10664892">
            <a:off x="-256113" y="-219003"/>
            <a:ext cx="12740319"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0727101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A37EED4-E05E-524D-9557-E751A755FEB2}"/>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8E7C1B1-0716-F341-B84D-3C012FFEB73B}"/>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5236" name="Rectangle 4">
            <a:extLst>
              <a:ext uri="{FF2B5EF4-FFF2-40B4-BE49-F238E27FC236}">
                <a16:creationId xmlns:a16="http://schemas.microsoft.com/office/drawing/2014/main" id="{4964D482-1296-5945-8DF2-C624E09820AF}"/>
              </a:ext>
            </a:extLst>
          </p:cNvPr>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a:latin typeface="Arial" charset="0"/>
              </a:defRPr>
            </a:lvl1pPr>
          </a:lstStyle>
          <a:p>
            <a:pPr>
              <a:defRPr/>
            </a:pPr>
            <a:endParaRPr lang="en-US"/>
          </a:p>
        </p:txBody>
      </p:sp>
      <p:sp>
        <p:nvSpPr>
          <p:cNvPr id="95237" name="Rectangle 5">
            <a:extLst>
              <a:ext uri="{FF2B5EF4-FFF2-40B4-BE49-F238E27FC236}">
                <a16:creationId xmlns:a16="http://schemas.microsoft.com/office/drawing/2014/main" id="{41690AA0-3F75-8B40-B588-E4B6E584B51D}"/>
              </a:ext>
            </a:extLst>
          </p:cNvPr>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a:latin typeface="Arial" charset="0"/>
              </a:defRPr>
            </a:lvl1pPr>
          </a:lstStyle>
          <a:p>
            <a:pPr>
              <a:defRPr/>
            </a:pPr>
            <a:endParaRPr lang="en-US"/>
          </a:p>
        </p:txBody>
      </p:sp>
      <p:sp>
        <p:nvSpPr>
          <p:cNvPr id="95238" name="Rectangle 6">
            <a:extLst>
              <a:ext uri="{FF2B5EF4-FFF2-40B4-BE49-F238E27FC236}">
                <a16:creationId xmlns:a16="http://schemas.microsoft.com/office/drawing/2014/main" id="{5F3B281C-4EA8-9146-9A57-4EED96A678E4}"/>
              </a:ext>
            </a:extLst>
          </p:cNvPr>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400">
                <a:latin typeface="+mn-lt"/>
              </a:defRPr>
            </a:lvl1pPr>
          </a:lstStyle>
          <a:p>
            <a:pPr>
              <a:defRPr/>
            </a:pPr>
            <a:fld id="{67A87F95-FFC4-5A42-A872-3914D3B4233E}" type="slidenum">
              <a:rPr lang="en-US" altLang="en-US"/>
              <a:pPr>
                <a:defRPr/>
              </a:pPr>
              <a:t>‹#›</a:t>
            </a:fld>
            <a:endParaRPr lang="en-US" altLang="en-US"/>
          </a:p>
        </p:txBody>
      </p:sp>
    </p:spTree>
    <p:extLst>
      <p:ext uri="{BB962C8B-B14F-4D97-AF65-F5344CB8AC3E}">
        <p14:creationId xmlns:p14="http://schemas.microsoft.com/office/powerpoint/2010/main" val="369544516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pt-BR" smtClean="0"/>
              <a:pPr/>
              <a:t>‹#›</a:t>
            </a:fld>
            <a:endParaRPr lang="pt-BR"/>
          </a:p>
        </p:txBody>
      </p:sp>
      <p:sp>
        <p:nvSpPr>
          <p:cNvPr id="7" name="Google Shape;7;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4000"/>
              <a:buFont typeface="Crete Round"/>
              <a:buNone/>
              <a:defRPr sz="4000" b="1">
                <a:solidFill>
                  <a:schemeClr val="dk1"/>
                </a:solidFill>
                <a:latin typeface="Crete Round"/>
                <a:ea typeface="Crete Round"/>
                <a:cs typeface="Crete Round"/>
                <a:sym typeface="Crete Roun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8" name="Google Shape;8;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1pPr>
            <a:lvl2pPr marL="914400" lvl="1"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2pPr>
            <a:lvl3pPr marL="1371600" lvl="2"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3pPr>
            <a:lvl4pPr marL="1828800" lvl="3"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4pPr>
            <a:lvl5pPr marL="2286000" lvl="4"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5pPr>
            <a:lvl6pPr marL="2743200" lvl="5"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6pPr>
            <a:lvl7pPr marL="3200400" lvl="6"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7pPr>
            <a:lvl8pPr marL="3657600" lvl="7"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8pPr>
            <a:lvl9pPr marL="4114800" lvl="8" indent="-317500" rtl="0">
              <a:lnSpc>
                <a:spcPct val="115000"/>
              </a:lnSpc>
              <a:spcBef>
                <a:spcPts val="1600"/>
              </a:spcBef>
              <a:spcAft>
                <a:spcPts val="1600"/>
              </a:spcAft>
              <a:buClr>
                <a:schemeClr val="dk1"/>
              </a:buClr>
              <a:buSzPts val="1400"/>
              <a:buFont typeface="Roboto Slab"/>
              <a:buChar char="■"/>
              <a:defRPr>
                <a:solidFill>
                  <a:schemeClr val="dk1"/>
                </a:solidFill>
                <a:latin typeface="Roboto Slab"/>
                <a:ea typeface="Roboto Slab"/>
                <a:cs typeface="Roboto Slab"/>
                <a:sym typeface="Roboto Slab"/>
              </a:defRPr>
            </a:lvl9pPr>
          </a:lstStyle>
          <a:p>
            <a:endParaRPr/>
          </a:p>
        </p:txBody>
      </p:sp>
    </p:spTree>
    <p:extLst>
      <p:ext uri="{BB962C8B-B14F-4D97-AF65-F5344CB8AC3E}">
        <p14:creationId xmlns:p14="http://schemas.microsoft.com/office/powerpoint/2010/main" val="4010639877"/>
      </p:ext>
    </p:extLst>
  </p:cSld>
  <p:clrMap bg1="lt1" tx1="dk1" bg2="dk2" tx2="lt2" accent1="accent1" accent2="accent2" accent3="accent3" accent4="accent4" accent5="accent5" accent6="accent6" hlink="hlink" folHlink="folHlink"/>
  <p:sldLayoutIdLst>
    <p:sldLayoutId id="2147483705" r:id="rId1"/>
    <p:sldLayoutId id="2147483707" r:id="rId2"/>
    <p:sldLayoutId id="2147483708" r:id="rId3"/>
    <p:sldLayoutId id="2147483710" r:id="rId4"/>
    <p:sldLayoutId id="2147483711" r:id="rId5"/>
    <p:sldLayoutId id="2147483712"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7DB241-8BEA-4296-9CB2-A421BEDD3EDE}" type="datetimeFigureOut">
              <a:rPr lang="en-US" smtClean="0"/>
              <a:t>10/7/2024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410943-D7FD-4F0E-88ED-7C410B20396C}" type="slidenum">
              <a:rPr lang="en-US" smtClean="0"/>
              <a:t>‹#›</a:t>
            </a:fld>
            <a:endParaRPr lang="en-US"/>
          </a:p>
        </p:txBody>
      </p:sp>
    </p:spTree>
    <p:extLst>
      <p:ext uri="{BB962C8B-B14F-4D97-AF65-F5344CB8AC3E}">
        <p14:creationId xmlns:p14="http://schemas.microsoft.com/office/powerpoint/2010/main" val="210117663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688040-106B-442A-9C8E-F54D74503AF3}" type="datetimeFigureOut">
              <a:rPr lang="en-US" smtClean="0"/>
              <a:t>10/7/2024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DAAE6F-9407-4DB1-858F-4AE1D08F3638}" type="slidenum">
              <a:rPr lang="en-US" smtClean="0"/>
              <a:t>‹#›</a:t>
            </a:fld>
            <a:endParaRPr lang="en-US"/>
          </a:p>
        </p:txBody>
      </p:sp>
    </p:spTree>
    <p:extLst>
      <p:ext uri="{BB962C8B-B14F-4D97-AF65-F5344CB8AC3E}">
        <p14:creationId xmlns:p14="http://schemas.microsoft.com/office/powerpoint/2010/main" val="2153114275"/>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chemeClr val="accent6"/>
            </a:gs>
            <a:gs pos="100000">
              <a:srgbClr val="FEEADB"/>
            </a:gs>
          </a:gsLst>
          <a:lin ang="5400012"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1pPr>
            <a:lvl2pPr lvl="1">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2pPr>
            <a:lvl3pPr lvl="2">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3pPr>
            <a:lvl4pPr lvl="3">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4pPr>
            <a:lvl5pPr lvl="4">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5pPr>
            <a:lvl6pPr lvl="5">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6pPr>
            <a:lvl7pPr lvl="6">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7pPr>
            <a:lvl8pPr lvl="7">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8pPr>
            <a:lvl9pPr lvl="8">
              <a:spcBef>
                <a:spcPts val="0"/>
              </a:spcBef>
              <a:spcAft>
                <a:spcPts val="0"/>
              </a:spcAft>
              <a:buClr>
                <a:schemeClr val="dk1"/>
              </a:buClr>
              <a:buSzPts val="2800"/>
              <a:buFont typeface="Taviraj"/>
              <a:buNone/>
              <a:defRPr sz="2800">
                <a:solidFill>
                  <a:schemeClr val="dk1"/>
                </a:solidFill>
                <a:latin typeface="Taviraj"/>
                <a:ea typeface="Taviraj"/>
                <a:cs typeface="Taviraj"/>
                <a:sym typeface="Taviraj"/>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1pPr>
            <a:lvl2pPr marL="914400" lvl="1"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2pPr>
            <a:lvl3pPr marL="1371600" lvl="2"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3pPr>
            <a:lvl4pPr marL="1828800" lvl="3"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4pPr>
            <a:lvl5pPr marL="2286000" lvl="4"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5pPr>
            <a:lvl6pPr marL="2743200" lvl="5"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6pPr>
            <a:lvl7pPr marL="3200400" lvl="6"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7pPr>
            <a:lvl8pPr marL="3657600" lvl="7"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8pPr>
            <a:lvl9pPr marL="4114800" lvl="8" indent="-317500">
              <a:lnSpc>
                <a:spcPct val="100000"/>
              </a:lnSpc>
              <a:spcBef>
                <a:spcPts val="0"/>
              </a:spcBef>
              <a:spcAft>
                <a:spcPts val="0"/>
              </a:spcAft>
              <a:buClr>
                <a:schemeClr val="dk1"/>
              </a:buClr>
              <a:buSzPts val="1400"/>
              <a:buFont typeface="Sanchez"/>
              <a:buChar char="■"/>
              <a:defRPr>
                <a:solidFill>
                  <a:schemeClr val="dk1"/>
                </a:solidFill>
                <a:latin typeface="Sanchez"/>
                <a:ea typeface="Sanchez"/>
                <a:cs typeface="Sanchez"/>
                <a:sym typeface="Sanchez"/>
              </a:defRPr>
            </a:lvl9pPr>
          </a:lstStyle>
          <a:p>
            <a:endParaRPr/>
          </a:p>
        </p:txBody>
      </p:sp>
    </p:spTree>
    <p:extLst>
      <p:ext uri="{BB962C8B-B14F-4D97-AF65-F5344CB8AC3E}">
        <p14:creationId xmlns:p14="http://schemas.microsoft.com/office/powerpoint/2010/main" val="227138164"/>
      </p:ext>
    </p:extLst>
  </p:cSld>
  <p:clrMap bg1="lt1" tx1="dk1" bg2="dk2" tx2="lt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 id="2147483789" r:id="rId19"/>
    <p:sldLayoutId id="2147483790" r:id="rId20"/>
    <p:sldLayoutId id="2147483791" r:id="rId21"/>
    <p:sldLayoutId id="2147483792" r:id="rId22"/>
  </p:sldLayoutIdLst>
  <p:hf sldNum="0"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pt-BR" smtClean="0"/>
              <a:pPr/>
              <a:t>‹#›</a:t>
            </a:fld>
            <a:endParaRPr lang="pt-BR"/>
          </a:p>
        </p:txBody>
      </p:sp>
      <p:sp>
        <p:nvSpPr>
          <p:cNvPr id="7" name="Google Shape;7;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4000"/>
              <a:buFont typeface="Crete Round"/>
              <a:buNone/>
              <a:defRPr sz="4000" b="1">
                <a:solidFill>
                  <a:schemeClr val="dk1"/>
                </a:solidFill>
                <a:latin typeface="Crete Round"/>
                <a:ea typeface="Crete Round"/>
                <a:cs typeface="Crete Round"/>
                <a:sym typeface="Crete Roun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8" name="Google Shape;8;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1pPr>
            <a:lvl2pPr marL="914400" lvl="1"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2pPr>
            <a:lvl3pPr marL="1371600" lvl="2"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3pPr>
            <a:lvl4pPr marL="1828800" lvl="3"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4pPr>
            <a:lvl5pPr marL="2286000" lvl="4"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5pPr>
            <a:lvl6pPr marL="2743200" lvl="5"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6pPr>
            <a:lvl7pPr marL="3200400" lvl="6"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7pPr>
            <a:lvl8pPr marL="3657600" lvl="7"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8pPr>
            <a:lvl9pPr marL="4114800" lvl="8" indent="-317500" rtl="0">
              <a:lnSpc>
                <a:spcPct val="115000"/>
              </a:lnSpc>
              <a:spcBef>
                <a:spcPts val="1600"/>
              </a:spcBef>
              <a:spcAft>
                <a:spcPts val="1600"/>
              </a:spcAft>
              <a:buClr>
                <a:schemeClr val="dk1"/>
              </a:buClr>
              <a:buSzPts val="1400"/>
              <a:buFont typeface="Roboto Slab"/>
              <a:buChar char="■"/>
              <a:defRPr>
                <a:solidFill>
                  <a:schemeClr val="dk1"/>
                </a:solidFill>
                <a:latin typeface="Roboto Slab"/>
                <a:ea typeface="Roboto Slab"/>
                <a:cs typeface="Roboto Slab"/>
                <a:sym typeface="Roboto Slab"/>
              </a:defRPr>
            </a:lvl9pPr>
          </a:lstStyle>
          <a:p>
            <a:endParaRPr/>
          </a:p>
        </p:txBody>
      </p:sp>
    </p:spTree>
    <p:extLst>
      <p:ext uri="{BB962C8B-B14F-4D97-AF65-F5344CB8AC3E}">
        <p14:creationId xmlns:p14="http://schemas.microsoft.com/office/powerpoint/2010/main" val="1869022059"/>
      </p:ext>
    </p:extLst>
  </p:cSld>
  <p:clrMap bg1="lt1" tx1="dk1" bg2="dk2" tx2="lt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55.xml"/><Relationship Id="rId5" Type="http://schemas.openxmlformats.org/officeDocument/2006/relationships/image" Target="../media/image7.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5.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7.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44.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jpg"/><Relationship Id="rId1" Type="http://schemas.openxmlformats.org/officeDocument/2006/relationships/slideLayout" Target="../slideLayouts/slideLayout60.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30.gif"/><Relationship Id="rId13" Type="http://schemas.openxmlformats.org/officeDocument/2006/relationships/image" Target="../media/image35.png"/><Relationship Id="rId3" Type="http://schemas.openxmlformats.org/officeDocument/2006/relationships/audio" Target="../media/audio2.wav"/><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66.xml"/><Relationship Id="rId6" Type="http://schemas.openxmlformats.org/officeDocument/2006/relationships/image" Target="../media/image28.jpg"/><Relationship Id="rId11" Type="http://schemas.openxmlformats.org/officeDocument/2006/relationships/image" Target="../media/image33.png"/><Relationship Id="rId5" Type="http://schemas.openxmlformats.org/officeDocument/2006/relationships/audio" Target="../media/audio4.wav"/><Relationship Id="rId15" Type="http://schemas.openxmlformats.org/officeDocument/2006/relationships/image" Target="../media/image37.jpeg"/><Relationship Id="rId10" Type="http://schemas.openxmlformats.org/officeDocument/2006/relationships/image" Target="../media/image32.png"/><Relationship Id="rId4" Type="http://schemas.openxmlformats.org/officeDocument/2006/relationships/audio" Target="../media/audio3.wav"/><Relationship Id="rId9" Type="http://schemas.openxmlformats.org/officeDocument/2006/relationships/image" Target="../media/image31.png"/><Relationship Id="rId14" Type="http://schemas.openxmlformats.org/officeDocument/2006/relationships/image" Target="../media/image36.gif"/></Relationships>
</file>

<file path=ppt/slides/_rels/slide25.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audio" Target="../media/audio2.wav"/><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66.xml"/><Relationship Id="rId6" Type="http://schemas.openxmlformats.org/officeDocument/2006/relationships/image" Target="../media/image38.jpg"/><Relationship Id="rId5" Type="http://schemas.openxmlformats.org/officeDocument/2006/relationships/audio" Target="../media/audio4.wav"/><Relationship Id="rId4" Type="http://schemas.openxmlformats.org/officeDocument/2006/relationships/audio" Target="../media/audio3.wav"/></Relationships>
</file>

<file path=ppt/slides/_rels/slide26.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audio" Target="../media/audio2.wav"/><Relationship Id="rId7" Type="http://schemas.openxmlformats.org/officeDocument/2006/relationships/image" Target="../media/image41.gif"/><Relationship Id="rId2" Type="http://schemas.openxmlformats.org/officeDocument/2006/relationships/notesSlide" Target="../notesSlides/notesSlide6.xml"/><Relationship Id="rId1" Type="http://schemas.openxmlformats.org/officeDocument/2006/relationships/slideLayout" Target="../slideLayouts/slideLayout66.xml"/><Relationship Id="rId6" Type="http://schemas.openxmlformats.org/officeDocument/2006/relationships/image" Target="../media/image40.jpg"/><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audio" Target="../media/audio2.wav"/><Relationship Id="rId7"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66.xml"/><Relationship Id="rId6" Type="http://schemas.openxmlformats.org/officeDocument/2006/relationships/image" Target="../media/image42.jpg"/><Relationship Id="rId5" Type="http://schemas.openxmlformats.org/officeDocument/2006/relationships/audio" Target="../media/audio4.wav"/><Relationship Id="rId4" Type="http://schemas.openxmlformats.org/officeDocument/2006/relationships/audio" Target="../media/audio3.wav"/></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81.xml"/><Relationship Id="rId5" Type="http://schemas.openxmlformats.org/officeDocument/2006/relationships/image" Target="../media/image7.png"/><Relationship Id="rId4" Type="http://schemas.openxmlformats.org/officeDocument/2006/relationships/image" Target="../media/image48.svg"/></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5.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9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7.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AA6C79-250F-471C-BE66-A72ADDFD70DC}"/>
              </a:ext>
            </a:extLst>
          </p:cNvPr>
          <p:cNvSpPr/>
          <p:nvPr/>
        </p:nvSpPr>
        <p:spPr>
          <a:xfrm>
            <a:off x="2601775" y="2420156"/>
            <a:ext cx="6988452" cy="1477328"/>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800" b="1"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pic>
        <p:nvPicPr>
          <p:cNvPr id="3" name="Picture 2">
            <a:extLst>
              <a:ext uri="{FF2B5EF4-FFF2-40B4-BE49-F238E27FC236}">
                <a16:creationId xmlns:a16="http://schemas.microsoft.com/office/drawing/2014/main" id="{AE369042-6E26-7664-C0C1-180A422DDB4A}"/>
              </a:ext>
            </a:extLst>
          </p:cNvPr>
          <p:cNvPicPr>
            <a:picLocks noChangeAspect="1"/>
          </p:cNvPicPr>
          <p:nvPr/>
        </p:nvPicPr>
        <p:blipFill>
          <a:blip r:embed="rId4"/>
          <a:stretch>
            <a:fillRect/>
          </a:stretch>
        </p:blipFill>
        <p:spPr>
          <a:xfrm>
            <a:off x="1150795" y="-1280432"/>
            <a:ext cx="8858256" cy="1170533"/>
          </a:xfrm>
          <a:prstGeom prst="rect">
            <a:avLst/>
          </a:prstGeom>
        </p:spPr>
      </p:pic>
    </p:spTree>
    <p:extLst>
      <p:ext uri="{BB962C8B-B14F-4D97-AF65-F5344CB8AC3E}">
        <p14:creationId xmlns:p14="http://schemas.microsoft.com/office/powerpoint/2010/main" val="461446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utoRev="1" fill="hold" nodeType="withEffect">
                                  <p:stCondLst>
                                    <p:cond delay="0"/>
                                  </p:stCondLst>
                                  <p:childTnLst>
                                    <p:animScale>
                                      <p:cBhvr>
                                        <p:cTn id="6" dur="1000" fill="hold"/>
                                        <p:tgtEl>
                                          <p:spTgt spid="2"/>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2" name="yt1s (mp3cut.n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141061" y="6310736"/>
            <a:ext cx="5729514" cy="38779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0" fontAlgn="auto" latinLnBrk="0" hangingPunct="0">
              <a:lnSpc>
                <a:spcPct val="80000"/>
              </a:lnSpc>
              <a:spcBef>
                <a:spcPts val="0"/>
              </a:spcBef>
              <a:spcAft>
                <a:spcPts val="0"/>
              </a:spcAft>
              <a:buClrTx/>
              <a:buSzTx/>
              <a:buFontTx/>
              <a:buNone/>
              <a:tabLst/>
              <a:defRPr/>
            </a:pPr>
            <a:r>
              <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12/1991, </a:t>
            </a:r>
            <a:r>
              <a:rPr kumimoji="0" lang="en-US" alt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nhà</a:t>
            </a:r>
            <a:r>
              <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nước</a:t>
            </a:r>
            <a:r>
              <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XHCN </a:t>
            </a:r>
            <a:r>
              <a:rPr kumimoji="0" lang="en-US" alt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Liên</a:t>
            </a:r>
            <a:r>
              <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Xô</a:t>
            </a:r>
            <a:r>
              <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sụp</a:t>
            </a:r>
            <a:r>
              <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đổ</a:t>
            </a:r>
            <a:endParaRPr kumimoji="0" lang="en-US" alt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endParaRPr>
          </a:p>
        </p:txBody>
      </p:sp>
      <p:sp>
        <p:nvSpPr>
          <p:cNvPr id="15" name="Rectangle 14"/>
          <p:cNvSpPr>
            <a:spLocks noChangeArrowheads="1"/>
          </p:cNvSpPr>
          <p:nvPr/>
        </p:nvSpPr>
        <p:spPr bwMode="auto">
          <a:xfrm>
            <a:off x="6046562" y="6261491"/>
            <a:ext cx="5855154" cy="43704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0" fontAlgn="auto" latinLnBrk="0" hangingPunct="0">
              <a:lnSpc>
                <a:spcPct val="8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1990, “</a:t>
            </a:r>
            <a:r>
              <a:rPr kumimoji="0" lang="en-US" alt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bức</a:t>
            </a:r>
            <a:r>
              <a:rPr kumimoji="0" lang="en-US" alt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tường</a:t>
            </a:r>
            <a:r>
              <a:rPr kumimoji="0" lang="en-US" alt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Berlin” </a:t>
            </a:r>
            <a:r>
              <a:rPr kumimoji="0" lang="en-US" alt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bị</a:t>
            </a:r>
            <a:r>
              <a:rPr kumimoji="0" lang="en-US" alt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phá</a:t>
            </a:r>
            <a:r>
              <a:rPr kumimoji="0" lang="en-US" alt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mn-cs"/>
              </a:rPr>
              <a:t>bỏ</a:t>
            </a:r>
            <a:endParaRPr kumimoji="0" lang="en-US" alt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mn-cs"/>
            </a:endParaRPr>
          </a:p>
        </p:txBody>
      </p:sp>
      <p:pic>
        <p:nvPicPr>
          <p:cNvPr id="4098" name="Picture 2" descr="https://2.bp.blogspot.com/-ooStY9EongM/WHhL-2Dh8_I/AAAAAAAAFLQ/TB1gOpC63f0x6iq2t9kfiueED5ThFG0eACLcB/s160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
            <a:ext cx="6059488" cy="58928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6096000" y="1239053"/>
            <a:ext cx="5905500" cy="4670727"/>
          </a:xfrm>
          <a:prstGeom prst="rect">
            <a:avLst/>
          </a:prstGeom>
        </p:spPr>
      </p:pic>
      <p:pic>
        <p:nvPicPr>
          <p:cNvPr id="3" name="Picture 2"/>
          <p:cNvPicPr>
            <a:picLocks noChangeAspect="1"/>
          </p:cNvPicPr>
          <p:nvPr/>
        </p:nvPicPr>
        <p:blipFill>
          <a:blip r:embed="rId4"/>
          <a:stretch>
            <a:fillRect/>
          </a:stretch>
        </p:blipFill>
        <p:spPr>
          <a:xfrm>
            <a:off x="6096000" y="-23757"/>
            <a:ext cx="6096000" cy="5892799"/>
          </a:xfrm>
          <a:prstGeom prst="rect">
            <a:avLst/>
          </a:prstGeom>
        </p:spPr>
      </p:pic>
      <p:pic>
        <p:nvPicPr>
          <p:cNvPr id="4" name="Picture 3">
            <a:extLst>
              <a:ext uri="{FF2B5EF4-FFF2-40B4-BE49-F238E27FC236}">
                <a16:creationId xmlns:a16="http://schemas.microsoft.com/office/drawing/2014/main" id="{296E1557-C33A-4FB0-CA41-F45CEC3B4DDE}"/>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550341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ircle(in)">
                                      <p:cBhvr>
                                        <p:cTn id="13" dur="20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F2859DF-D6CD-88E8-345E-C7FE7DE4B7E4}"/>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0606A2C8-3952-4809-0351-0CF7CD6260DF}"/>
              </a:ext>
            </a:extLst>
          </p:cNvPr>
          <p:cNvPicPr>
            <a:picLocks noChangeAspect="1"/>
          </p:cNvPicPr>
          <p:nvPr/>
        </p:nvPicPr>
        <p:blipFill>
          <a:blip r:embed="rId2"/>
          <a:stretch>
            <a:fillRect/>
          </a:stretch>
        </p:blipFill>
        <p:spPr>
          <a:xfrm>
            <a:off x="209550" y="209549"/>
            <a:ext cx="11639550" cy="6429375"/>
          </a:xfrm>
          <a:prstGeom prst="roundRect">
            <a:avLst>
              <a:gd name="adj" fmla="val 8179"/>
            </a:avLst>
          </a:prstGeom>
        </p:spPr>
      </p:pic>
    </p:spTree>
    <p:extLst>
      <p:ext uri="{BB962C8B-B14F-4D97-AF65-F5344CB8AC3E}">
        <p14:creationId xmlns:p14="http://schemas.microsoft.com/office/powerpoint/2010/main" val="831951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18459" y="0"/>
            <a:ext cx="12086043" cy="42473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80000"/>
              </a:lnSpc>
              <a:spcBef>
                <a:spcPts val="0"/>
              </a:spcBef>
              <a:spcAft>
                <a:spcPts val="0"/>
              </a:spcAft>
              <a:buClrTx/>
              <a:buSzTx/>
              <a:buFontTx/>
              <a:buNone/>
              <a:tabLst/>
              <a:defRPr/>
            </a:pP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Liên</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bang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Nga</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là</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nước</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kế</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thừa</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địa</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vị</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pháp</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lí</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của</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Liên</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Xô</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trong</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quan</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hệ</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quốc</a:t>
            </a:r>
            <a:r>
              <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endParaRPr kumimoji="0" lang="en-US" altLang="en-US" sz="27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endParaRPr>
          </a:p>
        </p:txBody>
      </p:sp>
      <p:pic>
        <p:nvPicPr>
          <p:cNvPr id="5122" name="Picture 2" descr="Kết quả hình ảnh cho bản đồ liên bang ng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0707"/>
            <a:ext cx="6183085" cy="568397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6096000" y="600707"/>
            <a:ext cx="6096000" cy="5683979"/>
          </a:xfrm>
          <a:prstGeom prst="rect">
            <a:avLst/>
          </a:prstGeom>
        </p:spPr>
      </p:pic>
      <p:sp>
        <p:nvSpPr>
          <p:cNvPr id="3" name="Rectangle 2"/>
          <p:cNvSpPr/>
          <p:nvPr/>
        </p:nvSpPr>
        <p:spPr>
          <a:xfrm>
            <a:off x="140064" y="6312079"/>
            <a:ext cx="11645536"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T</a:t>
            </a: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ổng thống đầu tiên là Boris Yeltsin </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đắc</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cử</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ngày</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12</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6</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1991</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p>
        </p:txBody>
      </p:sp>
      <p:pic>
        <p:nvPicPr>
          <p:cNvPr id="4" name="Picture 3">
            <a:extLst>
              <a:ext uri="{FF2B5EF4-FFF2-40B4-BE49-F238E27FC236}">
                <a16:creationId xmlns:a16="http://schemas.microsoft.com/office/drawing/2014/main" id="{75B768CA-07EF-D3B2-BB5A-3AD321CA43CE}"/>
              </a:ext>
            </a:extLst>
          </p:cNvPr>
          <p:cNvPicPr>
            <a:picLocks noChangeAspect="1"/>
          </p:cNvPicPr>
          <p:nvPr/>
        </p:nvPicPr>
        <p:blipFill>
          <a:blip r:embed="rId4"/>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055864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circle(in)">
                                      <p:cBhvr>
                                        <p:cTn id="10" dur="2000"/>
                                        <p:tgtEl>
                                          <p:spTgt spid="5122"/>
                                        </p:tgtEl>
                                      </p:cBhvr>
                                    </p:animEffect>
                                  </p:childTnLst>
                                </p:cTn>
                              </p:par>
                              <p:par>
                                <p:cTn id="11" presetID="2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Kết quả hình ảnh cho tổng thống nga put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48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76439" y="6288857"/>
            <a:ext cx="102470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Tổng</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thống</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thứ</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thứ</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tư</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Liên</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bang Nga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V.Putin</a:t>
            </a:r>
            <a:endPar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024778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3384887722"/>
              </p:ext>
            </p:extLst>
          </p:nvPr>
        </p:nvGraphicFramePr>
        <p:xfrm>
          <a:off x="0" y="-104775"/>
          <a:ext cx="12192000" cy="6924675"/>
        </p:xfrm>
        <a:graphic>
          <a:graphicData uri="http://schemas.openxmlformats.org/drawingml/2006/table">
            <a:tbl>
              <a:tblPr firstRow="1" bandRow="1">
                <a:tableStyleId>{9DCAF9ED-07DC-4A11-8D7F-57B35C25682E}</a:tableStyleId>
              </a:tblPr>
              <a:tblGrid>
                <a:gridCol w="1647825">
                  <a:extLst>
                    <a:ext uri="{9D8B030D-6E8A-4147-A177-3AD203B41FA5}">
                      <a16:colId xmlns:a16="http://schemas.microsoft.com/office/drawing/2014/main" val="1536916749"/>
                    </a:ext>
                  </a:extLst>
                </a:gridCol>
                <a:gridCol w="10544175">
                  <a:extLst>
                    <a:ext uri="{9D8B030D-6E8A-4147-A177-3AD203B41FA5}">
                      <a16:colId xmlns:a16="http://schemas.microsoft.com/office/drawing/2014/main" val="3351869349"/>
                    </a:ext>
                  </a:extLst>
                </a:gridCol>
              </a:tblGrid>
              <a:tr h="47625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NÉT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345555">
                <a:tc>
                  <a:txBody>
                    <a:bodyPr/>
                    <a:lstStyle/>
                    <a:p>
                      <a:pPr algn="ctr"/>
                      <a:r>
                        <a:rPr lang="en-US" sz="3200">
                          <a:latin typeface="Times New Roman" panose="02020603050405020304" pitchFamily="18" charset="0"/>
                          <a:cs typeface="Times New Roman" panose="02020603050405020304" pitchFamily="18" charset="0"/>
                        </a:rPr>
                        <a:t>Kinh tế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24D6C63-E2DD-E05F-D86D-630BC8FF9BC2}"/>
              </a:ext>
            </a:extLst>
          </p:cNvPr>
          <p:cNvSpPr txBox="1"/>
          <p:nvPr/>
        </p:nvSpPr>
        <p:spPr>
          <a:xfrm>
            <a:off x="1674745" y="555745"/>
            <a:ext cx="10412480" cy="2062103"/>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Năm 1946, Liên Xô bắt tay vào công cuộc khôi phục kinh tế, đến năm 1950 đã phục hồi được mức trước chiến tranh. Từ đây, Liên Xô tiến hành xây dựng cơ sở vật chất cho chủ nghĩa xã hội.</a:t>
            </a:r>
          </a:p>
        </p:txBody>
      </p:sp>
      <p:sp>
        <p:nvSpPr>
          <p:cNvPr id="6" name="TextBox 5">
            <a:extLst>
              <a:ext uri="{FF2B5EF4-FFF2-40B4-BE49-F238E27FC236}">
                <a16:creationId xmlns:a16="http://schemas.microsoft.com/office/drawing/2014/main" id="{D925120E-09B8-81FC-58EE-DCE6366E4BE1}"/>
              </a:ext>
            </a:extLst>
          </p:cNvPr>
          <p:cNvSpPr txBox="1"/>
          <p:nvPr/>
        </p:nvSpPr>
        <p:spPr>
          <a:xfrm>
            <a:off x="1674745" y="2617848"/>
            <a:ext cx="10412480" cy="2554545"/>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Đến những năm 60, Liên Xô trở thành cường quốc công nghiệp thứ hai thế giới (sau Mỹ). Liên Xô là nước đầu tiên trên thế giới phóng thành công vệ tinh nhân tạo (1957), phóng tàu vũ trụ có người lái vào quỹ đạo Trái Đất (1961), mở đầu kỉ nguyên chinh phục vũ trụ của loài người,...</a:t>
            </a:r>
          </a:p>
        </p:txBody>
      </p:sp>
      <p:sp>
        <p:nvSpPr>
          <p:cNvPr id="7" name="TextBox 6">
            <a:extLst>
              <a:ext uri="{FF2B5EF4-FFF2-40B4-BE49-F238E27FC236}">
                <a16:creationId xmlns:a16="http://schemas.microsoft.com/office/drawing/2014/main" id="{DD6301A6-827D-8A41-A0DC-ACBEED38C84F}"/>
              </a:ext>
            </a:extLst>
          </p:cNvPr>
          <p:cNvSpPr txBox="1"/>
          <p:nvPr/>
        </p:nvSpPr>
        <p:spPr>
          <a:xfrm>
            <a:off x="1674745" y="5288340"/>
            <a:ext cx="10412480" cy="1569660"/>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Từ giữa những năm 70 của thế kỉ XX, nền kinh tế Liên Xô có dấu hiệu trì trệ. Công cuộc cải tổ kinh tế được thực hiện từ năm 1985</a:t>
            </a:r>
          </a:p>
        </p:txBody>
      </p:sp>
    </p:spTree>
    <p:extLst>
      <p:ext uri="{BB962C8B-B14F-4D97-AF65-F5344CB8AC3E}">
        <p14:creationId xmlns:p14="http://schemas.microsoft.com/office/powerpoint/2010/main" val="117417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EEA366-B4AD-9370-2D6E-C8915512FCC8}"/>
              </a:ext>
            </a:extLst>
          </p:cNvPr>
          <p:cNvPicPr>
            <a:picLocks noChangeAspect="1"/>
          </p:cNvPicPr>
          <p:nvPr/>
        </p:nvPicPr>
        <p:blipFill>
          <a:blip r:embed="rId2"/>
          <a:stretch>
            <a:fillRect/>
          </a:stretch>
        </p:blipFill>
        <p:spPr>
          <a:xfrm>
            <a:off x="152359" y="390526"/>
            <a:ext cx="11744366" cy="6048374"/>
          </a:xfrm>
          <a:prstGeom prst="rect">
            <a:avLst/>
          </a:prstGeom>
        </p:spPr>
      </p:pic>
      <p:pic>
        <p:nvPicPr>
          <p:cNvPr id="2" name="Picture 1">
            <a:extLst>
              <a:ext uri="{FF2B5EF4-FFF2-40B4-BE49-F238E27FC236}">
                <a16:creationId xmlns:a16="http://schemas.microsoft.com/office/drawing/2014/main" id="{F589805A-5161-F4A8-5C21-CB8572641208}"/>
              </a:ext>
            </a:extLst>
          </p:cNvPr>
          <p:cNvPicPr>
            <a:picLocks noChangeAspect="1"/>
          </p:cNvPicPr>
          <p:nvPr/>
        </p:nvPicPr>
        <p:blipFill>
          <a:blip r:embed="rId3"/>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42825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19F91C-49CD-4C22-5EAC-221F6BEF8AE6}"/>
              </a:ext>
            </a:extLst>
          </p:cNvPr>
          <p:cNvPicPr>
            <a:picLocks noChangeAspect="1"/>
          </p:cNvPicPr>
          <p:nvPr/>
        </p:nvPicPr>
        <p:blipFill>
          <a:blip r:embed="rId2"/>
          <a:stretch>
            <a:fillRect/>
          </a:stretch>
        </p:blipFill>
        <p:spPr>
          <a:xfrm>
            <a:off x="228570" y="78562"/>
            <a:ext cx="5972205" cy="6531788"/>
          </a:xfrm>
          <a:prstGeom prst="rect">
            <a:avLst/>
          </a:prstGeom>
        </p:spPr>
      </p:pic>
      <p:pic>
        <p:nvPicPr>
          <p:cNvPr id="5" name="Picture 4">
            <a:extLst>
              <a:ext uri="{FF2B5EF4-FFF2-40B4-BE49-F238E27FC236}">
                <a16:creationId xmlns:a16="http://schemas.microsoft.com/office/drawing/2014/main" id="{71353BF8-F81E-8CE2-93E8-6EA7AFDEF002}"/>
              </a:ext>
            </a:extLst>
          </p:cNvPr>
          <p:cNvPicPr>
            <a:picLocks noChangeAspect="1"/>
          </p:cNvPicPr>
          <p:nvPr/>
        </p:nvPicPr>
        <p:blipFill>
          <a:blip r:embed="rId3"/>
          <a:stretch>
            <a:fillRect/>
          </a:stretch>
        </p:blipFill>
        <p:spPr>
          <a:xfrm>
            <a:off x="6200775" y="247650"/>
            <a:ext cx="5762655" cy="6362700"/>
          </a:xfrm>
          <a:prstGeom prst="rect">
            <a:avLst/>
          </a:prstGeom>
        </p:spPr>
      </p:pic>
      <p:pic>
        <p:nvPicPr>
          <p:cNvPr id="4" name="Picture 3">
            <a:extLst>
              <a:ext uri="{FF2B5EF4-FFF2-40B4-BE49-F238E27FC236}">
                <a16:creationId xmlns:a16="http://schemas.microsoft.com/office/drawing/2014/main" id="{F823735C-34D6-F757-F1ED-25D6E87802AC}"/>
              </a:ext>
            </a:extLst>
          </p:cNvPr>
          <p:cNvPicPr>
            <a:picLocks noChangeAspect="1"/>
          </p:cNvPicPr>
          <p:nvPr/>
        </p:nvPicPr>
        <p:blipFill>
          <a:blip r:embed="rId4"/>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3076550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3937805024"/>
              </p:ext>
            </p:extLst>
          </p:nvPr>
        </p:nvGraphicFramePr>
        <p:xfrm>
          <a:off x="0" y="-104775"/>
          <a:ext cx="12192000" cy="6924675"/>
        </p:xfrm>
        <a:graphic>
          <a:graphicData uri="http://schemas.openxmlformats.org/drawingml/2006/table">
            <a:tbl>
              <a:tblPr firstRow="1" bandRow="1">
                <a:tableStyleId>{9DCAF9ED-07DC-4A11-8D7F-57B35C25682E}</a:tableStyleId>
              </a:tblPr>
              <a:tblGrid>
                <a:gridCol w="1647825">
                  <a:extLst>
                    <a:ext uri="{9D8B030D-6E8A-4147-A177-3AD203B41FA5}">
                      <a16:colId xmlns:a16="http://schemas.microsoft.com/office/drawing/2014/main" val="1536916749"/>
                    </a:ext>
                  </a:extLst>
                </a:gridCol>
                <a:gridCol w="10544175">
                  <a:extLst>
                    <a:ext uri="{9D8B030D-6E8A-4147-A177-3AD203B41FA5}">
                      <a16:colId xmlns:a16="http://schemas.microsoft.com/office/drawing/2014/main" val="3351869349"/>
                    </a:ext>
                  </a:extLst>
                </a:gridCol>
              </a:tblGrid>
              <a:tr h="47625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NÉT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345555">
                <a:tc>
                  <a:txBody>
                    <a:bodyPr/>
                    <a:lstStyle/>
                    <a:p>
                      <a:pPr algn="ctr"/>
                      <a:r>
                        <a:rPr lang="en-US" sz="3200">
                          <a:latin typeface="Times New Roman" panose="02020603050405020304" pitchFamily="18" charset="0"/>
                          <a:cs typeface="Times New Roman" panose="02020603050405020304" pitchFamily="18" charset="0"/>
                        </a:rPr>
                        <a:t>Xã hội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24D6C63-E2DD-E05F-D86D-630BC8FF9BC2}"/>
              </a:ext>
            </a:extLst>
          </p:cNvPr>
          <p:cNvSpPr txBox="1"/>
          <p:nvPr/>
        </p:nvSpPr>
        <p:spPr>
          <a:xfrm>
            <a:off x="1674745" y="555745"/>
            <a:ext cx="10412480" cy="2554545"/>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Từ năm 1945 đến đầu những năm 70, cơ cấu xã hội Liên Xô có những biến đổi tích cực, thành phần công nhân và trí thức gia tăng: năm 1971, công nhân chiếm hơn 55% lực lượng lao động trong cả nước và có trên 30 triệu người làm việc trí óc.</a:t>
            </a:r>
          </a:p>
        </p:txBody>
      </p:sp>
      <p:sp>
        <p:nvSpPr>
          <p:cNvPr id="7" name="TextBox 6">
            <a:extLst>
              <a:ext uri="{FF2B5EF4-FFF2-40B4-BE49-F238E27FC236}">
                <a16:creationId xmlns:a16="http://schemas.microsoft.com/office/drawing/2014/main" id="{DD6301A6-827D-8A41-A0DC-ACBEED38C84F}"/>
              </a:ext>
            </a:extLst>
          </p:cNvPr>
          <p:cNvSpPr txBox="1"/>
          <p:nvPr/>
        </p:nvSpPr>
        <p:spPr>
          <a:xfrm>
            <a:off x="1674745" y="3429000"/>
            <a:ext cx="10412480" cy="2554545"/>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Từ cuối những năm 70 đến năm 1991, sự trì trệ và khủng hoảng kinh tế làm cho đời sống của nhân dân Liên Xô suy giảm, niềm tin vào chủ nghĩa xã hội lung lay dẫn đến bất bình gia tăng. Từ năm 1989, nhiều cuộc biểu tình, bãi công đã nổ ra.</a:t>
            </a:r>
          </a:p>
        </p:txBody>
      </p:sp>
    </p:spTree>
    <p:extLst>
      <p:ext uri="{BB962C8B-B14F-4D97-AF65-F5344CB8AC3E}">
        <p14:creationId xmlns:p14="http://schemas.microsoft.com/office/powerpoint/2010/main" val="2442407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ủng hoảng nang lượng.mp4" descr="khủng hoảng nang lượng.mp4">
            <a:hlinkClick r:id="" action="ppaction://media"/>
            <a:extLst>
              <a:ext uri="{FF2B5EF4-FFF2-40B4-BE49-F238E27FC236}">
                <a16:creationId xmlns:a16="http://schemas.microsoft.com/office/drawing/2014/main" id="{0623DDF2-C316-2FC7-295F-D1E13E3802F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9E051F0C-3ACA-A3B9-BAFF-CE901AB55C80}"/>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060415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0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1396223648"/>
              </p:ext>
            </p:extLst>
          </p:nvPr>
        </p:nvGraphicFramePr>
        <p:xfrm>
          <a:off x="0" y="-104775"/>
          <a:ext cx="12192000" cy="6924675"/>
        </p:xfrm>
        <a:graphic>
          <a:graphicData uri="http://schemas.openxmlformats.org/drawingml/2006/table">
            <a:tbl>
              <a:tblPr firstRow="1" bandRow="1">
                <a:tableStyleId>{9DCAF9ED-07DC-4A11-8D7F-57B35C25682E}</a:tableStyleId>
              </a:tblPr>
              <a:tblGrid>
                <a:gridCol w="1647825">
                  <a:extLst>
                    <a:ext uri="{9D8B030D-6E8A-4147-A177-3AD203B41FA5}">
                      <a16:colId xmlns:a16="http://schemas.microsoft.com/office/drawing/2014/main" val="1536916749"/>
                    </a:ext>
                  </a:extLst>
                </a:gridCol>
                <a:gridCol w="10544175">
                  <a:extLst>
                    <a:ext uri="{9D8B030D-6E8A-4147-A177-3AD203B41FA5}">
                      <a16:colId xmlns:a16="http://schemas.microsoft.com/office/drawing/2014/main" val="3351869349"/>
                    </a:ext>
                  </a:extLst>
                </a:gridCol>
              </a:tblGrid>
              <a:tr h="47625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NÉT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345555">
                <a:tc>
                  <a:txBody>
                    <a:bodyPr/>
                    <a:lstStyle/>
                    <a:p>
                      <a:pPr algn="ctr"/>
                      <a:r>
                        <a:rPr lang="en-US" sz="3200">
                          <a:latin typeface="Times New Roman" panose="02020603050405020304" pitchFamily="18" charset="0"/>
                          <a:cs typeface="Times New Roman" panose="02020603050405020304" pitchFamily="18" charset="0"/>
                        </a:rPr>
                        <a:t>Văn hóa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24D6C63-E2DD-E05F-D86D-630BC8FF9BC2}"/>
              </a:ext>
            </a:extLst>
          </p:cNvPr>
          <p:cNvSpPr txBox="1"/>
          <p:nvPr/>
        </p:nvSpPr>
        <p:spPr>
          <a:xfrm>
            <a:off x="1674745" y="555745"/>
            <a:ext cx="10412480" cy="1569660"/>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Sau năm 1945, văn hoá của Liên Xô phát triển, thực hiện chế độ giáo dục miễn phí – thể hiện tính ưu việt của chủ nghĩa xã hội.</a:t>
            </a:r>
          </a:p>
        </p:txBody>
      </p:sp>
      <p:sp>
        <p:nvSpPr>
          <p:cNvPr id="7" name="TextBox 6">
            <a:extLst>
              <a:ext uri="{FF2B5EF4-FFF2-40B4-BE49-F238E27FC236}">
                <a16:creationId xmlns:a16="http://schemas.microsoft.com/office/drawing/2014/main" id="{DD6301A6-827D-8A41-A0DC-ACBEED38C84F}"/>
              </a:ext>
            </a:extLst>
          </p:cNvPr>
          <p:cNvSpPr txBox="1"/>
          <p:nvPr/>
        </p:nvSpPr>
        <p:spPr>
          <a:xfrm>
            <a:off x="1674745" y="2280344"/>
            <a:ext cx="10412480" cy="1077218"/>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Liên Xô thúc đẩy giao lưu văn hoá giữa các dân tộc trong nước và với các quốc gia trên thế giới.</a:t>
            </a:r>
          </a:p>
        </p:txBody>
      </p:sp>
      <p:sp>
        <p:nvSpPr>
          <p:cNvPr id="3" name="TextBox 2">
            <a:extLst>
              <a:ext uri="{FF2B5EF4-FFF2-40B4-BE49-F238E27FC236}">
                <a16:creationId xmlns:a16="http://schemas.microsoft.com/office/drawing/2014/main" id="{17EDD98D-AA19-98C5-B48D-F46D023B7CD8}"/>
              </a:ext>
            </a:extLst>
          </p:cNvPr>
          <p:cNvSpPr txBox="1"/>
          <p:nvPr/>
        </p:nvSpPr>
        <p:spPr>
          <a:xfrm>
            <a:off x="1674745" y="3742949"/>
            <a:ext cx="10412480" cy="2554545"/>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Từ năm 1985, với tinh thần “dân chủ” và “công khai, nền văn hoá Liên Xô trở nên “cởi mở, kích thích sự sáng tạo trong các hoạt động văn hoá. Song, sự buông lỏng quản lí văn hoá của Nhà nước đã thúc đẩy chủ nghĩa đa nguyên và tư tưởng chống chủ nghĩa xã hội trong nước gia tăng.</a:t>
            </a:r>
          </a:p>
        </p:txBody>
      </p:sp>
    </p:spTree>
    <p:extLst>
      <p:ext uri="{BB962C8B-B14F-4D97-AF65-F5344CB8AC3E}">
        <p14:creationId xmlns:p14="http://schemas.microsoft.com/office/powerpoint/2010/main" val="67137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ởi động.mp4" descr="khởi động.mp4">
            <a:hlinkClick r:id="" action="ppaction://media"/>
            <a:extLst>
              <a:ext uri="{FF2B5EF4-FFF2-40B4-BE49-F238E27FC236}">
                <a16:creationId xmlns:a16="http://schemas.microsoft.com/office/drawing/2014/main" id="{790F47F6-83F1-4A12-7BAE-2B8D4051039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6D9EDCB7-3325-8A0B-20E8-615079F0B332}"/>
              </a:ext>
            </a:extLst>
          </p:cNvPr>
          <p:cNvPicPr>
            <a:picLocks noChangeAspect="1"/>
          </p:cNvPicPr>
          <p:nvPr/>
        </p:nvPicPr>
        <p:blipFill>
          <a:blip r:embed="rId6"/>
          <a:stretch>
            <a:fillRect/>
          </a:stretch>
        </p:blipFill>
        <p:spPr>
          <a:xfrm>
            <a:off x="1150795" y="-1280432"/>
            <a:ext cx="8858256" cy="1170533"/>
          </a:xfrm>
          <a:prstGeom prst="rect">
            <a:avLst/>
          </a:prstGeom>
        </p:spPr>
      </p:pic>
    </p:spTree>
    <p:extLst>
      <p:ext uri="{BB962C8B-B14F-4D97-AF65-F5344CB8AC3E}">
        <p14:creationId xmlns:p14="http://schemas.microsoft.com/office/powerpoint/2010/main" val="3288308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89805A-5161-F4A8-5C21-CB8572641208}"/>
              </a:ext>
            </a:extLst>
          </p:cNvPr>
          <p:cNvPicPr>
            <a:picLocks noChangeAspect="1"/>
          </p:cNvPicPr>
          <p:nvPr/>
        </p:nvPicPr>
        <p:blipFill>
          <a:blip r:embed="rId2"/>
          <a:stretch>
            <a:fillRect/>
          </a:stretch>
        </p:blipFill>
        <p:spPr>
          <a:xfrm>
            <a:off x="1380335" y="-1733722"/>
            <a:ext cx="9431329" cy="1981372"/>
          </a:xfrm>
          <a:prstGeom prst="rect">
            <a:avLst/>
          </a:prstGeom>
        </p:spPr>
      </p:pic>
      <p:pic>
        <p:nvPicPr>
          <p:cNvPr id="4" name="Picture 3">
            <a:extLst>
              <a:ext uri="{FF2B5EF4-FFF2-40B4-BE49-F238E27FC236}">
                <a16:creationId xmlns:a16="http://schemas.microsoft.com/office/drawing/2014/main" id="{DF1B33D4-FDFB-30D1-4ADD-A73C56EAA3F3}"/>
              </a:ext>
            </a:extLst>
          </p:cNvPr>
          <p:cNvPicPr>
            <a:picLocks noChangeAspect="1"/>
          </p:cNvPicPr>
          <p:nvPr/>
        </p:nvPicPr>
        <p:blipFill>
          <a:blip r:embed="rId3"/>
          <a:stretch>
            <a:fillRect/>
          </a:stretch>
        </p:blipFill>
        <p:spPr>
          <a:xfrm>
            <a:off x="57150" y="71437"/>
            <a:ext cx="6038850" cy="6491288"/>
          </a:xfrm>
          <a:prstGeom prst="rect">
            <a:avLst/>
          </a:prstGeom>
        </p:spPr>
      </p:pic>
      <p:pic>
        <p:nvPicPr>
          <p:cNvPr id="5" name="Picture 4">
            <a:extLst>
              <a:ext uri="{FF2B5EF4-FFF2-40B4-BE49-F238E27FC236}">
                <a16:creationId xmlns:a16="http://schemas.microsoft.com/office/drawing/2014/main" id="{4F30A414-BF44-9939-AAB8-B0DA3EF31C4E}"/>
              </a:ext>
            </a:extLst>
          </p:cNvPr>
          <p:cNvPicPr>
            <a:picLocks noChangeAspect="1"/>
          </p:cNvPicPr>
          <p:nvPr/>
        </p:nvPicPr>
        <p:blipFill>
          <a:blip r:embed="rId4"/>
          <a:stretch>
            <a:fillRect/>
          </a:stretch>
        </p:blipFill>
        <p:spPr>
          <a:xfrm>
            <a:off x="6185697" y="71436"/>
            <a:ext cx="5768178" cy="6491287"/>
          </a:xfrm>
          <a:prstGeom prst="rect">
            <a:avLst/>
          </a:prstGeom>
        </p:spPr>
      </p:pic>
    </p:spTree>
    <p:extLst>
      <p:ext uri="{BB962C8B-B14F-4D97-AF65-F5344CB8AC3E}">
        <p14:creationId xmlns:p14="http://schemas.microsoft.com/office/powerpoint/2010/main" val="102439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4B6D78-8B0D-8E8D-507B-ADB79C911673}"/>
              </a:ext>
            </a:extLst>
          </p:cNvPr>
          <p:cNvSpPr/>
          <p:nvPr/>
        </p:nvSpPr>
        <p:spPr>
          <a:xfrm>
            <a:off x="285749" y="51974"/>
            <a:ext cx="11439524" cy="523220"/>
          </a:xfrm>
          <a:prstGeom prst="rect">
            <a:avLst/>
          </a:prstGeom>
          <a:solidFill>
            <a:schemeClr val="accent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1. </a:t>
            </a:r>
            <a:r>
              <a:rPr kumimoji="0" lang="vi-VN"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Liên Xô </a:t>
            </a: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từ năm 1945 </a:t>
            </a:r>
            <a:r>
              <a:rPr kumimoji="0" lang="vi-VN"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đến</a:t>
            </a: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 năm 1991</a:t>
            </a:r>
          </a:p>
        </p:txBody>
      </p:sp>
      <p:sp>
        <p:nvSpPr>
          <p:cNvPr id="7" name="TextBox 6">
            <a:extLst>
              <a:ext uri="{FF2B5EF4-FFF2-40B4-BE49-F238E27FC236}">
                <a16:creationId xmlns:a16="http://schemas.microsoft.com/office/drawing/2014/main" id="{6F2859DF-D6CD-88E8-345E-C7FE7DE4B7E4}"/>
              </a:ext>
            </a:extLst>
          </p:cNvPr>
          <p:cNvSpPr txBox="1"/>
          <p:nvPr/>
        </p:nvSpPr>
        <p:spPr>
          <a:xfrm>
            <a:off x="1791889" y="-2877493"/>
            <a:ext cx="9360695" cy="31085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C2F2FF"/>
                </a:solidFill>
                <a:effectLst/>
                <a:uLnTx/>
                <a:uFillTx/>
                <a:latin typeface="Times New Roman" panose="02020603050405020304" pitchFamily="18" charset="0"/>
                <a:cs typeface="Times New Roman" panose="02020603050405020304" pitchFamily="18" charset="0"/>
              </a:rPr>
              <a:t>Quý thầy cô có nhu cầu về các bài giảng 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C2F2FF"/>
                </a:solidFill>
                <a:effectLst/>
                <a:uLnTx/>
                <a:uFillTx/>
                <a:latin typeface="Times New Roman" panose="02020603050405020304" pitchFamily="18" charset="0"/>
                <a:cs typeface="Times New Roman" panose="02020603050405020304" pitchFamily="18" charset="0"/>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C2F2FF"/>
                </a:solidFill>
                <a:effectLst/>
                <a:uLnTx/>
                <a:uFillTx/>
                <a:latin typeface="Times New Roman" panose="02020603050405020304" pitchFamily="18" charset="0"/>
                <a:cs typeface="Times New Roman" panose="02020603050405020304" pitchFamily="18" charset="0"/>
              </a:rPr>
              <a:t>Ngoài ra còn hỗ trợ về SKKN, biện pháp thi GVG và thao giảng, chuyên đề.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srgbClr val="C2F2FF"/>
                </a:solidFill>
                <a:effectLst/>
                <a:uLnTx/>
                <a:uFillTx/>
                <a:latin typeface="Times New Roman" panose="02020603050405020304" pitchFamily="18" charset="0"/>
                <a:cs typeface="Times New Roman" panose="02020603050405020304" pitchFamily="18" charset="0"/>
              </a:rPr>
              <a:t>Page: https://www.facebook.com/groups/baigianglichsu</a:t>
            </a:r>
            <a:endParaRPr kumimoji="0" lang="en-US" sz="2800" b="1" i="0" u="none" strike="noStrike" kern="1200" cap="none" spc="0" normalizeH="0" baseline="0" noProof="0">
              <a:ln>
                <a:noFill/>
              </a:ln>
              <a:solidFill>
                <a:srgbClr val="C2F2FF"/>
              </a:solidFill>
              <a:effectLst/>
              <a:uLnTx/>
              <a:uFillTx/>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C2F2FF"/>
              </a:solidFill>
              <a:effectLst/>
              <a:uLnTx/>
              <a:uFillTx/>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55634338-70C5-C3DE-96F4-AA180DABDAD6}"/>
              </a:ext>
            </a:extLst>
          </p:cNvPr>
          <p:cNvSpPr txBox="1"/>
          <p:nvPr/>
        </p:nvSpPr>
        <p:spPr>
          <a:xfrm>
            <a:off x="285749" y="578692"/>
            <a:ext cx="330517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a. Chính</a:t>
            </a:r>
            <a:r>
              <a:rPr kumimoji="0" lang="en-US" sz="2800" b="1" i="0" u="none" strike="noStrike" kern="1200" cap="none" spc="0" normalizeH="0" noProof="0">
                <a:ln>
                  <a:noFill/>
                </a:ln>
                <a:solidFill>
                  <a:srgbClr val="FF0000"/>
                </a:solidFill>
                <a:effectLst/>
                <a:uLnTx/>
                <a:uFillTx/>
                <a:latin typeface="Times New Roman" panose="02020603050405020304" pitchFamily="18" charset="0"/>
                <a:cs typeface="Times New Roman" panose="02020603050405020304" pitchFamily="18" charset="0"/>
              </a:rPr>
              <a:t> trị</a:t>
            </a:r>
            <a:endPar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CC083A2-BB28-EB8F-F743-61D5DBF56D8F}"/>
              </a:ext>
            </a:extLst>
          </p:cNvPr>
          <p:cNvSpPr txBox="1"/>
          <p:nvPr/>
        </p:nvSpPr>
        <p:spPr>
          <a:xfrm>
            <a:off x="400050" y="1098414"/>
            <a:ext cx="11325225" cy="1384995"/>
          </a:xfrm>
          <a:prstGeom prst="rect">
            <a:avLst/>
          </a:prstGeom>
          <a:noFill/>
        </p:spPr>
        <p:txBody>
          <a:bodyPr wrap="square" rtlCol="0">
            <a:spAutoFit/>
          </a:bodyPr>
          <a:lstStyle/>
          <a:p>
            <a:pPr lvl="0" algn="just"/>
            <a:r>
              <a:rPr lang="vi-VN" sz="2800">
                <a:solidFill>
                  <a:srgbClr val="0070C0"/>
                </a:solidFill>
                <a:latin typeface="Times New Roman" panose="02020603050405020304" pitchFamily="18" charset="0"/>
                <a:cs typeface="Times New Roman" panose="02020603050405020304" pitchFamily="18" charset="0"/>
              </a:rPr>
              <a:t>Năm 1946, Liên Xô bắt tay vào công cuộc khôi phục kinh tế, đến năm 1950 đã phục hồi được mức trước chiến tranh</a:t>
            </a:r>
            <a:r>
              <a:rPr lang="en-US" sz="2800">
                <a:solidFill>
                  <a:srgbClr val="0070C0"/>
                </a:solidFill>
                <a:latin typeface="Times New Roman" panose="02020603050405020304" pitchFamily="18" charset="0"/>
                <a:cs typeface="Times New Roman" panose="02020603050405020304" pitchFamily="18" charset="0"/>
              </a:rPr>
              <a:t>. Từ giữa những năm 70 của thế kỉ XX, nền kinh tế Liên Xô có dấu hiệu trì trệ.</a:t>
            </a:r>
            <a:endParaRPr kumimoji="0" lang="en-US" sz="2800" i="0" u="none" strike="noStrike" kern="1200" cap="none" spc="0" normalizeH="0" baseline="0" noProof="0">
              <a:ln>
                <a:noFill/>
              </a:ln>
              <a:solidFill>
                <a:srgbClr val="0070C0"/>
              </a:solidFill>
              <a:effectLst/>
              <a:uLnTx/>
              <a:uFillTx/>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7F17C255-8CA1-4C74-D67A-369495076E4E}"/>
              </a:ext>
            </a:extLst>
          </p:cNvPr>
          <p:cNvSpPr txBox="1"/>
          <p:nvPr/>
        </p:nvSpPr>
        <p:spPr>
          <a:xfrm>
            <a:off x="400049" y="3069171"/>
            <a:ext cx="11325225" cy="1384995"/>
          </a:xfrm>
          <a:prstGeom prst="rect">
            <a:avLst/>
          </a:prstGeom>
          <a:noFill/>
        </p:spPr>
        <p:txBody>
          <a:bodyPr wrap="square" rtlCol="0">
            <a:spAutoFit/>
          </a:bodyPr>
          <a:lstStyle/>
          <a:p>
            <a:pPr lvl="0" algn="just"/>
            <a:r>
              <a:rPr lang="vi-VN" sz="2800">
                <a:solidFill>
                  <a:srgbClr val="0070C0"/>
                </a:solidFill>
                <a:latin typeface="Times New Roman" panose="02020603050405020304" pitchFamily="18" charset="0"/>
                <a:cs typeface="Times New Roman" panose="02020603050405020304" pitchFamily="18" charset="0"/>
              </a:rPr>
              <a:t>Năm 1946, Liên Xô bắt tay vào công cuộc khôi phục kinh tế, đến năm 1950 đã phục hồi được mức trước chiến tranh</a:t>
            </a:r>
            <a:r>
              <a:rPr lang="en-US" sz="2800">
                <a:solidFill>
                  <a:srgbClr val="0070C0"/>
                </a:solidFill>
                <a:latin typeface="Times New Roman" panose="02020603050405020304" pitchFamily="18" charset="0"/>
                <a:cs typeface="Times New Roman" panose="02020603050405020304" pitchFamily="18" charset="0"/>
              </a:rPr>
              <a:t>. Từ giữa những năm 70 của thế kỉ XX, nền kinh tế Liên Xô có dấu hiệu trì trệ.</a:t>
            </a:r>
            <a:endParaRPr kumimoji="0" lang="en-US" sz="2800" i="0" u="none" strike="noStrike" kern="1200" cap="none" spc="0" normalizeH="0" baseline="0" noProof="0">
              <a:ln>
                <a:noFill/>
              </a:ln>
              <a:solidFill>
                <a:srgbClr val="0070C0"/>
              </a:solidFill>
              <a:effectLst/>
              <a:uLnTx/>
              <a:uFillTx/>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0EA0C5CE-E401-95F2-BBF8-F540666D7CEE}"/>
              </a:ext>
            </a:extLst>
          </p:cNvPr>
          <p:cNvSpPr txBox="1"/>
          <p:nvPr/>
        </p:nvSpPr>
        <p:spPr>
          <a:xfrm>
            <a:off x="285749" y="2525104"/>
            <a:ext cx="330517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rPr>
              <a:t>b. Kinh tế</a:t>
            </a:r>
          </a:p>
        </p:txBody>
      </p:sp>
      <p:sp>
        <p:nvSpPr>
          <p:cNvPr id="10" name="TextBox 9">
            <a:extLst>
              <a:ext uri="{FF2B5EF4-FFF2-40B4-BE49-F238E27FC236}">
                <a16:creationId xmlns:a16="http://schemas.microsoft.com/office/drawing/2014/main" id="{253AE7DC-ED97-A47A-574F-F30B3AD675AA}"/>
              </a:ext>
            </a:extLst>
          </p:cNvPr>
          <p:cNvSpPr txBox="1"/>
          <p:nvPr/>
        </p:nvSpPr>
        <p:spPr>
          <a:xfrm>
            <a:off x="285749" y="4475014"/>
            <a:ext cx="3305175" cy="523220"/>
          </a:xfrm>
          <a:prstGeom prst="rect">
            <a:avLst/>
          </a:prstGeom>
          <a:noFill/>
        </p:spPr>
        <p:txBody>
          <a:bodyPr wrap="square" rtlCol="0">
            <a:spAutoFit/>
          </a:bodyPr>
          <a:lstStyle/>
          <a:p>
            <a:pPr lvl="0" algn="just"/>
            <a:r>
              <a:rPr lang="en-US" sz="2800" b="1">
                <a:solidFill>
                  <a:srgbClr val="FF0000"/>
                </a:solidFill>
                <a:latin typeface="Times New Roman" panose="02020603050405020304" pitchFamily="18" charset="0"/>
                <a:cs typeface="Times New Roman" panose="02020603050405020304" pitchFamily="18" charset="0"/>
              </a:rPr>
              <a:t>c. Xã hội và văn hoá</a:t>
            </a:r>
            <a:endParaRPr kumimoji="0" lang="en-US" sz="2800" b="1" i="0" u="none" strike="noStrike" kern="1200" cap="none" spc="0" normalizeH="0" baseline="0" noProof="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59847757-036A-D26D-A42E-7DC4CB1ED506}"/>
              </a:ext>
            </a:extLst>
          </p:cNvPr>
          <p:cNvSpPr txBox="1"/>
          <p:nvPr/>
        </p:nvSpPr>
        <p:spPr>
          <a:xfrm>
            <a:off x="400050" y="4998234"/>
            <a:ext cx="11582400" cy="1384995"/>
          </a:xfrm>
          <a:prstGeom prst="rect">
            <a:avLst/>
          </a:prstGeom>
          <a:noFill/>
        </p:spPr>
        <p:txBody>
          <a:bodyPr wrap="square" rtlCol="0">
            <a:spAutoFit/>
          </a:bodyPr>
          <a:lstStyle/>
          <a:p>
            <a:pPr lvl="0" algn="just"/>
            <a:r>
              <a:rPr lang="vi-VN" sz="2800">
                <a:solidFill>
                  <a:srgbClr val="0070C0"/>
                </a:solidFill>
                <a:latin typeface="Times New Roman" panose="02020603050405020304" pitchFamily="18" charset="0"/>
                <a:cs typeface="Times New Roman" panose="02020603050405020304" pitchFamily="18" charset="0"/>
              </a:rPr>
              <a:t>Từ năm 1945 đến đầu những năm 70, cơ cấu xã hội Liên Xô có những biến đổi tích cực</a:t>
            </a:r>
            <a:r>
              <a:rPr lang="en-US" sz="2800">
                <a:solidFill>
                  <a:srgbClr val="0070C0"/>
                </a:solidFill>
                <a:latin typeface="Times New Roman" panose="02020603050405020304" pitchFamily="18" charset="0"/>
                <a:cs typeface="Times New Roman" panose="02020603050405020304" pitchFamily="18" charset="0"/>
              </a:rPr>
              <a:t>. Từ cuối những năm 70 đến năm 1991, sự trì trệ và khủng hoảng kinh tế làm cho đời sống của nhân dân Liên Xô suy giảm.</a:t>
            </a:r>
            <a:endParaRPr kumimoji="0" lang="en-US" sz="2800" i="0" u="none" strike="noStrike" kern="1200" cap="none" spc="0" normalizeH="0" baseline="0" noProof="0">
              <a:ln>
                <a:noFill/>
              </a:ln>
              <a:solidFill>
                <a:srgbClr val="0070C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2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CE0147F-F17A-0660-3269-956324E0C555}"/>
              </a:ext>
            </a:extLst>
          </p:cNvPr>
          <p:cNvSpPr/>
          <p:nvPr/>
        </p:nvSpPr>
        <p:spPr>
          <a:xfrm>
            <a:off x="3249749" y="2626278"/>
            <a:ext cx="5033750"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LUYỆN TẬP</a:t>
            </a:r>
          </a:p>
        </p:txBody>
      </p:sp>
      <p:pic>
        <p:nvPicPr>
          <p:cNvPr id="2" name="Picture 1">
            <a:extLst>
              <a:ext uri="{FF2B5EF4-FFF2-40B4-BE49-F238E27FC236}">
                <a16:creationId xmlns:a16="http://schemas.microsoft.com/office/drawing/2014/main" id="{AA3AFE69-329A-964D-1839-6DDF33836FEA}"/>
              </a:ext>
            </a:extLst>
          </p:cNvPr>
          <p:cNvPicPr>
            <a:picLocks noChangeAspect="1"/>
          </p:cNvPicPr>
          <p:nvPr/>
        </p:nvPicPr>
        <p:blipFill>
          <a:blip r:embed="rId4"/>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417815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utoRev="1" fill="hold" nodeType="withEffect">
                                  <p:stCondLst>
                                    <p:cond delay="0"/>
                                  </p:stCondLst>
                                  <p:childTnLst>
                                    <p:animScale>
                                      <p:cBhvr>
                                        <p:cTn id="6" dur="1000" fill="hold"/>
                                        <p:tgtEl>
                                          <p:spTgt spid="3"/>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2" name="yt1s (mp3cut.n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21376510">
            <a:off x="954488" y="2545770"/>
            <a:ext cx="6384537" cy="1766459"/>
          </a:xfrm>
        </p:spPr>
        <p:txBody>
          <a:bodyPr>
            <a:prstTxWarp prst="textCurveDown">
              <a:avLst>
                <a:gd name="adj" fmla="val 32506"/>
              </a:avLst>
            </a:prstTxWarp>
          </a:bodyPr>
          <a:lstStyle/>
          <a:p>
            <a:r>
              <a:rPr lang="en-US" b="1" dirty="0">
                <a:ln w="18000">
                  <a:solidFill>
                    <a:srgbClr val="FFC000"/>
                  </a:solidFill>
                  <a:prstDash val="solid"/>
                  <a:miter lim="800000"/>
                </a:ln>
                <a:solidFill>
                  <a:srgbClr val="FF0000"/>
                </a:solidFill>
                <a:effectLst>
                  <a:outerShdw blurRad="25500" dist="23000" dir="7020000" algn="tl">
                    <a:srgbClr val="000000">
                      <a:alpha val="50000"/>
                    </a:srgbClr>
                  </a:outerShdw>
                </a:effectLst>
              </a:rPr>
              <a:t>ĐI TÌM ĐÔ RÊ MON</a:t>
            </a:r>
          </a:p>
        </p:txBody>
      </p:sp>
      <p:pic>
        <p:nvPicPr>
          <p:cNvPr id="2050" name="Picture 2" descr="D:\background\character\pintuajaib.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4100052"/>
            <a:ext cx="2757948" cy="27579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BD3B8C7-A6D4-4CCF-A0B9-7E060A413829}"/>
              </a:ext>
            </a:extLst>
          </p:cNvPr>
          <p:cNvPicPr>
            <a:picLocks noChangeAspect="1"/>
          </p:cNvPicPr>
          <p:nvPr/>
        </p:nvPicPr>
        <p:blipFill>
          <a:blip r:embed="rId4"/>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741385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2"/>
                                        </p:tgtEl>
                                        <p:attrNameLst>
                                          <p:attrName>style.color</p:attrName>
                                        </p:attrNameLst>
                                      </p:cBhvr>
                                      <p:by>
                                        <p:hsl h="7200000" s="0" l="0"/>
                                      </p:by>
                                    </p:animClr>
                                    <p:animClr clrSpc="hsl" dir="cw">
                                      <p:cBhvr>
                                        <p:cTn id="7" dur="500" fill="hold"/>
                                        <p:tgtEl>
                                          <p:spTgt spid="2"/>
                                        </p:tgtEl>
                                        <p:attrNameLst>
                                          <p:attrName>fillcolor</p:attrName>
                                        </p:attrNameLst>
                                      </p:cBhvr>
                                      <p:by>
                                        <p:hsl h="7200000" s="0" l="0"/>
                                      </p:by>
                                    </p:animClr>
                                    <p:animClr clrSpc="hsl" dir="cw">
                                      <p:cBhvr>
                                        <p:cTn id="8" dur="500" fill="hold"/>
                                        <p:tgtEl>
                                          <p:spTgt spid="2"/>
                                        </p:tgtEl>
                                        <p:attrNameLst>
                                          <p:attrName>stroke.color</p:attrName>
                                        </p:attrNameLst>
                                      </p:cBhvr>
                                      <p:by>
                                        <p:hsl h="7200000" s="0" l="0"/>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txBox="1">
            <a:spLocks/>
          </p:cNvSpPr>
          <p:nvPr/>
        </p:nvSpPr>
        <p:spPr>
          <a:xfrm>
            <a:off x="13774" y="25915"/>
            <a:ext cx="12178226" cy="2617707"/>
          </a:xfrm>
          <a:prstGeom prst="rect">
            <a:avLst/>
          </a:prstGeom>
          <a:solidFill>
            <a:srgbClr val="B7DEE8">
              <a:alpha val="58039"/>
            </a:srgb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Nguyên nhân cơ bản nào làm cho chủ nghĩa xã hội ở Liên </a:t>
            </a:r>
            <a:r>
              <a:rPr kumimoji="0" lang="vi-VN" sz="3200" b="1" i="0" u="none" strike="noStrike" kern="1200" cap="none" spc="0" normalizeH="0" baseline="0" noProof="0">
                <a:ln>
                  <a:noFill/>
                </a:ln>
                <a:solidFill>
                  <a:srgbClr val="002060"/>
                </a:solidFill>
                <a:effectLst/>
                <a:uLnTx/>
                <a:uFillTx/>
                <a:latin typeface="Times New Roman" panose="02020603050405020304" pitchFamily="18" charset="0"/>
                <a:ea typeface="+mj-ea"/>
                <a:cs typeface="Times New Roman" panose="02020603050405020304" pitchFamily="18" charset="0"/>
              </a:rPr>
              <a:t>Xô sụp </a:t>
            </a: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đổ?</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A.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Chậm</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sửa</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chữa</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những</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sai</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lầm</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B.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Xây</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dựng</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mô</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hình</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chủ</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nghĩa</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xã</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hội</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không</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phù</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hợp</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a:r>
            <a:b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br>
            <a:endPar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936101" y="4311645"/>
            <a:ext cx="2017122" cy="207091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6758007" y="3476284"/>
            <a:ext cx="2389909" cy="3194844"/>
            <a:chOff x="2334491" y="533400"/>
            <a:chExt cx="3990109" cy="5334000"/>
          </a:xfrm>
        </p:grpSpPr>
        <p:sp>
          <p:nvSpPr>
            <p:cNvPr id="5" name="Snip 4"/>
            <p:cNvSpPr/>
            <p:nvPr/>
          </p:nvSpPr>
          <p:spPr>
            <a:xfrm rot="10800000">
              <a:off x="2362200" y="5334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Frame 5"/>
            <p:cNvSpPr/>
            <p:nvPr/>
          </p:nvSpPr>
          <p:spPr>
            <a:xfrm>
              <a:off x="2514600" y="762000"/>
              <a:ext cx="3657600" cy="4876800"/>
            </a:xfrm>
            <a:prstGeom prst="frame">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Snip 6"/>
            <p:cNvSpPr/>
            <p:nvPr/>
          </p:nvSpPr>
          <p:spPr>
            <a:xfrm>
              <a:off x="2334491" y="56388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8" name="đúng"/>
          <p:cNvGrpSpPr/>
          <p:nvPr/>
        </p:nvGrpSpPr>
        <p:grpSpPr>
          <a:xfrm>
            <a:off x="7142840" y="3887050"/>
            <a:ext cx="1636839" cy="2373313"/>
            <a:chOff x="2982190" y="1219200"/>
            <a:chExt cx="2732809" cy="3962400"/>
          </a:xfrm>
        </p:grpSpPr>
        <p:sp>
          <p:nvSpPr>
            <p:cNvPr id="9" name="Rectangle 8"/>
            <p:cNvSpPr/>
            <p:nvPr/>
          </p:nvSpPr>
          <p:spPr>
            <a:xfrm>
              <a:off x="2982190" y="1219200"/>
              <a:ext cx="2732809" cy="3962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Flowchart: Or 9"/>
            <p:cNvSpPr/>
            <p:nvPr/>
          </p:nvSpPr>
          <p:spPr>
            <a:xfrm>
              <a:off x="5181600" y="2895600"/>
              <a:ext cx="381000" cy="381000"/>
            </a:xfrm>
            <a:prstGeom prst="flowChartOr">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3084" name="Picture 12" descr="D:\background\character\snake.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2991939" y="4635359"/>
            <a:ext cx="1987711" cy="180597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2799139" y="3465513"/>
            <a:ext cx="2389909" cy="3194844"/>
            <a:chOff x="2334491" y="533400"/>
            <a:chExt cx="3990109" cy="5334000"/>
          </a:xfrm>
        </p:grpSpPr>
        <p:sp>
          <p:nvSpPr>
            <p:cNvPr id="12" name="Snip  11"/>
            <p:cNvSpPr/>
            <p:nvPr/>
          </p:nvSpPr>
          <p:spPr>
            <a:xfrm rot="10800000">
              <a:off x="2362200" y="5334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Frame 12"/>
            <p:cNvSpPr/>
            <p:nvPr/>
          </p:nvSpPr>
          <p:spPr>
            <a:xfrm>
              <a:off x="2514600" y="762000"/>
              <a:ext cx="3657600" cy="4876800"/>
            </a:xfrm>
            <a:prstGeom prst="frame">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Snip  13"/>
            <p:cNvSpPr/>
            <p:nvPr/>
          </p:nvSpPr>
          <p:spPr>
            <a:xfrm>
              <a:off x="2334491" y="56388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5" name="sai"/>
          <p:cNvGrpSpPr/>
          <p:nvPr/>
        </p:nvGrpSpPr>
        <p:grpSpPr>
          <a:xfrm>
            <a:off x="3183972" y="3876279"/>
            <a:ext cx="1636839" cy="2373313"/>
            <a:chOff x="2982190" y="1219200"/>
            <a:chExt cx="2732809" cy="3962400"/>
          </a:xfrm>
        </p:grpSpPr>
        <p:sp>
          <p:nvSpPr>
            <p:cNvPr id="16" name="Rectangle 15"/>
            <p:cNvSpPr/>
            <p:nvPr/>
          </p:nvSpPr>
          <p:spPr>
            <a:xfrm>
              <a:off x="2982190" y="1219200"/>
              <a:ext cx="2732809" cy="3962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Flowchart: Or 16"/>
            <p:cNvSpPr/>
            <p:nvPr/>
          </p:nvSpPr>
          <p:spPr>
            <a:xfrm>
              <a:off x="5181600" y="2895600"/>
              <a:ext cx="381000" cy="381000"/>
            </a:xfrm>
            <a:prstGeom prst="flowChartOr">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YEs"/>
          <p:cNvSpPr txBox="1">
            <a:spLocks/>
          </p:cNvSpPr>
          <p:nvPr/>
        </p:nvSpPr>
        <p:spPr>
          <a:xfrm>
            <a:off x="6774604" y="2744843"/>
            <a:ext cx="2356714"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B. </a:t>
            </a:r>
          </a:p>
        </p:txBody>
      </p:sp>
      <p:sp>
        <p:nvSpPr>
          <p:cNvPr id="19" name="No"/>
          <p:cNvSpPr txBox="1">
            <a:spLocks/>
          </p:cNvSpPr>
          <p:nvPr/>
        </p:nvSpPr>
        <p:spPr>
          <a:xfrm>
            <a:off x="2799138" y="2734072"/>
            <a:ext cx="2298628"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A. </a:t>
            </a:r>
          </a:p>
        </p:txBody>
      </p:sp>
      <p:pic>
        <p:nvPicPr>
          <p:cNvPr id="3078" name="Picture 6" descr="D:\background\character\owl-hi.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235956" y="1337446"/>
            <a:ext cx="942271" cy="91889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background\character\Monkey-PNG.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29046" y="3566734"/>
            <a:ext cx="1636839" cy="1636839"/>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D:\background\character\giraffe-clipart-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43000" y="2449620"/>
            <a:ext cx="2995782" cy="2995782"/>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D:\background\character\animal2.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685333" y="4766187"/>
            <a:ext cx="1135708" cy="1544323"/>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D:\background\character\1781866.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023439" y="5419083"/>
            <a:ext cx="1392038" cy="1392038"/>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background\character\mouse-clipart-mouse-clipart-free-clip-art-images-image-cliparting-plant-clipart.gif"/>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66916" y="6246340"/>
            <a:ext cx="1298968" cy="48668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12875790" y="104974"/>
            <a:ext cx="12178226" cy="6858000"/>
            <a:chOff x="-4038600" y="93915"/>
            <a:chExt cx="9144000" cy="6858000"/>
          </a:xfrm>
        </p:grpSpPr>
        <p:sp>
          <p:nvSpPr>
            <p:cNvPr id="20" name="Rectangle 19"/>
            <p:cNvSpPr/>
            <p:nvPr/>
          </p:nvSpPr>
          <p:spPr>
            <a:xfrm>
              <a:off x="-4038600" y="93915"/>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077" name="Picture 5" descr="D:\background\character\577.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39500" y="1130937"/>
              <a:ext cx="5715000" cy="498562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39560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TADA.wav"/>
                                        </p:tgtEl>
                                      </p:cMediaNode>
                                    </p:audio>
                                  </p:subTnLst>
                                </p:cTn>
                              </p:par>
                            </p:childTnLst>
                          </p:cTn>
                        </p:par>
                        <p:par>
                          <p:cTn id="8" fill="hold">
                            <p:stCondLst>
                              <p:cond delay="500"/>
                            </p:stCondLst>
                            <p:childTnLst>
                              <p:par>
                                <p:cTn id="9" presetID="24" presetClass="emph" presetSubtype="0" fill="hold" grpId="0" nodeType="afterEffect">
                                  <p:stCondLst>
                                    <p:cond delay="0"/>
                                  </p:stCondLst>
                                  <p:childTnLst>
                                    <p:animClr clrSpc="hsl" dir="cw">
                                      <p:cBhvr override="childStyle">
                                        <p:cTn id="10" dur="500" fill="hold"/>
                                        <p:tgtEl>
                                          <p:spTgt spid="18"/>
                                        </p:tgtEl>
                                        <p:attrNameLst>
                                          <p:attrName>style.color</p:attrName>
                                        </p:attrNameLst>
                                      </p:cBhvr>
                                      <p:by>
                                        <p:hsl h="0" s="-12549" l="-25098"/>
                                      </p:by>
                                    </p:animClr>
                                    <p:animClr clrSpc="hsl" dir="cw">
                                      <p:cBhvr>
                                        <p:cTn id="11" dur="500" fill="hold"/>
                                        <p:tgtEl>
                                          <p:spTgt spid="18"/>
                                        </p:tgtEl>
                                        <p:attrNameLst>
                                          <p:attrName>fillcolor</p:attrName>
                                        </p:attrNameLst>
                                      </p:cBhvr>
                                      <p:by>
                                        <p:hsl h="0" s="-12549" l="-25098"/>
                                      </p:by>
                                    </p:animClr>
                                    <p:animClr clrSpc="hsl" dir="cw">
                                      <p:cBhvr>
                                        <p:cTn id="12" dur="500" fill="hold"/>
                                        <p:tgtEl>
                                          <p:spTgt spid="18"/>
                                        </p:tgtEl>
                                        <p:attrNameLst>
                                          <p:attrName>stroke.color</p:attrName>
                                        </p:attrNameLst>
                                      </p:cBhvr>
                                      <p:by>
                                        <p:hsl h="0" s="-12549" l="-25098"/>
                                      </p:by>
                                    </p:animClr>
                                    <p:set>
                                      <p:cBhvr>
                                        <p:cTn id="13" dur="500" fill="hold"/>
                                        <p:tgtEl>
                                          <p:spTgt spid="18"/>
                                        </p:tgtEl>
                                        <p:attrNameLst>
                                          <p:attrName>fill.type</p:attrName>
                                        </p:attrNameLst>
                                      </p:cBhvr>
                                      <p:to>
                                        <p:strVal val="solid"/>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xit" presetSubtype="2" fill="hold" nodeType="clickEffect">
                                  <p:stCondLst>
                                    <p:cond delay="0"/>
                                  </p:stCondLst>
                                  <p:childTnLst>
                                    <p:animEffect transition="out" filter="wipe(right)">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4" name="bad.wav"/>
                                        </p:tgtEl>
                                      </p:cMediaNode>
                                    </p:audio>
                                  </p:subTnLst>
                                </p:cTn>
                              </p:par>
                            </p:childTnLst>
                          </p:cTn>
                        </p:par>
                        <p:par>
                          <p:cTn id="20" fill="hold">
                            <p:stCondLst>
                              <p:cond delay="500"/>
                            </p:stCondLst>
                            <p:childTnLst>
                              <p:par>
                                <p:cTn id="21" presetID="63" presetClass="path" presetSubtype="0" accel="50000" decel="50000" fill="hold" nodeType="afterEffect">
                                  <p:stCondLst>
                                    <p:cond delay="0"/>
                                  </p:stCondLst>
                                  <p:childTnLst>
                                    <p:animMotion origin="layout" path="M 6.25E-7 2.22222E-6 L 1.05664 0.00208 " pathEditMode="relative" rAng="0" ptsTypes="AA">
                                      <p:cBhvr>
                                        <p:cTn id="22" dur="1000" fill="hold"/>
                                        <p:tgtEl>
                                          <p:spTgt spid="21"/>
                                        </p:tgtEl>
                                        <p:attrNameLst>
                                          <p:attrName>ppt_x</p:attrName>
                                          <p:attrName>ppt_y</p:attrName>
                                        </p:attrNameLst>
                                      </p:cBhvr>
                                      <p:rCtr x="52839" y="93"/>
                                    </p:animMotion>
                                  </p:childTnLst>
                                  <p:subTnLst>
                                    <p:audio>
                                      <p:cMediaNode>
                                        <p:cTn display="0" masterRel="sameClick">
                                          <p:stCondLst>
                                            <p:cond evt="begin" delay="0">
                                              <p:tn val="2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15"/>
                  </p:tgtEl>
                </p:cond>
              </p:nextCondLst>
            </p:seq>
            <p:seq concurrent="1" nextAc="seek">
              <p:cTn id="23" restart="whenNotActive" fill="hold" evtFilter="cancelBubble" nodeType="interactiveSeq">
                <p:stCondLst>
                  <p:cond evt="onClick" delay="0">
                    <p:tgtEl>
                      <p:spTgt spid="21"/>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4000" r="-6000"/>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066132" y="4667251"/>
            <a:ext cx="2190749" cy="2190749"/>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2866972" y="3663156"/>
            <a:ext cx="2389909" cy="3194844"/>
            <a:chOff x="2334491" y="533400"/>
            <a:chExt cx="3990109" cy="5334000"/>
          </a:xfrm>
        </p:grpSpPr>
        <p:sp>
          <p:nvSpPr>
            <p:cNvPr id="2" name="Snip e 1"/>
            <p:cNvSpPr/>
            <p:nvPr/>
          </p:nvSpPr>
          <p:spPr>
            <a:xfrm rot="10800000">
              <a:off x="2362200" y="5334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Frame 3"/>
            <p:cNvSpPr/>
            <p:nvPr/>
          </p:nvSpPr>
          <p:spPr>
            <a:xfrm>
              <a:off x="2514600" y="762000"/>
              <a:ext cx="3657600" cy="4876800"/>
            </a:xfrm>
            <a:prstGeom prst="frame">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Snipe 5"/>
            <p:cNvSpPr/>
            <p:nvPr/>
          </p:nvSpPr>
          <p:spPr>
            <a:xfrm>
              <a:off x="2334491" y="56388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9" name="Group 8"/>
          <p:cNvGrpSpPr/>
          <p:nvPr/>
        </p:nvGrpSpPr>
        <p:grpSpPr>
          <a:xfrm>
            <a:off x="3251805" y="4073922"/>
            <a:ext cx="1636839" cy="2373313"/>
            <a:chOff x="2982190" y="1219200"/>
            <a:chExt cx="2732809" cy="3962400"/>
          </a:xfrm>
        </p:grpSpPr>
        <p:sp>
          <p:nvSpPr>
            <p:cNvPr id="7" name="Rectangle 6"/>
            <p:cNvSpPr/>
            <p:nvPr/>
          </p:nvSpPr>
          <p:spPr>
            <a:xfrm>
              <a:off x="2982190" y="1219200"/>
              <a:ext cx="2732809" cy="3962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lowchart: Or 7"/>
            <p:cNvSpPr/>
            <p:nvPr/>
          </p:nvSpPr>
          <p:spPr>
            <a:xfrm>
              <a:off x="5181600" y="2895600"/>
              <a:ext cx="381000" cy="381000"/>
            </a:xfrm>
            <a:prstGeom prst="flowChartOr">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1" name="Group 10"/>
          <p:cNvGrpSpPr/>
          <p:nvPr/>
        </p:nvGrpSpPr>
        <p:grpSpPr>
          <a:xfrm>
            <a:off x="6879758" y="3663156"/>
            <a:ext cx="2389909" cy="3194844"/>
            <a:chOff x="2334491" y="533400"/>
            <a:chExt cx="3990109" cy="5334000"/>
          </a:xfrm>
        </p:grpSpPr>
        <p:sp>
          <p:nvSpPr>
            <p:cNvPr id="12" name="Snip11"/>
            <p:cNvSpPr/>
            <p:nvPr/>
          </p:nvSpPr>
          <p:spPr>
            <a:xfrm rot="10800000">
              <a:off x="2362200" y="5334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Frame 12"/>
            <p:cNvSpPr/>
            <p:nvPr/>
          </p:nvSpPr>
          <p:spPr>
            <a:xfrm>
              <a:off x="2514600" y="762000"/>
              <a:ext cx="3657600" cy="4876800"/>
            </a:xfrm>
            <a:prstGeom prst="frame">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Snip  13"/>
            <p:cNvSpPr/>
            <p:nvPr/>
          </p:nvSpPr>
          <p:spPr>
            <a:xfrm>
              <a:off x="2334491" y="56388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5" name="Group 14"/>
          <p:cNvGrpSpPr/>
          <p:nvPr/>
        </p:nvGrpSpPr>
        <p:grpSpPr>
          <a:xfrm>
            <a:off x="7264591" y="4073922"/>
            <a:ext cx="1636839" cy="2373313"/>
            <a:chOff x="2982190" y="1219200"/>
            <a:chExt cx="2732809" cy="3962400"/>
          </a:xfrm>
        </p:grpSpPr>
        <p:sp>
          <p:nvSpPr>
            <p:cNvPr id="16" name="Rectangle 15"/>
            <p:cNvSpPr/>
            <p:nvPr/>
          </p:nvSpPr>
          <p:spPr>
            <a:xfrm>
              <a:off x="2982190" y="1219200"/>
              <a:ext cx="2732809" cy="3962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Flowchart: Or 16"/>
            <p:cNvSpPr/>
            <p:nvPr/>
          </p:nvSpPr>
          <p:spPr>
            <a:xfrm>
              <a:off x="5181600" y="2895600"/>
              <a:ext cx="381000" cy="381000"/>
            </a:xfrm>
            <a:prstGeom prst="flowChartOr">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9" name="YEs"/>
          <p:cNvSpPr txBox="1">
            <a:spLocks/>
          </p:cNvSpPr>
          <p:nvPr/>
        </p:nvSpPr>
        <p:spPr>
          <a:xfrm>
            <a:off x="2861216" y="2931715"/>
            <a:ext cx="2395665"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A. </a:t>
            </a:r>
          </a:p>
        </p:txBody>
      </p:sp>
      <p:sp>
        <p:nvSpPr>
          <p:cNvPr id="20" name="No"/>
          <p:cNvSpPr txBox="1">
            <a:spLocks/>
          </p:cNvSpPr>
          <p:nvPr/>
        </p:nvSpPr>
        <p:spPr>
          <a:xfrm>
            <a:off x="6874002" y="2931715"/>
            <a:ext cx="2395665"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B. </a:t>
            </a:r>
          </a:p>
        </p:txBody>
      </p:sp>
      <p:sp>
        <p:nvSpPr>
          <p:cNvPr id="28" name="Title 1"/>
          <p:cNvSpPr txBox="1">
            <a:spLocks/>
          </p:cNvSpPr>
          <p:nvPr/>
        </p:nvSpPr>
        <p:spPr>
          <a:xfrm>
            <a:off x="0" y="0"/>
            <a:ext cx="12192000" cy="2330182"/>
          </a:xfrm>
          <a:prstGeom prst="rect">
            <a:avLst/>
          </a:prstGeom>
          <a:solidFill>
            <a:srgbClr val="B7DEE8">
              <a:alpha val="58039"/>
            </a:srgb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Chế</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độ</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XHCN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ở</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Liên</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Xô</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tồn</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tại</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bao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nhiêu</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năm</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A. 74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năm</a:t>
            </a:r>
            <a:endPar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B. 75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năm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a:r>
            <a:b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br>
            <a:endPar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grpSp>
        <p:nvGrpSpPr>
          <p:cNvPr id="21" name="Group 20"/>
          <p:cNvGrpSpPr/>
          <p:nvPr/>
        </p:nvGrpSpPr>
        <p:grpSpPr>
          <a:xfrm>
            <a:off x="-12587611" y="-73152"/>
            <a:ext cx="12271239" cy="6931152"/>
            <a:chOff x="-4038600" y="93915"/>
            <a:chExt cx="9144000" cy="6931152"/>
          </a:xfrm>
        </p:grpSpPr>
        <p:sp>
          <p:nvSpPr>
            <p:cNvPr id="22" name="Rectangle 21"/>
            <p:cNvSpPr/>
            <p:nvPr/>
          </p:nvSpPr>
          <p:spPr>
            <a:xfrm>
              <a:off x="-4038600" y="93915"/>
              <a:ext cx="9144000" cy="693115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3" name="Picture 5" descr="D:\background\character\57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1124" y="930472"/>
              <a:ext cx="7031755" cy="534009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81853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TADA.wav"/>
                                        </p:tgtEl>
                                      </p:cMediaNode>
                                    </p:audio>
                                  </p:subTnLst>
                                </p:cTn>
                              </p:par>
                            </p:childTnLst>
                          </p:cTn>
                        </p:par>
                        <p:par>
                          <p:cTn id="8" fill="hold">
                            <p:stCondLst>
                              <p:cond delay="500"/>
                            </p:stCondLst>
                            <p:childTnLst>
                              <p:par>
                                <p:cTn id="9" presetID="24" presetClass="emph" presetSubtype="0" fill="hold" grpId="0" nodeType="afterEffect">
                                  <p:stCondLst>
                                    <p:cond delay="0"/>
                                  </p:stCondLst>
                                  <p:childTnLst>
                                    <p:animClr clrSpc="hsl" dir="cw">
                                      <p:cBhvr override="childStyle">
                                        <p:cTn id="10" dur="500" fill="hold"/>
                                        <p:tgtEl>
                                          <p:spTgt spid="19"/>
                                        </p:tgtEl>
                                        <p:attrNameLst>
                                          <p:attrName>style.color</p:attrName>
                                        </p:attrNameLst>
                                      </p:cBhvr>
                                      <p:by>
                                        <p:hsl h="0" s="-12549" l="-25098"/>
                                      </p:by>
                                    </p:animClr>
                                    <p:animClr clrSpc="hsl" dir="cw">
                                      <p:cBhvr>
                                        <p:cTn id="11" dur="500" fill="hold"/>
                                        <p:tgtEl>
                                          <p:spTgt spid="19"/>
                                        </p:tgtEl>
                                        <p:attrNameLst>
                                          <p:attrName>fillcolor</p:attrName>
                                        </p:attrNameLst>
                                      </p:cBhvr>
                                      <p:by>
                                        <p:hsl h="0" s="-12549" l="-25098"/>
                                      </p:by>
                                    </p:animClr>
                                    <p:animClr clrSpc="hsl" dir="cw">
                                      <p:cBhvr>
                                        <p:cTn id="12" dur="500" fill="hold"/>
                                        <p:tgtEl>
                                          <p:spTgt spid="19"/>
                                        </p:tgtEl>
                                        <p:attrNameLst>
                                          <p:attrName>stroke.color</p:attrName>
                                        </p:attrNameLst>
                                      </p:cBhvr>
                                      <p:by>
                                        <p:hsl h="0" s="-12549" l="-25098"/>
                                      </p:by>
                                    </p:animClr>
                                    <p:set>
                                      <p:cBhvr>
                                        <p:cTn id="13" dur="500" fill="hold"/>
                                        <p:tgtEl>
                                          <p:spTgt spid="19"/>
                                        </p:tgtEl>
                                        <p:attrNameLst>
                                          <p:attrName>fill.type</p:attrName>
                                        </p:attrNameLst>
                                      </p:cBhvr>
                                      <p:to>
                                        <p:strVal val="solid"/>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xit" presetSubtype="2" fill="hold" nodeType="clickEffect">
                                  <p:stCondLst>
                                    <p:cond delay="0"/>
                                  </p:stCondLst>
                                  <p:childTnLst>
                                    <p:animEffect transition="out" filter="wipe(right)">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4" name="bad.wav"/>
                                        </p:tgtEl>
                                      </p:cMediaNode>
                                    </p:audio>
                                  </p:subTnLst>
                                </p:cTn>
                              </p:par>
                            </p:childTnLst>
                          </p:cTn>
                        </p:par>
                        <p:par>
                          <p:cTn id="20" fill="hold">
                            <p:stCondLst>
                              <p:cond delay="500"/>
                            </p:stCondLst>
                            <p:childTnLst>
                              <p:par>
                                <p:cTn id="21" presetID="63" presetClass="path" presetSubtype="0" accel="50000" decel="50000" fill="hold" nodeType="afterEffect">
                                  <p:stCondLst>
                                    <p:cond delay="0"/>
                                  </p:stCondLst>
                                  <p:childTnLst>
                                    <p:animMotion origin="layout" path="M -3.33333E-6 4.07407E-6 L 1.025 4.07407E-6 " pathEditMode="relative" rAng="0" ptsTypes="AA">
                                      <p:cBhvr>
                                        <p:cTn id="22" dur="1000" fill="hold"/>
                                        <p:tgtEl>
                                          <p:spTgt spid="21"/>
                                        </p:tgtEl>
                                        <p:attrNameLst>
                                          <p:attrName>ppt_x</p:attrName>
                                          <p:attrName>ppt_y</p:attrName>
                                        </p:attrNameLst>
                                      </p:cBhvr>
                                      <p:rCtr x="51250" y="0"/>
                                    </p:animMotion>
                                  </p:childTnLst>
                                  <p:subTnLst>
                                    <p:audio>
                                      <p:cMediaNode>
                                        <p:cTn display="0" masterRel="sameClick">
                                          <p:stCondLst>
                                            <p:cond evt="begin" delay="0">
                                              <p:tn val="2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15"/>
                  </p:tgtEl>
                </p:cond>
              </p:nextCondLst>
            </p:seq>
            <p:seq concurrent="1" nextAc="seek">
              <p:cTn id="23" restart="whenNotActive" fill="hold" evtFilter="cancelBubble" nodeType="interactiveSeq">
                <p:stCondLst>
                  <p:cond evt="onClick" delay="0">
                    <p:tgtEl>
                      <p:spTgt spid="21"/>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82013" y="4663678"/>
            <a:ext cx="1666875" cy="1783556"/>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2827216" y="3663156"/>
            <a:ext cx="2389909" cy="3194844"/>
            <a:chOff x="2334491" y="533400"/>
            <a:chExt cx="3990109" cy="5334000"/>
          </a:xfrm>
        </p:grpSpPr>
        <p:sp>
          <p:nvSpPr>
            <p:cNvPr id="2" name="Snip 1"/>
            <p:cNvSpPr/>
            <p:nvPr/>
          </p:nvSpPr>
          <p:spPr>
            <a:xfrm rot="10800000">
              <a:off x="2362200" y="5334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Frame 3"/>
            <p:cNvSpPr/>
            <p:nvPr/>
          </p:nvSpPr>
          <p:spPr>
            <a:xfrm>
              <a:off x="2514600" y="762000"/>
              <a:ext cx="3657600" cy="4876800"/>
            </a:xfrm>
            <a:prstGeom prst="frame">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Snip5"/>
            <p:cNvSpPr/>
            <p:nvPr/>
          </p:nvSpPr>
          <p:spPr>
            <a:xfrm>
              <a:off x="2334491" y="56388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9" name="ĐÚng"/>
          <p:cNvGrpSpPr/>
          <p:nvPr/>
        </p:nvGrpSpPr>
        <p:grpSpPr>
          <a:xfrm>
            <a:off x="3212049" y="4073922"/>
            <a:ext cx="1636839" cy="2373313"/>
            <a:chOff x="2982190" y="1219200"/>
            <a:chExt cx="2732809" cy="3962400"/>
          </a:xfrm>
        </p:grpSpPr>
        <p:sp>
          <p:nvSpPr>
            <p:cNvPr id="7" name="Rectangle 6"/>
            <p:cNvSpPr/>
            <p:nvPr/>
          </p:nvSpPr>
          <p:spPr>
            <a:xfrm>
              <a:off x="2982190" y="1219200"/>
              <a:ext cx="2732809" cy="3962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lowchart: Or 7"/>
            <p:cNvSpPr/>
            <p:nvPr/>
          </p:nvSpPr>
          <p:spPr>
            <a:xfrm>
              <a:off x="5181600" y="2895600"/>
              <a:ext cx="381000" cy="381000"/>
            </a:xfrm>
            <a:prstGeom prst="flowChartOr">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1" name="Group 10"/>
          <p:cNvGrpSpPr/>
          <p:nvPr/>
        </p:nvGrpSpPr>
        <p:grpSpPr>
          <a:xfrm>
            <a:off x="6840002" y="3663156"/>
            <a:ext cx="2389909" cy="3194844"/>
            <a:chOff x="2334491" y="533400"/>
            <a:chExt cx="3990109" cy="5334000"/>
          </a:xfrm>
        </p:grpSpPr>
        <p:sp>
          <p:nvSpPr>
            <p:cNvPr id="12" name="Snip 11"/>
            <p:cNvSpPr/>
            <p:nvPr/>
          </p:nvSpPr>
          <p:spPr>
            <a:xfrm rot="10800000">
              <a:off x="2362200" y="5334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Frame 12"/>
            <p:cNvSpPr/>
            <p:nvPr/>
          </p:nvSpPr>
          <p:spPr>
            <a:xfrm>
              <a:off x="2514600" y="762000"/>
              <a:ext cx="3657600" cy="4876800"/>
            </a:xfrm>
            <a:prstGeom prst="frame">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Snip 13"/>
            <p:cNvSpPr/>
            <p:nvPr/>
          </p:nvSpPr>
          <p:spPr>
            <a:xfrm>
              <a:off x="2334491" y="56388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5" name="Sai"/>
          <p:cNvGrpSpPr/>
          <p:nvPr/>
        </p:nvGrpSpPr>
        <p:grpSpPr>
          <a:xfrm>
            <a:off x="7224835" y="4073922"/>
            <a:ext cx="1636839" cy="2373313"/>
            <a:chOff x="2982190" y="1219200"/>
            <a:chExt cx="2732809" cy="3962400"/>
          </a:xfrm>
        </p:grpSpPr>
        <p:sp>
          <p:nvSpPr>
            <p:cNvPr id="16" name="Rectangle 15"/>
            <p:cNvSpPr/>
            <p:nvPr/>
          </p:nvSpPr>
          <p:spPr>
            <a:xfrm>
              <a:off x="2982190" y="1219200"/>
              <a:ext cx="2732809" cy="3962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Flowchart: Or 16"/>
            <p:cNvSpPr/>
            <p:nvPr/>
          </p:nvSpPr>
          <p:spPr>
            <a:xfrm>
              <a:off x="5181600" y="2895600"/>
              <a:ext cx="381000" cy="381000"/>
            </a:xfrm>
            <a:prstGeom prst="flowChartOr">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9" name="YEs"/>
          <p:cNvSpPr txBox="1">
            <a:spLocks/>
          </p:cNvSpPr>
          <p:nvPr/>
        </p:nvSpPr>
        <p:spPr>
          <a:xfrm>
            <a:off x="2843812" y="2931715"/>
            <a:ext cx="2356715"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A. </a:t>
            </a:r>
          </a:p>
        </p:txBody>
      </p:sp>
      <p:sp>
        <p:nvSpPr>
          <p:cNvPr id="20" name="No"/>
          <p:cNvSpPr txBox="1">
            <a:spLocks/>
          </p:cNvSpPr>
          <p:nvPr/>
        </p:nvSpPr>
        <p:spPr>
          <a:xfrm>
            <a:off x="6840002" y="2931715"/>
            <a:ext cx="2389909"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B. </a:t>
            </a:r>
          </a:p>
        </p:txBody>
      </p:sp>
      <p:sp>
        <p:nvSpPr>
          <p:cNvPr id="27" name="Title 1"/>
          <p:cNvSpPr txBox="1">
            <a:spLocks/>
          </p:cNvSpPr>
          <p:nvPr/>
        </p:nvSpPr>
        <p:spPr>
          <a:xfrm>
            <a:off x="0" y="9259"/>
            <a:ext cx="12192000" cy="2648612"/>
          </a:xfrm>
          <a:prstGeom prst="rect">
            <a:avLst/>
          </a:prstGeom>
          <a:solidFill>
            <a:srgbClr val="B7DEE8">
              <a:alpha val="94000"/>
            </a:srgb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Times New Roman" panose="02020603050405020304" pitchFamily="18" charset="0"/>
                <a:ea typeface="+mj-ea"/>
                <a:cs typeface="Times New Roman" panose="02020603050405020304" pitchFamily="18" charset="0"/>
              </a:rPr>
              <a:t>Chế độ chủ nghĩa xã hội chấm dứt tại Liên bang Xô viết vào năm nào?</a:t>
            </a:r>
            <a:endParaRPr kumimoji="0" lang="vi-VN" sz="40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002060"/>
                </a:solidFill>
                <a:effectLst/>
                <a:uLnTx/>
                <a:uFillTx/>
                <a:latin typeface="Calibri"/>
                <a:ea typeface="+mj-ea"/>
                <a:cs typeface="+mj-cs"/>
              </a:rPr>
              <a:t>A. 1991</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002060"/>
                </a:solidFill>
                <a:effectLst/>
                <a:uLnTx/>
                <a:uFillTx/>
                <a:latin typeface="Calibri"/>
                <a:ea typeface="+mj-ea"/>
                <a:cs typeface="+mj-cs"/>
              </a:rPr>
              <a:t>B. 1992</a:t>
            </a:r>
            <a:r>
              <a:rPr kumimoji="0" lang="en-US" sz="4400" b="0" i="0" u="none" strike="noStrike" kern="1200" cap="none" spc="0" normalizeH="0" baseline="0" noProof="0" dirty="0">
                <a:ln>
                  <a:noFill/>
                </a:ln>
                <a:solidFill>
                  <a:prstClr val="black"/>
                </a:solidFill>
                <a:effectLst/>
                <a:uLnTx/>
                <a:uFillTx/>
                <a:latin typeface="Calibri"/>
                <a:ea typeface="+mj-ea"/>
                <a:cs typeface="+mj-cs"/>
              </a:rPr>
              <a:t/>
            </a:r>
            <a:br>
              <a:rPr kumimoji="0" lang="en-US" sz="4400" b="0" i="0" u="none" strike="noStrike" kern="1200" cap="none" spc="0" normalizeH="0" baseline="0" noProof="0" dirty="0">
                <a:ln>
                  <a:noFill/>
                </a:ln>
                <a:solidFill>
                  <a:prstClr val="black"/>
                </a:solidFill>
                <a:effectLst/>
                <a:uLnTx/>
                <a:uFillTx/>
                <a:latin typeface="Calibri"/>
                <a:ea typeface="+mj-ea"/>
                <a:cs typeface="+mj-cs"/>
              </a:rPr>
            </a:br>
            <a:endParaRPr kumimoji="0" lang="en-US" sz="4400" b="0" i="0" u="none" strike="noStrike" kern="1200" cap="none" spc="0" normalizeH="0" baseline="0" noProof="0" dirty="0">
              <a:ln>
                <a:noFill/>
              </a:ln>
              <a:solidFill>
                <a:prstClr val="black"/>
              </a:solidFill>
              <a:effectLst/>
              <a:uLnTx/>
              <a:uFillTx/>
              <a:latin typeface="Calibri"/>
              <a:ea typeface="+mj-ea"/>
              <a:cs typeface="+mj-cs"/>
            </a:endParaRPr>
          </a:p>
        </p:txBody>
      </p:sp>
      <p:grpSp>
        <p:nvGrpSpPr>
          <p:cNvPr id="21" name="Group 20"/>
          <p:cNvGrpSpPr/>
          <p:nvPr/>
        </p:nvGrpSpPr>
        <p:grpSpPr>
          <a:xfrm>
            <a:off x="-13921878" y="-329184"/>
            <a:ext cx="13474054" cy="7196443"/>
            <a:chOff x="-4038600" y="93915"/>
            <a:chExt cx="9144000" cy="6858000"/>
          </a:xfrm>
        </p:grpSpPr>
        <p:sp>
          <p:nvSpPr>
            <p:cNvPr id="22" name="Rectangle 21"/>
            <p:cNvSpPr/>
            <p:nvPr/>
          </p:nvSpPr>
          <p:spPr>
            <a:xfrm>
              <a:off x="-4038600" y="93915"/>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3" name="Picture 5" descr="D:\background\character\57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9500" y="1523005"/>
              <a:ext cx="5715000" cy="4635829"/>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a:extLst>
              <a:ext uri="{FF2B5EF4-FFF2-40B4-BE49-F238E27FC236}">
                <a16:creationId xmlns:a16="http://schemas.microsoft.com/office/drawing/2014/main" id="{1AA990CB-5D5D-3CD8-6D7A-0308F79F4686}"/>
              </a:ext>
            </a:extLst>
          </p:cNvPr>
          <p:cNvPicPr>
            <a:picLocks noChangeAspect="1"/>
          </p:cNvPicPr>
          <p:nvPr/>
        </p:nvPicPr>
        <p:blipFill>
          <a:blip r:embed="rId9"/>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327580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TADA.wav"/>
                                        </p:tgtEl>
                                      </p:cMediaNode>
                                    </p:audio>
                                  </p:subTnLst>
                                </p:cTn>
                              </p:par>
                            </p:childTnLst>
                          </p:cTn>
                        </p:par>
                        <p:par>
                          <p:cTn id="8" fill="hold">
                            <p:stCondLst>
                              <p:cond delay="500"/>
                            </p:stCondLst>
                            <p:childTnLst>
                              <p:par>
                                <p:cTn id="9" presetID="24" presetClass="emph" presetSubtype="0" fill="hold" grpId="0" nodeType="afterEffect">
                                  <p:stCondLst>
                                    <p:cond delay="0"/>
                                  </p:stCondLst>
                                  <p:childTnLst>
                                    <p:animClr clrSpc="hsl" dir="cw">
                                      <p:cBhvr override="childStyle">
                                        <p:cTn id="10" dur="500" fill="hold"/>
                                        <p:tgtEl>
                                          <p:spTgt spid="19"/>
                                        </p:tgtEl>
                                        <p:attrNameLst>
                                          <p:attrName>style.color</p:attrName>
                                        </p:attrNameLst>
                                      </p:cBhvr>
                                      <p:by>
                                        <p:hsl h="0" s="-12549" l="-25098"/>
                                      </p:by>
                                    </p:animClr>
                                    <p:animClr clrSpc="hsl" dir="cw">
                                      <p:cBhvr>
                                        <p:cTn id="11" dur="500" fill="hold"/>
                                        <p:tgtEl>
                                          <p:spTgt spid="19"/>
                                        </p:tgtEl>
                                        <p:attrNameLst>
                                          <p:attrName>fillcolor</p:attrName>
                                        </p:attrNameLst>
                                      </p:cBhvr>
                                      <p:by>
                                        <p:hsl h="0" s="-12549" l="-25098"/>
                                      </p:by>
                                    </p:animClr>
                                    <p:animClr clrSpc="hsl" dir="cw">
                                      <p:cBhvr>
                                        <p:cTn id="12" dur="500" fill="hold"/>
                                        <p:tgtEl>
                                          <p:spTgt spid="19"/>
                                        </p:tgtEl>
                                        <p:attrNameLst>
                                          <p:attrName>stroke.color</p:attrName>
                                        </p:attrNameLst>
                                      </p:cBhvr>
                                      <p:by>
                                        <p:hsl h="0" s="-12549" l="-25098"/>
                                      </p:by>
                                    </p:animClr>
                                    <p:set>
                                      <p:cBhvr>
                                        <p:cTn id="13" dur="500" fill="hold"/>
                                        <p:tgtEl>
                                          <p:spTgt spid="19"/>
                                        </p:tgtEl>
                                        <p:attrNameLst>
                                          <p:attrName>fill.type</p:attrName>
                                        </p:attrNameLst>
                                      </p:cBhvr>
                                      <p:to>
                                        <p:strVal val="solid"/>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xit" presetSubtype="2" fill="hold" nodeType="clickEffect">
                                  <p:stCondLst>
                                    <p:cond delay="0"/>
                                  </p:stCondLst>
                                  <p:childTnLst>
                                    <p:animEffect transition="out" filter="wipe(right)">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4" name="bad.wav"/>
                                        </p:tgtEl>
                                      </p:cMediaNode>
                                    </p:audio>
                                  </p:subTnLst>
                                </p:cTn>
                              </p:par>
                            </p:childTnLst>
                          </p:cTn>
                        </p:par>
                        <p:par>
                          <p:cTn id="20" fill="hold">
                            <p:stCondLst>
                              <p:cond delay="500"/>
                            </p:stCondLst>
                            <p:childTnLst>
                              <p:par>
                                <p:cTn id="21" presetID="63" presetClass="path" presetSubtype="0" accel="50000" decel="50000" fill="hold" nodeType="afterEffect">
                                  <p:stCondLst>
                                    <p:cond delay="0"/>
                                  </p:stCondLst>
                                  <p:childTnLst>
                                    <p:animMotion origin="layout" path="M 2.91667E-6 -3.7037E-7 L 1.08346 0.00903 " pathEditMode="relative" rAng="0" ptsTypes="AA">
                                      <p:cBhvr>
                                        <p:cTn id="22" dur="1000" fill="hold"/>
                                        <p:tgtEl>
                                          <p:spTgt spid="21"/>
                                        </p:tgtEl>
                                        <p:attrNameLst>
                                          <p:attrName>ppt_x</p:attrName>
                                          <p:attrName>ppt_y</p:attrName>
                                        </p:attrNameLst>
                                      </p:cBhvr>
                                      <p:rCtr x="54180" y="440"/>
                                    </p:animMotion>
                                  </p:childTnLst>
                                  <p:subTnLst>
                                    <p:audio>
                                      <p:cMediaNode>
                                        <p:cTn display="0" masterRel="sameClick">
                                          <p:stCondLst>
                                            <p:cond evt="begin" delay="0">
                                              <p:tn val="2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15"/>
                  </p:tgtEl>
                </p:cond>
              </p:nextCondLst>
            </p:seq>
            <p:seq concurrent="1" nextAc="seek">
              <p:cTn id="23" restart="whenNotActive" fill="hold" evtFilter="cancelBubble" nodeType="interactiveSeq">
                <p:stCondLst>
                  <p:cond evt="onClick" delay="0">
                    <p:tgtEl>
                      <p:spTgt spid="21"/>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1000"/>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465752" y="4473573"/>
            <a:ext cx="2007314" cy="198090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7095938" y="3647703"/>
            <a:ext cx="2389909" cy="3194844"/>
            <a:chOff x="2334491" y="533400"/>
            <a:chExt cx="3990109" cy="5334000"/>
          </a:xfrm>
        </p:grpSpPr>
        <p:sp>
          <p:nvSpPr>
            <p:cNvPr id="5" name="Snip4"/>
            <p:cNvSpPr/>
            <p:nvPr/>
          </p:nvSpPr>
          <p:spPr>
            <a:xfrm rot="10800000">
              <a:off x="2362200" y="5334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Frame 5"/>
            <p:cNvSpPr/>
            <p:nvPr/>
          </p:nvSpPr>
          <p:spPr>
            <a:xfrm>
              <a:off x="2514600" y="762000"/>
              <a:ext cx="3657600" cy="4876800"/>
            </a:xfrm>
            <a:prstGeom prst="frame">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Snip 6"/>
            <p:cNvSpPr/>
            <p:nvPr/>
          </p:nvSpPr>
          <p:spPr>
            <a:xfrm>
              <a:off x="2334491" y="5638800"/>
              <a:ext cx="3962400" cy="228600"/>
            </a:xfrm>
            <a:prstGeom prst="snip2Same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8" name="Đúng"/>
          <p:cNvGrpSpPr/>
          <p:nvPr/>
        </p:nvGrpSpPr>
        <p:grpSpPr>
          <a:xfrm>
            <a:off x="7480771" y="4058469"/>
            <a:ext cx="1636839" cy="2373313"/>
            <a:chOff x="2982190" y="1219200"/>
            <a:chExt cx="2732809" cy="3962400"/>
          </a:xfrm>
        </p:grpSpPr>
        <p:sp>
          <p:nvSpPr>
            <p:cNvPr id="9" name="Rectangle 8"/>
            <p:cNvSpPr/>
            <p:nvPr/>
          </p:nvSpPr>
          <p:spPr>
            <a:xfrm>
              <a:off x="2982190" y="1219200"/>
              <a:ext cx="2732809" cy="3962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Flowchart: Or 9"/>
            <p:cNvSpPr/>
            <p:nvPr/>
          </p:nvSpPr>
          <p:spPr>
            <a:xfrm>
              <a:off x="5181600" y="2895600"/>
              <a:ext cx="381000" cy="381000"/>
            </a:xfrm>
            <a:prstGeom prst="flowChartOr">
              <a:avLst/>
            </a:prstGeom>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1" name="Group 10"/>
          <p:cNvGrpSpPr/>
          <p:nvPr/>
        </p:nvGrpSpPr>
        <p:grpSpPr>
          <a:xfrm>
            <a:off x="3137070" y="3636932"/>
            <a:ext cx="2389909" cy="3194844"/>
            <a:chOff x="2334491" y="533400"/>
            <a:chExt cx="3990109" cy="5334000"/>
          </a:xfrm>
        </p:grpSpPr>
        <p:sp>
          <p:nvSpPr>
            <p:cNvPr id="12" name="Snip11"/>
            <p:cNvSpPr/>
            <p:nvPr/>
          </p:nvSpPr>
          <p:spPr>
            <a:xfrm rot="10800000">
              <a:off x="2362200" y="5334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Frame 12"/>
            <p:cNvSpPr/>
            <p:nvPr/>
          </p:nvSpPr>
          <p:spPr>
            <a:xfrm>
              <a:off x="2514600" y="762000"/>
              <a:ext cx="3657600" cy="4876800"/>
            </a:xfrm>
            <a:prstGeom prst="frame">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Snip 13"/>
            <p:cNvSpPr/>
            <p:nvPr/>
          </p:nvSpPr>
          <p:spPr>
            <a:xfrm>
              <a:off x="2334491" y="5638800"/>
              <a:ext cx="3962400" cy="228600"/>
            </a:xfrm>
            <a:prstGeom prst="snip2Same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5" name="Sai"/>
          <p:cNvGrpSpPr/>
          <p:nvPr/>
        </p:nvGrpSpPr>
        <p:grpSpPr>
          <a:xfrm>
            <a:off x="3521903" y="4047698"/>
            <a:ext cx="1636839" cy="2373313"/>
            <a:chOff x="2982190" y="1219200"/>
            <a:chExt cx="2732809" cy="3962400"/>
          </a:xfrm>
        </p:grpSpPr>
        <p:sp>
          <p:nvSpPr>
            <p:cNvPr id="16" name="Rectangle 15"/>
            <p:cNvSpPr/>
            <p:nvPr/>
          </p:nvSpPr>
          <p:spPr>
            <a:xfrm>
              <a:off x="2982190" y="1219200"/>
              <a:ext cx="2732809" cy="3962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Flowchart: Or 16"/>
            <p:cNvSpPr/>
            <p:nvPr/>
          </p:nvSpPr>
          <p:spPr>
            <a:xfrm>
              <a:off x="5181600" y="2895600"/>
              <a:ext cx="381000" cy="381000"/>
            </a:xfrm>
            <a:prstGeom prst="flowChartOr">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YEs"/>
          <p:cNvSpPr txBox="1">
            <a:spLocks/>
          </p:cNvSpPr>
          <p:nvPr/>
        </p:nvSpPr>
        <p:spPr>
          <a:xfrm>
            <a:off x="7112535" y="2916262"/>
            <a:ext cx="2356714"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B. </a:t>
            </a:r>
          </a:p>
        </p:txBody>
      </p:sp>
      <p:sp>
        <p:nvSpPr>
          <p:cNvPr id="19" name="No"/>
          <p:cNvSpPr txBox="1">
            <a:spLocks/>
          </p:cNvSpPr>
          <p:nvPr/>
        </p:nvSpPr>
        <p:spPr>
          <a:xfrm>
            <a:off x="3153666" y="2905491"/>
            <a:ext cx="2356715" cy="731441"/>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j-ea"/>
                <a:cs typeface="+mj-cs"/>
              </a:rPr>
              <a:t>A. </a:t>
            </a:r>
          </a:p>
        </p:txBody>
      </p:sp>
      <p:sp>
        <p:nvSpPr>
          <p:cNvPr id="28" name="Title 1"/>
          <p:cNvSpPr txBox="1">
            <a:spLocks/>
          </p:cNvSpPr>
          <p:nvPr/>
        </p:nvSpPr>
        <p:spPr>
          <a:xfrm>
            <a:off x="139148" y="26224"/>
            <a:ext cx="12052852" cy="2303958"/>
          </a:xfrm>
          <a:prstGeom prst="rect">
            <a:avLst/>
          </a:prstGeom>
          <a:solidFill>
            <a:srgbClr val="B7DEE8">
              <a:alpha val="58039"/>
            </a:srgb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Công</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cuộc</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cải</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tổ</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ở</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Liên</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Xô</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năm</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1985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diễn</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ra</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trong</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lĩnh</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vực</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nào</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A.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Văn</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hoá</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giáo</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dục</a:t>
            </a:r>
            <a:endPar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B.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Kinh</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tế</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và</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chính</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a:t>
            </a:r>
            <a:r>
              <a:rPr kumimoji="0" lang="en-US" sz="3200" b="1"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trị</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a:r>
            <a:b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br>
            <a:endPar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grpSp>
        <p:nvGrpSpPr>
          <p:cNvPr id="20" name="Group 19"/>
          <p:cNvGrpSpPr/>
          <p:nvPr/>
        </p:nvGrpSpPr>
        <p:grpSpPr>
          <a:xfrm>
            <a:off x="-12460242" y="-94130"/>
            <a:ext cx="12322434" cy="7046259"/>
            <a:chOff x="-4038600" y="-94344"/>
            <a:chExt cx="9144000" cy="7046259"/>
          </a:xfrm>
        </p:grpSpPr>
        <p:sp>
          <p:nvSpPr>
            <p:cNvPr id="21" name="Rectangle 20"/>
            <p:cNvSpPr/>
            <p:nvPr/>
          </p:nvSpPr>
          <p:spPr>
            <a:xfrm>
              <a:off x="-4038600" y="-94344"/>
              <a:ext cx="9144000" cy="704625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2" name="Picture 5" descr="D:\background\character\57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23785" y="497440"/>
              <a:ext cx="7184550" cy="60174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9883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TADA.wav"/>
                                        </p:tgtEl>
                                      </p:cMediaNode>
                                    </p:audio>
                                  </p:subTnLst>
                                </p:cTn>
                              </p:par>
                            </p:childTnLst>
                          </p:cTn>
                        </p:par>
                        <p:par>
                          <p:cTn id="8" fill="hold">
                            <p:stCondLst>
                              <p:cond delay="500"/>
                            </p:stCondLst>
                            <p:childTnLst>
                              <p:par>
                                <p:cTn id="9" presetID="24" presetClass="emph" presetSubtype="0" fill="hold" grpId="0" nodeType="afterEffect">
                                  <p:stCondLst>
                                    <p:cond delay="0"/>
                                  </p:stCondLst>
                                  <p:childTnLst>
                                    <p:animClr clrSpc="hsl" dir="cw">
                                      <p:cBhvr override="childStyle">
                                        <p:cTn id="10" dur="500" fill="hold"/>
                                        <p:tgtEl>
                                          <p:spTgt spid="18"/>
                                        </p:tgtEl>
                                        <p:attrNameLst>
                                          <p:attrName>style.color</p:attrName>
                                        </p:attrNameLst>
                                      </p:cBhvr>
                                      <p:by>
                                        <p:hsl h="0" s="-12549" l="-25098"/>
                                      </p:by>
                                    </p:animClr>
                                    <p:animClr clrSpc="hsl" dir="cw">
                                      <p:cBhvr>
                                        <p:cTn id="11" dur="500" fill="hold"/>
                                        <p:tgtEl>
                                          <p:spTgt spid="18"/>
                                        </p:tgtEl>
                                        <p:attrNameLst>
                                          <p:attrName>fillcolor</p:attrName>
                                        </p:attrNameLst>
                                      </p:cBhvr>
                                      <p:by>
                                        <p:hsl h="0" s="-12549" l="-25098"/>
                                      </p:by>
                                    </p:animClr>
                                    <p:animClr clrSpc="hsl" dir="cw">
                                      <p:cBhvr>
                                        <p:cTn id="12" dur="500" fill="hold"/>
                                        <p:tgtEl>
                                          <p:spTgt spid="18"/>
                                        </p:tgtEl>
                                        <p:attrNameLst>
                                          <p:attrName>stroke.color</p:attrName>
                                        </p:attrNameLst>
                                      </p:cBhvr>
                                      <p:by>
                                        <p:hsl h="0" s="-12549" l="-25098"/>
                                      </p:by>
                                    </p:animClr>
                                    <p:set>
                                      <p:cBhvr>
                                        <p:cTn id="13" dur="500" fill="hold"/>
                                        <p:tgtEl>
                                          <p:spTgt spid="18"/>
                                        </p:tgtEl>
                                        <p:attrNameLst>
                                          <p:attrName>fill.type</p:attrName>
                                        </p:attrNameLst>
                                      </p:cBhvr>
                                      <p:to>
                                        <p:strVal val="solid"/>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xit" presetSubtype="2" fill="hold" nodeType="clickEffect">
                                  <p:stCondLst>
                                    <p:cond delay="0"/>
                                  </p:stCondLst>
                                  <p:childTnLst>
                                    <p:animEffect transition="out" filter="wipe(right)">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4" name="bad.wav"/>
                                        </p:tgtEl>
                                      </p:cMediaNode>
                                    </p:audio>
                                  </p:subTnLst>
                                </p:cTn>
                              </p:par>
                            </p:childTnLst>
                          </p:cTn>
                        </p:par>
                        <p:par>
                          <p:cTn id="20" fill="hold">
                            <p:stCondLst>
                              <p:cond delay="500"/>
                            </p:stCondLst>
                            <p:childTnLst>
                              <p:par>
                                <p:cTn id="21" presetID="63" presetClass="path" presetSubtype="0" accel="50000" decel="50000" fill="hold" nodeType="afterEffect">
                                  <p:stCondLst>
                                    <p:cond delay="0"/>
                                  </p:stCondLst>
                                  <p:childTnLst>
                                    <p:animMotion origin="layout" path="M -3.33333E-6 0 L 1.01081 0.01574 " pathEditMode="relative" rAng="0" ptsTypes="AA">
                                      <p:cBhvr>
                                        <p:cTn id="22" dur="1000" fill="hold"/>
                                        <p:tgtEl>
                                          <p:spTgt spid="20"/>
                                        </p:tgtEl>
                                        <p:attrNameLst>
                                          <p:attrName>ppt_x</p:attrName>
                                          <p:attrName>ppt_y</p:attrName>
                                        </p:attrNameLst>
                                      </p:cBhvr>
                                      <p:rCtr x="50547" y="787"/>
                                    </p:animMotion>
                                  </p:childTnLst>
                                  <p:subTnLst>
                                    <p:audio>
                                      <p:cMediaNode>
                                        <p:cTn display="0" masterRel="sameClick">
                                          <p:stCondLst>
                                            <p:cond evt="begin" delay="0">
                                              <p:tn val="21"/>
                                            </p:cond>
                                          </p:stCondLst>
                                          <p:endCondLst>
                                            <p:cond evt="onStopAudio" delay="0">
                                              <p:tgtEl>
                                                <p:sldTgt/>
                                              </p:tgtEl>
                                            </p:cond>
                                          </p:endCondLst>
                                        </p:cTn>
                                        <p:tgtEl>
                                          <p:sndTgt r:embed="rId5" name="ohno.wav"/>
                                        </p:tgtEl>
                                      </p:cMediaNode>
                                    </p:audio>
                                  </p:subTnLst>
                                </p:cTn>
                              </p:par>
                            </p:childTnLst>
                          </p:cTn>
                        </p:par>
                      </p:childTnLst>
                    </p:cTn>
                  </p:par>
                </p:childTnLst>
              </p:cTn>
              <p:nextCondLst>
                <p:cond evt="onClick" delay="0">
                  <p:tgtEl>
                    <p:spTgt spid="15"/>
                  </p:tgtEl>
                </p:cond>
              </p:nextCondLst>
            </p:seq>
            <p:seq concurrent="1" nextAc="seek">
              <p:cTn id="23" restart="whenNotActive" fill="hold" evtFilter="cancelBubble" nodeType="interactiveSeq">
                <p:stCondLst>
                  <p:cond evt="onClick" delay="0">
                    <p:tgtEl>
                      <p:spTgt spid="20"/>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561C1C-14C3-FA09-9B75-0FFAA6CE5EF9}"/>
              </a:ext>
            </a:extLst>
          </p:cNvPr>
          <p:cNvSpPr/>
          <p:nvPr/>
        </p:nvSpPr>
        <p:spPr>
          <a:xfrm>
            <a:off x="4139855" y="666375"/>
            <a:ext cx="3912289" cy="943785"/>
          </a:xfrm>
          <a:prstGeom prst="rect">
            <a:avLst/>
          </a:prstGeom>
          <a:noFill/>
        </p:spPr>
        <p:txBody>
          <a:bodyPr wrap="none" lIns="121920" tIns="60960" rIns="121920" bIns="60960">
            <a:spAutoFit/>
          </a:bodyPr>
          <a:lstStyle/>
          <a:p>
            <a:pPr algn="ctr" defTabSz="1219110">
              <a:buClr>
                <a:srgbClr val="000000"/>
              </a:buClr>
              <a:defRPr/>
            </a:pPr>
            <a:r>
              <a:rPr lang="en-US" sz="5333" b="1" kern="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VẬN DỤNG</a:t>
            </a:r>
          </a:p>
        </p:txBody>
      </p:sp>
      <p:sp>
        <p:nvSpPr>
          <p:cNvPr id="3" name="TextBox 2">
            <a:extLst>
              <a:ext uri="{FF2B5EF4-FFF2-40B4-BE49-F238E27FC236}">
                <a16:creationId xmlns:a16="http://schemas.microsoft.com/office/drawing/2014/main" id="{467B4891-A88A-C097-7E98-0EA0A20992D8}"/>
              </a:ext>
            </a:extLst>
          </p:cNvPr>
          <p:cNvSpPr txBox="1"/>
          <p:nvPr/>
        </p:nvSpPr>
        <p:spPr>
          <a:xfrm>
            <a:off x="1024250" y="1783648"/>
            <a:ext cx="4839789" cy="2554545"/>
          </a:xfrm>
          <a:prstGeom prst="rect">
            <a:avLst/>
          </a:prstGeom>
          <a:noFill/>
        </p:spPr>
        <p:txBody>
          <a:bodyPr wrap="square" rtlCol="0">
            <a:spAutoFit/>
          </a:bodyPr>
          <a:lstStyle/>
          <a:p>
            <a:pPr algn="ctr" defTabSz="1219140">
              <a:buClr>
                <a:srgbClr val="000000"/>
              </a:buClr>
            </a:pPr>
            <a:r>
              <a:rPr lang="en-US" sz="3200" b="1" kern="0">
                <a:solidFill>
                  <a:srgbClr val="C00000"/>
                </a:solidFill>
                <a:latin typeface="Times New Roman" panose="02020603050405020304" pitchFamily="18" charset="0"/>
                <a:cs typeface="Times New Roman" panose="02020603050405020304" pitchFamily="18" charset="0"/>
                <a:sym typeface="Arial"/>
              </a:rPr>
              <a:t>Sưu tầm tài liệu về thành tựu trong công cuộc xây dựng chủ nghĩa xã hội ở Liên Xô. Giới thiệu tư liệu đó với thầy cô và bạn học</a:t>
            </a:r>
            <a:endParaRPr lang="en-US" sz="3200" b="1" kern="0" dirty="0">
              <a:solidFill>
                <a:srgbClr val="C00000"/>
              </a:solidFill>
              <a:latin typeface="Times New Roman" panose="02020603050405020304" pitchFamily="18" charset="0"/>
              <a:cs typeface="Times New Roman" panose="02020603050405020304" pitchFamily="18" charset="0"/>
              <a:sym typeface="Arial"/>
            </a:endParaRPr>
          </a:p>
        </p:txBody>
      </p:sp>
      <p:pic>
        <p:nvPicPr>
          <p:cNvPr id="6" name="Graphic 1">
            <a:extLst>
              <a:ext uri="{FF2B5EF4-FFF2-40B4-BE49-F238E27FC236}">
                <a16:creationId xmlns:a16="http://schemas.microsoft.com/office/drawing/2014/main" id="{9622DD9C-91BF-460A-7E54-3C16E261584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327963" y="1610160"/>
            <a:ext cx="5146965" cy="4335596"/>
          </a:xfrm>
          <a:prstGeom prst="roundRect">
            <a:avLst/>
          </a:prstGeom>
        </p:spPr>
      </p:pic>
      <p:pic>
        <p:nvPicPr>
          <p:cNvPr id="4" name="Picture 3">
            <a:extLst>
              <a:ext uri="{FF2B5EF4-FFF2-40B4-BE49-F238E27FC236}">
                <a16:creationId xmlns:a16="http://schemas.microsoft.com/office/drawing/2014/main" id="{A5CFD6DE-7586-39BF-E658-9E6A3D91ED5F}"/>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88678188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0 6.17284E-7 L 0 -0.07222 " pathEditMode="relative" rAng="0" ptsTypes="AA">
                                      <p:cBhvr>
                                        <p:cTn id="6" dur="250" accel="50000" decel="50000" autoRev="1" fill="hold">
                                          <p:stCondLst>
                                            <p:cond delay="0"/>
                                          </p:stCondLst>
                                        </p:cTn>
                                        <p:tgtEl>
                                          <p:spTgt spid="2"/>
                                        </p:tgtEl>
                                        <p:attrNameLst>
                                          <p:attrName>ppt_x</p:attrName>
                                          <p:attrName>ppt_y</p:attrName>
                                        </p:attrNameLst>
                                      </p:cBhvr>
                                      <p:rCtr x="0" y="-3611"/>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note with text and images&#10;&#10;Description automatically generated with medium confidence">
            <a:extLst>
              <a:ext uri="{FF2B5EF4-FFF2-40B4-BE49-F238E27FC236}">
                <a16:creationId xmlns:a16="http://schemas.microsoft.com/office/drawing/2014/main" id="{BCE5FE7C-BB8A-7814-4D26-0EBFAA85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0"/>
            <a:ext cx="12192000" cy="6830291"/>
          </a:xfrm>
          <a:prstGeom prst="rect">
            <a:avLst/>
          </a:prstGeom>
        </p:spPr>
      </p:pic>
    </p:spTree>
    <p:extLst>
      <p:ext uri="{BB962C8B-B14F-4D97-AF65-F5344CB8AC3E}">
        <p14:creationId xmlns:p14="http://schemas.microsoft.com/office/powerpoint/2010/main" val="851210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33"/>
          <p:cNvSpPr txBox="1">
            <a:spLocks noGrp="1"/>
          </p:cNvSpPr>
          <p:nvPr>
            <p:ph type="ctrTitle"/>
          </p:nvPr>
        </p:nvSpPr>
        <p:spPr>
          <a:xfrm>
            <a:off x="1446667" y="728200"/>
            <a:ext cx="8890000" cy="2736800"/>
          </a:xfrm>
          <a:prstGeom prst="rect">
            <a:avLst/>
          </a:prstGeom>
        </p:spPr>
        <p:txBody>
          <a:bodyPr spcFirstLastPara="1" wrap="square" lIns="121900" tIns="121900" rIns="121900" bIns="121900" anchor="b" anchorCtr="0">
            <a:noAutofit/>
          </a:bodyPr>
          <a:lstStyle/>
          <a:p>
            <a:pPr lvl="0"/>
            <a:r>
              <a:rPr lang="vi-VN" sz="4800" dirty="0"/>
              <a:t>LIÊN XÔ </a:t>
            </a:r>
            <a:r>
              <a:rPr lang="vi-VN" sz="4800"/>
              <a:t>VÀ ĐÔNG </a:t>
            </a:r>
            <a:r>
              <a:rPr lang="vi-VN" sz="4800" dirty="0"/>
              <a:t>ÂU TỪ NĂM 1945 </a:t>
            </a:r>
            <a:r>
              <a:rPr lang="vi-VN" sz="4800"/>
              <a:t>ĐẾN </a:t>
            </a:r>
            <a:r>
              <a:rPr lang="en-US" sz="4800"/>
              <a:t>NĂM 1991 (TIẾT 1)</a:t>
            </a:r>
            <a:endParaRPr sz="4800" dirty="0"/>
          </a:p>
        </p:txBody>
      </p:sp>
      <p:sp>
        <p:nvSpPr>
          <p:cNvPr id="150" name="Google Shape;150;p33"/>
          <p:cNvSpPr txBox="1">
            <a:spLocks noGrp="1"/>
          </p:cNvSpPr>
          <p:nvPr>
            <p:ph type="subTitle" idx="1"/>
          </p:nvPr>
        </p:nvSpPr>
        <p:spPr>
          <a:xfrm>
            <a:off x="4267200" y="4441360"/>
            <a:ext cx="3657600" cy="1193600"/>
          </a:xfrm>
          <a:prstGeom prst="rect">
            <a:avLst/>
          </a:prstGeom>
        </p:spPr>
        <p:txBody>
          <a:bodyPr spcFirstLastPara="1" wrap="square" lIns="121900" tIns="121900" rIns="121900" bIns="121900" anchor="t" anchorCtr="0">
            <a:noAutofit/>
          </a:bodyPr>
          <a:lstStyle/>
          <a:p>
            <a:pPr marL="0" indent="0">
              <a:buClr>
                <a:schemeClr val="dk1"/>
              </a:buClr>
              <a:buSzPts val="1100"/>
            </a:pPr>
            <a:r>
              <a:rPr lang="en-GB" sz="6400" dirty="0" err="1"/>
              <a:t>Wellcome</a:t>
            </a:r>
            <a:r>
              <a:rPr lang="en-GB" sz="6400" dirty="0"/>
              <a:t>!!</a:t>
            </a:r>
            <a:endParaRPr sz="6400" dirty="0"/>
          </a:p>
        </p:txBody>
      </p:sp>
      <p:sp>
        <p:nvSpPr>
          <p:cNvPr id="151" name="Google Shape;151;p33"/>
          <p:cNvSpPr/>
          <p:nvPr/>
        </p:nvSpPr>
        <p:spPr>
          <a:xfrm>
            <a:off x="1735217" y="4890583"/>
            <a:ext cx="418500" cy="433167"/>
          </a:xfrm>
          <a:custGeom>
            <a:avLst/>
            <a:gdLst/>
            <a:ahLst/>
            <a:cxnLst/>
            <a:rect l="l" t="t" r="r" b="b"/>
            <a:pathLst>
              <a:path w="12555" h="12995" extrusionOk="0">
                <a:moveTo>
                  <a:pt x="2742" y="11634"/>
                </a:moveTo>
                <a:cubicBezTo>
                  <a:pt x="2909" y="11321"/>
                  <a:pt x="3160" y="11467"/>
                  <a:pt x="3369" y="11509"/>
                </a:cubicBezTo>
                <a:cubicBezTo>
                  <a:pt x="3872" y="11676"/>
                  <a:pt x="4374" y="11739"/>
                  <a:pt x="4897" y="11593"/>
                </a:cubicBezTo>
                <a:cubicBezTo>
                  <a:pt x="5002" y="11572"/>
                  <a:pt x="5085" y="11509"/>
                  <a:pt x="5148" y="11467"/>
                </a:cubicBezTo>
                <a:cubicBezTo>
                  <a:pt x="4562" y="10253"/>
                  <a:pt x="3976" y="9061"/>
                  <a:pt x="3369" y="7826"/>
                </a:cubicBezTo>
                <a:lnTo>
                  <a:pt x="2784" y="7826"/>
                </a:lnTo>
                <a:cubicBezTo>
                  <a:pt x="2512" y="7826"/>
                  <a:pt x="2323" y="7701"/>
                  <a:pt x="2261" y="7429"/>
                </a:cubicBezTo>
                <a:cubicBezTo>
                  <a:pt x="2177" y="7178"/>
                  <a:pt x="2261" y="6968"/>
                  <a:pt x="2470" y="6801"/>
                </a:cubicBezTo>
                <a:cubicBezTo>
                  <a:pt x="2595" y="6696"/>
                  <a:pt x="2742" y="6613"/>
                  <a:pt x="2888" y="6508"/>
                </a:cubicBezTo>
                <a:cubicBezTo>
                  <a:pt x="2805" y="4918"/>
                  <a:pt x="2637" y="4395"/>
                  <a:pt x="1968" y="3328"/>
                </a:cubicBezTo>
                <a:cubicBezTo>
                  <a:pt x="1842" y="3411"/>
                  <a:pt x="1675" y="3453"/>
                  <a:pt x="1570" y="3558"/>
                </a:cubicBezTo>
                <a:cubicBezTo>
                  <a:pt x="1340" y="3788"/>
                  <a:pt x="1131" y="4081"/>
                  <a:pt x="900" y="4311"/>
                </a:cubicBezTo>
                <a:cubicBezTo>
                  <a:pt x="796" y="4416"/>
                  <a:pt x="587" y="4479"/>
                  <a:pt x="419" y="4499"/>
                </a:cubicBezTo>
                <a:cubicBezTo>
                  <a:pt x="315" y="4499"/>
                  <a:pt x="189" y="4395"/>
                  <a:pt x="1" y="4311"/>
                </a:cubicBezTo>
                <a:cubicBezTo>
                  <a:pt x="294" y="3935"/>
                  <a:pt x="545" y="3558"/>
                  <a:pt x="817" y="3223"/>
                </a:cubicBezTo>
                <a:cubicBezTo>
                  <a:pt x="1068" y="2909"/>
                  <a:pt x="1340" y="2595"/>
                  <a:pt x="1633" y="2282"/>
                </a:cubicBezTo>
                <a:cubicBezTo>
                  <a:pt x="1591" y="2051"/>
                  <a:pt x="1549" y="1779"/>
                  <a:pt x="1570" y="1486"/>
                </a:cubicBezTo>
                <a:cubicBezTo>
                  <a:pt x="1591" y="1340"/>
                  <a:pt x="1696" y="1173"/>
                  <a:pt x="1842" y="1068"/>
                </a:cubicBezTo>
                <a:cubicBezTo>
                  <a:pt x="2009" y="942"/>
                  <a:pt x="2219" y="1026"/>
                  <a:pt x="2386" y="1173"/>
                </a:cubicBezTo>
                <a:lnTo>
                  <a:pt x="2616" y="1486"/>
                </a:lnTo>
                <a:cubicBezTo>
                  <a:pt x="2721" y="1486"/>
                  <a:pt x="2805" y="1507"/>
                  <a:pt x="2846" y="1466"/>
                </a:cubicBezTo>
                <a:cubicBezTo>
                  <a:pt x="3453" y="942"/>
                  <a:pt x="4165" y="754"/>
                  <a:pt x="4918" y="649"/>
                </a:cubicBezTo>
                <a:cubicBezTo>
                  <a:pt x="5838" y="524"/>
                  <a:pt x="6759" y="336"/>
                  <a:pt x="7659" y="189"/>
                </a:cubicBezTo>
                <a:cubicBezTo>
                  <a:pt x="8538" y="1"/>
                  <a:pt x="9207" y="419"/>
                  <a:pt x="9835" y="922"/>
                </a:cubicBezTo>
                <a:cubicBezTo>
                  <a:pt x="10253" y="1256"/>
                  <a:pt x="10358" y="2282"/>
                  <a:pt x="10065" y="2742"/>
                </a:cubicBezTo>
                <a:cubicBezTo>
                  <a:pt x="9709" y="3286"/>
                  <a:pt x="9312" y="3809"/>
                  <a:pt x="8914" y="4332"/>
                </a:cubicBezTo>
                <a:cubicBezTo>
                  <a:pt x="8789" y="4499"/>
                  <a:pt x="8663" y="4646"/>
                  <a:pt x="8475" y="4897"/>
                </a:cubicBezTo>
                <a:cubicBezTo>
                  <a:pt x="8705" y="4939"/>
                  <a:pt x="8872" y="5002"/>
                  <a:pt x="9019" y="5023"/>
                </a:cubicBezTo>
                <a:cubicBezTo>
                  <a:pt x="9709" y="5127"/>
                  <a:pt x="10379" y="5211"/>
                  <a:pt x="11069" y="5357"/>
                </a:cubicBezTo>
                <a:cubicBezTo>
                  <a:pt x="12011" y="5587"/>
                  <a:pt x="12555" y="6466"/>
                  <a:pt x="12408" y="7408"/>
                </a:cubicBezTo>
                <a:cubicBezTo>
                  <a:pt x="12262" y="8287"/>
                  <a:pt x="11927" y="9124"/>
                  <a:pt x="11279" y="9793"/>
                </a:cubicBezTo>
                <a:cubicBezTo>
                  <a:pt x="10484" y="10567"/>
                  <a:pt x="9647" y="11279"/>
                  <a:pt x="8642" y="11718"/>
                </a:cubicBezTo>
                <a:cubicBezTo>
                  <a:pt x="8600" y="11739"/>
                  <a:pt x="8579" y="11739"/>
                  <a:pt x="8559" y="11760"/>
                </a:cubicBezTo>
                <a:cubicBezTo>
                  <a:pt x="7408" y="12471"/>
                  <a:pt x="6131" y="12681"/>
                  <a:pt x="4813" y="12869"/>
                </a:cubicBezTo>
                <a:cubicBezTo>
                  <a:pt x="3767" y="12994"/>
                  <a:pt x="3223" y="12681"/>
                  <a:pt x="2742" y="11634"/>
                </a:cubicBezTo>
                <a:close/>
                <a:moveTo>
                  <a:pt x="6759" y="11258"/>
                </a:moveTo>
                <a:cubicBezTo>
                  <a:pt x="7178" y="11049"/>
                  <a:pt x="7596" y="10839"/>
                  <a:pt x="8035" y="10651"/>
                </a:cubicBezTo>
                <a:cubicBezTo>
                  <a:pt x="8956" y="10274"/>
                  <a:pt x="9688" y="9647"/>
                  <a:pt x="10358" y="8998"/>
                </a:cubicBezTo>
                <a:cubicBezTo>
                  <a:pt x="10860" y="8538"/>
                  <a:pt x="11069" y="7931"/>
                  <a:pt x="11195" y="7261"/>
                </a:cubicBezTo>
                <a:cubicBezTo>
                  <a:pt x="11279" y="6927"/>
                  <a:pt x="11111" y="6675"/>
                  <a:pt x="10776" y="6529"/>
                </a:cubicBezTo>
                <a:cubicBezTo>
                  <a:pt x="10672" y="6508"/>
                  <a:pt x="10588" y="6466"/>
                  <a:pt x="10484" y="6466"/>
                </a:cubicBezTo>
                <a:cubicBezTo>
                  <a:pt x="9521" y="6278"/>
                  <a:pt x="8517" y="6090"/>
                  <a:pt x="7533" y="6383"/>
                </a:cubicBezTo>
                <a:cubicBezTo>
                  <a:pt x="7240" y="6466"/>
                  <a:pt x="6926" y="6508"/>
                  <a:pt x="6613" y="6529"/>
                </a:cubicBezTo>
                <a:cubicBezTo>
                  <a:pt x="5880" y="6613"/>
                  <a:pt x="5274" y="7010"/>
                  <a:pt x="4646" y="7345"/>
                </a:cubicBezTo>
                <a:cubicBezTo>
                  <a:pt x="5106" y="8831"/>
                  <a:pt x="5922" y="10379"/>
                  <a:pt x="6759" y="11258"/>
                </a:cubicBezTo>
                <a:close/>
                <a:moveTo>
                  <a:pt x="4144" y="6090"/>
                </a:moveTo>
                <a:cubicBezTo>
                  <a:pt x="4604" y="5859"/>
                  <a:pt x="4939" y="5650"/>
                  <a:pt x="5294" y="5525"/>
                </a:cubicBezTo>
                <a:cubicBezTo>
                  <a:pt x="6801" y="4939"/>
                  <a:pt x="7847" y="3872"/>
                  <a:pt x="8747" y="2595"/>
                </a:cubicBezTo>
                <a:cubicBezTo>
                  <a:pt x="9228" y="1863"/>
                  <a:pt x="9123" y="1507"/>
                  <a:pt x="8266" y="1277"/>
                </a:cubicBezTo>
                <a:cubicBezTo>
                  <a:pt x="8056" y="1235"/>
                  <a:pt x="7805" y="1256"/>
                  <a:pt x="7554" y="1277"/>
                </a:cubicBezTo>
                <a:cubicBezTo>
                  <a:pt x="6675" y="1424"/>
                  <a:pt x="5818" y="1633"/>
                  <a:pt x="4918" y="1738"/>
                </a:cubicBezTo>
                <a:cubicBezTo>
                  <a:pt x="4206" y="1800"/>
                  <a:pt x="3641" y="2114"/>
                  <a:pt x="3097" y="2700"/>
                </a:cubicBezTo>
                <a:cubicBezTo>
                  <a:pt x="3307" y="3223"/>
                  <a:pt x="3537" y="3746"/>
                  <a:pt x="3704" y="4290"/>
                </a:cubicBezTo>
                <a:cubicBezTo>
                  <a:pt x="3934" y="4834"/>
                  <a:pt x="3997" y="5420"/>
                  <a:pt x="4144" y="609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33"/>
          <p:cNvSpPr/>
          <p:nvPr/>
        </p:nvSpPr>
        <p:spPr>
          <a:xfrm>
            <a:off x="743733" y="5427885"/>
            <a:ext cx="378067" cy="575433"/>
          </a:xfrm>
          <a:custGeom>
            <a:avLst/>
            <a:gdLst/>
            <a:ahLst/>
            <a:cxnLst/>
            <a:rect l="l" t="t" r="r" b="b"/>
            <a:pathLst>
              <a:path w="11342" h="17263" extrusionOk="0">
                <a:moveTo>
                  <a:pt x="7826" y="9709"/>
                </a:moveTo>
                <a:cubicBezTo>
                  <a:pt x="7324" y="10316"/>
                  <a:pt x="6738" y="10420"/>
                  <a:pt x="6110" y="10399"/>
                </a:cubicBezTo>
                <a:cubicBezTo>
                  <a:pt x="5797" y="10399"/>
                  <a:pt x="5483" y="10504"/>
                  <a:pt x="5169" y="10630"/>
                </a:cubicBezTo>
                <a:cubicBezTo>
                  <a:pt x="4750" y="10776"/>
                  <a:pt x="4353" y="10985"/>
                  <a:pt x="3976" y="11195"/>
                </a:cubicBezTo>
                <a:cubicBezTo>
                  <a:pt x="3411" y="11487"/>
                  <a:pt x="2867" y="11739"/>
                  <a:pt x="2261" y="11822"/>
                </a:cubicBezTo>
                <a:cubicBezTo>
                  <a:pt x="2030" y="11843"/>
                  <a:pt x="1821" y="12011"/>
                  <a:pt x="1549" y="12136"/>
                </a:cubicBezTo>
                <a:cubicBezTo>
                  <a:pt x="1486" y="12868"/>
                  <a:pt x="1403" y="13580"/>
                  <a:pt x="1382" y="14312"/>
                </a:cubicBezTo>
                <a:cubicBezTo>
                  <a:pt x="1361" y="14919"/>
                  <a:pt x="1361" y="15547"/>
                  <a:pt x="1319" y="16153"/>
                </a:cubicBezTo>
                <a:cubicBezTo>
                  <a:pt x="1319" y="16384"/>
                  <a:pt x="1298" y="16635"/>
                  <a:pt x="1193" y="16844"/>
                </a:cubicBezTo>
                <a:cubicBezTo>
                  <a:pt x="1131" y="17011"/>
                  <a:pt x="942" y="17158"/>
                  <a:pt x="775" y="17221"/>
                </a:cubicBezTo>
                <a:cubicBezTo>
                  <a:pt x="566" y="17262"/>
                  <a:pt x="377" y="17116"/>
                  <a:pt x="336" y="16907"/>
                </a:cubicBezTo>
                <a:cubicBezTo>
                  <a:pt x="252" y="16551"/>
                  <a:pt x="168" y="16195"/>
                  <a:pt x="147" y="15840"/>
                </a:cubicBezTo>
                <a:cubicBezTo>
                  <a:pt x="1" y="13454"/>
                  <a:pt x="231" y="11132"/>
                  <a:pt x="629" y="8788"/>
                </a:cubicBezTo>
                <a:cubicBezTo>
                  <a:pt x="942" y="7073"/>
                  <a:pt x="1382" y="5399"/>
                  <a:pt x="1737" y="3662"/>
                </a:cubicBezTo>
                <a:cubicBezTo>
                  <a:pt x="1905" y="2888"/>
                  <a:pt x="2302" y="2156"/>
                  <a:pt x="2365" y="1319"/>
                </a:cubicBezTo>
                <a:cubicBezTo>
                  <a:pt x="2407" y="1026"/>
                  <a:pt x="2616" y="712"/>
                  <a:pt x="2825" y="461"/>
                </a:cubicBezTo>
                <a:cubicBezTo>
                  <a:pt x="3160" y="42"/>
                  <a:pt x="3830" y="0"/>
                  <a:pt x="4227" y="419"/>
                </a:cubicBezTo>
                <a:cubicBezTo>
                  <a:pt x="4395" y="607"/>
                  <a:pt x="4520" y="816"/>
                  <a:pt x="4646" y="1005"/>
                </a:cubicBezTo>
                <a:cubicBezTo>
                  <a:pt x="6215" y="3432"/>
                  <a:pt x="7701" y="5901"/>
                  <a:pt x="8935" y="8516"/>
                </a:cubicBezTo>
                <a:cubicBezTo>
                  <a:pt x="9312" y="9290"/>
                  <a:pt x="9772" y="10002"/>
                  <a:pt x="10170" y="10755"/>
                </a:cubicBezTo>
                <a:cubicBezTo>
                  <a:pt x="10504" y="11404"/>
                  <a:pt x="10818" y="12073"/>
                  <a:pt x="11132" y="12722"/>
                </a:cubicBezTo>
                <a:cubicBezTo>
                  <a:pt x="11216" y="12848"/>
                  <a:pt x="11258" y="13036"/>
                  <a:pt x="11300" y="13182"/>
                </a:cubicBezTo>
                <a:cubicBezTo>
                  <a:pt x="11341" y="13705"/>
                  <a:pt x="10797" y="14103"/>
                  <a:pt x="10295" y="13894"/>
                </a:cubicBezTo>
                <a:cubicBezTo>
                  <a:pt x="9940" y="13747"/>
                  <a:pt x="9668" y="13496"/>
                  <a:pt x="9563" y="13140"/>
                </a:cubicBezTo>
                <a:cubicBezTo>
                  <a:pt x="9228" y="11906"/>
                  <a:pt x="8370" y="10964"/>
                  <a:pt x="7826" y="9709"/>
                </a:cubicBezTo>
                <a:close/>
                <a:moveTo>
                  <a:pt x="3600" y="2386"/>
                </a:moveTo>
                <a:cubicBezTo>
                  <a:pt x="2637" y="4813"/>
                  <a:pt x="2323" y="7156"/>
                  <a:pt x="1821" y="9416"/>
                </a:cubicBezTo>
                <a:cubicBezTo>
                  <a:pt x="1779" y="9709"/>
                  <a:pt x="1821" y="10044"/>
                  <a:pt x="1821" y="10420"/>
                </a:cubicBezTo>
                <a:cubicBezTo>
                  <a:pt x="2114" y="10399"/>
                  <a:pt x="2344" y="10399"/>
                  <a:pt x="2553" y="10316"/>
                </a:cubicBezTo>
                <a:cubicBezTo>
                  <a:pt x="2930" y="10148"/>
                  <a:pt x="3286" y="9981"/>
                  <a:pt x="3662" y="9772"/>
                </a:cubicBezTo>
                <a:cubicBezTo>
                  <a:pt x="4709" y="9165"/>
                  <a:pt x="5776" y="8746"/>
                  <a:pt x="7010" y="8935"/>
                </a:cubicBezTo>
                <a:cubicBezTo>
                  <a:pt x="7094" y="8935"/>
                  <a:pt x="7136" y="8872"/>
                  <a:pt x="7324" y="8830"/>
                </a:cubicBezTo>
                <a:cubicBezTo>
                  <a:pt x="6320" y="6633"/>
                  <a:pt x="5169" y="4541"/>
                  <a:pt x="3600" y="2386"/>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33"/>
          <p:cNvSpPr/>
          <p:nvPr/>
        </p:nvSpPr>
        <p:spPr>
          <a:xfrm>
            <a:off x="3011651" y="5298834"/>
            <a:ext cx="396200" cy="435933"/>
          </a:xfrm>
          <a:custGeom>
            <a:avLst/>
            <a:gdLst/>
            <a:ahLst/>
            <a:cxnLst/>
            <a:rect l="l" t="t" r="r" b="b"/>
            <a:pathLst>
              <a:path w="11886" h="13078" extrusionOk="0">
                <a:moveTo>
                  <a:pt x="11195" y="8181"/>
                </a:moveTo>
                <a:cubicBezTo>
                  <a:pt x="11864" y="8997"/>
                  <a:pt x="11885" y="9102"/>
                  <a:pt x="11509" y="9772"/>
                </a:cubicBezTo>
                <a:cubicBezTo>
                  <a:pt x="11027" y="10650"/>
                  <a:pt x="10483" y="11425"/>
                  <a:pt x="9521" y="11843"/>
                </a:cubicBezTo>
                <a:cubicBezTo>
                  <a:pt x="8956" y="12073"/>
                  <a:pt x="8496" y="12450"/>
                  <a:pt x="7952" y="12680"/>
                </a:cubicBezTo>
                <a:cubicBezTo>
                  <a:pt x="7052" y="13057"/>
                  <a:pt x="6131" y="13078"/>
                  <a:pt x="5190" y="12806"/>
                </a:cubicBezTo>
                <a:cubicBezTo>
                  <a:pt x="4813" y="12701"/>
                  <a:pt x="4353" y="12638"/>
                  <a:pt x="3934" y="12596"/>
                </a:cubicBezTo>
                <a:cubicBezTo>
                  <a:pt x="3349" y="12575"/>
                  <a:pt x="2888" y="12345"/>
                  <a:pt x="2512" y="11906"/>
                </a:cubicBezTo>
                <a:cubicBezTo>
                  <a:pt x="2030" y="11404"/>
                  <a:pt x="1570" y="10922"/>
                  <a:pt x="1068" y="10462"/>
                </a:cubicBezTo>
                <a:cubicBezTo>
                  <a:pt x="419" y="9834"/>
                  <a:pt x="147" y="9039"/>
                  <a:pt x="105" y="8181"/>
                </a:cubicBezTo>
                <a:cubicBezTo>
                  <a:pt x="43" y="7428"/>
                  <a:pt x="1" y="6633"/>
                  <a:pt x="126" y="5880"/>
                </a:cubicBezTo>
                <a:cubicBezTo>
                  <a:pt x="377" y="4185"/>
                  <a:pt x="984" y="2616"/>
                  <a:pt x="2240" y="1360"/>
                </a:cubicBezTo>
                <a:cubicBezTo>
                  <a:pt x="2574" y="1026"/>
                  <a:pt x="2993" y="858"/>
                  <a:pt x="3411" y="649"/>
                </a:cubicBezTo>
                <a:cubicBezTo>
                  <a:pt x="4750" y="0"/>
                  <a:pt x="6131" y="42"/>
                  <a:pt x="7533" y="210"/>
                </a:cubicBezTo>
                <a:cubicBezTo>
                  <a:pt x="8203" y="293"/>
                  <a:pt x="8642" y="1067"/>
                  <a:pt x="8391" y="1716"/>
                </a:cubicBezTo>
                <a:cubicBezTo>
                  <a:pt x="8370" y="1821"/>
                  <a:pt x="8203" y="1883"/>
                  <a:pt x="8077" y="1967"/>
                </a:cubicBezTo>
                <a:cubicBezTo>
                  <a:pt x="7805" y="1716"/>
                  <a:pt x="7575" y="1486"/>
                  <a:pt x="7324" y="1256"/>
                </a:cubicBezTo>
                <a:cubicBezTo>
                  <a:pt x="6299" y="1256"/>
                  <a:pt x="5336" y="1298"/>
                  <a:pt x="4332" y="1695"/>
                </a:cubicBezTo>
                <a:cubicBezTo>
                  <a:pt x="3244" y="2135"/>
                  <a:pt x="2658" y="2951"/>
                  <a:pt x="2219" y="3913"/>
                </a:cubicBezTo>
                <a:cubicBezTo>
                  <a:pt x="1612" y="5231"/>
                  <a:pt x="1528" y="6612"/>
                  <a:pt x="1675" y="8035"/>
                </a:cubicBezTo>
                <a:cubicBezTo>
                  <a:pt x="1696" y="8391"/>
                  <a:pt x="1821" y="8809"/>
                  <a:pt x="2051" y="9081"/>
                </a:cubicBezTo>
                <a:cubicBezTo>
                  <a:pt x="2553" y="9646"/>
                  <a:pt x="3097" y="10169"/>
                  <a:pt x="3683" y="10692"/>
                </a:cubicBezTo>
                <a:cubicBezTo>
                  <a:pt x="3809" y="10818"/>
                  <a:pt x="4039" y="10860"/>
                  <a:pt x="4248" y="10902"/>
                </a:cubicBezTo>
                <a:cubicBezTo>
                  <a:pt x="4667" y="11006"/>
                  <a:pt x="5085" y="11006"/>
                  <a:pt x="5483" y="11174"/>
                </a:cubicBezTo>
                <a:cubicBezTo>
                  <a:pt x="6403" y="11508"/>
                  <a:pt x="7240" y="11278"/>
                  <a:pt x="8056" y="10818"/>
                </a:cubicBezTo>
                <a:cubicBezTo>
                  <a:pt x="9123" y="10232"/>
                  <a:pt x="10149" y="9521"/>
                  <a:pt x="10818" y="8453"/>
                </a:cubicBezTo>
                <a:cubicBezTo>
                  <a:pt x="10902" y="8412"/>
                  <a:pt x="11027" y="8349"/>
                  <a:pt x="11195" y="818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54" name="Google Shape;154;p33"/>
          <p:cNvGrpSpPr/>
          <p:nvPr/>
        </p:nvGrpSpPr>
        <p:grpSpPr>
          <a:xfrm>
            <a:off x="10453634" y="433767"/>
            <a:ext cx="988333" cy="1056000"/>
            <a:chOff x="-3118700" y="2365900"/>
            <a:chExt cx="741250" cy="792000"/>
          </a:xfrm>
        </p:grpSpPr>
        <p:sp>
          <p:nvSpPr>
            <p:cNvPr id="155" name="Google Shape;155;p33"/>
            <p:cNvSpPr/>
            <p:nvPr/>
          </p:nvSpPr>
          <p:spPr>
            <a:xfrm>
              <a:off x="-2848250" y="2598675"/>
              <a:ext cx="266800" cy="290350"/>
            </a:xfrm>
            <a:custGeom>
              <a:avLst/>
              <a:gdLst/>
              <a:ahLst/>
              <a:cxnLst/>
              <a:rect l="l" t="t" r="r" b="b"/>
              <a:pathLst>
                <a:path w="10672" h="11614" extrusionOk="0">
                  <a:moveTo>
                    <a:pt x="3139" y="1005"/>
                  </a:moveTo>
                  <a:cubicBezTo>
                    <a:pt x="3013" y="775"/>
                    <a:pt x="2929" y="628"/>
                    <a:pt x="2846" y="503"/>
                  </a:cubicBezTo>
                  <a:cubicBezTo>
                    <a:pt x="2950" y="419"/>
                    <a:pt x="3034" y="315"/>
                    <a:pt x="3139" y="294"/>
                  </a:cubicBezTo>
                  <a:cubicBezTo>
                    <a:pt x="4394" y="105"/>
                    <a:pt x="5649" y="1"/>
                    <a:pt x="6779" y="817"/>
                  </a:cubicBezTo>
                  <a:cubicBezTo>
                    <a:pt x="7030" y="1005"/>
                    <a:pt x="7302" y="1193"/>
                    <a:pt x="7553" y="1340"/>
                  </a:cubicBezTo>
                  <a:cubicBezTo>
                    <a:pt x="8118" y="1675"/>
                    <a:pt x="8516" y="2135"/>
                    <a:pt x="8872" y="2679"/>
                  </a:cubicBezTo>
                  <a:cubicBezTo>
                    <a:pt x="9227" y="3286"/>
                    <a:pt x="9625" y="3872"/>
                    <a:pt x="10022" y="4457"/>
                  </a:cubicBezTo>
                  <a:cubicBezTo>
                    <a:pt x="10441" y="5106"/>
                    <a:pt x="10671" y="5797"/>
                    <a:pt x="10650" y="6571"/>
                  </a:cubicBezTo>
                  <a:cubicBezTo>
                    <a:pt x="10608" y="7115"/>
                    <a:pt x="10650" y="7680"/>
                    <a:pt x="10587" y="8224"/>
                  </a:cubicBezTo>
                  <a:cubicBezTo>
                    <a:pt x="10546" y="8872"/>
                    <a:pt x="10294" y="9416"/>
                    <a:pt x="9813" y="9898"/>
                  </a:cubicBezTo>
                  <a:cubicBezTo>
                    <a:pt x="9123" y="10525"/>
                    <a:pt x="8390" y="11048"/>
                    <a:pt x="7470" y="11237"/>
                  </a:cubicBezTo>
                  <a:cubicBezTo>
                    <a:pt x="6926" y="11362"/>
                    <a:pt x="6403" y="11488"/>
                    <a:pt x="5859" y="11551"/>
                  </a:cubicBezTo>
                  <a:cubicBezTo>
                    <a:pt x="5147" y="11613"/>
                    <a:pt x="4478" y="11509"/>
                    <a:pt x="3787" y="11258"/>
                  </a:cubicBezTo>
                  <a:cubicBezTo>
                    <a:pt x="2636" y="10818"/>
                    <a:pt x="1758" y="10107"/>
                    <a:pt x="942" y="9207"/>
                  </a:cubicBezTo>
                  <a:cubicBezTo>
                    <a:pt x="628" y="8872"/>
                    <a:pt x="419" y="8538"/>
                    <a:pt x="439" y="8056"/>
                  </a:cubicBezTo>
                  <a:cubicBezTo>
                    <a:pt x="439" y="7805"/>
                    <a:pt x="439" y="7491"/>
                    <a:pt x="377" y="7261"/>
                  </a:cubicBezTo>
                  <a:cubicBezTo>
                    <a:pt x="0" y="6257"/>
                    <a:pt x="230" y="5294"/>
                    <a:pt x="544" y="4353"/>
                  </a:cubicBezTo>
                  <a:cubicBezTo>
                    <a:pt x="1046" y="2888"/>
                    <a:pt x="1067" y="2888"/>
                    <a:pt x="2323" y="1758"/>
                  </a:cubicBezTo>
                  <a:cubicBezTo>
                    <a:pt x="2574" y="1549"/>
                    <a:pt x="2825" y="1298"/>
                    <a:pt x="3139" y="1005"/>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33"/>
            <p:cNvSpPr/>
            <p:nvPr/>
          </p:nvSpPr>
          <p:spPr>
            <a:xfrm>
              <a:off x="-2877550" y="2577750"/>
              <a:ext cx="325375" cy="344750"/>
            </a:xfrm>
            <a:custGeom>
              <a:avLst/>
              <a:gdLst/>
              <a:ahLst/>
              <a:cxnLst/>
              <a:rect l="l" t="t" r="r" b="b"/>
              <a:pathLst>
                <a:path w="13015" h="13790" extrusionOk="0">
                  <a:moveTo>
                    <a:pt x="12868" y="7889"/>
                  </a:moveTo>
                  <a:cubicBezTo>
                    <a:pt x="12910" y="8789"/>
                    <a:pt x="13015" y="9563"/>
                    <a:pt x="12701" y="10253"/>
                  </a:cubicBezTo>
                  <a:cubicBezTo>
                    <a:pt x="12575" y="10546"/>
                    <a:pt x="12471" y="10860"/>
                    <a:pt x="12262" y="11090"/>
                  </a:cubicBezTo>
                  <a:cubicBezTo>
                    <a:pt x="11404" y="12095"/>
                    <a:pt x="10399" y="12932"/>
                    <a:pt x="9081" y="13245"/>
                  </a:cubicBezTo>
                  <a:cubicBezTo>
                    <a:pt x="8495" y="13371"/>
                    <a:pt x="7930" y="13559"/>
                    <a:pt x="7345" y="13643"/>
                  </a:cubicBezTo>
                  <a:cubicBezTo>
                    <a:pt x="6277" y="13789"/>
                    <a:pt x="5252" y="13643"/>
                    <a:pt x="4227" y="13245"/>
                  </a:cubicBezTo>
                  <a:cubicBezTo>
                    <a:pt x="2867" y="12722"/>
                    <a:pt x="1904" y="11802"/>
                    <a:pt x="963" y="10776"/>
                  </a:cubicBezTo>
                  <a:cubicBezTo>
                    <a:pt x="775" y="10567"/>
                    <a:pt x="607" y="10337"/>
                    <a:pt x="523" y="10086"/>
                  </a:cubicBezTo>
                  <a:cubicBezTo>
                    <a:pt x="231" y="9061"/>
                    <a:pt x="0" y="8015"/>
                    <a:pt x="21" y="6947"/>
                  </a:cubicBezTo>
                  <a:cubicBezTo>
                    <a:pt x="42" y="5650"/>
                    <a:pt x="544" y="4478"/>
                    <a:pt x="1047" y="3307"/>
                  </a:cubicBezTo>
                  <a:cubicBezTo>
                    <a:pt x="1088" y="3181"/>
                    <a:pt x="1193" y="3014"/>
                    <a:pt x="1298" y="2909"/>
                  </a:cubicBezTo>
                  <a:cubicBezTo>
                    <a:pt x="1695" y="2553"/>
                    <a:pt x="2218" y="2240"/>
                    <a:pt x="2511" y="1779"/>
                  </a:cubicBezTo>
                  <a:cubicBezTo>
                    <a:pt x="2804" y="1340"/>
                    <a:pt x="3181" y="1026"/>
                    <a:pt x="3578" y="712"/>
                  </a:cubicBezTo>
                  <a:cubicBezTo>
                    <a:pt x="3976" y="377"/>
                    <a:pt x="4478" y="210"/>
                    <a:pt x="5001" y="168"/>
                  </a:cubicBezTo>
                  <a:cubicBezTo>
                    <a:pt x="6424" y="1"/>
                    <a:pt x="7721" y="315"/>
                    <a:pt x="8914" y="1152"/>
                  </a:cubicBezTo>
                  <a:cubicBezTo>
                    <a:pt x="9772" y="1758"/>
                    <a:pt x="10546" y="2386"/>
                    <a:pt x="11090" y="3307"/>
                  </a:cubicBezTo>
                  <a:cubicBezTo>
                    <a:pt x="11383" y="3767"/>
                    <a:pt x="11697" y="4227"/>
                    <a:pt x="12031" y="4667"/>
                  </a:cubicBezTo>
                  <a:cubicBezTo>
                    <a:pt x="12638" y="5504"/>
                    <a:pt x="12952" y="6424"/>
                    <a:pt x="12889" y="7429"/>
                  </a:cubicBezTo>
                  <a:cubicBezTo>
                    <a:pt x="12868" y="7638"/>
                    <a:pt x="12868" y="7847"/>
                    <a:pt x="12868" y="7889"/>
                  </a:cubicBezTo>
                  <a:close/>
                  <a:moveTo>
                    <a:pt x="4311" y="1842"/>
                  </a:moveTo>
                  <a:cubicBezTo>
                    <a:pt x="3997" y="2156"/>
                    <a:pt x="3746" y="2386"/>
                    <a:pt x="3474" y="2616"/>
                  </a:cubicBezTo>
                  <a:cubicBezTo>
                    <a:pt x="2239" y="3746"/>
                    <a:pt x="2218" y="3725"/>
                    <a:pt x="1695" y="5211"/>
                  </a:cubicBezTo>
                  <a:cubicBezTo>
                    <a:pt x="1381" y="6152"/>
                    <a:pt x="1151" y="7094"/>
                    <a:pt x="1507" y="8119"/>
                  </a:cubicBezTo>
                  <a:cubicBezTo>
                    <a:pt x="1611" y="8370"/>
                    <a:pt x="1611" y="8663"/>
                    <a:pt x="1591" y="8935"/>
                  </a:cubicBezTo>
                  <a:cubicBezTo>
                    <a:pt x="1591" y="9396"/>
                    <a:pt x="1800" y="9730"/>
                    <a:pt x="2093" y="10086"/>
                  </a:cubicBezTo>
                  <a:cubicBezTo>
                    <a:pt x="2909" y="10965"/>
                    <a:pt x="3788" y="11697"/>
                    <a:pt x="4938" y="12116"/>
                  </a:cubicBezTo>
                  <a:cubicBezTo>
                    <a:pt x="5650" y="12388"/>
                    <a:pt x="6298" y="12492"/>
                    <a:pt x="7010" y="12409"/>
                  </a:cubicBezTo>
                  <a:cubicBezTo>
                    <a:pt x="7554" y="12325"/>
                    <a:pt x="8098" y="12199"/>
                    <a:pt x="8621" y="12095"/>
                  </a:cubicBezTo>
                  <a:cubicBezTo>
                    <a:pt x="9542" y="11885"/>
                    <a:pt x="10274" y="11383"/>
                    <a:pt x="10943" y="10756"/>
                  </a:cubicBezTo>
                  <a:cubicBezTo>
                    <a:pt x="11446" y="10295"/>
                    <a:pt x="11676" y="9730"/>
                    <a:pt x="11738" y="9082"/>
                  </a:cubicBezTo>
                  <a:cubicBezTo>
                    <a:pt x="11759" y="8538"/>
                    <a:pt x="11759" y="7994"/>
                    <a:pt x="11780" y="7429"/>
                  </a:cubicBezTo>
                  <a:cubicBezTo>
                    <a:pt x="11822" y="6655"/>
                    <a:pt x="11571" y="5964"/>
                    <a:pt x="11153" y="5315"/>
                  </a:cubicBezTo>
                  <a:cubicBezTo>
                    <a:pt x="10776" y="4709"/>
                    <a:pt x="10378" y="4144"/>
                    <a:pt x="10002" y="3537"/>
                  </a:cubicBezTo>
                  <a:cubicBezTo>
                    <a:pt x="9667" y="2993"/>
                    <a:pt x="9249" y="2512"/>
                    <a:pt x="8705" y="2198"/>
                  </a:cubicBezTo>
                  <a:cubicBezTo>
                    <a:pt x="8433" y="2051"/>
                    <a:pt x="8181" y="1863"/>
                    <a:pt x="7909" y="1675"/>
                  </a:cubicBezTo>
                  <a:cubicBezTo>
                    <a:pt x="6801" y="859"/>
                    <a:pt x="5545" y="984"/>
                    <a:pt x="4290" y="1152"/>
                  </a:cubicBezTo>
                  <a:cubicBezTo>
                    <a:pt x="4185" y="1193"/>
                    <a:pt x="4101" y="1298"/>
                    <a:pt x="3997" y="1361"/>
                  </a:cubicBezTo>
                  <a:cubicBezTo>
                    <a:pt x="4101" y="1465"/>
                    <a:pt x="4185" y="1612"/>
                    <a:pt x="4311" y="184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33"/>
            <p:cNvSpPr/>
            <p:nvPr/>
          </p:nvSpPr>
          <p:spPr>
            <a:xfrm>
              <a:off x="-3102475" y="2877500"/>
              <a:ext cx="144400" cy="69050"/>
            </a:xfrm>
            <a:custGeom>
              <a:avLst/>
              <a:gdLst/>
              <a:ahLst/>
              <a:cxnLst/>
              <a:rect l="l" t="t" r="r" b="b"/>
              <a:pathLst>
                <a:path w="5776" h="2762" extrusionOk="0">
                  <a:moveTo>
                    <a:pt x="1256" y="2762"/>
                  </a:moveTo>
                  <a:cubicBezTo>
                    <a:pt x="1025" y="2720"/>
                    <a:pt x="816" y="2699"/>
                    <a:pt x="628" y="2636"/>
                  </a:cubicBezTo>
                  <a:cubicBezTo>
                    <a:pt x="209" y="2511"/>
                    <a:pt x="0" y="1946"/>
                    <a:pt x="293" y="1569"/>
                  </a:cubicBezTo>
                  <a:cubicBezTo>
                    <a:pt x="398" y="1423"/>
                    <a:pt x="649" y="1297"/>
                    <a:pt x="774" y="1339"/>
                  </a:cubicBezTo>
                  <a:cubicBezTo>
                    <a:pt x="1716" y="1653"/>
                    <a:pt x="2490" y="1276"/>
                    <a:pt x="3181" y="732"/>
                  </a:cubicBezTo>
                  <a:cubicBezTo>
                    <a:pt x="3766" y="293"/>
                    <a:pt x="4436" y="84"/>
                    <a:pt x="5147" y="21"/>
                  </a:cubicBezTo>
                  <a:cubicBezTo>
                    <a:pt x="5545" y="0"/>
                    <a:pt x="5775" y="356"/>
                    <a:pt x="5629" y="732"/>
                  </a:cubicBezTo>
                  <a:cubicBezTo>
                    <a:pt x="5482" y="983"/>
                    <a:pt x="5315" y="1193"/>
                    <a:pt x="5022" y="1255"/>
                  </a:cubicBezTo>
                  <a:cubicBezTo>
                    <a:pt x="4436" y="1360"/>
                    <a:pt x="3976" y="1653"/>
                    <a:pt x="3557" y="1988"/>
                  </a:cubicBezTo>
                  <a:cubicBezTo>
                    <a:pt x="2825" y="2553"/>
                    <a:pt x="1988" y="2553"/>
                    <a:pt x="1256" y="276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33"/>
            <p:cNvSpPr/>
            <p:nvPr/>
          </p:nvSpPr>
          <p:spPr>
            <a:xfrm>
              <a:off x="-2830475" y="2365900"/>
              <a:ext cx="54950" cy="134475"/>
            </a:xfrm>
            <a:custGeom>
              <a:avLst/>
              <a:gdLst/>
              <a:ahLst/>
              <a:cxnLst/>
              <a:rect l="l" t="t" r="r" b="b"/>
              <a:pathLst>
                <a:path w="2198" h="5379" extrusionOk="0">
                  <a:moveTo>
                    <a:pt x="837" y="5127"/>
                  </a:moveTo>
                  <a:cubicBezTo>
                    <a:pt x="314" y="4165"/>
                    <a:pt x="189" y="3118"/>
                    <a:pt x="231" y="2051"/>
                  </a:cubicBezTo>
                  <a:cubicBezTo>
                    <a:pt x="252" y="1716"/>
                    <a:pt x="147" y="1340"/>
                    <a:pt x="105" y="1005"/>
                  </a:cubicBezTo>
                  <a:cubicBezTo>
                    <a:pt x="84" y="838"/>
                    <a:pt x="21" y="691"/>
                    <a:pt x="0" y="566"/>
                  </a:cubicBezTo>
                  <a:cubicBezTo>
                    <a:pt x="0" y="294"/>
                    <a:pt x="105" y="64"/>
                    <a:pt x="356" y="43"/>
                  </a:cubicBezTo>
                  <a:cubicBezTo>
                    <a:pt x="524" y="1"/>
                    <a:pt x="775" y="84"/>
                    <a:pt x="879" y="189"/>
                  </a:cubicBezTo>
                  <a:cubicBezTo>
                    <a:pt x="1172" y="503"/>
                    <a:pt x="1381" y="900"/>
                    <a:pt x="1402" y="1340"/>
                  </a:cubicBezTo>
                  <a:cubicBezTo>
                    <a:pt x="1402" y="1549"/>
                    <a:pt x="1444" y="1737"/>
                    <a:pt x="1444" y="1947"/>
                  </a:cubicBezTo>
                  <a:cubicBezTo>
                    <a:pt x="1361" y="2867"/>
                    <a:pt x="1549" y="3725"/>
                    <a:pt x="2009" y="4541"/>
                  </a:cubicBezTo>
                  <a:cubicBezTo>
                    <a:pt x="2197" y="4876"/>
                    <a:pt x="2072" y="5127"/>
                    <a:pt x="1695" y="5273"/>
                  </a:cubicBezTo>
                  <a:cubicBezTo>
                    <a:pt x="1381" y="5378"/>
                    <a:pt x="1068" y="5336"/>
                    <a:pt x="837" y="512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33"/>
            <p:cNvSpPr/>
            <p:nvPr/>
          </p:nvSpPr>
          <p:spPr>
            <a:xfrm>
              <a:off x="-3118700" y="2615950"/>
              <a:ext cx="139700" cy="50750"/>
            </a:xfrm>
            <a:custGeom>
              <a:avLst/>
              <a:gdLst/>
              <a:ahLst/>
              <a:cxnLst/>
              <a:rect l="l" t="t" r="r" b="b"/>
              <a:pathLst>
                <a:path w="5588" h="2030" extrusionOk="0">
                  <a:moveTo>
                    <a:pt x="3662" y="1862"/>
                  </a:moveTo>
                  <a:cubicBezTo>
                    <a:pt x="2407" y="2030"/>
                    <a:pt x="1382" y="1339"/>
                    <a:pt x="273" y="879"/>
                  </a:cubicBezTo>
                  <a:cubicBezTo>
                    <a:pt x="147" y="837"/>
                    <a:pt x="1" y="565"/>
                    <a:pt x="21" y="440"/>
                  </a:cubicBezTo>
                  <a:cubicBezTo>
                    <a:pt x="42" y="293"/>
                    <a:pt x="231" y="126"/>
                    <a:pt x="419" y="42"/>
                  </a:cubicBezTo>
                  <a:cubicBezTo>
                    <a:pt x="545" y="0"/>
                    <a:pt x="733" y="0"/>
                    <a:pt x="879" y="21"/>
                  </a:cubicBezTo>
                  <a:cubicBezTo>
                    <a:pt x="1151" y="84"/>
                    <a:pt x="1423" y="126"/>
                    <a:pt x="1674" y="251"/>
                  </a:cubicBezTo>
                  <a:cubicBezTo>
                    <a:pt x="2428" y="670"/>
                    <a:pt x="3265" y="649"/>
                    <a:pt x="4081" y="649"/>
                  </a:cubicBezTo>
                  <a:cubicBezTo>
                    <a:pt x="4415" y="649"/>
                    <a:pt x="4771" y="670"/>
                    <a:pt x="5127" y="733"/>
                  </a:cubicBezTo>
                  <a:cubicBezTo>
                    <a:pt x="5357" y="753"/>
                    <a:pt x="5587" y="1067"/>
                    <a:pt x="5503" y="1214"/>
                  </a:cubicBezTo>
                  <a:cubicBezTo>
                    <a:pt x="5441" y="1381"/>
                    <a:pt x="5294" y="1611"/>
                    <a:pt x="5148" y="1653"/>
                  </a:cubicBezTo>
                  <a:cubicBezTo>
                    <a:pt x="4667" y="1758"/>
                    <a:pt x="4143" y="1779"/>
                    <a:pt x="3662" y="186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33"/>
            <p:cNvSpPr/>
            <p:nvPr/>
          </p:nvSpPr>
          <p:spPr>
            <a:xfrm>
              <a:off x="-2646875" y="2412450"/>
              <a:ext cx="59150" cy="106225"/>
            </a:xfrm>
            <a:custGeom>
              <a:avLst/>
              <a:gdLst/>
              <a:ahLst/>
              <a:cxnLst/>
              <a:rect l="l" t="t" r="r" b="b"/>
              <a:pathLst>
                <a:path w="2366" h="4249" extrusionOk="0">
                  <a:moveTo>
                    <a:pt x="2365" y="1256"/>
                  </a:moveTo>
                  <a:cubicBezTo>
                    <a:pt x="2051" y="2282"/>
                    <a:pt x="1633" y="3223"/>
                    <a:pt x="942" y="3997"/>
                  </a:cubicBezTo>
                  <a:cubicBezTo>
                    <a:pt x="733" y="4248"/>
                    <a:pt x="273" y="4102"/>
                    <a:pt x="126" y="3830"/>
                  </a:cubicBezTo>
                  <a:cubicBezTo>
                    <a:pt x="63" y="3621"/>
                    <a:pt x="1" y="3349"/>
                    <a:pt x="63" y="3139"/>
                  </a:cubicBezTo>
                  <a:cubicBezTo>
                    <a:pt x="126" y="2847"/>
                    <a:pt x="294" y="2575"/>
                    <a:pt x="419" y="2282"/>
                  </a:cubicBezTo>
                  <a:cubicBezTo>
                    <a:pt x="712" y="1675"/>
                    <a:pt x="1068" y="1131"/>
                    <a:pt x="1172" y="440"/>
                  </a:cubicBezTo>
                  <a:cubicBezTo>
                    <a:pt x="1193" y="189"/>
                    <a:pt x="1403" y="1"/>
                    <a:pt x="1675" y="64"/>
                  </a:cubicBezTo>
                  <a:cubicBezTo>
                    <a:pt x="1821" y="85"/>
                    <a:pt x="2030" y="231"/>
                    <a:pt x="2093" y="398"/>
                  </a:cubicBezTo>
                  <a:cubicBezTo>
                    <a:pt x="2281" y="691"/>
                    <a:pt x="2302" y="1005"/>
                    <a:pt x="2365" y="1256"/>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33"/>
            <p:cNvSpPr/>
            <p:nvPr/>
          </p:nvSpPr>
          <p:spPr>
            <a:xfrm>
              <a:off x="-2480525" y="2633725"/>
              <a:ext cx="103075" cy="53375"/>
            </a:xfrm>
            <a:custGeom>
              <a:avLst/>
              <a:gdLst/>
              <a:ahLst/>
              <a:cxnLst/>
              <a:rect l="l" t="t" r="r" b="b"/>
              <a:pathLst>
                <a:path w="4123" h="2135" extrusionOk="0">
                  <a:moveTo>
                    <a:pt x="1151" y="2135"/>
                  </a:moveTo>
                  <a:cubicBezTo>
                    <a:pt x="858" y="2093"/>
                    <a:pt x="586" y="2051"/>
                    <a:pt x="335" y="1947"/>
                  </a:cubicBezTo>
                  <a:cubicBezTo>
                    <a:pt x="147" y="1905"/>
                    <a:pt x="0" y="1716"/>
                    <a:pt x="42" y="1507"/>
                  </a:cubicBezTo>
                  <a:cubicBezTo>
                    <a:pt x="63" y="1382"/>
                    <a:pt x="210" y="1193"/>
                    <a:pt x="335" y="1172"/>
                  </a:cubicBezTo>
                  <a:cubicBezTo>
                    <a:pt x="1277" y="1005"/>
                    <a:pt x="2093" y="482"/>
                    <a:pt x="2909" y="105"/>
                  </a:cubicBezTo>
                  <a:cubicBezTo>
                    <a:pt x="3160" y="1"/>
                    <a:pt x="3432" y="1"/>
                    <a:pt x="3704" y="42"/>
                  </a:cubicBezTo>
                  <a:cubicBezTo>
                    <a:pt x="4018" y="105"/>
                    <a:pt x="4122" y="628"/>
                    <a:pt x="3871" y="796"/>
                  </a:cubicBezTo>
                  <a:cubicBezTo>
                    <a:pt x="3683" y="963"/>
                    <a:pt x="3474" y="1068"/>
                    <a:pt x="3264" y="1193"/>
                  </a:cubicBezTo>
                  <a:cubicBezTo>
                    <a:pt x="2762" y="1465"/>
                    <a:pt x="2302" y="1695"/>
                    <a:pt x="1800" y="1926"/>
                  </a:cubicBezTo>
                  <a:cubicBezTo>
                    <a:pt x="1611" y="2030"/>
                    <a:pt x="1381" y="2093"/>
                    <a:pt x="1151" y="213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33"/>
            <p:cNvSpPr/>
            <p:nvPr/>
          </p:nvSpPr>
          <p:spPr>
            <a:xfrm>
              <a:off x="-2797525" y="3065275"/>
              <a:ext cx="46050" cy="92625"/>
            </a:xfrm>
            <a:custGeom>
              <a:avLst/>
              <a:gdLst/>
              <a:ahLst/>
              <a:cxnLst/>
              <a:rect l="l" t="t" r="r" b="b"/>
              <a:pathLst>
                <a:path w="1842" h="3705" extrusionOk="0">
                  <a:moveTo>
                    <a:pt x="1842" y="963"/>
                  </a:moveTo>
                  <a:cubicBezTo>
                    <a:pt x="1842" y="1089"/>
                    <a:pt x="1842" y="1172"/>
                    <a:pt x="1821" y="1256"/>
                  </a:cubicBezTo>
                  <a:cubicBezTo>
                    <a:pt x="1716" y="1905"/>
                    <a:pt x="1633" y="2574"/>
                    <a:pt x="1528" y="3244"/>
                  </a:cubicBezTo>
                  <a:cubicBezTo>
                    <a:pt x="1465" y="3495"/>
                    <a:pt x="1319" y="3704"/>
                    <a:pt x="1047" y="3683"/>
                  </a:cubicBezTo>
                  <a:cubicBezTo>
                    <a:pt x="838" y="3683"/>
                    <a:pt x="566" y="3599"/>
                    <a:pt x="419" y="3453"/>
                  </a:cubicBezTo>
                  <a:cubicBezTo>
                    <a:pt x="168" y="3160"/>
                    <a:pt x="1" y="2783"/>
                    <a:pt x="189" y="2344"/>
                  </a:cubicBezTo>
                  <a:cubicBezTo>
                    <a:pt x="461" y="1695"/>
                    <a:pt x="649" y="1005"/>
                    <a:pt x="900" y="335"/>
                  </a:cubicBezTo>
                  <a:cubicBezTo>
                    <a:pt x="942" y="210"/>
                    <a:pt x="1172" y="42"/>
                    <a:pt x="1340" y="22"/>
                  </a:cubicBezTo>
                  <a:cubicBezTo>
                    <a:pt x="1549" y="1"/>
                    <a:pt x="1695" y="168"/>
                    <a:pt x="1737" y="377"/>
                  </a:cubicBezTo>
                  <a:cubicBezTo>
                    <a:pt x="1800" y="628"/>
                    <a:pt x="1821" y="796"/>
                    <a:pt x="1842" y="963"/>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33"/>
            <p:cNvSpPr/>
            <p:nvPr/>
          </p:nvSpPr>
          <p:spPr>
            <a:xfrm>
              <a:off x="-2633800" y="3047500"/>
              <a:ext cx="65950" cy="71675"/>
            </a:xfrm>
            <a:custGeom>
              <a:avLst/>
              <a:gdLst/>
              <a:ahLst/>
              <a:cxnLst/>
              <a:rect l="l" t="t" r="r" b="b"/>
              <a:pathLst>
                <a:path w="2638" h="2867" extrusionOk="0">
                  <a:moveTo>
                    <a:pt x="1" y="670"/>
                  </a:moveTo>
                  <a:cubicBezTo>
                    <a:pt x="608" y="42"/>
                    <a:pt x="1131" y="0"/>
                    <a:pt x="1528" y="628"/>
                  </a:cubicBezTo>
                  <a:cubicBezTo>
                    <a:pt x="1800" y="1088"/>
                    <a:pt x="2114" y="1549"/>
                    <a:pt x="2491" y="1967"/>
                  </a:cubicBezTo>
                  <a:cubicBezTo>
                    <a:pt x="2574" y="2030"/>
                    <a:pt x="2637" y="2176"/>
                    <a:pt x="2616" y="2281"/>
                  </a:cubicBezTo>
                  <a:cubicBezTo>
                    <a:pt x="2595" y="2448"/>
                    <a:pt x="2512" y="2658"/>
                    <a:pt x="2407" y="2762"/>
                  </a:cubicBezTo>
                  <a:cubicBezTo>
                    <a:pt x="2323" y="2846"/>
                    <a:pt x="2072" y="2867"/>
                    <a:pt x="1968" y="2804"/>
                  </a:cubicBezTo>
                  <a:cubicBezTo>
                    <a:pt x="1591" y="2511"/>
                    <a:pt x="1214" y="2218"/>
                    <a:pt x="900" y="1862"/>
                  </a:cubicBezTo>
                  <a:cubicBezTo>
                    <a:pt x="587" y="1507"/>
                    <a:pt x="294" y="1067"/>
                    <a:pt x="1" y="67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33"/>
            <p:cNvSpPr/>
            <p:nvPr/>
          </p:nvSpPr>
          <p:spPr>
            <a:xfrm>
              <a:off x="-2507725" y="2909400"/>
              <a:ext cx="75350" cy="59650"/>
            </a:xfrm>
            <a:custGeom>
              <a:avLst/>
              <a:gdLst/>
              <a:ahLst/>
              <a:cxnLst/>
              <a:rect l="l" t="t" r="r" b="b"/>
              <a:pathLst>
                <a:path w="3014" h="2386" extrusionOk="0">
                  <a:moveTo>
                    <a:pt x="2992" y="1842"/>
                  </a:moveTo>
                  <a:cubicBezTo>
                    <a:pt x="3013" y="2093"/>
                    <a:pt x="2720" y="2386"/>
                    <a:pt x="2469" y="2323"/>
                  </a:cubicBezTo>
                  <a:cubicBezTo>
                    <a:pt x="2302" y="2302"/>
                    <a:pt x="2135" y="2281"/>
                    <a:pt x="2051" y="2176"/>
                  </a:cubicBezTo>
                  <a:cubicBezTo>
                    <a:pt x="1611" y="1674"/>
                    <a:pt x="1005" y="1360"/>
                    <a:pt x="440" y="984"/>
                  </a:cubicBezTo>
                  <a:cubicBezTo>
                    <a:pt x="314" y="921"/>
                    <a:pt x="210" y="775"/>
                    <a:pt x="105" y="670"/>
                  </a:cubicBezTo>
                  <a:cubicBezTo>
                    <a:pt x="0" y="544"/>
                    <a:pt x="84" y="231"/>
                    <a:pt x="231" y="147"/>
                  </a:cubicBezTo>
                  <a:cubicBezTo>
                    <a:pt x="377" y="105"/>
                    <a:pt x="544" y="0"/>
                    <a:pt x="691" y="21"/>
                  </a:cubicBezTo>
                  <a:cubicBezTo>
                    <a:pt x="1653" y="231"/>
                    <a:pt x="2365" y="775"/>
                    <a:pt x="2909" y="1591"/>
                  </a:cubicBezTo>
                  <a:cubicBezTo>
                    <a:pt x="2971" y="1674"/>
                    <a:pt x="2971" y="1758"/>
                    <a:pt x="2992" y="184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65" name="Google Shape;165;p33"/>
          <p:cNvGrpSpPr/>
          <p:nvPr/>
        </p:nvGrpSpPr>
        <p:grpSpPr>
          <a:xfrm>
            <a:off x="1704867" y="5734768"/>
            <a:ext cx="1275667" cy="738633"/>
            <a:chOff x="-1199475" y="2658325"/>
            <a:chExt cx="956750" cy="553975"/>
          </a:xfrm>
        </p:grpSpPr>
        <p:sp>
          <p:nvSpPr>
            <p:cNvPr id="166" name="Google Shape;166;p33"/>
            <p:cNvSpPr/>
            <p:nvPr/>
          </p:nvSpPr>
          <p:spPr>
            <a:xfrm>
              <a:off x="-1137750" y="2679225"/>
              <a:ext cx="873050" cy="389225"/>
            </a:xfrm>
            <a:custGeom>
              <a:avLst/>
              <a:gdLst/>
              <a:ahLst/>
              <a:cxnLst/>
              <a:rect l="l" t="t" r="r" b="b"/>
              <a:pathLst>
                <a:path w="34922" h="15569" extrusionOk="0">
                  <a:moveTo>
                    <a:pt x="20631" y="1"/>
                  </a:moveTo>
                  <a:cubicBezTo>
                    <a:pt x="21426" y="587"/>
                    <a:pt x="22158" y="1068"/>
                    <a:pt x="22472" y="1989"/>
                  </a:cubicBezTo>
                  <a:cubicBezTo>
                    <a:pt x="22556" y="2261"/>
                    <a:pt x="22723" y="2428"/>
                    <a:pt x="22912" y="2637"/>
                  </a:cubicBezTo>
                  <a:cubicBezTo>
                    <a:pt x="23456" y="3202"/>
                    <a:pt x="24021" y="3725"/>
                    <a:pt x="24460" y="4374"/>
                  </a:cubicBezTo>
                  <a:cubicBezTo>
                    <a:pt x="24586" y="4583"/>
                    <a:pt x="24816" y="4772"/>
                    <a:pt x="25025" y="4918"/>
                  </a:cubicBezTo>
                  <a:cubicBezTo>
                    <a:pt x="25694" y="5357"/>
                    <a:pt x="26343" y="5776"/>
                    <a:pt x="26992" y="6194"/>
                  </a:cubicBezTo>
                  <a:cubicBezTo>
                    <a:pt x="28205" y="6969"/>
                    <a:pt x="29314" y="7805"/>
                    <a:pt x="30340" y="8768"/>
                  </a:cubicBezTo>
                  <a:cubicBezTo>
                    <a:pt x="30946" y="9312"/>
                    <a:pt x="31595" y="9751"/>
                    <a:pt x="32223" y="10254"/>
                  </a:cubicBezTo>
                  <a:cubicBezTo>
                    <a:pt x="32516" y="10484"/>
                    <a:pt x="32767" y="10735"/>
                    <a:pt x="33039" y="10965"/>
                  </a:cubicBezTo>
                  <a:cubicBezTo>
                    <a:pt x="33122" y="11049"/>
                    <a:pt x="33185" y="11174"/>
                    <a:pt x="33290" y="11216"/>
                  </a:cubicBezTo>
                  <a:cubicBezTo>
                    <a:pt x="34022" y="11530"/>
                    <a:pt x="34294" y="12241"/>
                    <a:pt x="34713" y="12827"/>
                  </a:cubicBezTo>
                  <a:cubicBezTo>
                    <a:pt x="34922" y="13078"/>
                    <a:pt x="34901" y="13371"/>
                    <a:pt x="34733" y="13664"/>
                  </a:cubicBezTo>
                  <a:cubicBezTo>
                    <a:pt x="34608" y="13894"/>
                    <a:pt x="34441" y="14145"/>
                    <a:pt x="34273" y="14438"/>
                  </a:cubicBezTo>
                  <a:cubicBezTo>
                    <a:pt x="34210" y="14292"/>
                    <a:pt x="34169" y="14187"/>
                    <a:pt x="34127" y="14083"/>
                  </a:cubicBezTo>
                  <a:cubicBezTo>
                    <a:pt x="34106" y="13831"/>
                    <a:pt x="33980" y="13685"/>
                    <a:pt x="33771" y="13601"/>
                  </a:cubicBezTo>
                  <a:cubicBezTo>
                    <a:pt x="33373" y="13392"/>
                    <a:pt x="32976" y="13183"/>
                    <a:pt x="32557" y="12995"/>
                  </a:cubicBezTo>
                  <a:cubicBezTo>
                    <a:pt x="32411" y="12932"/>
                    <a:pt x="32223" y="12890"/>
                    <a:pt x="32034" y="12869"/>
                  </a:cubicBezTo>
                  <a:cubicBezTo>
                    <a:pt x="31344" y="12785"/>
                    <a:pt x="30612" y="12639"/>
                    <a:pt x="29900" y="12869"/>
                  </a:cubicBezTo>
                  <a:cubicBezTo>
                    <a:pt x="29210" y="12743"/>
                    <a:pt x="28540" y="12953"/>
                    <a:pt x="27829" y="12953"/>
                  </a:cubicBezTo>
                  <a:cubicBezTo>
                    <a:pt x="27264" y="12953"/>
                    <a:pt x="26699" y="13057"/>
                    <a:pt x="26134" y="13141"/>
                  </a:cubicBezTo>
                  <a:cubicBezTo>
                    <a:pt x="25548" y="13204"/>
                    <a:pt x="25004" y="13350"/>
                    <a:pt x="24460" y="13413"/>
                  </a:cubicBezTo>
                  <a:cubicBezTo>
                    <a:pt x="23749" y="13497"/>
                    <a:pt x="23037" y="13685"/>
                    <a:pt x="22347" y="13831"/>
                  </a:cubicBezTo>
                  <a:cubicBezTo>
                    <a:pt x="21217" y="14124"/>
                    <a:pt x="20066" y="14334"/>
                    <a:pt x="18915" y="14606"/>
                  </a:cubicBezTo>
                  <a:cubicBezTo>
                    <a:pt x="18497" y="14668"/>
                    <a:pt x="18099" y="14773"/>
                    <a:pt x="17702" y="14920"/>
                  </a:cubicBezTo>
                  <a:cubicBezTo>
                    <a:pt x="17116" y="15129"/>
                    <a:pt x="16509" y="15275"/>
                    <a:pt x="15881" y="15296"/>
                  </a:cubicBezTo>
                  <a:cubicBezTo>
                    <a:pt x="15358" y="15338"/>
                    <a:pt x="14814" y="15401"/>
                    <a:pt x="14291" y="15484"/>
                  </a:cubicBezTo>
                  <a:cubicBezTo>
                    <a:pt x="13810" y="15568"/>
                    <a:pt x="13266" y="15464"/>
                    <a:pt x="12764" y="15380"/>
                  </a:cubicBezTo>
                  <a:cubicBezTo>
                    <a:pt x="12638" y="15359"/>
                    <a:pt x="12513" y="15233"/>
                    <a:pt x="12408" y="15129"/>
                  </a:cubicBezTo>
                  <a:cubicBezTo>
                    <a:pt x="11508" y="14229"/>
                    <a:pt x="10650" y="13287"/>
                    <a:pt x="9897" y="12304"/>
                  </a:cubicBezTo>
                  <a:cubicBezTo>
                    <a:pt x="9583" y="11907"/>
                    <a:pt x="9207" y="11530"/>
                    <a:pt x="8851" y="11195"/>
                  </a:cubicBezTo>
                  <a:cubicBezTo>
                    <a:pt x="7972" y="10421"/>
                    <a:pt x="7198" y="9542"/>
                    <a:pt x="6466" y="8601"/>
                  </a:cubicBezTo>
                  <a:cubicBezTo>
                    <a:pt x="6131" y="8161"/>
                    <a:pt x="5712" y="7743"/>
                    <a:pt x="5315" y="7345"/>
                  </a:cubicBezTo>
                  <a:cubicBezTo>
                    <a:pt x="4290" y="6341"/>
                    <a:pt x="3160" y="5420"/>
                    <a:pt x="2218" y="4311"/>
                  </a:cubicBezTo>
                  <a:cubicBezTo>
                    <a:pt x="1883" y="3935"/>
                    <a:pt x="1381" y="3642"/>
                    <a:pt x="942" y="3328"/>
                  </a:cubicBezTo>
                  <a:cubicBezTo>
                    <a:pt x="649" y="3119"/>
                    <a:pt x="335" y="2930"/>
                    <a:pt x="0" y="2721"/>
                  </a:cubicBezTo>
                  <a:cubicBezTo>
                    <a:pt x="21" y="2575"/>
                    <a:pt x="84" y="2428"/>
                    <a:pt x="105" y="2324"/>
                  </a:cubicBezTo>
                  <a:cubicBezTo>
                    <a:pt x="210" y="2282"/>
                    <a:pt x="272" y="2261"/>
                    <a:pt x="314" y="2261"/>
                  </a:cubicBezTo>
                  <a:cubicBezTo>
                    <a:pt x="963" y="2365"/>
                    <a:pt x="1632" y="2282"/>
                    <a:pt x="2281" y="2156"/>
                  </a:cubicBezTo>
                  <a:cubicBezTo>
                    <a:pt x="2804" y="2052"/>
                    <a:pt x="3348" y="1989"/>
                    <a:pt x="3871" y="1863"/>
                  </a:cubicBezTo>
                  <a:cubicBezTo>
                    <a:pt x="5043" y="1570"/>
                    <a:pt x="6236" y="1466"/>
                    <a:pt x="7428" y="1424"/>
                  </a:cubicBezTo>
                  <a:cubicBezTo>
                    <a:pt x="9918" y="1277"/>
                    <a:pt x="12408" y="1131"/>
                    <a:pt x="14877" y="963"/>
                  </a:cubicBezTo>
                  <a:cubicBezTo>
                    <a:pt x="15379" y="943"/>
                    <a:pt x="15902" y="922"/>
                    <a:pt x="16425" y="943"/>
                  </a:cubicBezTo>
                  <a:cubicBezTo>
                    <a:pt x="17137" y="963"/>
                    <a:pt x="17806" y="922"/>
                    <a:pt x="18497" y="817"/>
                  </a:cubicBezTo>
                  <a:cubicBezTo>
                    <a:pt x="18832" y="754"/>
                    <a:pt x="19208" y="817"/>
                    <a:pt x="19564" y="838"/>
                  </a:cubicBezTo>
                  <a:cubicBezTo>
                    <a:pt x="19982" y="901"/>
                    <a:pt x="20275" y="796"/>
                    <a:pt x="20401" y="336"/>
                  </a:cubicBezTo>
                  <a:cubicBezTo>
                    <a:pt x="20464" y="273"/>
                    <a:pt x="20505" y="189"/>
                    <a:pt x="20631" y="1"/>
                  </a:cubicBezTo>
                  <a:close/>
                  <a:moveTo>
                    <a:pt x="7240" y="4500"/>
                  </a:moveTo>
                  <a:cubicBezTo>
                    <a:pt x="7303" y="4604"/>
                    <a:pt x="7303" y="4688"/>
                    <a:pt x="7324" y="4709"/>
                  </a:cubicBezTo>
                  <a:cubicBezTo>
                    <a:pt x="7616" y="4813"/>
                    <a:pt x="7721" y="5002"/>
                    <a:pt x="7763" y="5295"/>
                  </a:cubicBezTo>
                  <a:cubicBezTo>
                    <a:pt x="7847" y="5713"/>
                    <a:pt x="8056" y="6048"/>
                    <a:pt x="8286" y="6404"/>
                  </a:cubicBezTo>
                  <a:cubicBezTo>
                    <a:pt x="8600" y="6906"/>
                    <a:pt x="9060" y="7324"/>
                    <a:pt x="9416" y="7764"/>
                  </a:cubicBezTo>
                  <a:cubicBezTo>
                    <a:pt x="9834" y="8287"/>
                    <a:pt x="10378" y="8329"/>
                    <a:pt x="10964" y="8161"/>
                  </a:cubicBezTo>
                  <a:cubicBezTo>
                    <a:pt x="11299" y="8057"/>
                    <a:pt x="11613" y="7910"/>
                    <a:pt x="11927" y="7722"/>
                  </a:cubicBezTo>
                  <a:cubicBezTo>
                    <a:pt x="12345" y="7492"/>
                    <a:pt x="12785" y="7220"/>
                    <a:pt x="13266" y="7241"/>
                  </a:cubicBezTo>
                  <a:cubicBezTo>
                    <a:pt x="13789" y="7282"/>
                    <a:pt x="14249" y="7115"/>
                    <a:pt x="14751" y="6989"/>
                  </a:cubicBezTo>
                  <a:cubicBezTo>
                    <a:pt x="15379" y="6822"/>
                    <a:pt x="16007" y="6571"/>
                    <a:pt x="16697" y="6697"/>
                  </a:cubicBezTo>
                  <a:cubicBezTo>
                    <a:pt x="16802" y="6717"/>
                    <a:pt x="16927" y="6697"/>
                    <a:pt x="17053" y="6655"/>
                  </a:cubicBezTo>
                  <a:cubicBezTo>
                    <a:pt x="17660" y="6466"/>
                    <a:pt x="18288" y="6362"/>
                    <a:pt x="18915" y="6299"/>
                  </a:cubicBezTo>
                  <a:cubicBezTo>
                    <a:pt x="19124" y="6278"/>
                    <a:pt x="19334" y="6278"/>
                    <a:pt x="19543" y="6215"/>
                  </a:cubicBezTo>
                  <a:cubicBezTo>
                    <a:pt x="19773" y="6173"/>
                    <a:pt x="20003" y="6153"/>
                    <a:pt x="20254" y="6069"/>
                  </a:cubicBezTo>
                  <a:cubicBezTo>
                    <a:pt x="20694" y="5881"/>
                    <a:pt x="20798" y="5525"/>
                    <a:pt x="20589" y="5127"/>
                  </a:cubicBezTo>
                  <a:cubicBezTo>
                    <a:pt x="20526" y="5023"/>
                    <a:pt x="20422" y="4939"/>
                    <a:pt x="20380" y="4834"/>
                  </a:cubicBezTo>
                  <a:cubicBezTo>
                    <a:pt x="20275" y="4625"/>
                    <a:pt x="20108" y="4416"/>
                    <a:pt x="20066" y="4207"/>
                  </a:cubicBezTo>
                  <a:cubicBezTo>
                    <a:pt x="19878" y="3391"/>
                    <a:pt x="19271" y="3035"/>
                    <a:pt x="18518" y="2930"/>
                  </a:cubicBezTo>
                  <a:cubicBezTo>
                    <a:pt x="17702" y="2805"/>
                    <a:pt x="16865" y="2637"/>
                    <a:pt x="16028" y="2909"/>
                  </a:cubicBezTo>
                  <a:cubicBezTo>
                    <a:pt x="15965" y="2930"/>
                    <a:pt x="15860" y="2909"/>
                    <a:pt x="15777" y="2909"/>
                  </a:cubicBezTo>
                  <a:cubicBezTo>
                    <a:pt x="15254" y="2909"/>
                    <a:pt x="14772" y="3056"/>
                    <a:pt x="14312" y="3265"/>
                  </a:cubicBezTo>
                  <a:cubicBezTo>
                    <a:pt x="13977" y="3432"/>
                    <a:pt x="13580" y="3558"/>
                    <a:pt x="13203" y="3642"/>
                  </a:cubicBezTo>
                  <a:cubicBezTo>
                    <a:pt x="12429" y="3809"/>
                    <a:pt x="11613" y="3893"/>
                    <a:pt x="10839" y="4081"/>
                  </a:cubicBezTo>
                  <a:cubicBezTo>
                    <a:pt x="9939" y="4311"/>
                    <a:pt x="9081" y="4416"/>
                    <a:pt x="8161" y="4311"/>
                  </a:cubicBezTo>
                  <a:cubicBezTo>
                    <a:pt x="7868" y="4311"/>
                    <a:pt x="7554" y="4290"/>
                    <a:pt x="7240" y="4500"/>
                  </a:cubicBezTo>
                  <a:close/>
                  <a:moveTo>
                    <a:pt x="31867" y="11781"/>
                  </a:moveTo>
                  <a:cubicBezTo>
                    <a:pt x="31532" y="11404"/>
                    <a:pt x="31197" y="11091"/>
                    <a:pt x="30779" y="10881"/>
                  </a:cubicBezTo>
                  <a:cubicBezTo>
                    <a:pt x="30319" y="10651"/>
                    <a:pt x="29921" y="10337"/>
                    <a:pt x="29544" y="10002"/>
                  </a:cubicBezTo>
                  <a:cubicBezTo>
                    <a:pt x="28979" y="9479"/>
                    <a:pt x="28435" y="8914"/>
                    <a:pt x="27745" y="8538"/>
                  </a:cubicBezTo>
                  <a:cubicBezTo>
                    <a:pt x="27536" y="8391"/>
                    <a:pt x="27389" y="8224"/>
                    <a:pt x="27222" y="8057"/>
                  </a:cubicBezTo>
                  <a:lnTo>
                    <a:pt x="25255" y="6090"/>
                  </a:lnTo>
                  <a:cubicBezTo>
                    <a:pt x="25130" y="5964"/>
                    <a:pt x="25004" y="5839"/>
                    <a:pt x="24899" y="5713"/>
                  </a:cubicBezTo>
                  <a:cubicBezTo>
                    <a:pt x="24125" y="4562"/>
                    <a:pt x="22995" y="3725"/>
                    <a:pt x="22117" y="2637"/>
                  </a:cubicBezTo>
                  <a:cubicBezTo>
                    <a:pt x="21970" y="2470"/>
                    <a:pt x="21803" y="2282"/>
                    <a:pt x="21552" y="2324"/>
                  </a:cubicBezTo>
                  <a:cubicBezTo>
                    <a:pt x="21384" y="2512"/>
                    <a:pt x="21447" y="2700"/>
                    <a:pt x="21552" y="2826"/>
                  </a:cubicBezTo>
                  <a:cubicBezTo>
                    <a:pt x="21886" y="3307"/>
                    <a:pt x="22179" y="3788"/>
                    <a:pt x="22598" y="4165"/>
                  </a:cubicBezTo>
                  <a:cubicBezTo>
                    <a:pt x="23205" y="4709"/>
                    <a:pt x="23686" y="5337"/>
                    <a:pt x="24209" y="5964"/>
                  </a:cubicBezTo>
                  <a:cubicBezTo>
                    <a:pt x="24397" y="6173"/>
                    <a:pt x="24565" y="6383"/>
                    <a:pt x="24732" y="6571"/>
                  </a:cubicBezTo>
                  <a:lnTo>
                    <a:pt x="26783" y="8601"/>
                  </a:lnTo>
                  <a:cubicBezTo>
                    <a:pt x="26929" y="8768"/>
                    <a:pt x="27075" y="8914"/>
                    <a:pt x="27243" y="9019"/>
                  </a:cubicBezTo>
                  <a:cubicBezTo>
                    <a:pt x="28059" y="9500"/>
                    <a:pt x="28707" y="10149"/>
                    <a:pt x="29419" y="10756"/>
                  </a:cubicBezTo>
                  <a:cubicBezTo>
                    <a:pt x="30109" y="11321"/>
                    <a:pt x="30904" y="11614"/>
                    <a:pt x="31720" y="11886"/>
                  </a:cubicBezTo>
                  <a:cubicBezTo>
                    <a:pt x="31720" y="11844"/>
                    <a:pt x="31762" y="11823"/>
                    <a:pt x="31867" y="1178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33"/>
            <p:cNvSpPr/>
            <p:nvPr/>
          </p:nvSpPr>
          <p:spPr>
            <a:xfrm>
              <a:off x="-1173850" y="2814725"/>
              <a:ext cx="870975" cy="335325"/>
            </a:xfrm>
            <a:custGeom>
              <a:avLst/>
              <a:gdLst/>
              <a:ahLst/>
              <a:cxnLst/>
              <a:rect l="l" t="t" r="r" b="b"/>
              <a:pathLst>
                <a:path w="34839" h="13413" extrusionOk="0">
                  <a:moveTo>
                    <a:pt x="13601" y="11236"/>
                  </a:moveTo>
                  <a:cubicBezTo>
                    <a:pt x="13643" y="11090"/>
                    <a:pt x="13664" y="10901"/>
                    <a:pt x="13706" y="10713"/>
                  </a:cubicBezTo>
                  <a:cubicBezTo>
                    <a:pt x="14019" y="10755"/>
                    <a:pt x="14312" y="10776"/>
                    <a:pt x="14626" y="10818"/>
                  </a:cubicBezTo>
                  <a:cubicBezTo>
                    <a:pt x="15233" y="10901"/>
                    <a:pt x="15798" y="10964"/>
                    <a:pt x="16405" y="10776"/>
                  </a:cubicBezTo>
                  <a:cubicBezTo>
                    <a:pt x="16698" y="10671"/>
                    <a:pt x="17011" y="10692"/>
                    <a:pt x="17283" y="10692"/>
                  </a:cubicBezTo>
                  <a:cubicBezTo>
                    <a:pt x="18016" y="10671"/>
                    <a:pt x="18727" y="10525"/>
                    <a:pt x="19418" y="10274"/>
                  </a:cubicBezTo>
                  <a:cubicBezTo>
                    <a:pt x="19836" y="10106"/>
                    <a:pt x="20276" y="10064"/>
                    <a:pt x="20715" y="9960"/>
                  </a:cubicBezTo>
                  <a:cubicBezTo>
                    <a:pt x="20799" y="9939"/>
                    <a:pt x="20903" y="9939"/>
                    <a:pt x="20987" y="9918"/>
                  </a:cubicBezTo>
                  <a:cubicBezTo>
                    <a:pt x="22180" y="9646"/>
                    <a:pt x="23393" y="9353"/>
                    <a:pt x="24586" y="9102"/>
                  </a:cubicBezTo>
                  <a:cubicBezTo>
                    <a:pt x="24774" y="9039"/>
                    <a:pt x="24921" y="8997"/>
                    <a:pt x="25109" y="8956"/>
                  </a:cubicBezTo>
                  <a:cubicBezTo>
                    <a:pt x="26322" y="8788"/>
                    <a:pt x="27536" y="8579"/>
                    <a:pt x="28771" y="8391"/>
                  </a:cubicBezTo>
                  <a:cubicBezTo>
                    <a:pt x="28980" y="8370"/>
                    <a:pt x="29189" y="8349"/>
                    <a:pt x="29398" y="8370"/>
                  </a:cubicBezTo>
                  <a:cubicBezTo>
                    <a:pt x="29733" y="8391"/>
                    <a:pt x="30047" y="8286"/>
                    <a:pt x="30361" y="8307"/>
                  </a:cubicBezTo>
                  <a:cubicBezTo>
                    <a:pt x="31867" y="8370"/>
                    <a:pt x="33353" y="8014"/>
                    <a:pt x="34838" y="8474"/>
                  </a:cubicBezTo>
                  <a:cubicBezTo>
                    <a:pt x="34817" y="8684"/>
                    <a:pt x="34797" y="8893"/>
                    <a:pt x="34797" y="9039"/>
                  </a:cubicBezTo>
                  <a:cubicBezTo>
                    <a:pt x="34713" y="9102"/>
                    <a:pt x="34713" y="9123"/>
                    <a:pt x="34692" y="9123"/>
                  </a:cubicBezTo>
                  <a:cubicBezTo>
                    <a:pt x="33248" y="9290"/>
                    <a:pt x="31846" y="9458"/>
                    <a:pt x="30403" y="9562"/>
                  </a:cubicBezTo>
                  <a:cubicBezTo>
                    <a:pt x="28331" y="9730"/>
                    <a:pt x="26260" y="9981"/>
                    <a:pt x="24251" y="10378"/>
                  </a:cubicBezTo>
                  <a:cubicBezTo>
                    <a:pt x="22368" y="10734"/>
                    <a:pt x="20464" y="10964"/>
                    <a:pt x="18560" y="11132"/>
                  </a:cubicBezTo>
                  <a:cubicBezTo>
                    <a:pt x="17576" y="11215"/>
                    <a:pt x="16635" y="11320"/>
                    <a:pt x="15672" y="11404"/>
                  </a:cubicBezTo>
                  <a:cubicBezTo>
                    <a:pt x="15589" y="11404"/>
                    <a:pt x="15526" y="11487"/>
                    <a:pt x="15442" y="11508"/>
                  </a:cubicBezTo>
                  <a:cubicBezTo>
                    <a:pt x="15798" y="11843"/>
                    <a:pt x="16216" y="12031"/>
                    <a:pt x="16802" y="11989"/>
                  </a:cubicBezTo>
                  <a:cubicBezTo>
                    <a:pt x="17304" y="11969"/>
                    <a:pt x="17827" y="11885"/>
                    <a:pt x="18309" y="11864"/>
                  </a:cubicBezTo>
                  <a:cubicBezTo>
                    <a:pt x="18309" y="12094"/>
                    <a:pt x="18141" y="12073"/>
                    <a:pt x="18037" y="12094"/>
                  </a:cubicBezTo>
                  <a:cubicBezTo>
                    <a:pt x="16844" y="12303"/>
                    <a:pt x="15672" y="12513"/>
                    <a:pt x="14438" y="12722"/>
                  </a:cubicBezTo>
                  <a:cubicBezTo>
                    <a:pt x="14145" y="12513"/>
                    <a:pt x="13852" y="12303"/>
                    <a:pt x="13538" y="12073"/>
                  </a:cubicBezTo>
                  <a:cubicBezTo>
                    <a:pt x="13454" y="12031"/>
                    <a:pt x="13350" y="11969"/>
                    <a:pt x="13329" y="11927"/>
                  </a:cubicBezTo>
                  <a:cubicBezTo>
                    <a:pt x="13120" y="11299"/>
                    <a:pt x="12659" y="11445"/>
                    <a:pt x="12178" y="11571"/>
                  </a:cubicBezTo>
                  <a:cubicBezTo>
                    <a:pt x="10546" y="10044"/>
                    <a:pt x="8893" y="8516"/>
                    <a:pt x="7261" y="6968"/>
                  </a:cubicBezTo>
                  <a:lnTo>
                    <a:pt x="7115" y="6842"/>
                  </a:lnTo>
                  <a:cubicBezTo>
                    <a:pt x="6027" y="6110"/>
                    <a:pt x="5127" y="5126"/>
                    <a:pt x="4143" y="4227"/>
                  </a:cubicBezTo>
                  <a:cubicBezTo>
                    <a:pt x="3620" y="3766"/>
                    <a:pt x="3034" y="3285"/>
                    <a:pt x="2490" y="2825"/>
                  </a:cubicBezTo>
                  <a:cubicBezTo>
                    <a:pt x="2239" y="2574"/>
                    <a:pt x="1967" y="2532"/>
                    <a:pt x="1612" y="2678"/>
                  </a:cubicBezTo>
                  <a:cubicBezTo>
                    <a:pt x="1842" y="2888"/>
                    <a:pt x="2051" y="3076"/>
                    <a:pt x="2239" y="3285"/>
                  </a:cubicBezTo>
                  <a:cubicBezTo>
                    <a:pt x="2449" y="3494"/>
                    <a:pt x="2616" y="3725"/>
                    <a:pt x="2825" y="3934"/>
                  </a:cubicBezTo>
                  <a:cubicBezTo>
                    <a:pt x="3348" y="4436"/>
                    <a:pt x="3871" y="4938"/>
                    <a:pt x="4374" y="5461"/>
                  </a:cubicBezTo>
                  <a:cubicBezTo>
                    <a:pt x="4980" y="6068"/>
                    <a:pt x="5587" y="6633"/>
                    <a:pt x="6257" y="7135"/>
                  </a:cubicBezTo>
                  <a:cubicBezTo>
                    <a:pt x="6571" y="7365"/>
                    <a:pt x="6843" y="7658"/>
                    <a:pt x="7115" y="7909"/>
                  </a:cubicBezTo>
                  <a:cubicBezTo>
                    <a:pt x="8349" y="9060"/>
                    <a:pt x="9605" y="10190"/>
                    <a:pt x="10839" y="11341"/>
                  </a:cubicBezTo>
                  <a:cubicBezTo>
                    <a:pt x="11090" y="11571"/>
                    <a:pt x="11362" y="11843"/>
                    <a:pt x="11592" y="12094"/>
                  </a:cubicBezTo>
                  <a:cubicBezTo>
                    <a:pt x="11822" y="12387"/>
                    <a:pt x="12073" y="12617"/>
                    <a:pt x="12492" y="12659"/>
                  </a:cubicBezTo>
                  <a:cubicBezTo>
                    <a:pt x="12722" y="12680"/>
                    <a:pt x="12931" y="12785"/>
                    <a:pt x="13141" y="12868"/>
                  </a:cubicBezTo>
                  <a:cubicBezTo>
                    <a:pt x="13162" y="13182"/>
                    <a:pt x="12952" y="13245"/>
                    <a:pt x="12743" y="13412"/>
                  </a:cubicBezTo>
                  <a:cubicBezTo>
                    <a:pt x="12241" y="13182"/>
                    <a:pt x="11781" y="12889"/>
                    <a:pt x="11362" y="12492"/>
                  </a:cubicBezTo>
                  <a:cubicBezTo>
                    <a:pt x="10860" y="11989"/>
                    <a:pt x="10316" y="11613"/>
                    <a:pt x="9688" y="11299"/>
                  </a:cubicBezTo>
                  <a:cubicBezTo>
                    <a:pt x="9458" y="11152"/>
                    <a:pt x="9207" y="11006"/>
                    <a:pt x="8998" y="10839"/>
                  </a:cubicBezTo>
                  <a:cubicBezTo>
                    <a:pt x="7596" y="9730"/>
                    <a:pt x="6215" y="8600"/>
                    <a:pt x="4813" y="7428"/>
                  </a:cubicBezTo>
                  <a:cubicBezTo>
                    <a:pt x="4081" y="6800"/>
                    <a:pt x="3390" y="6131"/>
                    <a:pt x="2679" y="5482"/>
                  </a:cubicBezTo>
                  <a:cubicBezTo>
                    <a:pt x="2386" y="5231"/>
                    <a:pt x="2093" y="4959"/>
                    <a:pt x="1779" y="4729"/>
                  </a:cubicBezTo>
                  <a:cubicBezTo>
                    <a:pt x="1151" y="4248"/>
                    <a:pt x="586" y="3725"/>
                    <a:pt x="63" y="3097"/>
                  </a:cubicBezTo>
                  <a:cubicBezTo>
                    <a:pt x="1" y="2720"/>
                    <a:pt x="1" y="2344"/>
                    <a:pt x="293" y="2009"/>
                  </a:cubicBezTo>
                  <a:cubicBezTo>
                    <a:pt x="733" y="1507"/>
                    <a:pt x="817" y="963"/>
                    <a:pt x="691" y="335"/>
                  </a:cubicBezTo>
                  <a:cubicBezTo>
                    <a:pt x="670" y="251"/>
                    <a:pt x="712" y="168"/>
                    <a:pt x="733" y="0"/>
                  </a:cubicBezTo>
                  <a:cubicBezTo>
                    <a:pt x="1361" y="879"/>
                    <a:pt x="2281" y="1297"/>
                    <a:pt x="3034" y="1946"/>
                  </a:cubicBezTo>
                  <a:cubicBezTo>
                    <a:pt x="3725" y="2532"/>
                    <a:pt x="4457" y="3076"/>
                    <a:pt x="5169" y="3620"/>
                  </a:cubicBezTo>
                  <a:cubicBezTo>
                    <a:pt x="5315" y="3766"/>
                    <a:pt x="5503" y="3892"/>
                    <a:pt x="5650" y="4018"/>
                  </a:cubicBezTo>
                  <a:cubicBezTo>
                    <a:pt x="7303" y="5503"/>
                    <a:pt x="8956" y="7010"/>
                    <a:pt x="10567" y="8516"/>
                  </a:cubicBezTo>
                  <a:cubicBezTo>
                    <a:pt x="11048" y="8935"/>
                    <a:pt x="11446" y="9437"/>
                    <a:pt x="11885" y="9897"/>
                  </a:cubicBezTo>
                  <a:cubicBezTo>
                    <a:pt x="12283" y="10316"/>
                    <a:pt x="12638" y="10776"/>
                    <a:pt x="13015" y="11194"/>
                  </a:cubicBezTo>
                  <a:cubicBezTo>
                    <a:pt x="13182" y="11383"/>
                    <a:pt x="13371" y="11383"/>
                    <a:pt x="13601" y="11236"/>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33"/>
            <p:cNvSpPr/>
            <p:nvPr/>
          </p:nvSpPr>
          <p:spPr>
            <a:xfrm>
              <a:off x="-831225" y="3061100"/>
              <a:ext cx="516325" cy="128175"/>
            </a:xfrm>
            <a:custGeom>
              <a:avLst/>
              <a:gdLst/>
              <a:ahLst/>
              <a:cxnLst/>
              <a:rect l="l" t="t" r="r" b="b"/>
              <a:pathLst>
                <a:path w="20653" h="5127" extrusionOk="0">
                  <a:moveTo>
                    <a:pt x="879" y="4310"/>
                  </a:moveTo>
                  <a:cubicBezTo>
                    <a:pt x="1256" y="4896"/>
                    <a:pt x="1884" y="4708"/>
                    <a:pt x="2449" y="4938"/>
                  </a:cubicBezTo>
                  <a:cubicBezTo>
                    <a:pt x="2239" y="5022"/>
                    <a:pt x="2093" y="5127"/>
                    <a:pt x="1946" y="5127"/>
                  </a:cubicBezTo>
                  <a:cubicBezTo>
                    <a:pt x="1528" y="5106"/>
                    <a:pt x="1109" y="5043"/>
                    <a:pt x="691" y="5001"/>
                  </a:cubicBezTo>
                  <a:cubicBezTo>
                    <a:pt x="482" y="4708"/>
                    <a:pt x="252" y="4415"/>
                    <a:pt x="1" y="4080"/>
                  </a:cubicBezTo>
                  <a:cubicBezTo>
                    <a:pt x="84" y="3913"/>
                    <a:pt x="168" y="3746"/>
                    <a:pt x="273" y="3536"/>
                  </a:cubicBezTo>
                  <a:cubicBezTo>
                    <a:pt x="1402" y="3348"/>
                    <a:pt x="2511" y="3160"/>
                    <a:pt x="3641" y="3013"/>
                  </a:cubicBezTo>
                  <a:cubicBezTo>
                    <a:pt x="3767" y="2971"/>
                    <a:pt x="3871" y="3013"/>
                    <a:pt x="4018" y="2971"/>
                  </a:cubicBezTo>
                  <a:cubicBezTo>
                    <a:pt x="6006" y="2448"/>
                    <a:pt x="8056" y="2448"/>
                    <a:pt x="10023" y="1904"/>
                  </a:cubicBezTo>
                  <a:cubicBezTo>
                    <a:pt x="11048" y="1611"/>
                    <a:pt x="12115" y="1611"/>
                    <a:pt x="13141" y="1507"/>
                  </a:cubicBezTo>
                  <a:cubicBezTo>
                    <a:pt x="14187" y="1381"/>
                    <a:pt x="15233" y="1277"/>
                    <a:pt x="16279" y="1151"/>
                  </a:cubicBezTo>
                  <a:cubicBezTo>
                    <a:pt x="16781" y="1088"/>
                    <a:pt x="17263" y="984"/>
                    <a:pt x="17786" y="1067"/>
                  </a:cubicBezTo>
                  <a:cubicBezTo>
                    <a:pt x="18037" y="1088"/>
                    <a:pt x="18267" y="1025"/>
                    <a:pt x="18497" y="984"/>
                  </a:cubicBezTo>
                  <a:cubicBezTo>
                    <a:pt x="18915" y="942"/>
                    <a:pt x="19313" y="858"/>
                    <a:pt x="19857" y="774"/>
                  </a:cubicBezTo>
                  <a:cubicBezTo>
                    <a:pt x="19606" y="565"/>
                    <a:pt x="19459" y="440"/>
                    <a:pt x="19313" y="335"/>
                  </a:cubicBezTo>
                  <a:cubicBezTo>
                    <a:pt x="19334" y="314"/>
                    <a:pt x="19334" y="230"/>
                    <a:pt x="19397" y="230"/>
                  </a:cubicBezTo>
                  <a:cubicBezTo>
                    <a:pt x="19773" y="126"/>
                    <a:pt x="20192" y="0"/>
                    <a:pt x="20652" y="230"/>
                  </a:cubicBezTo>
                  <a:cubicBezTo>
                    <a:pt x="20610" y="565"/>
                    <a:pt x="20589" y="942"/>
                    <a:pt x="20506" y="1277"/>
                  </a:cubicBezTo>
                  <a:cubicBezTo>
                    <a:pt x="20464" y="1590"/>
                    <a:pt x="20296" y="1758"/>
                    <a:pt x="20024" y="1674"/>
                  </a:cubicBezTo>
                  <a:cubicBezTo>
                    <a:pt x="19418" y="1549"/>
                    <a:pt x="18832" y="1779"/>
                    <a:pt x="18246" y="1821"/>
                  </a:cubicBezTo>
                  <a:cubicBezTo>
                    <a:pt x="17681" y="1862"/>
                    <a:pt x="17158" y="1967"/>
                    <a:pt x="16614" y="1883"/>
                  </a:cubicBezTo>
                  <a:cubicBezTo>
                    <a:pt x="16363" y="1862"/>
                    <a:pt x="16091" y="1925"/>
                    <a:pt x="15798" y="1988"/>
                  </a:cubicBezTo>
                  <a:cubicBezTo>
                    <a:pt x="13915" y="2386"/>
                    <a:pt x="12032" y="2804"/>
                    <a:pt x="10128" y="3034"/>
                  </a:cubicBezTo>
                  <a:cubicBezTo>
                    <a:pt x="9709" y="3076"/>
                    <a:pt x="9312" y="3222"/>
                    <a:pt x="8893" y="3264"/>
                  </a:cubicBezTo>
                  <a:cubicBezTo>
                    <a:pt x="7512" y="3453"/>
                    <a:pt x="6089" y="3641"/>
                    <a:pt x="4729" y="3955"/>
                  </a:cubicBezTo>
                  <a:cubicBezTo>
                    <a:pt x="4248" y="4059"/>
                    <a:pt x="3725" y="4101"/>
                    <a:pt x="3223" y="4122"/>
                  </a:cubicBezTo>
                  <a:cubicBezTo>
                    <a:pt x="2825" y="4164"/>
                    <a:pt x="2449" y="4122"/>
                    <a:pt x="2051" y="4101"/>
                  </a:cubicBezTo>
                  <a:cubicBezTo>
                    <a:pt x="1716" y="4080"/>
                    <a:pt x="1319" y="4038"/>
                    <a:pt x="879" y="431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33"/>
            <p:cNvSpPr/>
            <p:nvPr/>
          </p:nvSpPr>
          <p:spPr>
            <a:xfrm>
              <a:off x="-1156575" y="2763450"/>
              <a:ext cx="254225" cy="244825"/>
            </a:xfrm>
            <a:custGeom>
              <a:avLst/>
              <a:gdLst/>
              <a:ahLst/>
              <a:cxnLst/>
              <a:rect l="l" t="t" r="r" b="b"/>
              <a:pathLst>
                <a:path w="10169" h="9793" extrusionOk="0">
                  <a:moveTo>
                    <a:pt x="126" y="1256"/>
                  </a:moveTo>
                  <a:cubicBezTo>
                    <a:pt x="126" y="984"/>
                    <a:pt x="126" y="733"/>
                    <a:pt x="105" y="503"/>
                  </a:cubicBezTo>
                  <a:cubicBezTo>
                    <a:pt x="84" y="315"/>
                    <a:pt x="0" y="105"/>
                    <a:pt x="209" y="43"/>
                  </a:cubicBezTo>
                  <a:cubicBezTo>
                    <a:pt x="335" y="1"/>
                    <a:pt x="544" y="105"/>
                    <a:pt x="670" y="189"/>
                  </a:cubicBezTo>
                  <a:cubicBezTo>
                    <a:pt x="1507" y="712"/>
                    <a:pt x="2302" y="1319"/>
                    <a:pt x="2888" y="2135"/>
                  </a:cubicBezTo>
                  <a:cubicBezTo>
                    <a:pt x="3285" y="2658"/>
                    <a:pt x="3808" y="3076"/>
                    <a:pt x="4310" y="3516"/>
                  </a:cubicBezTo>
                  <a:cubicBezTo>
                    <a:pt x="5440" y="4499"/>
                    <a:pt x="6445" y="5608"/>
                    <a:pt x="7386" y="6780"/>
                  </a:cubicBezTo>
                  <a:cubicBezTo>
                    <a:pt x="7909" y="7429"/>
                    <a:pt x="8579" y="7952"/>
                    <a:pt x="9165" y="8558"/>
                  </a:cubicBezTo>
                  <a:cubicBezTo>
                    <a:pt x="9520" y="8893"/>
                    <a:pt x="9834" y="9249"/>
                    <a:pt x="10169" y="9605"/>
                  </a:cubicBezTo>
                  <a:cubicBezTo>
                    <a:pt x="9939" y="9793"/>
                    <a:pt x="9855" y="9605"/>
                    <a:pt x="9771" y="9521"/>
                  </a:cubicBezTo>
                  <a:cubicBezTo>
                    <a:pt x="8369" y="8245"/>
                    <a:pt x="6947" y="6905"/>
                    <a:pt x="5503" y="5629"/>
                  </a:cubicBezTo>
                  <a:cubicBezTo>
                    <a:pt x="5043" y="5211"/>
                    <a:pt x="4520" y="4855"/>
                    <a:pt x="4017" y="4457"/>
                  </a:cubicBezTo>
                  <a:cubicBezTo>
                    <a:pt x="3097" y="3767"/>
                    <a:pt x="2239" y="3035"/>
                    <a:pt x="1276" y="2407"/>
                  </a:cubicBezTo>
                  <a:cubicBezTo>
                    <a:pt x="837" y="2156"/>
                    <a:pt x="502" y="1654"/>
                    <a:pt x="126" y="1256"/>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33"/>
            <p:cNvSpPr/>
            <p:nvPr/>
          </p:nvSpPr>
          <p:spPr>
            <a:xfrm>
              <a:off x="-1171750" y="2927700"/>
              <a:ext cx="148050" cy="129750"/>
            </a:xfrm>
            <a:custGeom>
              <a:avLst/>
              <a:gdLst/>
              <a:ahLst/>
              <a:cxnLst/>
              <a:rect l="l" t="t" r="r" b="b"/>
              <a:pathLst>
                <a:path w="5922" h="5190" extrusionOk="0">
                  <a:moveTo>
                    <a:pt x="5838" y="5190"/>
                  </a:moveTo>
                  <a:cubicBezTo>
                    <a:pt x="5524" y="4939"/>
                    <a:pt x="5210" y="4709"/>
                    <a:pt x="4896" y="4499"/>
                  </a:cubicBezTo>
                  <a:cubicBezTo>
                    <a:pt x="4311" y="4144"/>
                    <a:pt x="3787" y="3683"/>
                    <a:pt x="3327" y="3160"/>
                  </a:cubicBezTo>
                  <a:cubicBezTo>
                    <a:pt x="2741" y="2553"/>
                    <a:pt x="2093" y="2030"/>
                    <a:pt x="1528" y="1444"/>
                  </a:cubicBezTo>
                  <a:cubicBezTo>
                    <a:pt x="1130" y="1026"/>
                    <a:pt x="712" y="649"/>
                    <a:pt x="189" y="398"/>
                  </a:cubicBezTo>
                  <a:cubicBezTo>
                    <a:pt x="63" y="315"/>
                    <a:pt x="0" y="168"/>
                    <a:pt x="209" y="1"/>
                  </a:cubicBezTo>
                  <a:cubicBezTo>
                    <a:pt x="921" y="607"/>
                    <a:pt x="1632" y="1172"/>
                    <a:pt x="2302" y="1800"/>
                  </a:cubicBezTo>
                  <a:cubicBezTo>
                    <a:pt x="3306" y="2658"/>
                    <a:pt x="4290" y="3558"/>
                    <a:pt x="5294" y="4416"/>
                  </a:cubicBezTo>
                  <a:cubicBezTo>
                    <a:pt x="5482" y="4604"/>
                    <a:pt x="5712" y="4750"/>
                    <a:pt x="5880" y="4960"/>
                  </a:cubicBezTo>
                  <a:cubicBezTo>
                    <a:pt x="5922" y="4981"/>
                    <a:pt x="5838" y="5106"/>
                    <a:pt x="5838" y="519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33"/>
            <p:cNvSpPr/>
            <p:nvPr/>
          </p:nvSpPr>
          <p:spPr>
            <a:xfrm>
              <a:off x="-572300" y="3140075"/>
              <a:ext cx="156950" cy="27225"/>
            </a:xfrm>
            <a:custGeom>
              <a:avLst/>
              <a:gdLst/>
              <a:ahLst/>
              <a:cxnLst/>
              <a:rect l="l" t="t" r="r" b="b"/>
              <a:pathLst>
                <a:path w="6278" h="1089" extrusionOk="0">
                  <a:moveTo>
                    <a:pt x="1" y="900"/>
                  </a:moveTo>
                  <a:cubicBezTo>
                    <a:pt x="2093" y="377"/>
                    <a:pt x="4165" y="147"/>
                    <a:pt x="6278" y="1"/>
                  </a:cubicBezTo>
                  <a:cubicBezTo>
                    <a:pt x="6006" y="210"/>
                    <a:pt x="5420" y="461"/>
                    <a:pt x="5085" y="419"/>
                  </a:cubicBezTo>
                  <a:cubicBezTo>
                    <a:pt x="4583" y="398"/>
                    <a:pt x="4144" y="461"/>
                    <a:pt x="3662" y="587"/>
                  </a:cubicBezTo>
                  <a:cubicBezTo>
                    <a:pt x="3453" y="628"/>
                    <a:pt x="3244" y="628"/>
                    <a:pt x="3035" y="628"/>
                  </a:cubicBezTo>
                  <a:cubicBezTo>
                    <a:pt x="2344" y="628"/>
                    <a:pt x="1675" y="775"/>
                    <a:pt x="1005" y="921"/>
                  </a:cubicBezTo>
                  <a:cubicBezTo>
                    <a:pt x="691" y="1005"/>
                    <a:pt x="377" y="1089"/>
                    <a:pt x="1" y="90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33"/>
            <p:cNvSpPr/>
            <p:nvPr/>
          </p:nvSpPr>
          <p:spPr>
            <a:xfrm>
              <a:off x="-1012725" y="3059000"/>
              <a:ext cx="52850" cy="46575"/>
            </a:xfrm>
            <a:custGeom>
              <a:avLst/>
              <a:gdLst/>
              <a:ahLst/>
              <a:cxnLst/>
              <a:rect l="l" t="t" r="r" b="b"/>
              <a:pathLst>
                <a:path w="2114" h="1863" extrusionOk="0">
                  <a:moveTo>
                    <a:pt x="0" y="1"/>
                  </a:moveTo>
                  <a:cubicBezTo>
                    <a:pt x="732" y="586"/>
                    <a:pt x="1486" y="1130"/>
                    <a:pt x="2113" y="1863"/>
                  </a:cubicBezTo>
                  <a:cubicBezTo>
                    <a:pt x="1988" y="1821"/>
                    <a:pt x="1862" y="1779"/>
                    <a:pt x="1758" y="1737"/>
                  </a:cubicBezTo>
                  <a:cubicBezTo>
                    <a:pt x="1151" y="1340"/>
                    <a:pt x="565" y="921"/>
                    <a:pt x="126" y="314"/>
                  </a:cubicBezTo>
                  <a:cubicBezTo>
                    <a:pt x="84" y="252"/>
                    <a:pt x="42" y="105"/>
                    <a:pt x="21" y="1"/>
                  </a:cubicBezTo>
                  <a:close/>
                </a:path>
              </a:pathLst>
            </a:custGeom>
            <a:solidFill>
              <a:srgbClr val="E6E6E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33"/>
            <p:cNvSpPr/>
            <p:nvPr/>
          </p:nvSpPr>
          <p:spPr>
            <a:xfrm>
              <a:off x="-1025825" y="3053775"/>
              <a:ext cx="13625" cy="5250"/>
            </a:xfrm>
            <a:custGeom>
              <a:avLst/>
              <a:gdLst/>
              <a:ahLst/>
              <a:cxnLst/>
              <a:rect l="l" t="t" r="r" b="b"/>
              <a:pathLst>
                <a:path w="545" h="210" extrusionOk="0">
                  <a:moveTo>
                    <a:pt x="1" y="147"/>
                  </a:moveTo>
                  <a:cubicBezTo>
                    <a:pt x="210" y="0"/>
                    <a:pt x="357" y="84"/>
                    <a:pt x="524" y="210"/>
                  </a:cubicBezTo>
                  <a:lnTo>
                    <a:pt x="545" y="189"/>
                  </a:lnTo>
                  <a:cubicBezTo>
                    <a:pt x="357" y="168"/>
                    <a:pt x="168" y="147"/>
                    <a:pt x="1" y="147"/>
                  </a:cubicBezTo>
                  <a:close/>
                </a:path>
              </a:pathLst>
            </a:custGeom>
            <a:solidFill>
              <a:srgbClr val="E6E6E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33"/>
            <p:cNvSpPr/>
            <p:nvPr/>
          </p:nvSpPr>
          <p:spPr>
            <a:xfrm>
              <a:off x="-922775" y="2765025"/>
              <a:ext cx="278850" cy="100450"/>
            </a:xfrm>
            <a:custGeom>
              <a:avLst/>
              <a:gdLst/>
              <a:ahLst/>
              <a:cxnLst/>
              <a:rect l="l" t="t" r="r" b="b"/>
              <a:pathLst>
                <a:path w="11154" h="4018" extrusionOk="0">
                  <a:moveTo>
                    <a:pt x="1" y="1653"/>
                  </a:moveTo>
                  <a:cubicBezTo>
                    <a:pt x="838" y="1800"/>
                    <a:pt x="1528" y="1612"/>
                    <a:pt x="2198" y="1486"/>
                  </a:cubicBezTo>
                  <a:cubicBezTo>
                    <a:pt x="3056" y="1319"/>
                    <a:pt x="3935" y="1193"/>
                    <a:pt x="4771" y="1005"/>
                  </a:cubicBezTo>
                  <a:cubicBezTo>
                    <a:pt x="5211" y="921"/>
                    <a:pt x="5629" y="754"/>
                    <a:pt x="6027" y="565"/>
                  </a:cubicBezTo>
                  <a:cubicBezTo>
                    <a:pt x="6445" y="398"/>
                    <a:pt x="6864" y="231"/>
                    <a:pt x="7324" y="272"/>
                  </a:cubicBezTo>
                  <a:cubicBezTo>
                    <a:pt x="7450" y="272"/>
                    <a:pt x="7596" y="314"/>
                    <a:pt x="7701" y="252"/>
                  </a:cubicBezTo>
                  <a:cubicBezTo>
                    <a:pt x="8349" y="0"/>
                    <a:pt x="8998" y="210"/>
                    <a:pt x="9647" y="231"/>
                  </a:cubicBezTo>
                  <a:cubicBezTo>
                    <a:pt x="10170" y="252"/>
                    <a:pt x="10463" y="565"/>
                    <a:pt x="10693" y="963"/>
                  </a:cubicBezTo>
                  <a:cubicBezTo>
                    <a:pt x="10860" y="1277"/>
                    <a:pt x="10986" y="1612"/>
                    <a:pt x="11153" y="2009"/>
                  </a:cubicBezTo>
                  <a:cubicBezTo>
                    <a:pt x="10902" y="2030"/>
                    <a:pt x="10693" y="2030"/>
                    <a:pt x="10484" y="2093"/>
                  </a:cubicBezTo>
                  <a:cubicBezTo>
                    <a:pt x="9814" y="2239"/>
                    <a:pt x="9124" y="2239"/>
                    <a:pt x="8475" y="2469"/>
                  </a:cubicBezTo>
                  <a:cubicBezTo>
                    <a:pt x="8370" y="2532"/>
                    <a:pt x="8245" y="2553"/>
                    <a:pt x="8140" y="2532"/>
                  </a:cubicBezTo>
                  <a:cubicBezTo>
                    <a:pt x="7324" y="2344"/>
                    <a:pt x="6592" y="2721"/>
                    <a:pt x="5860" y="2867"/>
                  </a:cubicBezTo>
                  <a:cubicBezTo>
                    <a:pt x="5525" y="2951"/>
                    <a:pt x="5190" y="3055"/>
                    <a:pt x="4813" y="3055"/>
                  </a:cubicBezTo>
                  <a:cubicBezTo>
                    <a:pt x="4374" y="3055"/>
                    <a:pt x="3935" y="3160"/>
                    <a:pt x="3537" y="3390"/>
                  </a:cubicBezTo>
                  <a:cubicBezTo>
                    <a:pt x="2993" y="3704"/>
                    <a:pt x="2407" y="3913"/>
                    <a:pt x="1696" y="4018"/>
                  </a:cubicBezTo>
                  <a:cubicBezTo>
                    <a:pt x="1089" y="3369"/>
                    <a:pt x="357" y="2741"/>
                    <a:pt x="1" y="1653"/>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33"/>
            <p:cNvSpPr/>
            <p:nvPr/>
          </p:nvSpPr>
          <p:spPr>
            <a:xfrm>
              <a:off x="-1199475" y="2658325"/>
              <a:ext cx="956750" cy="553975"/>
            </a:xfrm>
            <a:custGeom>
              <a:avLst/>
              <a:gdLst/>
              <a:ahLst/>
              <a:cxnLst/>
              <a:rect l="l" t="t" r="r" b="b"/>
              <a:pathLst>
                <a:path w="38270" h="22159" extrusionOk="0">
                  <a:moveTo>
                    <a:pt x="36156" y="19647"/>
                  </a:moveTo>
                  <a:lnTo>
                    <a:pt x="35529" y="19333"/>
                  </a:lnTo>
                  <a:cubicBezTo>
                    <a:pt x="34482" y="19543"/>
                    <a:pt x="33499" y="19752"/>
                    <a:pt x="32495" y="19961"/>
                  </a:cubicBezTo>
                  <a:cubicBezTo>
                    <a:pt x="32244" y="20003"/>
                    <a:pt x="31972" y="20087"/>
                    <a:pt x="31741" y="20170"/>
                  </a:cubicBezTo>
                  <a:cubicBezTo>
                    <a:pt x="31114" y="20359"/>
                    <a:pt x="30486" y="20589"/>
                    <a:pt x="29796" y="20526"/>
                  </a:cubicBezTo>
                  <a:cubicBezTo>
                    <a:pt x="29754" y="20526"/>
                    <a:pt x="29670" y="20505"/>
                    <a:pt x="29628" y="20526"/>
                  </a:cubicBezTo>
                  <a:cubicBezTo>
                    <a:pt x="28519" y="20694"/>
                    <a:pt x="27431" y="20819"/>
                    <a:pt x="26322" y="21007"/>
                  </a:cubicBezTo>
                  <a:cubicBezTo>
                    <a:pt x="25862" y="21091"/>
                    <a:pt x="25381" y="21154"/>
                    <a:pt x="24878" y="21112"/>
                  </a:cubicBezTo>
                  <a:cubicBezTo>
                    <a:pt x="24648" y="21070"/>
                    <a:pt x="24418" y="21070"/>
                    <a:pt x="24167" y="21133"/>
                  </a:cubicBezTo>
                  <a:cubicBezTo>
                    <a:pt x="23163" y="21258"/>
                    <a:pt x="22158" y="21447"/>
                    <a:pt x="21133" y="21572"/>
                  </a:cubicBezTo>
                  <a:cubicBezTo>
                    <a:pt x="20652" y="21656"/>
                    <a:pt x="20129" y="21698"/>
                    <a:pt x="19627" y="21635"/>
                  </a:cubicBezTo>
                  <a:cubicBezTo>
                    <a:pt x="19355" y="21593"/>
                    <a:pt x="19104" y="21635"/>
                    <a:pt x="18811" y="21677"/>
                  </a:cubicBezTo>
                  <a:cubicBezTo>
                    <a:pt x="18580" y="21698"/>
                    <a:pt x="18350" y="21761"/>
                    <a:pt x="18099" y="21844"/>
                  </a:cubicBezTo>
                  <a:cubicBezTo>
                    <a:pt x="17137" y="22158"/>
                    <a:pt x="16153" y="22074"/>
                    <a:pt x="15170" y="21928"/>
                  </a:cubicBezTo>
                  <a:cubicBezTo>
                    <a:pt x="14710" y="21844"/>
                    <a:pt x="14710" y="21844"/>
                    <a:pt x="14333" y="21342"/>
                  </a:cubicBezTo>
                  <a:cubicBezTo>
                    <a:pt x="14291" y="21321"/>
                    <a:pt x="14228" y="21300"/>
                    <a:pt x="14187" y="21300"/>
                  </a:cubicBezTo>
                  <a:cubicBezTo>
                    <a:pt x="13036" y="21238"/>
                    <a:pt x="12199" y="20505"/>
                    <a:pt x="11341" y="19877"/>
                  </a:cubicBezTo>
                  <a:cubicBezTo>
                    <a:pt x="11194" y="19794"/>
                    <a:pt x="11132" y="19668"/>
                    <a:pt x="10985" y="19626"/>
                  </a:cubicBezTo>
                  <a:cubicBezTo>
                    <a:pt x="10295" y="19250"/>
                    <a:pt x="9562" y="18894"/>
                    <a:pt x="8851" y="18517"/>
                  </a:cubicBezTo>
                  <a:cubicBezTo>
                    <a:pt x="8244" y="18204"/>
                    <a:pt x="7784" y="17743"/>
                    <a:pt x="7303" y="17283"/>
                  </a:cubicBezTo>
                  <a:cubicBezTo>
                    <a:pt x="6989" y="17011"/>
                    <a:pt x="6675" y="16739"/>
                    <a:pt x="6340" y="16509"/>
                  </a:cubicBezTo>
                  <a:cubicBezTo>
                    <a:pt x="5754" y="16111"/>
                    <a:pt x="5168" y="15776"/>
                    <a:pt x="4645" y="15337"/>
                  </a:cubicBezTo>
                  <a:cubicBezTo>
                    <a:pt x="3955" y="14751"/>
                    <a:pt x="3348" y="14082"/>
                    <a:pt x="2699" y="13454"/>
                  </a:cubicBezTo>
                  <a:cubicBezTo>
                    <a:pt x="2176" y="12931"/>
                    <a:pt x="1653" y="12366"/>
                    <a:pt x="1005" y="11989"/>
                  </a:cubicBezTo>
                  <a:cubicBezTo>
                    <a:pt x="565" y="11717"/>
                    <a:pt x="356" y="11382"/>
                    <a:pt x="461" y="10859"/>
                  </a:cubicBezTo>
                  <a:cubicBezTo>
                    <a:pt x="523" y="10483"/>
                    <a:pt x="419" y="10148"/>
                    <a:pt x="272" y="9813"/>
                  </a:cubicBezTo>
                  <a:cubicBezTo>
                    <a:pt x="189" y="9625"/>
                    <a:pt x="105" y="9416"/>
                    <a:pt x="0" y="9206"/>
                  </a:cubicBezTo>
                  <a:cubicBezTo>
                    <a:pt x="314" y="8767"/>
                    <a:pt x="628" y="8286"/>
                    <a:pt x="942" y="7846"/>
                  </a:cubicBezTo>
                  <a:cubicBezTo>
                    <a:pt x="1109" y="7616"/>
                    <a:pt x="1193" y="7344"/>
                    <a:pt x="1026" y="7093"/>
                  </a:cubicBezTo>
                  <a:cubicBezTo>
                    <a:pt x="816" y="6758"/>
                    <a:pt x="837" y="6403"/>
                    <a:pt x="900" y="6047"/>
                  </a:cubicBezTo>
                  <a:cubicBezTo>
                    <a:pt x="942" y="5566"/>
                    <a:pt x="1026" y="5105"/>
                    <a:pt x="837" y="4624"/>
                  </a:cubicBezTo>
                  <a:cubicBezTo>
                    <a:pt x="691" y="4185"/>
                    <a:pt x="1005" y="3829"/>
                    <a:pt x="1298" y="3536"/>
                  </a:cubicBezTo>
                  <a:cubicBezTo>
                    <a:pt x="1570" y="3243"/>
                    <a:pt x="1946" y="3013"/>
                    <a:pt x="2281" y="2783"/>
                  </a:cubicBezTo>
                  <a:cubicBezTo>
                    <a:pt x="2448" y="2678"/>
                    <a:pt x="2679" y="2595"/>
                    <a:pt x="2888" y="2595"/>
                  </a:cubicBezTo>
                  <a:cubicBezTo>
                    <a:pt x="3850" y="2595"/>
                    <a:pt x="4792" y="2385"/>
                    <a:pt x="5733" y="2155"/>
                  </a:cubicBezTo>
                  <a:cubicBezTo>
                    <a:pt x="7282" y="1737"/>
                    <a:pt x="8851" y="1569"/>
                    <a:pt x="10441" y="1486"/>
                  </a:cubicBezTo>
                  <a:lnTo>
                    <a:pt x="17262" y="1109"/>
                  </a:lnTo>
                  <a:cubicBezTo>
                    <a:pt x="18057" y="1046"/>
                    <a:pt x="18832" y="1067"/>
                    <a:pt x="19627" y="1046"/>
                  </a:cubicBezTo>
                  <a:cubicBezTo>
                    <a:pt x="20443" y="1025"/>
                    <a:pt x="21238" y="1025"/>
                    <a:pt x="22075" y="1004"/>
                  </a:cubicBezTo>
                  <a:cubicBezTo>
                    <a:pt x="22263" y="753"/>
                    <a:pt x="22472" y="481"/>
                    <a:pt x="22682" y="167"/>
                  </a:cubicBezTo>
                  <a:cubicBezTo>
                    <a:pt x="23184" y="0"/>
                    <a:pt x="23581" y="167"/>
                    <a:pt x="23895" y="523"/>
                  </a:cubicBezTo>
                  <a:cubicBezTo>
                    <a:pt x="24062" y="753"/>
                    <a:pt x="24272" y="963"/>
                    <a:pt x="24481" y="1214"/>
                  </a:cubicBezTo>
                  <a:cubicBezTo>
                    <a:pt x="24648" y="1381"/>
                    <a:pt x="24774" y="1590"/>
                    <a:pt x="24983" y="1737"/>
                  </a:cubicBezTo>
                  <a:cubicBezTo>
                    <a:pt x="25318" y="1967"/>
                    <a:pt x="25506" y="2281"/>
                    <a:pt x="25715" y="2615"/>
                  </a:cubicBezTo>
                  <a:cubicBezTo>
                    <a:pt x="26008" y="3055"/>
                    <a:pt x="26343" y="3473"/>
                    <a:pt x="26720" y="3892"/>
                  </a:cubicBezTo>
                  <a:cubicBezTo>
                    <a:pt x="26992" y="4248"/>
                    <a:pt x="27410" y="4457"/>
                    <a:pt x="27578" y="4917"/>
                  </a:cubicBezTo>
                  <a:cubicBezTo>
                    <a:pt x="27619" y="5084"/>
                    <a:pt x="27891" y="5210"/>
                    <a:pt x="28038" y="5315"/>
                  </a:cubicBezTo>
                  <a:lnTo>
                    <a:pt x="30235" y="6717"/>
                  </a:lnTo>
                  <a:cubicBezTo>
                    <a:pt x="31323" y="7407"/>
                    <a:pt x="32285" y="8181"/>
                    <a:pt x="33248" y="9018"/>
                  </a:cubicBezTo>
                  <a:cubicBezTo>
                    <a:pt x="33897" y="9583"/>
                    <a:pt x="34566" y="10169"/>
                    <a:pt x="35319" y="10587"/>
                  </a:cubicBezTo>
                  <a:cubicBezTo>
                    <a:pt x="35508" y="10692"/>
                    <a:pt x="35633" y="10859"/>
                    <a:pt x="35780" y="11006"/>
                  </a:cubicBezTo>
                  <a:cubicBezTo>
                    <a:pt x="36052" y="11278"/>
                    <a:pt x="36240" y="11571"/>
                    <a:pt x="36658" y="11634"/>
                  </a:cubicBezTo>
                  <a:cubicBezTo>
                    <a:pt x="36784" y="11675"/>
                    <a:pt x="36889" y="11822"/>
                    <a:pt x="36993" y="11927"/>
                  </a:cubicBezTo>
                  <a:cubicBezTo>
                    <a:pt x="37202" y="12136"/>
                    <a:pt x="37433" y="12345"/>
                    <a:pt x="37642" y="12554"/>
                  </a:cubicBezTo>
                  <a:cubicBezTo>
                    <a:pt x="38039" y="12931"/>
                    <a:pt x="38270" y="13349"/>
                    <a:pt x="38186" y="13893"/>
                  </a:cubicBezTo>
                  <a:cubicBezTo>
                    <a:pt x="38081" y="14709"/>
                    <a:pt x="37872" y="15463"/>
                    <a:pt x="37412" y="16174"/>
                  </a:cubicBezTo>
                  <a:cubicBezTo>
                    <a:pt x="37182" y="16530"/>
                    <a:pt x="37035" y="16906"/>
                    <a:pt x="37014" y="17346"/>
                  </a:cubicBezTo>
                  <a:cubicBezTo>
                    <a:pt x="36993" y="17764"/>
                    <a:pt x="36910" y="18183"/>
                    <a:pt x="36679" y="18538"/>
                  </a:cubicBezTo>
                  <a:cubicBezTo>
                    <a:pt x="36554" y="18748"/>
                    <a:pt x="36554" y="19020"/>
                    <a:pt x="36449" y="19229"/>
                  </a:cubicBezTo>
                  <a:cubicBezTo>
                    <a:pt x="36386" y="19271"/>
                    <a:pt x="36282" y="19438"/>
                    <a:pt x="36156" y="19647"/>
                  </a:cubicBezTo>
                  <a:close/>
                  <a:moveTo>
                    <a:pt x="7470" y="16028"/>
                  </a:moveTo>
                  <a:cubicBezTo>
                    <a:pt x="7303" y="15902"/>
                    <a:pt x="7135" y="15818"/>
                    <a:pt x="6947" y="15965"/>
                  </a:cubicBezTo>
                  <a:cubicBezTo>
                    <a:pt x="6968" y="15881"/>
                    <a:pt x="7031" y="15756"/>
                    <a:pt x="6989" y="15714"/>
                  </a:cubicBezTo>
                  <a:cubicBezTo>
                    <a:pt x="6821" y="15546"/>
                    <a:pt x="6612" y="15358"/>
                    <a:pt x="6403" y="15170"/>
                  </a:cubicBezTo>
                  <a:cubicBezTo>
                    <a:pt x="5399" y="14312"/>
                    <a:pt x="4415" y="13412"/>
                    <a:pt x="3411" y="12554"/>
                  </a:cubicBezTo>
                  <a:cubicBezTo>
                    <a:pt x="2699" y="11947"/>
                    <a:pt x="2009" y="11362"/>
                    <a:pt x="1318" y="10755"/>
                  </a:cubicBezTo>
                  <a:cubicBezTo>
                    <a:pt x="1109" y="10901"/>
                    <a:pt x="1172" y="11090"/>
                    <a:pt x="1298" y="11152"/>
                  </a:cubicBezTo>
                  <a:cubicBezTo>
                    <a:pt x="1800" y="11424"/>
                    <a:pt x="2218" y="11801"/>
                    <a:pt x="2637" y="12199"/>
                  </a:cubicBezTo>
                  <a:cubicBezTo>
                    <a:pt x="3202" y="12784"/>
                    <a:pt x="3892" y="13307"/>
                    <a:pt x="4436" y="13914"/>
                  </a:cubicBezTo>
                  <a:cubicBezTo>
                    <a:pt x="4896" y="14437"/>
                    <a:pt x="5420" y="14856"/>
                    <a:pt x="6005" y="15253"/>
                  </a:cubicBezTo>
                  <a:cubicBezTo>
                    <a:pt x="6319" y="15463"/>
                    <a:pt x="6633" y="15693"/>
                    <a:pt x="6968" y="15902"/>
                  </a:cubicBezTo>
                  <a:lnTo>
                    <a:pt x="7512" y="15986"/>
                  </a:lnTo>
                  <a:cubicBezTo>
                    <a:pt x="7554" y="16090"/>
                    <a:pt x="7554" y="16216"/>
                    <a:pt x="7617" y="16300"/>
                  </a:cubicBezTo>
                  <a:cubicBezTo>
                    <a:pt x="8035" y="16906"/>
                    <a:pt x="8642" y="17325"/>
                    <a:pt x="9249" y="17701"/>
                  </a:cubicBezTo>
                  <a:cubicBezTo>
                    <a:pt x="9353" y="17785"/>
                    <a:pt x="9479" y="17806"/>
                    <a:pt x="9604" y="17848"/>
                  </a:cubicBezTo>
                  <a:cubicBezTo>
                    <a:pt x="8956" y="17157"/>
                    <a:pt x="8202" y="16613"/>
                    <a:pt x="7470" y="16028"/>
                  </a:cubicBezTo>
                  <a:close/>
                  <a:moveTo>
                    <a:pt x="23100" y="837"/>
                  </a:moveTo>
                  <a:cubicBezTo>
                    <a:pt x="22974" y="1025"/>
                    <a:pt x="22891" y="1109"/>
                    <a:pt x="22891" y="1172"/>
                  </a:cubicBezTo>
                  <a:cubicBezTo>
                    <a:pt x="22786" y="1632"/>
                    <a:pt x="22472" y="1695"/>
                    <a:pt x="22054" y="1674"/>
                  </a:cubicBezTo>
                  <a:cubicBezTo>
                    <a:pt x="21698" y="1653"/>
                    <a:pt x="21321" y="1590"/>
                    <a:pt x="20987" y="1653"/>
                  </a:cubicBezTo>
                  <a:cubicBezTo>
                    <a:pt x="20317" y="1758"/>
                    <a:pt x="19627" y="1799"/>
                    <a:pt x="18915" y="1779"/>
                  </a:cubicBezTo>
                  <a:cubicBezTo>
                    <a:pt x="18392" y="1758"/>
                    <a:pt x="17911" y="1779"/>
                    <a:pt x="17388" y="1799"/>
                  </a:cubicBezTo>
                  <a:cubicBezTo>
                    <a:pt x="14898" y="1946"/>
                    <a:pt x="12408" y="2113"/>
                    <a:pt x="9918" y="2260"/>
                  </a:cubicBezTo>
                  <a:cubicBezTo>
                    <a:pt x="8725" y="2323"/>
                    <a:pt x="7512" y="2427"/>
                    <a:pt x="6361" y="2699"/>
                  </a:cubicBezTo>
                  <a:cubicBezTo>
                    <a:pt x="5838" y="2825"/>
                    <a:pt x="5294" y="2867"/>
                    <a:pt x="4771" y="2992"/>
                  </a:cubicBezTo>
                  <a:cubicBezTo>
                    <a:pt x="4122" y="3118"/>
                    <a:pt x="3453" y="3201"/>
                    <a:pt x="2804" y="3097"/>
                  </a:cubicBezTo>
                  <a:cubicBezTo>
                    <a:pt x="2762" y="3097"/>
                    <a:pt x="2699" y="3139"/>
                    <a:pt x="2595" y="3160"/>
                  </a:cubicBezTo>
                  <a:cubicBezTo>
                    <a:pt x="2574" y="3264"/>
                    <a:pt x="2553" y="3390"/>
                    <a:pt x="2490" y="3557"/>
                  </a:cubicBezTo>
                  <a:cubicBezTo>
                    <a:pt x="2846" y="3766"/>
                    <a:pt x="3160" y="3955"/>
                    <a:pt x="3432" y="4164"/>
                  </a:cubicBezTo>
                  <a:cubicBezTo>
                    <a:pt x="3892" y="4478"/>
                    <a:pt x="4352" y="4771"/>
                    <a:pt x="4729" y="5147"/>
                  </a:cubicBezTo>
                  <a:cubicBezTo>
                    <a:pt x="5671" y="6256"/>
                    <a:pt x="6780" y="7177"/>
                    <a:pt x="7805" y="8181"/>
                  </a:cubicBezTo>
                  <a:cubicBezTo>
                    <a:pt x="8202" y="8579"/>
                    <a:pt x="8621" y="8997"/>
                    <a:pt x="8956" y="9437"/>
                  </a:cubicBezTo>
                  <a:cubicBezTo>
                    <a:pt x="9688" y="10357"/>
                    <a:pt x="10462" y="11215"/>
                    <a:pt x="11341" y="12031"/>
                  </a:cubicBezTo>
                  <a:cubicBezTo>
                    <a:pt x="11697" y="12366"/>
                    <a:pt x="12094" y="12743"/>
                    <a:pt x="12387" y="13140"/>
                  </a:cubicBezTo>
                  <a:cubicBezTo>
                    <a:pt x="13140" y="14123"/>
                    <a:pt x="13998" y="15065"/>
                    <a:pt x="14898" y="15965"/>
                  </a:cubicBezTo>
                  <a:cubicBezTo>
                    <a:pt x="15003" y="16069"/>
                    <a:pt x="15128" y="16195"/>
                    <a:pt x="15254" y="16216"/>
                  </a:cubicBezTo>
                  <a:cubicBezTo>
                    <a:pt x="15756" y="16300"/>
                    <a:pt x="16279" y="16404"/>
                    <a:pt x="16781" y="16320"/>
                  </a:cubicBezTo>
                  <a:cubicBezTo>
                    <a:pt x="17304" y="16216"/>
                    <a:pt x="17848" y="16174"/>
                    <a:pt x="18371" y="16132"/>
                  </a:cubicBezTo>
                  <a:cubicBezTo>
                    <a:pt x="18999" y="16111"/>
                    <a:pt x="19606" y="15965"/>
                    <a:pt x="20213" y="15756"/>
                  </a:cubicBezTo>
                  <a:cubicBezTo>
                    <a:pt x="20589" y="15609"/>
                    <a:pt x="21008" y="15546"/>
                    <a:pt x="21405" y="15442"/>
                  </a:cubicBezTo>
                  <a:cubicBezTo>
                    <a:pt x="22556" y="15170"/>
                    <a:pt x="23707" y="14960"/>
                    <a:pt x="24837" y="14667"/>
                  </a:cubicBezTo>
                  <a:cubicBezTo>
                    <a:pt x="25548" y="14500"/>
                    <a:pt x="26218" y="14333"/>
                    <a:pt x="26950" y="14249"/>
                  </a:cubicBezTo>
                  <a:cubicBezTo>
                    <a:pt x="27536" y="14186"/>
                    <a:pt x="28080" y="14040"/>
                    <a:pt x="28624" y="13977"/>
                  </a:cubicBezTo>
                  <a:cubicBezTo>
                    <a:pt x="29210" y="13893"/>
                    <a:pt x="29754" y="13789"/>
                    <a:pt x="30319" y="13789"/>
                  </a:cubicBezTo>
                  <a:cubicBezTo>
                    <a:pt x="31009" y="13789"/>
                    <a:pt x="31679" y="13579"/>
                    <a:pt x="32390" y="13705"/>
                  </a:cubicBezTo>
                  <a:cubicBezTo>
                    <a:pt x="33101" y="13475"/>
                    <a:pt x="33834" y="13663"/>
                    <a:pt x="34545" y="13705"/>
                  </a:cubicBezTo>
                  <a:cubicBezTo>
                    <a:pt x="34713" y="13726"/>
                    <a:pt x="34901" y="13768"/>
                    <a:pt x="35068" y="13831"/>
                  </a:cubicBezTo>
                  <a:cubicBezTo>
                    <a:pt x="35487" y="14019"/>
                    <a:pt x="35863" y="14228"/>
                    <a:pt x="36261" y="14437"/>
                  </a:cubicBezTo>
                  <a:cubicBezTo>
                    <a:pt x="36449" y="14542"/>
                    <a:pt x="36596" y="14667"/>
                    <a:pt x="36638" y="14919"/>
                  </a:cubicBezTo>
                  <a:cubicBezTo>
                    <a:pt x="36638" y="15023"/>
                    <a:pt x="36700" y="15128"/>
                    <a:pt x="36763" y="15274"/>
                  </a:cubicBezTo>
                  <a:cubicBezTo>
                    <a:pt x="36951" y="14960"/>
                    <a:pt x="37098" y="14730"/>
                    <a:pt x="37223" y="14500"/>
                  </a:cubicBezTo>
                  <a:cubicBezTo>
                    <a:pt x="37391" y="14207"/>
                    <a:pt x="37412" y="13914"/>
                    <a:pt x="37202" y="13663"/>
                  </a:cubicBezTo>
                  <a:cubicBezTo>
                    <a:pt x="36763" y="13098"/>
                    <a:pt x="36491" y="12366"/>
                    <a:pt x="35801" y="12052"/>
                  </a:cubicBezTo>
                  <a:cubicBezTo>
                    <a:pt x="35696" y="12010"/>
                    <a:pt x="35633" y="11885"/>
                    <a:pt x="35529" y="11801"/>
                  </a:cubicBezTo>
                  <a:cubicBezTo>
                    <a:pt x="35278" y="11571"/>
                    <a:pt x="35006" y="11320"/>
                    <a:pt x="34713" y="11090"/>
                  </a:cubicBezTo>
                  <a:cubicBezTo>
                    <a:pt x="34085" y="10587"/>
                    <a:pt x="33415" y="10127"/>
                    <a:pt x="32829" y="9604"/>
                  </a:cubicBezTo>
                  <a:cubicBezTo>
                    <a:pt x="31783" y="8641"/>
                    <a:pt x="30674" y="7805"/>
                    <a:pt x="29482" y="7030"/>
                  </a:cubicBezTo>
                  <a:cubicBezTo>
                    <a:pt x="28833" y="6612"/>
                    <a:pt x="28184" y="6193"/>
                    <a:pt x="27536" y="5754"/>
                  </a:cubicBezTo>
                  <a:cubicBezTo>
                    <a:pt x="27327" y="5608"/>
                    <a:pt x="27075" y="5440"/>
                    <a:pt x="26950" y="5210"/>
                  </a:cubicBezTo>
                  <a:cubicBezTo>
                    <a:pt x="26531" y="4561"/>
                    <a:pt x="25967" y="4038"/>
                    <a:pt x="25402" y="3473"/>
                  </a:cubicBezTo>
                  <a:cubicBezTo>
                    <a:pt x="25213" y="3264"/>
                    <a:pt x="25046" y="3118"/>
                    <a:pt x="24962" y="2825"/>
                  </a:cubicBezTo>
                  <a:cubicBezTo>
                    <a:pt x="24627" y="1904"/>
                    <a:pt x="23895" y="1423"/>
                    <a:pt x="23100" y="837"/>
                  </a:cubicBezTo>
                  <a:close/>
                  <a:moveTo>
                    <a:pt x="14626" y="17492"/>
                  </a:moveTo>
                  <a:cubicBezTo>
                    <a:pt x="14417" y="17660"/>
                    <a:pt x="14207" y="17639"/>
                    <a:pt x="14061" y="17471"/>
                  </a:cubicBezTo>
                  <a:cubicBezTo>
                    <a:pt x="13663" y="17053"/>
                    <a:pt x="13308" y="16613"/>
                    <a:pt x="12931" y="16195"/>
                  </a:cubicBezTo>
                  <a:cubicBezTo>
                    <a:pt x="12513" y="15714"/>
                    <a:pt x="12094" y="15253"/>
                    <a:pt x="11634" y="14814"/>
                  </a:cubicBezTo>
                  <a:cubicBezTo>
                    <a:pt x="10002" y="13287"/>
                    <a:pt x="8349" y="11801"/>
                    <a:pt x="6717" y="10315"/>
                  </a:cubicBezTo>
                  <a:cubicBezTo>
                    <a:pt x="6549" y="10169"/>
                    <a:pt x="6403" y="10043"/>
                    <a:pt x="6215" y="9918"/>
                  </a:cubicBezTo>
                  <a:cubicBezTo>
                    <a:pt x="5503" y="9374"/>
                    <a:pt x="4771" y="8809"/>
                    <a:pt x="4101" y="8244"/>
                  </a:cubicBezTo>
                  <a:cubicBezTo>
                    <a:pt x="3327" y="7616"/>
                    <a:pt x="2427" y="7198"/>
                    <a:pt x="1800" y="6277"/>
                  </a:cubicBezTo>
                  <a:cubicBezTo>
                    <a:pt x="1758" y="6465"/>
                    <a:pt x="1716" y="6570"/>
                    <a:pt x="1737" y="6612"/>
                  </a:cubicBezTo>
                  <a:cubicBezTo>
                    <a:pt x="1904" y="7240"/>
                    <a:pt x="1800" y="7825"/>
                    <a:pt x="1339" y="8286"/>
                  </a:cubicBezTo>
                  <a:cubicBezTo>
                    <a:pt x="1067" y="8600"/>
                    <a:pt x="1067" y="8997"/>
                    <a:pt x="1109" y="9395"/>
                  </a:cubicBezTo>
                  <a:cubicBezTo>
                    <a:pt x="1632" y="10002"/>
                    <a:pt x="2218" y="10546"/>
                    <a:pt x="2846" y="11006"/>
                  </a:cubicBezTo>
                  <a:cubicBezTo>
                    <a:pt x="3160" y="11236"/>
                    <a:pt x="3432" y="11508"/>
                    <a:pt x="3725" y="11759"/>
                  </a:cubicBezTo>
                  <a:cubicBezTo>
                    <a:pt x="4436" y="12387"/>
                    <a:pt x="5148" y="13077"/>
                    <a:pt x="5880" y="13705"/>
                  </a:cubicBezTo>
                  <a:cubicBezTo>
                    <a:pt x="7261" y="14856"/>
                    <a:pt x="8663" y="15986"/>
                    <a:pt x="10065" y="17136"/>
                  </a:cubicBezTo>
                  <a:cubicBezTo>
                    <a:pt x="10274" y="17283"/>
                    <a:pt x="10504" y="17450"/>
                    <a:pt x="10734" y="17576"/>
                  </a:cubicBezTo>
                  <a:cubicBezTo>
                    <a:pt x="11362" y="17890"/>
                    <a:pt x="11906" y="18287"/>
                    <a:pt x="12408" y="18789"/>
                  </a:cubicBezTo>
                  <a:cubicBezTo>
                    <a:pt x="12806" y="19166"/>
                    <a:pt x="13308" y="19459"/>
                    <a:pt x="13789" y="19689"/>
                  </a:cubicBezTo>
                  <a:cubicBezTo>
                    <a:pt x="13998" y="19522"/>
                    <a:pt x="14207" y="19438"/>
                    <a:pt x="14187" y="19145"/>
                  </a:cubicBezTo>
                  <a:cubicBezTo>
                    <a:pt x="13977" y="19061"/>
                    <a:pt x="13768" y="18957"/>
                    <a:pt x="13538" y="18936"/>
                  </a:cubicBezTo>
                  <a:cubicBezTo>
                    <a:pt x="13140" y="18873"/>
                    <a:pt x="12889" y="18664"/>
                    <a:pt x="12638" y="18392"/>
                  </a:cubicBezTo>
                  <a:cubicBezTo>
                    <a:pt x="12408" y="18099"/>
                    <a:pt x="12157" y="17869"/>
                    <a:pt x="11885" y="17618"/>
                  </a:cubicBezTo>
                  <a:cubicBezTo>
                    <a:pt x="10650" y="16467"/>
                    <a:pt x="9395" y="15358"/>
                    <a:pt x="8181" y="14207"/>
                  </a:cubicBezTo>
                  <a:cubicBezTo>
                    <a:pt x="7889" y="13935"/>
                    <a:pt x="7617" y="13642"/>
                    <a:pt x="7303" y="13412"/>
                  </a:cubicBezTo>
                  <a:cubicBezTo>
                    <a:pt x="6633" y="12910"/>
                    <a:pt x="6026" y="12345"/>
                    <a:pt x="5420" y="11738"/>
                  </a:cubicBezTo>
                  <a:cubicBezTo>
                    <a:pt x="4938" y="11215"/>
                    <a:pt x="4373" y="10755"/>
                    <a:pt x="3892" y="10232"/>
                  </a:cubicBezTo>
                  <a:cubicBezTo>
                    <a:pt x="3683" y="10022"/>
                    <a:pt x="3495" y="9771"/>
                    <a:pt x="3285" y="9562"/>
                  </a:cubicBezTo>
                  <a:cubicBezTo>
                    <a:pt x="3076" y="9353"/>
                    <a:pt x="2867" y="9186"/>
                    <a:pt x="2658" y="8976"/>
                  </a:cubicBezTo>
                  <a:cubicBezTo>
                    <a:pt x="3013" y="8809"/>
                    <a:pt x="3285" y="8872"/>
                    <a:pt x="3536" y="9102"/>
                  </a:cubicBezTo>
                  <a:cubicBezTo>
                    <a:pt x="4101" y="9562"/>
                    <a:pt x="4645" y="10022"/>
                    <a:pt x="5189" y="10504"/>
                  </a:cubicBezTo>
                  <a:cubicBezTo>
                    <a:pt x="6152" y="11403"/>
                    <a:pt x="7072" y="12387"/>
                    <a:pt x="8181" y="13119"/>
                  </a:cubicBezTo>
                  <a:cubicBezTo>
                    <a:pt x="8223" y="13161"/>
                    <a:pt x="8244" y="13203"/>
                    <a:pt x="8307" y="13266"/>
                  </a:cubicBezTo>
                  <a:cubicBezTo>
                    <a:pt x="9960" y="14793"/>
                    <a:pt x="11592" y="16341"/>
                    <a:pt x="13224" y="17869"/>
                  </a:cubicBezTo>
                  <a:cubicBezTo>
                    <a:pt x="13726" y="17722"/>
                    <a:pt x="14166" y="17576"/>
                    <a:pt x="14375" y="18204"/>
                  </a:cubicBezTo>
                  <a:cubicBezTo>
                    <a:pt x="14396" y="18287"/>
                    <a:pt x="14500" y="18308"/>
                    <a:pt x="14584" y="18350"/>
                  </a:cubicBezTo>
                  <a:cubicBezTo>
                    <a:pt x="14898" y="18601"/>
                    <a:pt x="15212" y="18810"/>
                    <a:pt x="15505" y="19020"/>
                  </a:cubicBezTo>
                  <a:cubicBezTo>
                    <a:pt x="16697" y="18810"/>
                    <a:pt x="17911" y="18622"/>
                    <a:pt x="19083" y="18392"/>
                  </a:cubicBezTo>
                  <a:cubicBezTo>
                    <a:pt x="19187" y="18350"/>
                    <a:pt x="19376" y="18413"/>
                    <a:pt x="19376" y="18162"/>
                  </a:cubicBezTo>
                  <a:cubicBezTo>
                    <a:pt x="18852" y="18204"/>
                    <a:pt x="18350" y="18266"/>
                    <a:pt x="17848" y="18287"/>
                  </a:cubicBezTo>
                  <a:cubicBezTo>
                    <a:pt x="17283" y="18308"/>
                    <a:pt x="16865" y="18162"/>
                    <a:pt x="16488" y="17785"/>
                  </a:cubicBezTo>
                  <a:cubicBezTo>
                    <a:pt x="16572" y="17743"/>
                    <a:pt x="16656" y="17680"/>
                    <a:pt x="16718" y="17680"/>
                  </a:cubicBezTo>
                  <a:cubicBezTo>
                    <a:pt x="17702" y="17576"/>
                    <a:pt x="18643" y="17492"/>
                    <a:pt x="19606" y="17429"/>
                  </a:cubicBezTo>
                  <a:cubicBezTo>
                    <a:pt x="21510" y="17241"/>
                    <a:pt x="23414" y="17032"/>
                    <a:pt x="25297" y="16655"/>
                  </a:cubicBezTo>
                  <a:cubicBezTo>
                    <a:pt x="27347" y="16279"/>
                    <a:pt x="29377" y="15986"/>
                    <a:pt x="31448" y="15860"/>
                  </a:cubicBezTo>
                  <a:cubicBezTo>
                    <a:pt x="32892" y="15756"/>
                    <a:pt x="34294" y="15567"/>
                    <a:pt x="35738" y="15400"/>
                  </a:cubicBezTo>
                  <a:cubicBezTo>
                    <a:pt x="35759" y="15400"/>
                    <a:pt x="35801" y="15379"/>
                    <a:pt x="35842" y="15337"/>
                  </a:cubicBezTo>
                  <a:cubicBezTo>
                    <a:pt x="35863" y="15149"/>
                    <a:pt x="35905" y="14960"/>
                    <a:pt x="35905" y="14751"/>
                  </a:cubicBezTo>
                  <a:cubicBezTo>
                    <a:pt x="34399" y="14333"/>
                    <a:pt x="32913" y="14667"/>
                    <a:pt x="31428" y="14605"/>
                  </a:cubicBezTo>
                  <a:cubicBezTo>
                    <a:pt x="31114" y="14605"/>
                    <a:pt x="30779" y="14667"/>
                    <a:pt x="30444" y="14647"/>
                  </a:cubicBezTo>
                  <a:cubicBezTo>
                    <a:pt x="30256" y="14626"/>
                    <a:pt x="30026" y="14647"/>
                    <a:pt x="29816" y="14667"/>
                  </a:cubicBezTo>
                  <a:cubicBezTo>
                    <a:pt x="28603" y="14856"/>
                    <a:pt x="27389" y="15044"/>
                    <a:pt x="26155" y="15253"/>
                  </a:cubicBezTo>
                  <a:cubicBezTo>
                    <a:pt x="25987" y="15274"/>
                    <a:pt x="25820" y="15337"/>
                    <a:pt x="25632" y="15379"/>
                  </a:cubicBezTo>
                  <a:cubicBezTo>
                    <a:pt x="24439" y="15651"/>
                    <a:pt x="23226" y="15923"/>
                    <a:pt x="22033" y="16195"/>
                  </a:cubicBezTo>
                  <a:cubicBezTo>
                    <a:pt x="21949" y="16216"/>
                    <a:pt x="21845" y="16216"/>
                    <a:pt x="21782" y="16237"/>
                  </a:cubicBezTo>
                  <a:cubicBezTo>
                    <a:pt x="21321" y="16341"/>
                    <a:pt x="20882" y="16425"/>
                    <a:pt x="20464" y="16551"/>
                  </a:cubicBezTo>
                  <a:cubicBezTo>
                    <a:pt x="19794" y="16802"/>
                    <a:pt x="19083" y="16948"/>
                    <a:pt x="18350" y="16969"/>
                  </a:cubicBezTo>
                  <a:cubicBezTo>
                    <a:pt x="18057" y="16969"/>
                    <a:pt x="17723" y="16969"/>
                    <a:pt x="17451" y="17053"/>
                  </a:cubicBezTo>
                  <a:cubicBezTo>
                    <a:pt x="16865" y="17262"/>
                    <a:pt x="16279" y="17178"/>
                    <a:pt x="15672" y="17116"/>
                  </a:cubicBezTo>
                  <a:cubicBezTo>
                    <a:pt x="15400" y="17074"/>
                    <a:pt x="15086" y="17032"/>
                    <a:pt x="14772" y="17011"/>
                  </a:cubicBezTo>
                  <a:cubicBezTo>
                    <a:pt x="14689" y="17157"/>
                    <a:pt x="14668" y="17346"/>
                    <a:pt x="14626" y="17492"/>
                  </a:cubicBezTo>
                  <a:close/>
                  <a:moveTo>
                    <a:pt x="15609" y="20421"/>
                  </a:moveTo>
                  <a:cubicBezTo>
                    <a:pt x="16049" y="20108"/>
                    <a:pt x="16446" y="20170"/>
                    <a:pt x="16823" y="20191"/>
                  </a:cubicBezTo>
                  <a:cubicBezTo>
                    <a:pt x="17220" y="20212"/>
                    <a:pt x="17618" y="20254"/>
                    <a:pt x="18016" y="20212"/>
                  </a:cubicBezTo>
                  <a:cubicBezTo>
                    <a:pt x="18497" y="20191"/>
                    <a:pt x="19020" y="20149"/>
                    <a:pt x="19522" y="20045"/>
                  </a:cubicBezTo>
                  <a:cubicBezTo>
                    <a:pt x="20903" y="19731"/>
                    <a:pt x="22305" y="19543"/>
                    <a:pt x="23686" y="19354"/>
                  </a:cubicBezTo>
                  <a:cubicBezTo>
                    <a:pt x="24104" y="19313"/>
                    <a:pt x="24502" y="19166"/>
                    <a:pt x="24920" y="19124"/>
                  </a:cubicBezTo>
                  <a:cubicBezTo>
                    <a:pt x="26824" y="18894"/>
                    <a:pt x="28708" y="18476"/>
                    <a:pt x="30591" y="18078"/>
                  </a:cubicBezTo>
                  <a:cubicBezTo>
                    <a:pt x="30842" y="18015"/>
                    <a:pt x="31135" y="17953"/>
                    <a:pt x="31407" y="17973"/>
                  </a:cubicBezTo>
                  <a:cubicBezTo>
                    <a:pt x="31951" y="18015"/>
                    <a:pt x="32474" y="17953"/>
                    <a:pt x="33018" y="17911"/>
                  </a:cubicBezTo>
                  <a:cubicBezTo>
                    <a:pt x="33625" y="17890"/>
                    <a:pt x="34189" y="17660"/>
                    <a:pt x="34796" y="17764"/>
                  </a:cubicBezTo>
                  <a:cubicBezTo>
                    <a:pt x="35089" y="17806"/>
                    <a:pt x="35236" y="17660"/>
                    <a:pt x="35298" y="17367"/>
                  </a:cubicBezTo>
                  <a:cubicBezTo>
                    <a:pt x="35340" y="17032"/>
                    <a:pt x="35382" y="16655"/>
                    <a:pt x="35424" y="16320"/>
                  </a:cubicBezTo>
                  <a:cubicBezTo>
                    <a:pt x="34985" y="16069"/>
                    <a:pt x="34566" y="16216"/>
                    <a:pt x="34169" y="16320"/>
                  </a:cubicBezTo>
                  <a:cubicBezTo>
                    <a:pt x="34148" y="16320"/>
                    <a:pt x="34127" y="16404"/>
                    <a:pt x="34085" y="16425"/>
                  </a:cubicBezTo>
                  <a:cubicBezTo>
                    <a:pt x="34252" y="16551"/>
                    <a:pt x="34378" y="16655"/>
                    <a:pt x="34650" y="16864"/>
                  </a:cubicBezTo>
                  <a:cubicBezTo>
                    <a:pt x="34085" y="16948"/>
                    <a:pt x="33708" y="17032"/>
                    <a:pt x="33290" y="17074"/>
                  </a:cubicBezTo>
                  <a:cubicBezTo>
                    <a:pt x="33039" y="17116"/>
                    <a:pt x="32809" y="17178"/>
                    <a:pt x="32578" y="17157"/>
                  </a:cubicBezTo>
                  <a:cubicBezTo>
                    <a:pt x="32055" y="17074"/>
                    <a:pt x="31553" y="17178"/>
                    <a:pt x="31051" y="17241"/>
                  </a:cubicBezTo>
                  <a:cubicBezTo>
                    <a:pt x="30005" y="17367"/>
                    <a:pt x="28959" y="17471"/>
                    <a:pt x="27912" y="17597"/>
                  </a:cubicBezTo>
                  <a:cubicBezTo>
                    <a:pt x="26866" y="17743"/>
                    <a:pt x="25799" y="17743"/>
                    <a:pt x="24816" y="17994"/>
                  </a:cubicBezTo>
                  <a:cubicBezTo>
                    <a:pt x="22849" y="18538"/>
                    <a:pt x="20757" y="18517"/>
                    <a:pt x="18790" y="19061"/>
                  </a:cubicBezTo>
                  <a:cubicBezTo>
                    <a:pt x="18685" y="19103"/>
                    <a:pt x="18560" y="19103"/>
                    <a:pt x="18434" y="19103"/>
                  </a:cubicBezTo>
                  <a:cubicBezTo>
                    <a:pt x="17304" y="19271"/>
                    <a:pt x="16174" y="19438"/>
                    <a:pt x="15044" y="19626"/>
                  </a:cubicBezTo>
                  <a:cubicBezTo>
                    <a:pt x="14940" y="19836"/>
                    <a:pt x="14877" y="20003"/>
                    <a:pt x="14793" y="20170"/>
                  </a:cubicBezTo>
                  <a:cubicBezTo>
                    <a:pt x="15044" y="20505"/>
                    <a:pt x="15254" y="20798"/>
                    <a:pt x="15463" y="21091"/>
                  </a:cubicBezTo>
                  <a:cubicBezTo>
                    <a:pt x="15881" y="21133"/>
                    <a:pt x="16300" y="21196"/>
                    <a:pt x="16718" y="21217"/>
                  </a:cubicBezTo>
                  <a:cubicBezTo>
                    <a:pt x="16865" y="21217"/>
                    <a:pt x="17011" y="21112"/>
                    <a:pt x="17220" y="21028"/>
                  </a:cubicBezTo>
                  <a:cubicBezTo>
                    <a:pt x="16656" y="20819"/>
                    <a:pt x="16028" y="21028"/>
                    <a:pt x="15609" y="20421"/>
                  </a:cubicBezTo>
                  <a:close/>
                  <a:moveTo>
                    <a:pt x="1842" y="5461"/>
                  </a:moveTo>
                  <a:cubicBezTo>
                    <a:pt x="2218" y="5859"/>
                    <a:pt x="2553" y="6361"/>
                    <a:pt x="3013" y="6654"/>
                  </a:cubicBezTo>
                  <a:cubicBezTo>
                    <a:pt x="3997" y="7281"/>
                    <a:pt x="4855" y="8014"/>
                    <a:pt x="5775" y="8683"/>
                  </a:cubicBezTo>
                  <a:cubicBezTo>
                    <a:pt x="6256" y="9081"/>
                    <a:pt x="6780" y="9437"/>
                    <a:pt x="7261" y="9855"/>
                  </a:cubicBezTo>
                  <a:cubicBezTo>
                    <a:pt x="8705" y="11152"/>
                    <a:pt x="10085" y="12450"/>
                    <a:pt x="11529" y="13768"/>
                  </a:cubicBezTo>
                  <a:cubicBezTo>
                    <a:pt x="11592" y="13831"/>
                    <a:pt x="11676" y="14019"/>
                    <a:pt x="11906" y="13831"/>
                  </a:cubicBezTo>
                  <a:cubicBezTo>
                    <a:pt x="11571" y="13475"/>
                    <a:pt x="11257" y="13140"/>
                    <a:pt x="10922" y="12784"/>
                  </a:cubicBezTo>
                  <a:cubicBezTo>
                    <a:pt x="10316" y="12199"/>
                    <a:pt x="9667" y="11675"/>
                    <a:pt x="9144" y="11006"/>
                  </a:cubicBezTo>
                  <a:cubicBezTo>
                    <a:pt x="8202" y="9834"/>
                    <a:pt x="7177" y="8746"/>
                    <a:pt x="6047" y="7742"/>
                  </a:cubicBezTo>
                  <a:cubicBezTo>
                    <a:pt x="5566" y="7302"/>
                    <a:pt x="5064" y="6884"/>
                    <a:pt x="4645" y="6361"/>
                  </a:cubicBezTo>
                  <a:cubicBezTo>
                    <a:pt x="4018" y="5545"/>
                    <a:pt x="3264" y="4938"/>
                    <a:pt x="2427" y="4415"/>
                  </a:cubicBezTo>
                  <a:cubicBezTo>
                    <a:pt x="2281" y="4352"/>
                    <a:pt x="2072" y="4248"/>
                    <a:pt x="1946" y="4268"/>
                  </a:cubicBezTo>
                  <a:cubicBezTo>
                    <a:pt x="1737" y="4310"/>
                    <a:pt x="1821" y="4561"/>
                    <a:pt x="1842" y="4729"/>
                  </a:cubicBezTo>
                  <a:close/>
                  <a:moveTo>
                    <a:pt x="25088" y="20170"/>
                  </a:moveTo>
                  <a:cubicBezTo>
                    <a:pt x="25464" y="20359"/>
                    <a:pt x="25778" y="20296"/>
                    <a:pt x="26092" y="20212"/>
                  </a:cubicBezTo>
                  <a:cubicBezTo>
                    <a:pt x="26762" y="20066"/>
                    <a:pt x="27452" y="19919"/>
                    <a:pt x="28122" y="19919"/>
                  </a:cubicBezTo>
                  <a:cubicBezTo>
                    <a:pt x="28331" y="19919"/>
                    <a:pt x="28540" y="19919"/>
                    <a:pt x="28749" y="19877"/>
                  </a:cubicBezTo>
                  <a:cubicBezTo>
                    <a:pt x="29231" y="19752"/>
                    <a:pt x="29691" y="19668"/>
                    <a:pt x="30172" y="19710"/>
                  </a:cubicBezTo>
                  <a:cubicBezTo>
                    <a:pt x="30507" y="19752"/>
                    <a:pt x="31072" y="19501"/>
                    <a:pt x="31365" y="19292"/>
                  </a:cubicBezTo>
                  <a:cubicBezTo>
                    <a:pt x="29252" y="19417"/>
                    <a:pt x="27159" y="19626"/>
                    <a:pt x="25088" y="2017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33"/>
            <p:cNvSpPr/>
            <p:nvPr/>
          </p:nvSpPr>
          <p:spPr>
            <a:xfrm>
              <a:off x="-956775" y="2745150"/>
              <a:ext cx="339000" cy="142825"/>
            </a:xfrm>
            <a:custGeom>
              <a:avLst/>
              <a:gdLst/>
              <a:ahLst/>
              <a:cxnLst/>
              <a:rect l="l" t="t" r="r" b="b"/>
              <a:pathLst>
                <a:path w="13560" h="5713" extrusionOk="0">
                  <a:moveTo>
                    <a:pt x="1" y="1863"/>
                  </a:moveTo>
                  <a:cubicBezTo>
                    <a:pt x="315" y="1632"/>
                    <a:pt x="629" y="1674"/>
                    <a:pt x="922" y="1716"/>
                  </a:cubicBezTo>
                  <a:cubicBezTo>
                    <a:pt x="1842" y="1842"/>
                    <a:pt x="2700" y="1716"/>
                    <a:pt x="3600" y="1465"/>
                  </a:cubicBezTo>
                  <a:cubicBezTo>
                    <a:pt x="4374" y="1256"/>
                    <a:pt x="5190" y="1193"/>
                    <a:pt x="5964" y="1026"/>
                  </a:cubicBezTo>
                  <a:cubicBezTo>
                    <a:pt x="6341" y="942"/>
                    <a:pt x="6738" y="816"/>
                    <a:pt x="7073" y="670"/>
                  </a:cubicBezTo>
                  <a:cubicBezTo>
                    <a:pt x="7533" y="461"/>
                    <a:pt x="8015" y="293"/>
                    <a:pt x="8538" y="293"/>
                  </a:cubicBezTo>
                  <a:cubicBezTo>
                    <a:pt x="8621" y="293"/>
                    <a:pt x="8726" y="314"/>
                    <a:pt x="8789" y="293"/>
                  </a:cubicBezTo>
                  <a:cubicBezTo>
                    <a:pt x="9626" y="0"/>
                    <a:pt x="10463" y="189"/>
                    <a:pt x="11279" y="314"/>
                  </a:cubicBezTo>
                  <a:cubicBezTo>
                    <a:pt x="12032" y="419"/>
                    <a:pt x="12618" y="795"/>
                    <a:pt x="12827" y="1611"/>
                  </a:cubicBezTo>
                  <a:cubicBezTo>
                    <a:pt x="12869" y="1842"/>
                    <a:pt x="13015" y="2030"/>
                    <a:pt x="13141" y="2239"/>
                  </a:cubicBezTo>
                  <a:cubicBezTo>
                    <a:pt x="13183" y="2344"/>
                    <a:pt x="13287" y="2407"/>
                    <a:pt x="13350" y="2511"/>
                  </a:cubicBezTo>
                  <a:cubicBezTo>
                    <a:pt x="13559" y="2909"/>
                    <a:pt x="13455" y="3306"/>
                    <a:pt x="13015" y="3453"/>
                  </a:cubicBezTo>
                  <a:cubicBezTo>
                    <a:pt x="12806" y="3536"/>
                    <a:pt x="12534" y="3599"/>
                    <a:pt x="12304" y="3620"/>
                  </a:cubicBezTo>
                  <a:lnTo>
                    <a:pt x="11676" y="3704"/>
                  </a:lnTo>
                  <a:cubicBezTo>
                    <a:pt x="11049" y="3746"/>
                    <a:pt x="10442" y="3850"/>
                    <a:pt x="9814" y="4039"/>
                  </a:cubicBezTo>
                  <a:cubicBezTo>
                    <a:pt x="9709" y="4060"/>
                    <a:pt x="9584" y="4080"/>
                    <a:pt x="9458" y="4080"/>
                  </a:cubicBezTo>
                  <a:cubicBezTo>
                    <a:pt x="8768" y="3955"/>
                    <a:pt x="8140" y="4227"/>
                    <a:pt x="7512" y="4373"/>
                  </a:cubicBezTo>
                  <a:cubicBezTo>
                    <a:pt x="7010" y="4499"/>
                    <a:pt x="6550" y="4666"/>
                    <a:pt x="6027" y="4645"/>
                  </a:cubicBezTo>
                  <a:cubicBezTo>
                    <a:pt x="5525" y="4604"/>
                    <a:pt x="5106" y="4896"/>
                    <a:pt x="4688" y="5106"/>
                  </a:cubicBezTo>
                  <a:cubicBezTo>
                    <a:pt x="4374" y="5273"/>
                    <a:pt x="4060" y="5441"/>
                    <a:pt x="3725" y="5545"/>
                  </a:cubicBezTo>
                  <a:cubicBezTo>
                    <a:pt x="3139" y="5713"/>
                    <a:pt x="2616" y="5692"/>
                    <a:pt x="2177" y="5168"/>
                  </a:cubicBezTo>
                  <a:cubicBezTo>
                    <a:pt x="1821" y="4687"/>
                    <a:pt x="1361" y="4290"/>
                    <a:pt x="1047" y="3808"/>
                  </a:cubicBezTo>
                  <a:cubicBezTo>
                    <a:pt x="817" y="3432"/>
                    <a:pt x="608" y="3076"/>
                    <a:pt x="524" y="2679"/>
                  </a:cubicBezTo>
                  <a:cubicBezTo>
                    <a:pt x="482" y="2386"/>
                    <a:pt x="357" y="2197"/>
                    <a:pt x="85" y="2093"/>
                  </a:cubicBezTo>
                  <a:cubicBezTo>
                    <a:pt x="64" y="2072"/>
                    <a:pt x="64" y="1967"/>
                    <a:pt x="1" y="1863"/>
                  </a:cubicBezTo>
                  <a:close/>
                  <a:moveTo>
                    <a:pt x="1361" y="2448"/>
                  </a:moveTo>
                  <a:cubicBezTo>
                    <a:pt x="1717" y="3557"/>
                    <a:pt x="2449" y="4164"/>
                    <a:pt x="3014" y="4855"/>
                  </a:cubicBezTo>
                  <a:cubicBezTo>
                    <a:pt x="3704" y="4750"/>
                    <a:pt x="4290" y="4541"/>
                    <a:pt x="4855" y="4227"/>
                  </a:cubicBezTo>
                  <a:cubicBezTo>
                    <a:pt x="5232" y="3976"/>
                    <a:pt x="5692" y="3871"/>
                    <a:pt x="6131" y="3871"/>
                  </a:cubicBezTo>
                  <a:cubicBezTo>
                    <a:pt x="6487" y="3871"/>
                    <a:pt x="6843" y="3767"/>
                    <a:pt x="7178" y="3704"/>
                  </a:cubicBezTo>
                  <a:cubicBezTo>
                    <a:pt x="7931" y="3536"/>
                    <a:pt x="8642" y="3181"/>
                    <a:pt x="9458" y="3348"/>
                  </a:cubicBezTo>
                  <a:cubicBezTo>
                    <a:pt x="9563" y="3390"/>
                    <a:pt x="9688" y="3327"/>
                    <a:pt x="9793" y="3306"/>
                  </a:cubicBezTo>
                  <a:cubicBezTo>
                    <a:pt x="10442" y="3076"/>
                    <a:pt x="11132" y="3034"/>
                    <a:pt x="11802" y="2909"/>
                  </a:cubicBezTo>
                  <a:cubicBezTo>
                    <a:pt x="11990" y="2867"/>
                    <a:pt x="12199" y="2867"/>
                    <a:pt x="12450" y="2825"/>
                  </a:cubicBezTo>
                  <a:cubicBezTo>
                    <a:pt x="12304" y="2448"/>
                    <a:pt x="12178" y="2093"/>
                    <a:pt x="12011" y="1779"/>
                  </a:cubicBezTo>
                  <a:cubicBezTo>
                    <a:pt x="11802" y="1360"/>
                    <a:pt x="11488" y="1088"/>
                    <a:pt x="10965" y="1047"/>
                  </a:cubicBezTo>
                  <a:cubicBezTo>
                    <a:pt x="10316" y="1026"/>
                    <a:pt x="9647" y="816"/>
                    <a:pt x="8998" y="1088"/>
                  </a:cubicBezTo>
                  <a:cubicBezTo>
                    <a:pt x="8893" y="1130"/>
                    <a:pt x="8768" y="1109"/>
                    <a:pt x="8642" y="1109"/>
                  </a:cubicBezTo>
                  <a:cubicBezTo>
                    <a:pt x="8161" y="1088"/>
                    <a:pt x="7743" y="1214"/>
                    <a:pt x="7324" y="1402"/>
                  </a:cubicBezTo>
                  <a:cubicBezTo>
                    <a:pt x="6906" y="1570"/>
                    <a:pt x="6487" y="1737"/>
                    <a:pt x="6069" y="1842"/>
                  </a:cubicBezTo>
                  <a:cubicBezTo>
                    <a:pt x="5232" y="2030"/>
                    <a:pt x="4374" y="2155"/>
                    <a:pt x="3516" y="2302"/>
                  </a:cubicBezTo>
                  <a:cubicBezTo>
                    <a:pt x="2888" y="2407"/>
                    <a:pt x="2198" y="2595"/>
                    <a:pt x="1361" y="244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33"/>
            <p:cNvSpPr/>
            <p:nvPr/>
          </p:nvSpPr>
          <p:spPr>
            <a:xfrm>
              <a:off x="-604200" y="2736250"/>
              <a:ext cx="263125" cy="239075"/>
            </a:xfrm>
            <a:custGeom>
              <a:avLst/>
              <a:gdLst/>
              <a:ahLst/>
              <a:cxnLst/>
              <a:rect l="l" t="t" r="r" b="b"/>
              <a:pathLst>
                <a:path w="10525" h="9563" extrusionOk="0">
                  <a:moveTo>
                    <a:pt x="10525" y="9500"/>
                  </a:moveTo>
                  <a:cubicBezTo>
                    <a:pt x="10420" y="9542"/>
                    <a:pt x="10378" y="9563"/>
                    <a:pt x="10358" y="9563"/>
                  </a:cubicBezTo>
                  <a:cubicBezTo>
                    <a:pt x="9542" y="9291"/>
                    <a:pt x="8705" y="9019"/>
                    <a:pt x="8056" y="8454"/>
                  </a:cubicBezTo>
                  <a:cubicBezTo>
                    <a:pt x="7345" y="7847"/>
                    <a:pt x="6696" y="7157"/>
                    <a:pt x="5880" y="6717"/>
                  </a:cubicBezTo>
                  <a:cubicBezTo>
                    <a:pt x="5713" y="6613"/>
                    <a:pt x="5566" y="6424"/>
                    <a:pt x="5420" y="6299"/>
                  </a:cubicBezTo>
                  <a:lnTo>
                    <a:pt x="3369" y="4248"/>
                  </a:lnTo>
                  <a:cubicBezTo>
                    <a:pt x="3202" y="4081"/>
                    <a:pt x="3013" y="3872"/>
                    <a:pt x="2846" y="3662"/>
                  </a:cubicBezTo>
                  <a:cubicBezTo>
                    <a:pt x="2323" y="3035"/>
                    <a:pt x="1842" y="2407"/>
                    <a:pt x="1235" y="1842"/>
                  </a:cubicBezTo>
                  <a:cubicBezTo>
                    <a:pt x="816" y="1486"/>
                    <a:pt x="523" y="963"/>
                    <a:pt x="189" y="524"/>
                  </a:cubicBezTo>
                  <a:cubicBezTo>
                    <a:pt x="84" y="377"/>
                    <a:pt x="0" y="210"/>
                    <a:pt x="189" y="22"/>
                  </a:cubicBezTo>
                  <a:cubicBezTo>
                    <a:pt x="440" y="1"/>
                    <a:pt x="628" y="189"/>
                    <a:pt x="754" y="335"/>
                  </a:cubicBezTo>
                  <a:cubicBezTo>
                    <a:pt x="1653" y="1403"/>
                    <a:pt x="2741" y="2239"/>
                    <a:pt x="3536" y="3390"/>
                  </a:cubicBezTo>
                  <a:cubicBezTo>
                    <a:pt x="3641" y="3558"/>
                    <a:pt x="3767" y="3662"/>
                    <a:pt x="3892" y="3788"/>
                  </a:cubicBezTo>
                  <a:lnTo>
                    <a:pt x="5859" y="5755"/>
                  </a:lnTo>
                  <a:cubicBezTo>
                    <a:pt x="6026" y="5901"/>
                    <a:pt x="6194" y="6110"/>
                    <a:pt x="6382" y="6215"/>
                  </a:cubicBezTo>
                  <a:cubicBezTo>
                    <a:pt x="7073" y="6613"/>
                    <a:pt x="7617" y="7157"/>
                    <a:pt x="8182" y="7680"/>
                  </a:cubicBezTo>
                  <a:cubicBezTo>
                    <a:pt x="8558" y="8035"/>
                    <a:pt x="8956" y="8349"/>
                    <a:pt x="9416" y="8579"/>
                  </a:cubicBezTo>
                  <a:cubicBezTo>
                    <a:pt x="9855" y="8789"/>
                    <a:pt x="10211" y="9123"/>
                    <a:pt x="10525" y="950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62" name="Google Shape;262;p33"/>
          <p:cNvSpPr/>
          <p:nvPr/>
        </p:nvSpPr>
        <p:spPr>
          <a:xfrm>
            <a:off x="3122994" y="3625581"/>
            <a:ext cx="5346656" cy="171605"/>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63" name="Google Shape;263;p33"/>
          <p:cNvGrpSpPr/>
          <p:nvPr/>
        </p:nvGrpSpPr>
        <p:grpSpPr>
          <a:xfrm>
            <a:off x="55951" y="332167"/>
            <a:ext cx="811867" cy="543333"/>
            <a:chOff x="4137713" y="525925"/>
            <a:chExt cx="608900" cy="407500"/>
          </a:xfrm>
        </p:grpSpPr>
        <p:sp>
          <p:nvSpPr>
            <p:cNvPr id="264" name="Google Shape;264;p33"/>
            <p:cNvSpPr/>
            <p:nvPr/>
          </p:nvSpPr>
          <p:spPr>
            <a:xfrm>
              <a:off x="4168063" y="559925"/>
              <a:ext cx="556575" cy="353625"/>
            </a:xfrm>
            <a:custGeom>
              <a:avLst/>
              <a:gdLst/>
              <a:ahLst/>
              <a:cxnLst/>
              <a:rect l="l" t="t" r="r" b="b"/>
              <a:pathLst>
                <a:path w="22263" h="14145" extrusionOk="0">
                  <a:moveTo>
                    <a:pt x="8913" y="11257"/>
                  </a:moveTo>
                  <a:cubicBezTo>
                    <a:pt x="8495" y="11069"/>
                    <a:pt x="8160" y="11195"/>
                    <a:pt x="7825" y="11487"/>
                  </a:cubicBezTo>
                  <a:cubicBezTo>
                    <a:pt x="7302" y="11948"/>
                    <a:pt x="6696" y="12345"/>
                    <a:pt x="6110" y="12764"/>
                  </a:cubicBezTo>
                  <a:cubicBezTo>
                    <a:pt x="5670" y="13078"/>
                    <a:pt x="5147" y="13161"/>
                    <a:pt x="4603" y="13057"/>
                  </a:cubicBezTo>
                  <a:cubicBezTo>
                    <a:pt x="4101" y="12952"/>
                    <a:pt x="3599" y="12889"/>
                    <a:pt x="3118" y="12827"/>
                  </a:cubicBezTo>
                  <a:cubicBezTo>
                    <a:pt x="2825" y="12764"/>
                    <a:pt x="2678" y="12638"/>
                    <a:pt x="2657" y="12345"/>
                  </a:cubicBezTo>
                  <a:cubicBezTo>
                    <a:pt x="2657" y="12136"/>
                    <a:pt x="2615" y="11927"/>
                    <a:pt x="2678" y="11739"/>
                  </a:cubicBezTo>
                  <a:cubicBezTo>
                    <a:pt x="3013" y="10881"/>
                    <a:pt x="3139" y="9960"/>
                    <a:pt x="3724" y="9228"/>
                  </a:cubicBezTo>
                  <a:cubicBezTo>
                    <a:pt x="3829" y="9102"/>
                    <a:pt x="3913" y="8956"/>
                    <a:pt x="3996" y="8788"/>
                  </a:cubicBezTo>
                  <a:lnTo>
                    <a:pt x="3996" y="8684"/>
                  </a:lnTo>
                  <a:cubicBezTo>
                    <a:pt x="3913" y="8663"/>
                    <a:pt x="3829" y="8600"/>
                    <a:pt x="3766" y="8642"/>
                  </a:cubicBezTo>
                  <a:cubicBezTo>
                    <a:pt x="3578" y="8705"/>
                    <a:pt x="3369" y="8767"/>
                    <a:pt x="3201" y="8893"/>
                  </a:cubicBezTo>
                  <a:cubicBezTo>
                    <a:pt x="2762" y="9270"/>
                    <a:pt x="2323" y="9270"/>
                    <a:pt x="1799" y="9165"/>
                  </a:cubicBezTo>
                  <a:cubicBezTo>
                    <a:pt x="1193" y="9018"/>
                    <a:pt x="670" y="8809"/>
                    <a:pt x="251" y="8349"/>
                  </a:cubicBezTo>
                  <a:cubicBezTo>
                    <a:pt x="126" y="8182"/>
                    <a:pt x="63" y="7972"/>
                    <a:pt x="21" y="7805"/>
                  </a:cubicBezTo>
                  <a:cubicBezTo>
                    <a:pt x="0" y="7638"/>
                    <a:pt x="0" y="7449"/>
                    <a:pt x="21" y="7282"/>
                  </a:cubicBezTo>
                  <a:cubicBezTo>
                    <a:pt x="84" y="6591"/>
                    <a:pt x="356" y="5985"/>
                    <a:pt x="983" y="5671"/>
                  </a:cubicBezTo>
                  <a:cubicBezTo>
                    <a:pt x="1465" y="5441"/>
                    <a:pt x="2511" y="5566"/>
                    <a:pt x="3013" y="6236"/>
                  </a:cubicBezTo>
                  <a:cubicBezTo>
                    <a:pt x="3055" y="6298"/>
                    <a:pt x="3118" y="6403"/>
                    <a:pt x="3160" y="6403"/>
                  </a:cubicBezTo>
                  <a:cubicBezTo>
                    <a:pt x="3264" y="6445"/>
                    <a:pt x="3390" y="6403"/>
                    <a:pt x="3452" y="6361"/>
                  </a:cubicBezTo>
                  <a:cubicBezTo>
                    <a:pt x="3536" y="6277"/>
                    <a:pt x="3536" y="6152"/>
                    <a:pt x="3536" y="6026"/>
                  </a:cubicBezTo>
                  <a:cubicBezTo>
                    <a:pt x="3557" y="5566"/>
                    <a:pt x="3536" y="5127"/>
                    <a:pt x="3557" y="4687"/>
                  </a:cubicBezTo>
                  <a:cubicBezTo>
                    <a:pt x="3662" y="2951"/>
                    <a:pt x="4415" y="1591"/>
                    <a:pt x="5754" y="523"/>
                  </a:cubicBezTo>
                  <a:cubicBezTo>
                    <a:pt x="6193" y="168"/>
                    <a:pt x="6717" y="0"/>
                    <a:pt x="7323" y="0"/>
                  </a:cubicBezTo>
                  <a:cubicBezTo>
                    <a:pt x="8558" y="0"/>
                    <a:pt x="9520" y="900"/>
                    <a:pt x="9541" y="2156"/>
                  </a:cubicBezTo>
                  <a:lnTo>
                    <a:pt x="9541" y="3118"/>
                  </a:lnTo>
                  <a:cubicBezTo>
                    <a:pt x="9541" y="3327"/>
                    <a:pt x="9625" y="3536"/>
                    <a:pt x="9834" y="3620"/>
                  </a:cubicBezTo>
                  <a:cubicBezTo>
                    <a:pt x="10043" y="3725"/>
                    <a:pt x="10274" y="3620"/>
                    <a:pt x="10441" y="3390"/>
                  </a:cubicBezTo>
                  <a:cubicBezTo>
                    <a:pt x="10504" y="3285"/>
                    <a:pt x="10546" y="3181"/>
                    <a:pt x="10608" y="3097"/>
                  </a:cubicBezTo>
                  <a:cubicBezTo>
                    <a:pt x="10818" y="2804"/>
                    <a:pt x="11090" y="2532"/>
                    <a:pt x="11424" y="2428"/>
                  </a:cubicBezTo>
                  <a:cubicBezTo>
                    <a:pt x="12387" y="2156"/>
                    <a:pt x="13328" y="2176"/>
                    <a:pt x="14228" y="2783"/>
                  </a:cubicBezTo>
                  <a:cubicBezTo>
                    <a:pt x="14751" y="3139"/>
                    <a:pt x="15044" y="3641"/>
                    <a:pt x="15044" y="4269"/>
                  </a:cubicBezTo>
                  <a:lnTo>
                    <a:pt x="15044" y="5336"/>
                  </a:lnTo>
                  <a:cubicBezTo>
                    <a:pt x="15065" y="5775"/>
                    <a:pt x="15295" y="5964"/>
                    <a:pt x="15735" y="5943"/>
                  </a:cubicBezTo>
                  <a:cubicBezTo>
                    <a:pt x="15923" y="5922"/>
                    <a:pt x="16090" y="5880"/>
                    <a:pt x="16258" y="5817"/>
                  </a:cubicBezTo>
                  <a:cubicBezTo>
                    <a:pt x="16990" y="5545"/>
                    <a:pt x="17785" y="5503"/>
                    <a:pt x="18538" y="5587"/>
                  </a:cubicBezTo>
                  <a:cubicBezTo>
                    <a:pt x="19898" y="5754"/>
                    <a:pt x="21007" y="6424"/>
                    <a:pt x="21761" y="7554"/>
                  </a:cubicBezTo>
                  <a:cubicBezTo>
                    <a:pt x="22263" y="8286"/>
                    <a:pt x="22179" y="9186"/>
                    <a:pt x="21593" y="9855"/>
                  </a:cubicBezTo>
                  <a:cubicBezTo>
                    <a:pt x="20714" y="10943"/>
                    <a:pt x="19543" y="11508"/>
                    <a:pt x="18204" y="11780"/>
                  </a:cubicBezTo>
                  <a:cubicBezTo>
                    <a:pt x="17932" y="11822"/>
                    <a:pt x="17680" y="11843"/>
                    <a:pt x="17408" y="11906"/>
                  </a:cubicBezTo>
                  <a:cubicBezTo>
                    <a:pt x="16718" y="12052"/>
                    <a:pt x="16237" y="11801"/>
                    <a:pt x="15881" y="11195"/>
                  </a:cubicBezTo>
                  <a:cubicBezTo>
                    <a:pt x="15588" y="10734"/>
                    <a:pt x="15149" y="10755"/>
                    <a:pt x="14835" y="11195"/>
                  </a:cubicBezTo>
                  <a:cubicBezTo>
                    <a:pt x="14542" y="11634"/>
                    <a:pt x="14228" y="12052"/>
                    <a:pt x="13914" y="12513"/>
                  </a:cubicBezTo>
                  <a:cubicBezTo>
                    <a:pt x="13642" y="12889"/>
                    <a:pt x="13266" y="13182"/>
                    <a:pt x="12889" y="13475"/>
                  </a:cubicBezTo>
                  <a:cubicBezTo>
                    <a:pt x="12073" y="14145"/>
                    <a:pt x="10755" y="13915"/>
                    <a:pt x="10127" y="13308"/>
                  </a:cubicBezTo>
                  <a:cubicBezTo>
                    <a:pt x="9562" y="12764"/>
                    <a:pt x="9123" y="12094"/>
                    <a:pt x="8913" y="11257"/>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33"/>
            <p:cNvSpPr/>
            <p:nvPr/>
          </p:nvSpPr>
          <p:spPr>
            <a:xfrm>
              <a:off x="4137713" y="525925"/>
              <a:ext cx="608900" cy="407500"/>
            </a:xfrm>
            <a:custGeom>
              <a:avLst/>
              <a:gdLst/>
              <a:ahLst/>
              <a:cxnLst/>
              <a:rect l="l" t="t" r="r" b="b"/>
              <a:pathLst>
                <a:path w="24356" h="16300" extrusionOk="0">
                  <a:moveTo>
                    <a:pt x="3976" y="6194"/>
                  </a:moveTo>
                  <a:cubicBezTo>
                    <a:pt x="3913" y="4896"/>
                    <a:pt x="4353" y="3788"/>
                    <a:pt x="5001" y="2741"/>
                  </a:cubicBezTo>
                  <a:cubicBezTo>
                    <a:pt x="5336" y="2218"/>
                    <a:pt x="5713" y="1737"/>
                    <a:pt x="6215" y="1360"/>
                  </a:cubicBezTo>
                  <a:cubicBezTo>
                    <a:pt x="6529" y="1130"/>
                    <a:pt x="6884" y="858"/>
                    <a:pt x="7261" y="712"/>
                  </a:cubicBezTo>
                  <a:cubicBezTo>
                    <a:pt x="9081" y="0"/>
                    <a:pt x="10567" y="544"/>
                    <a:pt x="11488" y="2281"/>
                  </a:cubicBezTo>
                  <a:cubicBezTo>
                    <a:pt x="11613" y="2511"/>
                    <a:pt x="11697" y="2741"/>
                    <a:pt x="11780" y="2992"/>
                  </a:cubicBezTo>
                  <a:cubicBezTo>
                    <a:pt x="11864" y="3013"/>
                    <a:pt x="11927" y="3034"/>
                    <a:pt x="11969" y="3013"/>
                  </a:cubicBezTo>
                  <a:cubicBezTo>
                    <a:pt x="12806" y="2574"/>
                    <a:pt x="13685" y="2616"/>
                    <a:pt x="14542" y="2720"/>
                  </a:cubicBezTo>
                  <a:cubicBezTo>
                    <a:pt x="15944" y="2888"/>
                    <a:pt x="17032" y="3997"/>
                    <a:pt x="17221" y="5378"/>
                  </a:cubicBezTo>
                  <a:cubicBezTo>
                    <a:pt x="17242" y="5629"/>
                    <a:pt x="17262" y="5838"/>
                    <a:pt x="17304" y="6089"/>
                  </a:cubicBezTo>
                  <a:cubicBezTo>
                    <a:pt x="17723" y="6047"/>
                    <a:pt x="18099" y="5985"/>
                    <a:pt x="18476" y="5943"/>
                  </a:cubicBezTo>
                  <a:cubicBezTo>
                    <a:pt x="20464" y="5692"/>
                    <a:pt x="22117" y="6424"/>
                    <a:pt x="23435" y="7868"/>
                  </a:cubicBezTo>
                  <a:cubicBezTo>
                    <a:pt x="24230" y="8746"/>
                    <a:pt x="24356" y="9751"/>
                    <a:pt x="24125" y="10860"/>
                  </a:cubicBezTo>
                  <a:cubicBezTo>
                    <a:pt x="24042" y="11215"/>
                    <a:pt x="23812" y="11529"/>
                    <a:pt x="23581" y="11843"/>
                  </a:cubicBezTo>
                  <a:cubicBezTo>
                    <a:pt x="22786" y="12889"/>
                    <a:pt x="21719" y="13559"/>
                    <a:pt x="20464" y="13935"/>
                  </a:cubicBezTo>
                  <a:cubicBezTo>
                    <a:pt x="19941" y="14103"/>
                    <a:pt x="19418" y="14354"/>
                    <a:pt x="18832" y="14354"/>
                  </a:cubicBezTo>
                  <a:cubicBezTo>
                    <a:pt x="18204" y="14354"/>
                    <a:pt x="17618" y="14249"/>
                    <a:pt x="17095" y="13894"/>
                  </a:cubicBezTo>
                  <a:cubicBezTo>
                    <a:pt x="16949" y="13789"/>
                    <a:pt x="16802" y="13705"/>
                    <a:pt x="16614" y="13601"/>
                  </a:cubicBezTo>
                  <a:cubicBezTo>
                    <a:pt x="16321" y="13998"/>
                    <a:pt x="15840" y="14145"/>
                    <a:pt x="15756" y="14710"/>
                  </a:cubicBezTo>
                  <a:cubicBezTo>
                    <a:pt x="15756" y="14814"/>
                    <a:pt x="15589" y="14877"/>
                    <a:pt x="15526" y="14961"/>
                  </a:cubicBezTo>
                  <a:cubicBezTo>
                    <a:pt x="15317" y="15107"/>
                    <a:pt x="15107" y="15275"/>
                    <a:pt x="14898" y="15463"/>
                  </a:cubicBezTo>
                  <a:cubicBezTo>
                    <a:pt x="14082" y="16216"/>
                    <a:pt x="13120" y="16300"/>
                    <a:pt x="12073" y="16112"/>
                  </a:cubicBezTo>
                  <a:cubicBezTo>
                    <a:pt x="11718" y="16070"/>
                    <a:pt x="11383" y="15881"/>
                    <a:pt x="11090" y="15714"/>
                  </a:cubicBezTo>
                  <a:cubicBezTo>
                    <a:pt x="10567" y="15400"/>
                    <a:pt x="10211" y="14961"/>
                    <a:pt x="9876" y="14459"/>
                  </a:cubicBezTo>
                  <a:cubicBezTo>
                    <a:pt x="9709" y="14249"/>
                    <a:pt x="9583" y="14019"/>
                    <a:pt x="9416" y="13768"/>
                  </a:cubicBezTo>
                  <a:cubicBezTo>
                    <a:pt x="9270" y="13873"/>
                    <a:pt x="9102" y="13935"/>
                    <a:pt x="8977" y="14040"/>
                  </a:cubicBezTo>
                  <a:cubicBezTo>
                    <a:pt x="8726" y="14228"/>
                    <a:pt x="8454" y="14438"/>
                    <a:pt x="8203" y="14626"/>
                  </a:cubicBezTo>
                  <a:cubicBezTo>
                    <a:pt x="6738" y="15693"/>
                    <a:pt x="5169" y="15588"/>
                    <a:pt x="3599" y="14940"/>
                  </a:cubicBezTo>
                  <a:cubicBezTo>
                    <a:pt x="3390" y="14856"/>
                    <a:pt x="3181" y="14689"/>
                    <a:pt x="2993" y="14563"/>
                  </a:cubicBezTo>
                  <a:cubicBezTo>
                    <a:pt x="2721" y="14354"/>
                    <a:pt x="2595" y="14061"/>
                    <a:pt x="2595" y="13726"/>
                  </a:cubicBezTo>
                  <a:cubicBezTo>
                    <a:pt x="2595" y="13119"/>
                    <a:pt x="2595" y="12555"/>
                    <a:pt x="2888" y="12011"/>
                  </a:cubicBezTo>
                  <a:cubicBezTo>
                    <a:pt x="2909" y="11927"/>
                    <a:pt x="2930" y="11843"/>
                    <a:pt x="2972" y="11718"/>
                  </a:cubicBezTo>
                  <a:cubicBezTo>
                    <a:pt x="2762" y="11487"/>
                    <a:pt x="2449" y="11508"/>
                    <a:pt x="2177" y="11425"/>
                  </a:cubicBezTo>
                  <a:cubicBezTo>
                    <a:pt x="1570" y="11215"/>
                    <a:pt x="1047" y="10902"/>
                    <a:pt x="628" y="10441"/>
                  </a:cubicBezTo>
                  <a:cubicBezTo>
                    <a:pt x="398" y="10190"/>
                    <a:pt x="252" y="9918"/>
                    <a:pt x="189" y="9562"/>
                  </a:cubicBezTo>
                  <a:cubicBezTo>
                    <a:pt x="0" y="8474"/>
                    <a:pt x="210" y="7449"/>
                    <a:pt x="1026" y="6612"/>
                  </a:cubicBezTo>
                  <a:cubicBezTo>
                    <a:pt x="1402" y="6215"/>
                    <a:pt x="1821" y="5985"/>
                    <a:pt x="2365" y="6047"/>
                  </a:cubicBezTo>
                  <a:cubicBezTo>
                    <a:pt x="2888" y="6089"/>
                    <a:pt x="3369" y="6152"/>
                    <a:pt x="3976" y="6194"/>
                  </a:cubicBezTo>
                  <a:close/>
                  <a:moveTo>
                    <a:pt x="10127" y="12617"/>
                  </a:moveTo>
                  <a:cubicBezTo>
                    <a:pt x="10316" y="13454"/>
                    <a:pt x="10755" y="14124"/>
                    <a:pt x="11383" y="14668"/>
                  </a:cubicBezTo>
                  <a:cubicBezTo>
                    <a:pt x="12011" y="15275"/>
                    <a:pt x="13350" y="15484"/>
                    <a:pt x="14166" y="14835"/>
                  </a:cubicBezTo>
                  <a:cubicBezTo>
                    <a:pt x="14521" y="14542"/>
                    <a:pt x="14877" y="14249"/>
                    <a:pt x="15170" y="13873"/>
                  </a:cubicBezTo>
                  <a:cubicBezTo>
                    <a:pt x="15463" y="13412"/>
                    <a:pt x="15777" y="12994"/>
                    <a:pt x="16091" y="12555"/>
                  </a:cubicBezTo>
                  <a:cubicBezTo>
                    <a:pt x="16405" y="12094"/>
                    <a:pt x="16844" y="12094"/>
                    <a:pt x="17137" y="12555"/>
                  </a:cubicBezTo>
                  <a:cubicBezTo>
                    <a:pt x="17493" y="13161"/>
                    <a:pt x="17974" y="13412"/>
                    <a:pt x="18685" y="13266"/>
                  </a:cubicBezTo>
                  <a:cubicBezTo>
                    <a:pt x="18936" y="13203"/>
                    <a:pt x="19208" y="13182"/>
                    <a:pt x="19459" y="13140"/>
                  </a:cubicBezTo>
                  <a:cubicBezTo>
                    <a:pt x="20799" y="12847"/>
                    <a:pt x="21970" y="12303"/>
                    <a:pt x="22870" y="11215"/>
                  </a:cubicBezTo>
                  <a:cubicBezTo>
                    <a:pt x="23435" y="10546"/>
                    <a:pt x="23519" y="9646"/>
                    <a:pt x="23016" y="8914"/>
                  </a:cubicBezTo>
                  <a:cubicBezTo>
                    <a:pt x="22242" y="7784"/>
                    <a:pt x="21133" y="7135"/>
                    <a:pt x="19815" y="6947"/>
                  </a:cubicBezTo>
                  <a:cubicBezTo>
                    <a:pt x="19041" y="6842"/>
                    <a:pt x="18267" y="6905"/>
                    <a:pt x="17534" y="7177"/>
                  </a:cubicBezTo>
                  <a:cubicBezTo>
                    <a:pt x="17367" y="7219"/>
                    <a:pt x="17200" y="7282"/>
                    <a:pt x="17011" y="7303"/>
                  </a:cubicBezTo>
                  <a:cubicBezTo>
                    <a:pt x="16593" y="7345"/>
                    <a:pt x="16321" y="7135"/>
                    <a:pt x="16300" y="6696"/>
                  </a:cubicBezTo>
                  <a:cubicBezTo>
                    <a:pt x="16279" y="6361"/>
                    <a:pt x="16300" y="5985"/>
                    <a:pt x="16300" y="5629"/>
                  </a:cubicBezTo>
                  <a:cubicBezTo>
                    <a:pt x="16300" y="5001"/>
                    <a:pt x="16007" y="4499"/>
                    <a:pt x="15484" y="4143"/>
                  </a:cubicBezTo>
                  <a:cubicBezTo>
                    <a:pt x="14626" y="3536"/>
                    <a:pt x="13685" y="3516"/>
                    <a:pt x="12680" y="3788"/>
                  </a:cubicBezTo>
                  <a:cubicBezTo>
                    <a:pt x="12345" y="3892"/>
                    <a:pt x="12094" y="4164"/>
                    <a:pt x="11885" y="4457"/>
                  </a:cubicBezTo>
                  <a:cubicBezTo>
                    <a:pt x="11801" y="4562"/>
                    <a:pt x="11780" y="4666"/>
                    <a:pt x="11697" y="4750"/>
                  </a:cubicBezTo>
                  <a:cubicBezTo>
                    <a:pt x="11529" y="5001"/>
                    <a:pt x="11299" y="5064"/>
                    <a:pt x="11090" y="4980"/>
                  </a:cubicBezTo>
                  <a:cubicBezTo>
                    <a:pt x="10881" y="4896"/>
                    <a:pt x="10797" y="4687"/>
                    <a:pt x="10797" y="4478"/>
                  </a:cubicBezTo>
                  <a:cubicBezTo>
                    <a:pt x="10797" y="4164"/>
                    <a:pt x="10839" y="3808"/>
                    <a:pt x="10797" y="3516"/>
                  </a:cubicBezTo>
                  <a:cubicBezTo>
                    <a:pt x="10755" y="2281"/>
                    <a:pt x="9814" y="1360"/>
                    <a:pt x="8579" y="1360"/>
                  </a:cubicBezTo>
                  <a:cubicBezTo>
                    <a:pt x="8014" y="1360"/>
                    <a:pt x="7491" y="1549"/>
                    <a:pt x="7010" y="1883"/>
                  </a:cubicBezTo>
                  <a:cubicBezTo>
                    <a:pt x="5671" y="2951"/>
                    <a:pt x="4897" y="4311"/>
                    <a:pt x="4813" y="6047"/>
                  </a:cubicBezTo>
                  <a:cubicBezTo>
                    <a:pt x="4792" y="6487"/>
                    <a:pt x="4792" y="6926"/>
                    <a:pt x="4792" y="7386"/>
                  </a:cubicBezTo>
                  <a:cubicBezTo>
                    <a:pt x="4792" y="7491"/>
                    <a:pt x="4771" y="7637"/>
                    <a:pt x="4708" y="7721"/>
                  </a:cubicBezTo>
                  <a:cubicBezTo>
                    <a:pt x="4666" y="7763"/>
                    <a:pt x="4499" y="7805"/>
                    <a:pt x="4415" y="7763"/>
                  </a:cubicBezTo>
                  <a:cubicBezTo>
                    <a:pt x="4374" y="7742"/>
                    <a:pt x="4311" y="7637"/>
                    <a:pt x="4269" y="7596"/>
                  </a:cubicBezTo>
                  <a:cubicBezTo>
                    <a:pt x="3767" y="6926"/>
                    <a:pt x="2721" y="6801"/>
                    <a:pt x="2260" y="7031"/>
                  </a:cubicBezTo>
                  <a:cubicBezTo>
                    <a:pt x="1633" y="7345"/>
                    <a:pt x="1361" y="7951"/>
                    <a:pt x="1277" y="8642"/>
                  </a:cubicBezTo>
                  <a:cubicBezTo>
                    <a:pt x="1256" y="8809"/>
                    <a:pt x="1256" y="8998"/>
                    <a:pt x="1277" y="9165"/>
                  </a:cubicBezTo>
                  <a:cubicBezTo>
                    <a:pt x="1340" y="9332"/>
                    <a:pt x="1381" y="9583"/>
                    <a:pt x="1528" y="9709"/>
                  </a:cubicBezTo>
                  <a:cubicBezTo>
                    <a:pt x="1905" y="10169"/>
                    <a:pt x="2469" y="10378"/>
                    <a:pt x="3055" y="10525"/>
                  </a:cubicBezTo>
                  <a:cubicBezTo>
                    <a:pt x="3578" y="10630"/>
                    <a:pt x="4060" y="10630"/>
                    <a:pt x="4478" y="10253"/>
                  </a:cubicBezTo>
                  <a:cubicBezTo>
                    <a:pt x="4625" y="10127"/>
                    <a:pt x="4834" y="10065"/>
                    <a:pt x="5022" y="10002"/>
                  </a:cubicBezTo>
                  <a:cubicBezTo>
                    <a:pt x="5106" y="9960"/>
                    <a:pt x="5190" y="10023"/>
                    <a:pt x="5252" y="10044"/>
                  </a:cubicBezTo>
                  <a:cubicBezTo>
                    <a:pt x="5252" y="10106"/>
                    <a:pt x="5294" y="10127"/>
                    <a:pt x="5252" y="10148"/>
                  </a:cubicBezTo>
                  <a:cubicBezTo>
                    <a:pt x="5190" y="10316"/>
                    <a:pt x="5106" y="10462"/>
                    <a:pt x="5001" y="10588"/>
                  </a:cubicBezTo>
                  <a:cubicBezTo>
                    <a:pt x="4415" y="11320"/>
                    <a:pt x="4269" y="12241"/>
                    <a:pt x="3955" y="13099"/>
                  </a:cubicBezTo>
                  <a:cubicBezTo>
                    <a:pt x="3871" y="13287"/>
                    <a:pt x="3934" y="13517"/>
                    <a:pt x="3934" y="13705"/>
                  </a:cubicBezTo>
                  <a:cubicBezTo>
                    <a:pt x="3955" y="13998"/>
                    <a:pt x="4081" y="14124"/>
                    <a:pt x="4374" y="14187"/>
                  </a:cubicBezTo>
                  <a:cubicBezTo>
                    <a:pt x="4876" y="14249"/>
                    <a:pt x="5357" y="14312"/>
                    <a:pt x="5859" y="14417"/>
                  </a:cubicBezTo>
                  <a:cubicBezTo>
                    <a:pt x="6403" y="14521"/>
                    <a:pt x="6926" y="14438"/>
                    <a:pt x="7387" y="14124"/>
                  </a:cubicBezTo>
                  <a:cubicBezTo>
                    <a:pt x="7951" y="13726"/>
                    <a:pt x="8558" y="13308"/>
                    <a:pt x="9081" y="12847"/>
                  </a:cubicBezTo>
                  <a:cubicBezTo>
                    <a:pt x="9395" y="12555"/>
                    <a:pt x="9709" y="12429"/>
                    <a:pt x="10127" y="1261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66" name="Google Shape;266;p33"/>
          <p:cNvGrpSpPr/>
          <p:nvPr/>
        </p:nvGrpSpPr>
        <p:grpSpPr>
          <a:xfrm>
            <a:off x="642985" y="961101"/>
            <a:ext cx="634033" cy="383633"/>
            <a:chOff x="622013" y="907250"/>
            <a:chExt cx="475525" cy="287725"/>
          </a:xfrm>
        </p:grpSpPr>
        <p:sp>
          <p:nvSpPr>
            <p:cNvPr id="267" name="Google Shape;267;p33"/>
            <p:cNvSpPr/>
            <p:nvPr/>
          </p:nvSpPr>
          <p:spPr>
            <a:xfrm>
              <a:off x="650263" y="929225"/>
              <a:ext cx="423725" cy="240125"/>
            </a:xfrm>
            <a:custGeom>
              <a:avLst/>
              <a:gdLst/>
              <a:ahLst/>
              <a:cxnLst/>
              <a:rect l="l" t="t" r="r" b="b"/>
              <a:pathLst>
                <a:path w="16949" h="9605" extrusionOk="0">
                  <a:moveTo>
                    <a:pt x="14459" y="7261"/>
                  </a:moveTo>
                  <a:cubicBezTo>
                    <a:pt x="14584" y="7889"/>
                    <a:pt x="15003" y="8370"/>
                    <a:pt x="14877" y="9081"/>
                  </a:cubicBezTo>
                  <a:cubicBezTo>
                    <a:pt x="14752" y="9165"/>
                    <a:pt x="14626" y="9291"/>
                    <a:pt x="14459" y="9311"/>
                  </a:cubicBezTo>
                  <a:cubicBezTo>
                    <a:pt x="13810" y="9416"/>
                    <a:pt x="13120" y="9521"/>
                    <a:pt x="12450" y="9563"/>
                  </a:cubicBezTo>
                  <a:cubicBezTo>
                    <a:pt x="11007" y="9604"/>
                    <a:pt x="10379" y="9311"/>
                    <a:pt x="9312" y="8244"/>
                  </a:cubicBezTo>
                  <a:cubicBezTo>
                    <a:pt x="9270" y="7931"/>
                    <a:pt x="9270" y="7617"/>
                    <a:pt x="9249" y="7303"/>
                  </a:cubicBezTo>
                  <a:cubicBezTo>
                    <a:pt x="9228" y="7114"/>
                    <a:pt x="9102" y="6968"/>
                    <a:pt x="8893" y="6989"/>
                  </a:cubicBezTo>
                  <a:cubicBezTo>
                    <a:pt x="8747" y="7010"/>
                    <a:pt x="8600" y="7094"/>
                    <a:pt x="8558" y="7219"/>
                  </a:cubicBezTo>
                  <a:cubicBezTo>
                    <a:pt x="7889" y="8747"/>
                    <a:pt x="6529" y="9102"/>
                    <a:pt x="5106" y="9249"/>
                  </a:cubicBezTo>
                  <a:cubicBezTo>
                    <a:pt x="4478" y="9291"/>
                    <a:pt x="3809" y="9186"/>
                    <a:pt x="3160" y="9102"/>
                  </a:cubicBezTo>
                  <a:cubicBezTo>
                    <a:pt x="2658" y="9060"/>
                    <a:pt x="2344" y="8747"/>
                    <a:pt x="2281" y="8244"/>
                  </a:cubicBezTo>
                  <a:cubicBezTo>
                    <a:pt x="2135" y="7533"/>
                    <a:pt x="2135" y="6842"/>
                    <a:pt x="2323" y="6152"/>
                  </a:cubicBezTo>
                  <a:cubicBezTo>
                    <a:pt x="2386" y="5964"/>
                    <a:pt x="2512" y="5796"/>
                    <a:pt x="2616" y="5608"/>
                  </a:cubicBezTo>
                  <a:cubicBezTo>
                    <a:pt x="2700" y="5441"/>
                    <a:pt x="2804" y="5315"/>
                    <a:pt x="2930" y="5106"/>
                  </a:cubicBezTo>
                  <a:cubicBezTo>
                    <a:pt x="2512" y="4980"/>
                    <a:pt x="2177" y="5085"/>
                    <a:pt x="1821" y="5022"/>
                  </a:cubicBezTo>
                  <a:cubicBezTo>
                    <a:pt x="1507" y="4980"/>
                    <a:pt x="1193" y="4897"/>
                    <a:pt x="880" y="4792"/>
                  </a:cubicBezTo>
                  <a:cubicBezTo>
                    <a:pt x="566" y="4666"/>
                    <a:pt x="231" y="4541"/>
                    <a:pt x="1" y="4164"/>
                  </a:cubicBezTo>
                  <a:cubicBezTo>
                    <a:pt x="440" y="3557"/>
                    <a:pt x="1047" y="3160"/>
                    <a:pt x="1821" y="3160"/>
                  </a:cubicBezTo>
                  <a:cubicBezTo>
                    <a:pt x="2595" y="3160"/>
                    <a:pt x="3349" y="3244"/>
                    <a:pt x="4123" y="3306"/>
                  </a:cubicBezTo>
                  <a:cubicBezTo>
                    <a:pt x="4311" y="3306"/>
                    <a:pt x="4499" y="3390"/>
                    <a:pt x="4646" y="3348"/>
                  </a:cubicBezTo>
                  <a:cubicBezTo>
                    <a:pt x="4813" y="3327"/>
                    <a:pt x="4939" y="3223"/>
                    <a:pt x="5169" y="3118"/>
                  </a:cubicBezTo>
                  <a:cubicBezTo>
                    <a:pt x="5043" y="2951"/>
                    <a:pt x="4960" y="2825"/>
                    <a:pt x="4855" y="2741"/>
                  </a:cubicBezTo>
                  <a:cubicBezTo>
                    <a:pt x="4541" y="2469"/>
                    <a:pt x="4478" y="2260"/>
                    <a:pt x="4604" y="1946"/>
                  </a:cubicBezTo>
                  <a:cubicBezTo>
                    <a:pt x="4688" y="1779"/>
                    <a:pt x="4792" y="1632"/>
                    <a:pt x="4897" y="1486"/>
                  </a:cubicBezTo>
                  <a:cubicBezTo>
                    <a:pt x="5755" y="398"/>
                    <a:pt x="6906" y="0"/>
                    <a:pt x="8245" y="147"/>
                  </a:cubicBezTo>
                  <a:cubicBezTo>
                    <a:pt x="9144" y="252"/>
                    <a:pt x="9647" y="816"/>
                    <a:pt x="9667" y="1737"/>
                  </a:cubicBezTo>
                  <a:cubicBezTo>
                    <a:pt x="9667" y="2093"/>
                    <a:pt x="9647" y="2428"/>
                    <a:pt x="9521" y="2783"/>
                  </a:cubicBezTo>
                  <a:cubicBezTo>
                    <a:pt x="9416" y="2993"/>
                    <a:pt x="9458" y="3202"/>
                    <a:pt x="9626" y="3348"/>
                  </a:cubicBezTo>
                  <a:cubicBezTo>
                    <a:pt x="9772" y="3516"/>
                    <a:pt x="10044" y="3516"/>
                    <a:pt x="10274" y="3348"/>
                  </a:cubicBezTo>
                  <a:cubicBezTo>
                    <a:pt x="10483" y="3202"/>
                    <a:pt x="10693" y="3034"/>
                    <a:pt x="10923" y="2888"/>
                  </a:cubicBezTo>
                  <a:cubicBezTo>
                    <a:pt x="12220" y="2072"/>
                    <a:pt x="13517" y="1988"/>
                    <a:pt x="14794" y="2888"/>
                  </a:cubicBezTo>
                  <a:cubicBezTo>
                    <a:pt x="15380" y="3265"/>
                    <a:pt x="15945" y="3683"/>
                    <a:pt x="16405" y="4269"/>
                  </a:cubicBezTo>
                  <a:cubicBezTo>
                    <a:pt x="16635" y="4562"/>
                    <a:pt x="16844" y="4897"/>
                    <a:pt x="16886" y="5294"/>
                  </a:cubicBezTo>
                  <a:cubicBezTo>
                    <a:pt x="16949" y="5629"/>
                    <a:pt x="16865" y="5943"/>
                    <a:pt x="16614" y="6152"/>
                  </a:cubicBezTo>
                  <a:cubicBezTo>
                    <a:pt x="16405" y="6298"/>
                    <a:pt x="16196" y="6487"/>
                    <a:pt x="15945" y="6633"/>
                  </a:cubicBezTo>
                  <a:cubicBezTo>
                    <a:pt x="15505" y="6780"/>
                    <a:pt x="15003" y="7010"/>
                    <a:pt x="14459" y="726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33"/>
            <p:cNvSpPr/>
            <p:nvPr/>
          </p:nvSpPr>
          <p:spPr>
            <a:xfrm>
              <a:off x="622013" y="907250"/>
              <a:ext cx="475525" cy="287725"/>
            </a:xfrm>
            <a:custGeom>
              <a:avLst/>
              <a:gdLst/>
              <a:ahLst/>
              <a:cxnLst/>
              <a:rect l="l" t="t" r="r" b="b"/>
              <a:pathLst>
                <a:path w="19021" h="11509" extrusionOk="0">
                  <a:moveTo>
                    <a:pt x="16865" y="8684"/>
                  </a:moveTo>
                  <a:cubicBezTo>
                    <a:pt x="16928" y="8810"/>
                    <a:pt x="16949" y="8914"/>
                    <a:pt x="16970" y="9019"/>
                  </a:cubicBezTo>
                  <a:cubicBezTo>
                    <a:pt x="17179" y="9646"/>
                    <a:pt x="16928" y="10170"/>
                    <a:pt x="16426" y="10483"/>
                  </a:cubicBezTo>
                  <a:cubicBezTo>
                    <a:pt x="15652" y="10986"/>
                    <a:pt x="14752" y="11341"/>
                    <a:pt x="13790" y="11404"/>
                  </a:cubicBezTo>
                  <a:cubicBezTo>
                    <a:pt x="12346" y="11509"/>
                    <a:pt x="11111" y="11132"/>
                    <a:pt x="10044" y="10149"/>
                  </a:cubicBezTo>
                  <a:cubicBezTo>
                    <a:pt x="10002" y="10086"/>
                    <a:pt x="9919" y="10044"/>
                    <a:pt x="9793" y="9960"/>
                  </a:cubicBezTo>
                  <a:cubicBezTo>
                    <a:pt x="9270" y="10232"/>
                    <a:pt x="8705" y="10483"/>
                    <a:pt x="8161" y="10755"/>
                  </a:cubicBezTo>
                  <a:cubicBezTo>
                    <a:pt x="7952" y="10860"/>
                    <a:pt x="7722" y="10965"/>
                    <a:pt x="7512" y="10965"/>
                  </a:cubicBezTo>
                  <a:cubicBezTo>
                    <a:pt x="6487" y="10986"/>
                    <a:pt x="5441" y="11027"/>
                    <a:pt x="4416" y="11006"/>
                  </a:cubicBezTo>
                  <a:cubicBezTo>
                    <a:pt x="3621" y="10986"/>
                    <a:pt x="2993" y="10567"/>
                    <a:pt x="2491" y="9918"/>
                  </a:cubicBezTo>
                  <a:cubicBezTo>
                    <a:pt x="2282" y="9646"/>
                    <a:pt x="2177" y="9354"/>
                    <a:pt x="2177" y="9019"/>
                  </a:cubicBezTo>
                  <a:cubicBezTo>
                    <a:pt x="2177" y="8307"/>
                    <a:pt x="2156" y="7617"/>
                    <a:pt x="2491" y="6905"/>
                  </a:cubicBezTo>
                  <a:cubicBezTo>
                    <a:pt x="2282" y="6801"/>
                    <a:pt x="2093" y="6717"/>
                    <a:pt x="1947" y="6633"/>
                  </a:cubicBezTo>
                  <a:cubicBezTo>
                    <a:pt x="1486" y="6403"/>
                    <a:pt x="1026" y="6194"/>
                    <a:pt x="629" y="5901"/>
                  </a:cubicBezTo>
                  <a:cubicBezTo>
                    <a:pt x="64" y="5483"/>
                    <a:pt x="1" y="4708"/>
                    <a:pt x="524" y="4206"/>
                  </a:cubicBezTo>
                  <a:cubicBezTo>
                    <a:pt x="1152" y="3600"/>
                    <a:pt x="1884" y="3160"/>
                    <a:pt x="2805" y="3139"/>
                  </a:cubicBezTo>
                  <a:cubicBezTo>
                    <a:pt x="3223" y="3139"/>
                    <a:pt x="3621" y="3160"/>
                    <a:pt x="4039" y="3160"/>
                  </a:cubicBezTo>
                  <a:lnTo>
                    <a:pt x="4771" y="3160"/>
                  </a:lnTo>
                  <a:cubicBezTo>
                    <a:pt x="4813" y="2135"/>
                    <a:pt x="5462" y="1507"/>
                    <a:pt x="6152" y="921"/>
                  </a:cubicBezTo>
                  <a:cubicBezTo>
                    <a:pt x="6822" y="315"/>
                    <a:pt x="7659" y="1"/>
                    <a:pt x="8580" y="1"/>
                  </a:cubicBezTo>
                  <a:lnTo>
                    <a:pt x="9375" y="1"/>
                  </a:lnTo>
                  <a:cubicBezTo>
                    <a:pt x="10672" y="43"/>
                    <a:pt x="11572" y="859"/>
                    <a:pt x="11739" y="2135"/>
                  </a:cubicBezTo>
                  <a:cubicBezTo>
                    <a:pt x="11781" y="2281"/>
                    <a:pt x="11802" y="2407"/>
                    <a:pt x="11844" y="2616"/>
                  </a:cubicBezTo>
                  <a:cubicBezTo>
                    <a:pt x="12053" y="2532"/>
                    <a:pt x="12220" y="2491"/>
                    <a:pt x="12367" y="2428"/>
                  </a:cubicBezTo>
                  <a:cubicBezTo>
                    <a:pt x="13162" y="2114"/>
                    <a:pt x="13978" y="2093"/>
                    <a:pt x="14815" y="2198"/>
                  </a:cubicBezTo>
                  <a:cubicBezTo>
                    <a:pt x="15066" y="2219"/>
                    <a:pt x="15338" y="2323"/>
                    <a:pt x="15568" y="2449"/>
                  </a:cubicBezTo>
                  <a:cubicBezTo>
                    <a:pt x="16531" y="2930"/>
                    <a:pt x="17367" y="3558"/>
                    <a:pt x="18079" y="4374"/>
                  </a:cubicBezTo>
                  <a:cubicBezTo>
                    <a:pt x="18539" y="4897"/>
                    <a:pt x="18895" y="5524"/>
                    <a:pt x="18958" y="6257"/>
                  </a:cubicBezTo>
                  <a:cubicBezTo>
                    <a:pt x="19020" y="6822"/>
                    <a:pt x="18853" y="7324"/>
                    <a:pt x="18414" y="7659"/>
                  </a:cubicBezTo>
                  <a:cubicBezTo>
                    <a:pt x="18016" y="7973"/>
                    <a:pt x="17577" y="8203"/>
                    <a:pt x="17158" y="8496"/>
                  </a:cubicBezTo>
                  <a:cubicBezTo>
                    <a:pt x="17116" y="8558"/>
                    <a:pt x="17012" y="8600"/>
                    <a:pt x="16865" y="8684"/>
                  </a:cubicBezTo>
                  <a:close/>
                  <a:moveTo>
                    <a:pt x="15589" y="8140"/>
                  </a:moveTo>
                  <a:cubicBezTo>
                    <a:pt x="16133" y="7868"/>
                    <a:pt x="16635" y="7659"/>
                    <a:pt x="17137" y="7408"/>
                  </a:cubicBezTo>
                  <a:cubicBezTo>
                    <a:pt x="17367" y="7261"/>
                    <a:pt x="17577" y="7115"/>
                    <a:pt x="17786" y="6926"/>
                  </a:cubicBezTo>
                  <a:cubicBezTo>
                    <a:pt x="18058" y="6696"/>
                    <a:pt x="18121" y="6403"/>
                    <a:pt x="18079" y="6069"/>
                  </a:cubicBezTo>
                  <a:cubicBezTo>
                    <a:pt x="17995" y="5671"/>
                    <a:pt x="17807" y="5357"/>
                    <a:pt x="17577" y="5043"/>
                  </a:cubicBezTo>
                  <a:cubicBezTo>
                    <a:pt x="17137" y="4499"/>
                    <a:pt x="16551" y="4081"/>
                    <a:pt x="15986" y="3662"/>
                  </a:cubicBezTo>
                  <a:cubicBezTo>
                    <a:pt x="14668" y="2763"/>
                    <a:pt x="13392" y="2867"/>
                    <a:pt x="12116" y="3662"/>
                  </a:cubicBezTo>
                  <a:cubicBezTo>
                    <a:pt x="11865" y="3788"/>
                    <a:pt x="11697" y="3976"/>
                    <a:pt x="11467" y="4123"/>
                  </a:cubicBezTo>
                  <a:cubicBezTo>
                    <a:pt x="11216" y="4290"/>
                    <a:pt x="10965" y="4290"/>
                    <a:pt x="10797" y="4123"/>
                  </a:cubicBezTo>
                  <a:cubicBezTo>
                    <a:pt x="10651" y="3976"/>
                    <a:pt x="10588" y="3767"/>
                    <a:pt x="10693" y="3558"/>
                  </a:cubicBezTo>
                  <a:cubicBezTo>
                    <a:pt x="10860" y="3202"/>
                    <a:pt x="10881" y="2867"/>
                    <a:pt x="10860" y="2511"/>
                  </a:cubicBezTo>
                  <a:cubicBezTo>
                    <a:pt x="10818" y="1591"/>
                    <a:pt x="10358" y="1026"/>
                    <a:pt x="9416" y="900"/>
                  </a:cubicBezTo>
                  <a:cubicBezTo>
                    <a:pt x="8056" y="754"/>
                    <a:pt x="6906" y="1172"/>
                    <a:pt x="6069" y="2260"/>
                  </a:cubicBezTo>
                  <a:cubicBezTo>
                    <a:pt x="5964" y="2407"/>
                    <a:pt x="5859" y="2553"/>
                    <a:pt x="5776" y="2721"/>
                  </a:cubicBezTo>
                  <a:cubicBezTo>
                    <a:pt x="5650" y="3035"/>
                    <a:pt x="5734" y="3265"/>
                    <a:pt x="6048" y="3516"/>
                  </a:cubicBezTo>
                  <a:cubicBezTo>
                    <a:pt x="6152" y="3600"/>
                    <a:pt x="6215" y="3725"/>
                    <a:pt x="6362" y="3892"/>
                  </a:cubicBezTo>
                  <a:cubicBezTo>
                    <a:pt x="6152" y="3997"/>
                    <a:pt x="5985" y="4102"/>
                    <a:pt x="5839" y="4123"/>
                  </a:cubicBezTo>
                  <a:cubicBezTo>
                    <a:pt x="5671" y="4144"/>
                    <a:pt x="5504" y="4102"/>
                    <a:pt x="5315" y="4081"/>
                  </a:cubicBezTo>
                  <a:cubicBezTo>
                    <a:pt x="4541" y="4018"/>
                    <a:pt x="3788" y="3934"/>
                    <a:pt x="3014" y="3934"/>
                  </a:cubicBezTo>
                  <a:cubicBezTo>
                    <a:pt x="2219" y="3934"/>
                    <a:pt x="1612" y="4311"/>
                    <a:pt x="1173" y="4939"/>
                  </a:cubicBezTo>
                  <a:cubicBezTo>
                    <a:pt x="1382" y="5315"/>
                    <a:pt x="1717" y="5441"/>
                    <a:pt x="2072" y="5566"/>
                  </a:cubicBezTo>
                  <a:cubicBezTo>
                    <a:pt x="2344" y="5692"/>
                    <a:pt x="2700" y="5755"/>
                    <a:pt x="3014" y="5797"/>
                  </a:cubicBezTo>
                  <a:cubicBezTo>
                    <a:pt x="3349" y="5859"/>
                    <a:pt x="3683" y="5755"/>
                    <a:pt x="4102" y="5880"/>
                  </a:cubicBezTo>
                  <a:cubicBezTo>
                    <a:pt x="3976" y="6089"/>
                    <a:pt x="3893" y="6215"/>
                    <a:pt x="3788" y="6382"/>
                  </a:cubicBezTo>
                  <a:cubicBezTo>
                    <a:pt x="3683" y="6571"/>
                    <a:pt x="3558" y="6717"/>
                    <a:pt x="3495" y="6926"/>
                  </a:cubicBezTo>
                  <a:cubicBezTo>
                    <a:pt x="3349" y="7638"/>
                    <a:pt x="3328" y="8349"/>
                    <a:pt x="3453" y="9019"/>
                  </a:cubicBezTo>
                  <a:cubicBezTo>
                    <a:pt x="3558" y="9500"/>
                    <a:pt x="3872" y="9814"/>
                    <a:pt x="4332" y="9877"/>
                  </a:cubicBezTo>
                  <a:cubicBezTo>
                    <a:pt x="4960" y="9960"/>
                    <a:pt x="5629" y="10065"/>
                    <a:pt x="6278" y="10023"/>
                  </a:cubicBezTo>
                  <a:cubicBezTo>
                    <a:pt x="7722" y="9877"/>
                    <a:pt x="9082" y="9542"/>
                    <a:pt x="9730" y="7993"/>
                  </a:cubicBezTo>
                  <a:cubicBezTo>
                    <a:pt x="9772" y="7889"/>
                    <a:pt x="9940" y="7784"/>
                    <a:pt x="10065" y="7763"/>
                  </a:cubicBezTo>
                  <a:cubicBezTo>
                    <a:pt x="10274" y="7742"/>
                    <a:pt x="10400" y="7931"/>
                    <a:pt x="10442" y="8077"/>
                  </a:cubicBezTo>
                  <a:cubicBezTo>
                    <a:pt x="10484" y="8391"/>
                    <a:pt x="10484" y="8705"/>
                    <a:pt x="10484" y="9019"/>
                  </a:cubicBezTo>
                  <a:cubicBezTo>
                    <a:pt x="11551" y="10128"/>
                    <a:pt x="12178" y="10400"/>
                    <a:pt x="13622" y="10337"/>
                  </a:cubicBezTo>
                  <a:cubicBezTo>
                    <a:pt x="14313" y="10295"/>
                    <a:pt x="14961" y="10190"/>
                    <a:pt x="15631" y="10086"/>
                  </a:cubicBezTo>
                  <a:cubicBezTo>
                    <a:pt x="15798" y="10065"/>
                    <a:pt x="15924" y="9939"/>
                    <a:pt x="16049" y="9856"/>
                  </a:cubicBezTo>
                  <a:cubicBezTo>
                    <a:pt x="16133" y="9291"/>
                    <a:pt x="15714" y="8768"/>
                    <a:pt x="15589" y="814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69" name="Google Shape;269;p33"/>
          <p:cNvGrpSpPr/>
          <p:nvPr/>
        </p:nvGrpSpPr>
        <p:grpSpPr>
          <a:xfrm>
            <a:off x="5666684" y="6279134"/>
            <a:ext cx="858600" cy="260900"/>
            <a:chOff x="806663" y="3241275"/>
            <a:chExt cx="643950" cy="195675"/>
          </a:xfrm>
        </p:grpSpPr>
        <p:sp>
          <p:nvSpPr>
            <p:cNvPr id="270" name="Google Shape;270;p33"/>
            <p:cNvSpPr/>
            <p:nvPr/>
          </p:nvSpPr>
          <p:spPr>
            <a:xfrm>
              <a:off x="808238" y="3264300"/>
              <a:ext cx="600025" cy="172650"/>
            </a:xfrm>
            <a:custGeom>
              <a:avLst/>
              <a:gdLst/>
              <a:ahLst/>
              <a:cxnLst/>
              <a:rect l="l" t="t" r="r" b="b"/>
              <a:pathLst>
                <a:path w="24001" h="6906" extrusionOk="0">
                  <a:moveTo>
                    <a:pt x="22870" y="858"/>
                  </a:moveTo>
                  <a:cubicBezTo>
                    <a:pt x="22054" y="1026"/>
                    <a:pt x="21406" y="1570"/>
                    <a:pt x="20694" y="1967"/>
                  </a:cubicBezTo>
                  <a:cubicBezTo>
                    <a:pt x="20673" y="1967"/>
                    <a:pt x="20652" y="1988"/>
                    <a:pt x="20652" y="1988"/>
                  </a:cubicBezTo>
                  <a:cubicBezTo>
                    <a:pt x="19941" y="2156"/>
                    <a:pt x="19334" y="2469"/>
                    <a:pt x="18727" y="2930"/>
                  </a:cubicBezTo>
                  <a:cubicBezTo>
                    <a:pt x="18497" y="3118"/>
                    <a:pt x="18141" y="3537"/>
                    <a:pt x="17744" y="3871"/>
                  </a:cubicBezTo>
                  <a:cubicBezTo>
                    <a:pt x="18100" y="3034"/>
                    <a:pt x="18497" y="2156"/>
                    <a:pt x="17535" y="1570"/>
                  </a:cubicBezTo>
                  <a:cubicBezTo>
                    <a:pt x="17576" y="1381"/>
                    <a:pt x="17618" y="1172"/>
                    <a:pt x="17576" y="942"/>
                  </a:cubicBezTo>
                  <a:cubicBezTo>
                    <a:pt x="17556" y="377"/>
                    <a:pt x="16991" y="0"/>
                    <a:pt x="16426" y="293"/>
                  </a:cubicBezTo>
                  <a:cubicBezTo>
                    <a:pt x="15735" y="649"/>
                    <a:pt x="15317" y="1444"/>
                    <a:pt x="14961" y="2114"/>
                  </a:cubicBezTo>
                  <a:cubicBezTo>
                    <a:pt x="14815" y="2469"/>
                    <a:pt x="14647" y="2783"/>
                    <a:pt x="14501" y="3118"/>
                  </a:cubicBezTo>
                  <a:cubicBezTo>
                    <a:pt x="14333" y="2407"/>
                    <a:pt x="14082" y="1779"/>
                    <a:pt x="13287" y="1633"/>
                  </a:cubicBezTo>
                  <a:cubicBezTo>
                    <a:pt x="12952" y="1277"/>
                    <a:pt x="12408" y="1214"/>
                    <a:pt x="11990" y="1591"/>
                  </a:cubicBezTo>
                  <a:cubicBezTo>
                    <a:pt x="11341" y="2218"/>
                    <a:pt x="11467" y="3055"/>
                    <a:pt x="11404" y="3829"/>
                  </a:cubicBezTo>
                  <a:cubicBezTo>
                    <a:pt x="10714" y="3055"/>
                    <a:pt x="10149" y="2177"/>
                    <a:pt x="9165" y="1758"/>
                  </a:cubicBezTo>
                  <a:cubicBezTo>
                    <a:pt x="8684" y="1549"/>
                    <a:pt x="7910" y="1737"/>
                    <a:pt x="7847" y="2323"/>
                  </a:cubicBezTo>
                  <a:cubicBezTo>
                    <a:pt x="7575" y="2197"/>
                    <a:pt x="7261" y="2156"/>
                    <a:pt x="6885" y="2197"/>
                  </a:cubicBezTo>
                  <a:cubicBezTo>
                    <a:pt x="6592" y="2218"/>
                    <a:pt x="6257" y="2407"/>
                    <a:pt x="6110" y="2679"/>
                  </a:cubicBezTo>
                  <a:cubicBezTo>
                    <a:pt x="6069" y="2637"/>
                    <a:pt x="6027" y="2616"/>
                    <a:pt x="6006" y="2595"/>
                  </a:cubicBezTo>
                  <a:cubicBezTo>
                    <a:pt x="5315" y="2051"/>
                    <a:pt x="4562" y="1633"/>
                    <a:pt x="3704" y="1988"/>
                  </a:cubicBezTo>
                  <a:cubicBezTo>
                    <a:pt x="2783" y="2386"/>
                    <a:pt x="3851" y="3829"/>
                    <a:pt x="4980" y="5001"/>
                  </a:cubicBezTo>
                  <a:cubicBezTo>
                    <a:pt x="4353" y="4813"/>
                    <a:pt x="3725" y="4583"/>
                    <a:pt x="3181" y="4290"/>
                  </a:cubicBezTo>
                  <a:cubicBezTo>
                    <a:pt x="2344" y="3850"/>
                    <a:pt x="1403" y="3620"/>
                    <a:pt x="482" y="3850"/>
                  </a:cubicBezTo>
                  <a:cubicBezTo>
                    <a:pt x="168" y="3934"/>
                    <a:pt x="1" y="4311"/>
                    <a:pt x="189" y="4583"/>
                  </a:cubicBezTo>
                  <a:cubicBezTo>
                    <a:pt x="942" y="5817"/>
                    <a:pt x="1988" y="6152"/>
                    <a:pt x="3286" y="6654"/>
                  </a:cubicBezTo>
                  <a:cubicBezTo>
                    <a:pt x="3851" y="6884"/>
                    <a:pt x="4667" y="6905"/>
                    <a:pt x="4750" y="6152"/>
                  </a:cubicBezTo>
                  <a:cubicBezTo>
                    <a:pt x="4750" y="6089"/>
                    <a:pt x="4750" y="6068"/>
                    <a:pt x="4708" y="6026"/>
                  </a:cubicBezTo>
                  <a:cubicBezTo>
                    <a:pt x="5483" y="6257"/>
                    <a:pt x="6215" y="6550"/>
                    <a:pt x="6989" y="6759"/>
                  </a:cubicBezTo>
                  <a:cubicBezTo>
                    <a:pt x="7491" y="6884"/>
                    <a:pt x="7805" y="6466"/>
                    <a:pt x="7742" y="6068"/>
                  </a:cubicBezTo>
                  <a:cubicBezTo>
                    <a:pt x="7805" y="6131"/>
                    <a:pt x="7847" y="6152"/>
                    <a:pt x="7889" y="6194"/>
                  </a:cubicBezTo>
                  <a:cubicBezTo>
                    <a:pt x="8349" y="6675"/>
                    <a:pt x="9144" y="6361"/>
                    <a:pt x="9270" y="5775"/>
                  </a:cubicBezTo>
                  <a:cubicBezTo>
                    <a:pt x="9709" y="6047"/>
                    <a:pt x="10421" y="5880"/>
                    <a:pt x="10609" y="5441"/>
                  </a:cubicBezTo>
                  <a:cubicBezTo>
                    <a:pt x="10839" y="5713"/>
                    <a:pt x="11090" y="5943"/>
                    <a:pt x="11404" y="6152"/>
                  </a:cubicBezTo>
                  <a:cubicBezTo>
                    <a:pt x="11509" y="6194"/>
                    <a:pt x="11592" y="6257"/>
                    <a:pt x="11697" y="6257"/>
                  </a:cubicBezTo>
                  <a:cubicBezTo>
                    <a:pt x="12178" y="6717"/>
                    <a:pt x="13120" y="6654"/>
                    <a:pt x="13287" y="5859"/>
                  </a:cubicBezTo>
                  <a:cubicBezTo>
                    <a:pt x="13287" y="5817"/>
                    <a:pt x="13329" y="5775"/>
                    <a:pt x="13329" y="5734"/>
                  </a:cubicBezTo>
                  <a:cubicBezTo>
                    <a:pt x="13475" y="5880"/>
                    <a:pt x="13685" y="5985"/>
                    <a:pt x="13957" y="5985"/>
                  </a:cubicBezTo>
                  <a:cubicBezTo>
                    <a:pt x="14815" y="6068"/>
                    <a:pt x="15359" y="5315"/>
                    <a:pt x="15756" y="4625"/>
                  </a:cubicBezTo>
                  <a:cubicBezTo>
                    <a:pt x="15735" y="4792"/>
                    <a:pt x="15735" y="4918"/>
                    <a:pt x="15756" y="5085"/>
                  </a:cubicBezTo>
                  <a:cubicBezTo>
                    <a:pt x="15777" y="5420"/>
                    <a:pt x="15986" y="5817"/>
                    <a:pt x="16363" y="5859"/>
                  </a:cubicBezTo>
                  <a:cubicBezTo>
                    <a:pt x="17158" y="5985"/>
                    <a:pt x="17744" y="5734"/>
                    <a:pt x="18267" y="5336"/>
                  </a:cubicBezTo>
                  <a:cubicBezTo>
                    <a:pt x="18372" y="5399"/>
                    <a:pt x="18497" y="5420"/>
                    <a:pt x="18665" y="5399"/>
                  </a:cubicBezTo>
                  <a:cubicBezTo>
                    <a:pt x="19711" y="5252"/>
                    <a:pt x="21510" y="4415"/>
                    <a:pt x="21824" y="3244"/>
                  </a:cubicBezTo>
                  <a:cubicBezTo>
                    <a:pt x="21991" y="3139"/>
                    <a:pt x="22159" y="3034"/>
                    <a:pt x="22347" y="2930"/>
                  </a:cubicBezTo>
                  <a:cubicBezTo>
                    <a:pt x="22766" y="3578"/>
                    <a:pt x="24000" y="3432"/>
                    <a:pt x="24000" y="2469"/>
                  </a:cubicBezTo>
                  <a:lnTo>
                    <a:pt x="24000" y="1674"/>
                  </a:lnTo>
                  <a:cubicBezTo>
                    <a:pt x="24000" y="1109"/>
                    <a:pt x="23414" y="754"/>
                    <a:pt x="22870" y="858"/>
                  </a:cubicBezTo>
                  <a:close/>
                  <a:moveTo>
                    <a:pt x="4353" y="6068"/>
                  </a:moveTo>
                  <a:cubicBezTo>
                    <a:pt x="4185" y="6340"/>
                    <a:pt x="3223" y="5754"/>
                    <a:pt x="2993" y="5671"/>
                  </a:cubicBezTo>
                  <a:cubicBezTo>
                    <a:pt x="2470" y="5524"/>
                    <a:pt x="2009" y="5231"/>
                    <a:pt x="1633" y="4876"/>
                  </a:cubicBezTo>
                  <a:cubicBezTo>
                    <a:pt x="2365" y="5064"/>
                    <a:pt x="3014" y="5587"/>
                    <a:pt x="3746" y="5775"/>
                  </a:cubicBezTo>
                  <a:cubicBezTo>
                    <a:pt x="3976" y="5838"/>
                    <a:pt x="4206" y="5922"/>
                    <a:pt x="4457" y="5985"/>
                  </a:cubicBezTo>
                  <a:cubicBezTo>
                    <a:pt x="4416" y="5985"/>
                    <a:pt x="4374" y="6026"/>
                    <a:pt x="4353" y="6068"/>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33"/>
            <p:cNvSpPr/>
            <p:nvPr/>
          </p:nvSpPr>
          <p:spPr>
            <a:xfrm>
              <a:off x="806663" y="3241275"/>
              <a:ext cx="643950" cy="188350"/>
            </a:xfrm>
            <a:custGeom>
              <a:avLst/>
              <a:gdLst/>
              <a:ahLst/>
              <a:cxnLst/>
              <a:rect l="l" t="t" r="r" b="b"/>
              <a:pathLst>
                <a:path w="25758" h="7534" extrusionOk="0">
                  <a:moveTo>
                    <a:pt x="4709" y="4897"/>
                  </a:moveTo>
                  <a:cubicBezTo>
                    <a:pt x="4499" y="4583"/>
                    <a:pt x="4311" y="4332"/>
                    <a:pt x="4144" y="4060"/>
                  </a:cubicBezTo>
                  <a:cubicBezTo>
                    <a:pt x="4039" y="3872"/>
                    <a:pt x="3997" y="3704"/>
                    <a:pt x="3914" y="3474"/>
                  </a:cubicBezTo>
                  <a:cubicBezTo>
                    <a:pt x="3767" y="3098"/>
                    <a:pt x="3725" y="2679"/>
                    <a:pt x="3767" y="2261"/>
                  </a:cubicBezTo>
                  <a:cubicBezTo>
                    <a:pt x="3809" y="1633"/>
                    <a:pt x="4290" y="1214"/>
                    <a:pt x="4918" y="1361"/>
                  </a:cubicBezTo>
                  <a:cubicBezTo>
                    <a:pt x="5567" y="1528"/>
                    <a:pt x="6215" y="1675"/>
                    <a:pt x="6822" y="2051"/>
                  </a:cubicBezTo>
                  <a:cubicBezTo>
                    <a:pt x="7387" y="2386"/>
                    <a:pt x="7994" y="2700"/>
                    <a:pt x="8600" y="3014"/>
                  </a:cubicBezTo>
                  <a:cubicBezTo>
                    <a:pt x="8852" y="3139"/>
                    <a:pt x="9124" y="3223"/>
                    <a:pt x="9417" y="3328"/>
                  </a:cubicBezTo>
                  <a:cubicBezTo>
                    <a:pt x="9772" y="2993"/>
                    <a:pt x="9877" y="2595"/>
                    <a:pt x="10044" y="2240"/>
                  </a:cubicBezTo>
                  <a:cubicBezTo>
                    <a:pt x="10253" y="1779"/>
                    <a:pt x="10421" y="1319"/>
                    <a:pt x="10672" y="859"/>
                  </a:cubicBezTo>
                  <a:cubicBezTo>
                    <a:pt x="10881" y="440"/>
                    <a:pt x="11258" y="273"/>
                    <a:pt x="11760" y="273"/>
                  </a:cubicBezTo>
                  <a:cubicBezTo>
                    <a:pt x="12199" y="273"/>
                    <a:pt x="12492" y="419"/>
                    <a:pt x="12681" y="817"/>
                  </a:cubicBezTo>
                  <a:cubicBezTo>
                    <a:pt x="12890" y="1235"/>
                    <a:pt x="13099" y="1654"/>
                    <a:pt x="13329" y="2072"/>
                  </a:cubicBezTo>
                  <a:cubicBezTo>
                    <a:pt x="13413" y="2240"/>
                    <a:pt x="13538" y="2323"/>
                    <a:pt x="13664" y="2512"/>
                  </a:cubicBezTo>
                  <a:cubicBezTo>
                    <a:pt x="14187" y="1989"/>
                    <a:pt x="14710" y="1507"/>
                    <a:pt x="15212" y="1005"/>
                  </a:cubicBezTo>
                  <a:cubicBezTo>
                    <a:pt x="15484" y="712"/>
                    <a:pt x="15798" y="524"/>
                    <a:pt x="16133" y="315"/>
                  </a:cubicBezTo>
                  <a:cubicBezTo>
                    <a:pt x="16656" y="1"/>
                    <a:pt x="17200" y="1"/>
                    <a:pt x="17744" y="64"/>
                  </a:cubicBezTo>
                  <a:cubicBezTo>
                    <a:pt x="18100" y="85"/>
                    <a:pt x="18267" y="273"/>
                    <a:pt x="18330" y="629"/>
                  </a:cubicBezTo>
                  <a:cubicBezTo>
                    <a:pt x="18351" y="921"/>
                    <a:pt x="18351" y="1214"/>
                    <a:pt x="18351" y="1528"/>
                  </a:cubicBezTo>
                  <a:cubicBezTo>
                    <a:pt x="18351" y="1737"/>
                    <a:pt x="18414" y="1926"/>
                    <a:pt x="18435" y="2177"/>
                  </a:cubicBezTo>
                  <a:cubicBezTo>
                    <a:pt x="18623" y="2156"/>
                    <a:pt x="18748" y="2135"/>
                    <a:pt x="18874" y="2072"/>
                  </a:cubicBezTo>
                  <a:cubicBezTo>
                    <a:pt x="19983" y="1675"/>
                    <a:pt x="21071" y="1256"/>
                    <a:pt x="22285" y="1214"/>
                  </a:cubicBezTo>
                  <a:cubicBezTo>
                    <a:pt x="22494" y="1214"/>
                    <a:pt x="22661" y="1110"/>
                    <a:pt x="22870" y="1047"/>
                  </a:cubicBezTo>
                  <a:cubicBezTo>
                    <a:pt x="23561" y="880"/>
                    <a:pt x="24210" y="1047"/>
                    <a:pt x="24858" y="1256"/>
                  </a:cubicBezTo>
                  <a:cubicBezTo>
                    <a:pt x="24963" y="1298"/>
                    <a:pt x="25109" y="1361"/>
                    <a:pt x="25151" y="1465"/>
                  </a:cubicBezTo>
                  <a:cubicBezTo>
                    <a:pt x="25465" y="2135"/>
                    <a:pt x="25758" y="2784"/>
                    <a:pt x="25339" y="3495"/>
                  </a:cubicBezTo>
                  <a:cubicBezTo>
                    <a:pt x="25214" y="3725"/>
                    <a:pt x="25046" y="3934"/>
                    <a:pt x="24900" y="4144"/>
                  </a:cubicBezTo>
                  <a:lnTo>
                    <a:pt x="23707" y="5797"/>
                  </a:lnTo>
                  <a:cubicBezTo>
                    <a:pt x="23645" y="5922"/>
                    <a:pt x="23561" y="6027"/>
                    <a:pt x="23435" y="6131"/>
                  </a:cubicBezTo>
                  <a:cubicBezTo>
                    <a:pt x="23268" y="6257"/>
                    <a:pt x="23121" y="6257"/>
                    <a:pt x="22933" y="6152"/>
                  </a:cubicBezTo>
                  <a:cubicBezTo>
                    <a:pt x="22766" y="6048"/>
                    <a:pt x="22661" y="5901"/>
                    <a:pt x="22703" y="5713"/>
                  </a:cubicBezTo>
                  <a:cubicBezTo>
                    <a:pt x="22745" y="5462"/>
                    <a:pt x="22829" y="5253"/>
                    <a:pt x="22954" y="5043"/>
                  </a:cubicBezTo>
                  <a:cubicBezTo>
                    <a:pt x="23268" y="4562"/>
                    <a:pt x="23645" y="4081"/>
                    <a:pt x="23979" y="3621"/>
                  </a:cubicBezTo>
                  <a:cubicBezTo>
                    <a:pt x="24126" y="3411"/>
                    <a:pt x="24314" y="3202"/>
                    <a:pt x="24419" y="2951"/>
                  </a:cubicBezTo>
                  <a:cubicBezTo>
                    <a:pt x="24628" y="2533"/>
                    <a:pt x="24398" y="2114"/>
                    <a:pt x="23917" y="2051"/>
                  </a:cubicBezTo>
                  <a:cubicBezTo>
                    <a:pt x="23707" y="2010"/>
                    <a:pt x="23498" y="1989"/>
                    <a:pt x="23289" y="2010"/>
                  </a:cubicBezTo>
                  <a:cubicBezTo>
                    <a:pt x="21971" y="2219"/>
                    <a:pt x="20590" y="2386"/>
                    <a:pt x="19376" y="2951"/>
                  </a:cubicBezTo>
                  <a:cubicBezTo>
                    <a:pt x="18895" y="3202"/>
                    <a:pt x="18414" y="3223"/>
                    <a:pt x="17912" y="3160"/>
                  </a:cubicBezTo>
                  <a:cubicBezTo>
                    <a:pt x="17514" y="3118"/>
                    <a:pt x="17326" y="2930"/>
                    <a:pt x="17305" y="2512"/>
                  </a:cubicBezTo>
                  <a:cubicBezTo>
                    <a:pt x="17284" y="2198"/>
                    <a:pt x="17305" y="1863"/>
                    <a:pt x="17305" y="1549"/>
                  </a:cubicBezTo>
                  <a:cubicBezTo>
                    <a:pt x="17305" y="1382"/>
                    <a:pt x="17263" y="1214"/>
                    <a:pt x="17221" y="1005"/>
                  </a:cubicBezTo>
                  <a:cubicBezTo>
                    <a:pt x="16656" y="1068"/>
                    <a:pt x="16259" y="1319"/>
                    <a:pt x="15903" y="1675"/>
                  </a:cubicBezTo>
                  <a:cubicBezTo>
                    <a:pt x="15443" y="2156"/>
                    <a:pt x="14982" y="2595"/>
                    <a:pt x="14543" y="3056"/>
                  </a:cubicBezTo>
                  <a:cubicBezTo>
                    <a:pt x="14375" y="3223"/>
                    <a:pt x="14250" y="3349"/>
                    <a:pt x="14082" y="3474"/>
                  </a:cubicBezTo>
                  <a:cubicBezTo>
                    <a:pt x="13643" y="3767"/>
                    <a:pt x="13078" y="3662"/>
                    <a:pt x="12806" y="3223"/>
                  </a:cubicBezTo>
                  <a:cubicBezTo>
                    <a:pt x="12555" y="2805"/>
                    <a:pt x="12346" y="2323"/>
                    <a:pt x="12095" y="1884"/>
                  </a:cubicBezTo>
                  <a:cubicBezTo>
                    <a:pt x="11990" y="1675"/>
                    <a:pt x="11865" y="1486"/>
                    <a:pt x="11718" y="1235"/>
                  </a:cubicBezTo>
                  <a:cubicBezTo>
                    <a:pt x="11572" y="1361"/>
                    <a:pt x="11446" y="1465"/>
                    <a:pt x="11404" y="1570"/>
                  </a:cubicBezTo>
                  <a:cubicBezTo>
                    <a:pt x="11237" y="1905"/>
                    <a:pt x="11090" y="2282"/>
                    <a:pt x="10923" y="2616"/>
                  </a:cubicBezTo>
                  <a:cubicBezTo>
                    <a:pt x="10735" y="3014"/>
                    <a:pt x="10588" y="3432"/>
                    <a:pt x="10358" y="3830"/>
                  </a:cubicBezTo>
                  <a:cubicBezTo>
                    <a:pt x="10065" y="4311"/>
                    <a:pt x="9689" y="4458"/>
                    <a:pt x="9145" y="4290"/>
                  </a:cubicBezTo>
                  <a:cubicBezTo>
                    <a:pt x="8789" y="4186"/>
                    <a:pt x="8412" y="4039"/>
                    <a:pt x="8077" y="3872"/>
                  </a:cubicBezTo>
                  <a:cubicBezTo>
                    <a:pt x="7450" y="3558"/>
                    <a:pt x="6822" y="3202"/>
                    <a:pt x="6215" y="2846"/>
                  </a:cubicBezTo>
                  <a:cubicBezTo>
                    <a:pt x="5713" y="2574"/>
                    <a:pt x="5232" y="2407"/>
                    <a:pt x="4667" y="2219"/>
                  </a:cubicBezTo>
                  <a:cubicBezTo>
                    <a:pt x="4499" y="2846"/>
                    <a:pt x="4709" y="3349"/>
                    <a:pt x="4981" y="3788"/>
                  </a:cubicBezTo>
                  <a:cubicBezTo>
                    <a:pt x="5378" y="4353"/>
                    <a:pt x="5818" y="4834"/>
                    <a:pt x="6278" y="5357"/>
                  </a:cubicBezTo>
                  <a:cubicBezTo>
                    <a:pt x="6445" y="5608"/>
                    <a:pt x="6696" y="5776"/>
                    <a:pt x="7010" y="5839"/>
                  </a:cubicBezTo>
                  <a:cubicBezTo>
                    <a:pt x="7387" y="5922"/>
                    <a:pt x="7575" y="6299"/>
                    <a:pt x="7847" y="6571"/>
                  </a:cubicBezTo>
                  <a:cubicBezTo>
                    <a:pt x="7952" y="6675"/>
                    <a:pt x="7952" y="6968"/>
                    <a:pt x="7889" y="7136"/>
                  </a:cubicBezTo>
                  <a:cubicBezTo>
                    <a:pt x="7847" y="7429"/>
                    <a:pt x="7471" y="7533"/>
                    <a:pt x="7282" y="7324"/>
                  </a:cubicBezTo>
                  <a:cubicBezTo>
                    <a:pt x="6906" y="6822"/>
                    <a:pt x="6299" y="6613"/>
                    <a:pt x="5797" y="6278"/>
                  </a:cubicBezTo>
                  <a:cubicBezTo>
                    <a:pt x="5023" y="5755"/>
                    <a:pt x="4102" y="5671"/>
                    <a:pt x="3265" y="5336"/>
                  </a:cubicBezTo>
                  <a:cubicBezTo>
                    <a:pt x="2867" y="5190"/>
                    <a:pt x="2407" y="5085"/>
                    <a:pt x="1821" y="5106"/>
                  </a:cubicBezTo>
                  <a:cubicBezTo>
                    <a:pt x="2093" y="5420"/>
                    <a:pt x="2302" y="5650"/>
                    <a:pt x="2470" y="5922"/>
                  </a:cubicBezTo>
                  <a:cubicBezTo>
                    <a:pt x="2658" y="6152"/>
                    <a:pt x="2826" y="6383"/>
                    <a:pt x="2972" y="6655"/>
                  </a:cubicBezTo>
                  <a:cubicBezTo>
                    <a:pt x="2993" y="6696"/>
                    <a:pt x="2972" y="6864"/>
                    <a:pt x="2930" y="6885"/>
                  </a:cubicBezTo>
                  <a:cubicBezTo>
                    <a:pt x="2846" y="6927"/>
                    <a:pt x="2679" y="7010"/>
                    <a:pt x="2616" y="6989"/>
                  </a:cubicBezTo>
                  <a:cubicBezTo>
                    <a:pt x="2365" y="6864"/>
                    <a:pt x="2156" y="6696"/>
                    <a:pt x="1947" y="6550"/>
                  </a:cubicBezTo>
                  <a:cubicBezTo>
                    <a:pt x="1486" y="6173"/>
                    <a:pt x="1089" y="5734"/>
                    <a:pt x="566" y="5441"/>
                  </a:cubicBezTo>
                  <a:cubicBezTo>
                    <a:pt x="440" y="5399"/>
                    <a:pt x="357" y="5253"/>
                    <a:pt x="252" y="5127"/>
                  </a:cubicBezTo>
                  <a:cubicBezTo>
                    <a:pt x="1" y="4771"/>
                    <a:pt x="147" y="4186"/>
                    <a:pt x="691" y="4165"/>
                  </a:cubicBezTo>
                  <a:cubicBezTo>
                    <a:pt x="1800" y="4102"/>
                    <a:pt x="2867" y="4269"/>
                    <a:pt x="3872" y="4771"/>
                  </a:cubicBezTo>
                  <a:cubicBezTo>
                    <a:pt x="4102" y="4876"/>
                    <a:pt x="4332" y="5023"/>
                    <a:pt x="4709" y="489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Rectangle 1">
            <a:extLst>
              <a:ext uri="{FF2B5EF4-FFF2-40B4-BE49-F238E27FC236}">
                <a16:creationId xmlns:a16="http://schemas.microsoft.com/office/drawing/2014/main" id="{CCC5F3FA-55E0-42C7-4549-F7692BF6C86A}"/>
              </a:ext>
            </a:extLst>
          </p:cNvPr>
          <p:cNvSpPr/>
          <p:nvPr/>
        </p:nvSpPr>
        <p:spPr>
          <a:xfrm>
            <a:off x="5094443" y="1115900"/>
            <a:ext cx="2003113" cy="800219"/>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4400" b="1" i="0" u="none" strike="noStrike" kern="0" cap="none" spc="0" normalizeH="0" baseline="0" noProof="0">
                <a:ln w="0"/>
                <a:solidFill>
                  <a:srgbClr val="FF0000"/>
                </a:solidFill>
                <a:effectLst>
                  <a:reflection blurRad="6350" stA="53000" endA="300" endPos="35500" dir="5400000" sy="-90000" algn="bl" rotWithShape="0"/>
                </a:effectLst>
                <a:uLnTx/>
                <a:uFillTx/>
                <a:latin typeface="Arial"/>
                <a:ea typeface="+mn-ea"/>
                <a:cs typeface="Arial"/>
                <a:sym typeface="Arial"/>
              </a:rPr>
              <a:t>BÀI 10</a:t>
            </a:r>
            <a:endParaRPr kumimoji="0" lang="en-US" sz="4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Arial"/>
              <a:ea typeface="+mn-ea"/>
              <a:cs typeface="Arial"/>
              <a:sym typeface="Arial"/>
            </a:endParaRPr>
          </a:p>
        </p:txBody>
      </p:sp>
      <p:pic>
        <p:nvPicPr>
          <p:cNvPr id="1026" name="Picture 2">
            <a:extLst>
              <a:ext uri="{FF2B5EF4-FFF2-40B4-BE49-F238E27FC236}">
                <a16:creationId xmlns:a16="http://schemas.microsoft.com/office/drawing/2014/main" id="{70238703-5395-B967-4595-ACFA332351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8107" y="2718838"/>
            <a:ext cx="2873296" cy="41029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73ABCBF-F99D-91AB-3400-6A74D553611E}"/>
              </a:ext>
            </a:extLst>
          </p:cNvPr>
          <p:cNvPicPr>
            <a:picLocks noChangeAspect="1"/>
          </p:cNvPicPr>
          <p:nvPr/>
        </p:nvPicPr>
        <p:blipFill>
          <a:blip r:embed="rId4"/>
          <a:stretch>
            <a:fillRect/>
          </a:stretch>
        </p:blipFill>
        <p:spPr>
          <a:xfrm>
            <a:off x="1150795" y="-1280432"/>
            <a:ext cx="8858256" cy="1170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149"/>
                                        </p:tgtEl>
                                        <p:attrNameLst>
                                          <p:attrName>ppt_x</p:attrName>
                                          <p:attrName>ppt_y</p:attrName>
                                        </p:attrNameLst>
                                      </p:cBhvr>
                                    </p:animMotion>
                                    <p:animRot by="1500000">
                                      <p:cBhvr>
                                        <p:cTn id="7" dur="125" fill="hold">
                                          <p:stCondLst>
                                            <p:cond delay="0"/>
                                          </p:stCondLst>
                                        </p:cTn>
                                        <p:tgtEl>
                                          <p:spTgt spid="149"/>
                                        </p:tgtEl>
                                        <p:attrNameLst>
                                          <p:attrName>r</p:attrName>
                                        </p:attrNameLst>
                                      </p:cBhvr>
                                    </p:animRot>
                                    <p:animRot by="-1500000">
                                      <p:cBhvr>
                                        <p:cTn id="8" dur="125" fill="hold">
                                          <p:stCondLst>
                                            <p:cond delay="125"/>
                                          </p:stCondLst>
                                        </p:cTn>
                                        <p:tgtEl>
                                          <p:spTgt spid="149"/>
                                        </p:tgtEl>
                                        <p:attrNameLst>
                                          <p:attrName>r</p:attrName>
                                        </p:attrNameLst>
                                      </p:cBhvr>
                                    </p:animRot>
                                    <p:animRot by="-1500000">
                                      <p:cBhvr>
                                        <p:cTn id="9" dur="125" fill="hold">
                                          <p:stCondLst>
                                            <p:cond delay="250"/>
                                          </p:stCondLst>
                                        </p:cTn>
                                        <p:tgtEl>
                                          <p:spTgt spid="149"/>
                                        </p:tgtEl>
                                        <p:attrNameLst>
                                          <p:attrName>r</p:attrName>
                                        </p:attrNameLst>
                                      </p:cBhvr>
                                    </p:animRot>
                                    <p:animRot by="1500000">
                                      <p:cBhvr>
                                        <p:cTn id="10" dur="125" fill="hold">
                                          <p:stCondLst>
                                            <p:cond delay="375"/>
                                          </p:stCondLst>
                                        </p:cTn>
                                        <p:tgtEl>
                                          <p:spTgt spid="1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4B6D78-8B0D-8E8D-507B-ADB79C911673}"/>
              </a:ext>
            </a:extLst>
          </p:cNvPr>
          <p:cNvSpPr/>
          <p:nvPr/>
        </p:nvSpPr>
        <p:spPr>
          <a:xfrm>
            <a:off x="190500" y="927316"/>
            <a:ext cx="12372975" cy="584775"/>
          </a:xfrm>
          <a:prstGeom prst="rect">
            <a:avLst/>
          </a:prstGeom>
        </p:spPr>
        <p:txBody>
          <a:bodyPr wrap="square">
            <a:spAutoFit/>
          </a:bodyPr>
          <a:lstStyle/>
          <a:p>
            <a:pPr>
              <a:defRPr/>
            </a:pPr>
            <a:r>
              <a:rPr lang="en-US" sz="3200" b="1">
                <a:solidFill>
                  <a:srgbClr val="FF0000"/>
                </a:solidFill>
                <a:latin typeface="Times New Roman" panose="02020603050405020304" pitchFamily="18" charset="0"/>
                <a:cs typeface="Times New Roman" panose="02020603050405020304" pitchFamily="18" charset="0"/>
              </a:rPr>
              <a:t>1. </a:t>
            </a:r>
            <a:r>
              <a:rPr lang="vi-VN" sz="3200" b="1">
                <a:solidFill>
                  <a:srgbClr val="FF0000"/>
                </a:solidFill>
                <a:latin typeface="Times New Roman" panose="02020603050405020304" pitchFamily="18" charset="0"/>
                <a:cs typeface="Times New Roman" panose="02020603050405020304" pitchFamily="18" charset="0"/>
              </a:rPr>
              <a:t>Liên Xô </a:t>
            </a:r>
            <a:r>
              <a:rPr lang="en-US" sz="3200" b="1">
                <a:solidFill>
                  <a:srgbClr val="FF0000"/>
                </a:solidFill>
                <a:latin typeface="Times New Roman" panose="02020603050405020304" pitchFamily="18" charset="0"/>
                <a:cs typeface="Times New Roman" panose="02020603050405020304" pitchFamily="18" charset="0"/>
              </a:rPr>
              <a:t>từ năm 1945 </a:t>
            </a:r>
            <a:r>
              <a:rPr lang="vi-VN" sz="3200" b="1">
                <a:solidFill>
                  <a:srgbClr val="FF0000"/>
                </a:solidFill>
                <a:latin typeface="Times New Roman" panose="02020603050405020304" pitchFamily="18" charset="0"/>
                <a:cs typeface="Times New Roman" panose="02020603050405020304" pitchFamily="18" charset="0"/>
              </a:rPr>
              <a:t>đến</a:t>
            </a:r>
            <a:r>
              <a:rPr lang="en-US" sz="3200" b="1">
                <a:solidFill>
                  <a:srgbClr val="FF0000"/>
                </a:solidFill>
                <a:latin typeface="Times New Roman" panose="02020603050405020304" pitchFamily="18" charset="0"/>
                <a:cs typeface="Times New Roman" panose="02020603050405020304" pitchFamily="18" charset="0"/>
              </a:rPr>
              <a:t> năm 1991</a:t>
            </a:r>
          </a:p>
        </p:txBody>
      </p:sp>
      <p:sp>
        <p:nvSpPr>
          <p:cNvPr id="5" name="Rectangle 4">
            <a:extLst>
              <a:ext uri="{FF2B5EF4-FFF2-40B4-BE49-F238E27FC236}">
                <a16:creationId xmlns:a16="http://schemas.microsoft.com/office/drawing/2014/main" id="{943AC67C-88BA-7208-CF2E-EFB7A999FF2F}"/>
              </a:ext>
            </a:extLst>
          </p:cNvPr>
          <p:cNvSpPr/>
          <p:nvPr/>
        </p:nvSpPr>
        <p:spPr>
          <a:xfrm>
            <a:off x="576263" y="358187"/>
            <a:ext cx="11039474" cy="461665"/>
          </a:xfrm>
          <a:custGeom>
            <a:avLst/>
            <a:gdLst>
              <a:gd name="connsiteX0" fmla="*/ 0 w 11039474"/>
              <a:gd name="connsiteY0" fmla="*/ 0 h 461665"/>
              <a:gd name="connsiteX1" fmla="*/ 470630 w 11039474"/>
              <a:gd name="connsiteY1" fmla="*/ 0 h 461665"/>
              <a:gd name="connsiteX2" fmla="*/ 1272445 w 11039474"/>
              <a:gd name="connsiteY2" fmla="*/ 0 h 461665"/>
              <a:gd name="connsiteX3" fmla="*/ 1632680 w 11039474"/>
              <a:gd name="connsiteY3" fmla="*/ 0 h 461665"/>
              <a:gd name="connsiteX4" fmla="*/ 1992916 w 11039474"/>
              <a:gd name="connsiteY4" fmla="*/ 0 h 461665"/>
              <a:gd name="connsiteX5" fmla="*/ 2463546 w 11039474"/>
              <a:gd name="connsiteY5" fmla="*/ 0 h 461665"/>
              <a:gd name="connsiteX6" fmla="*/ 3154965 w 11039474"/>
              <a:gd name="connsiteY6" fmla="*/ 0 h 461665"/>
              <a:gd name="connsiteX7" fmla="*/ 3515201 w 11039474"/>
              <a:gd name="connsiteY7" fmla="*/ 0 h 461665"/>
              <a:gd name="connsiteX8" fmla="*/ 4317015 w 11039474"/>
              <a:gd name="connsiteY8" fmla="*/ 0 h 461665"/>
              <a:gd name="connsiteX9" fmla="*/ 4787646 w 11039474"/>
              <a:gd name="connsiteY9" fmla="*/ 0 h 461665"/>
              <a:gd name="connsiteX10" fmla="*/ 5589460 w 11039474"/>
              <a:gd name="connsiteY10" fmla="*/ 0 h 461665"/>
              <a:gd name="connsiteX11" fmla="*/ 5839301 w 11039474"/>
              <a:gd name="connsiteY11" fmla="*/ 0 h 461665"/>
              <a:gd name="connsiteX12" fmla="*/ 6199536 w 11039474"/>
              <a:gd name="connsiteY12" fmla="*/ 0 h 461665"/>
              <a:gd name="connsiteX13" fmla="*/ 6559772 w 11039474"/>
              <a:gd name="connsiteY13" fmla="*/ 0 h 461665"/>
              <a:gd name="connsiteX14" fmla="*/ 7251191 w 11039474"/>
              <a:gd name="connsiteY14" fmla="*/ 0 h 461665"/>
              <a:gd name="connsiteX15" fmla="*/ 7832216 w 11039474"/>
              <a:gd name="connsiteY15" fmla="*/ 0 h 461665"/>
              <a:gd name="connsiteX16" fmla="*/ 8192452 w 11039474"/>
              <a:gd name="connsiteY16" fmla="*/ 0 h 461665"/>
              <a:gd name="connsiteX17" fmla="*/ 8883871 w 11039474"/>
              <a:gd name="connsiteY17" fmla="*/ 0 h 461665"/>
              <a:gd name="connsiteX18" fmla="*/ 9685686 w 11039474"/>
              <a:gd name="connsiteY18" fmla="*/ 0 h 461665"/>
              <a:gd name="connsiteX19" fmla="*/ 9935527 w 11039474"/>
              <a:gd name="connsiteY19" fmla="*/ 0 h 461665"/>
              <a:gd name="connsiteX20" fmla="*/ 10295762 w 11039474"/>
              <a:gd name="connsiteY20" fmla="*/ 0 h 461665"/>
              <a:gd name="connsiteX21" fmla="*/ 11039474 w 11039474"/>
              <a:gd name="connsiteY21" fmla="*/ 0 h 461665"/>
              <a:gd name="connsiteX22" fmla="*/ 11039474 w 11039474"/>
              <a:gd name="connsiteY22" fmla="*/ 461665 h 461665"/>
              <a:gd name="connsiteX23" fmla="*/ 10789633 w 11039474"/>
              <a:gd name="connsiteY23" fmla="*/ 461665 h 461665"/>
              <a:gd name="connsiteX24" fmla="*/ 10429398 w 11039474"/>
              <a:gd name="connsiteY24" fmla="*/ 461665 h 461665"/>
              <a:gd name="connsiteX25" fmla="*/ 9737978 w 11039474"/>
              <a:gd name="connsiteY25" fmla="*/ 461665 h 461665"/>
              <a:gd name="connsiteX26" fmla="*/ 9267348 w 11039474"/>
              <a:gd name="connsiteY26" fmla="*/ 461665 h 461665"/>
              <a:gd name="connsiteX27" fmla="*/ 8796718 w 11039474"/>
              <a:gd name="connsiteY27" fmla="*/ 461665 h 461665"/>
              <a:gd name="connsiteX28" fmla="*/ 8215693 w 11039474"/>
              <a:gd name="connsiteY28" fmla="*/ 461665 h 461665"/>
              <a:gd name="connsiteX29" fmla="*/ 7524273 w 11039474"/>
              <a:gd name="connsiteY29" fmla="*/ 461665 h 461665"/>
              <a:gd name="connsiteX30" fmla="*/ 6832853 w 11039474"/>
              <a:gd name="connsiteY30" fmla="*/ 461665 h 461665"/>
              <a:gd name="connsiteX31" fmla="*/ 6472618 w 11039474"/>
              <a:gd name="connsiteY31" fmla="*/ 461665 h 461665"/>
              <a:gd name="connsiteX32" fmla="*/ 6001988 w 11039474"/>
              <a:gd name="connsiteY32" fmla="*/ 461665 h 461665"/>
              <a:gd name="connsiteX33" fmla="*/ 5752147 w 11039474"/>
              <a:gd name="connsiteY33" fmla="*/ 461665 h 461665"/>
              <a:gd name="connsiteX34" fmla="*/ 5060727 w 11039474"/>
              <a:gd name="connsiteY34" fmla="*/ 461665 h 461665"/>
              <a:gd name="connsiteX35" fmla="*/ 4700492 w 11039474"/>
              <a:gd name="connsiteY35" fmla="*/ 461665 h 461665"/>
              <a:gd name="connsiteX36" fmla="*/ 3898677 w 11039474"/>
              <a:gd name="connsiteY36" fmla="*/ 461665 h 461665"/>
              <a:gd name="connsiteX37" fmla="*/ 3207258 w 11039474"/>
              <a:gd name="connsiteY37" fmla="*/ 461665 h 461665"/>
              <a:gd name="connsiteX38" fmla="*/ 2515838 w 11039474"/>
              <a:gd name="connsiteY38" fmla="*/ 461665 h 461665"/>
              <a:gd name="connsiteX39" fmla="*/ 2045208 w 11039474"/>
              <a:gd name="connsiteY39" fmla="*/ 461665 h 461665"/>
              <a:gd name="connsiteX40" fmla="*/ 1684972 w 11039474"/>
              <a:gd name="connsiteY40" fmla="*/ 461665 h 461665"/>
              <a:gd name="connsiteX41" fmla="*/ 993553 w 11039474"/>
              <a:gd name="connsiteY41" fmla="*/ 461665 h 461665"/>
              <a:gd name="connsiteX42" fmla="*/ 522922 w 11039474"/>
              <a:gd name="connsiteY42" fmla="*/ 461665 h 461665"/>
              <a:gd name="connsiteX43" fmla="*/ 0 w 11039474"/>
              <a:gd name="connsiteY43" fmla="*/ 461665 h 461665"/>
              <a:gd name="connsiteX44" fmla="*/ 0 w 11039474"/>
              <a:gd name="connsiteY44"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039474" h="461665" fill="none" extrusionOk="0">
                <a:moveTo>
                  <a:pt x="0" y="0"/>
                </a:moveTo>
                <a:cubicBezTo>
                  <a:pt x="206956" y="-99"/>
                  <a:pt x="324834" y="16202"/>
                  <a:pt x="470630" y="0"/>
                </a:cubicBezTo>
                <a:cubicBezTo>
                  <a:pt x="616426" y="-16202"/>
                  <a:pt x="931246" y="31353"/>
                  <a:pt x="1272445" y="0"/>
                </a:cubicBezTo>
                <a:cubicBezTo>
                  <a:pt x="1613644" y="-31353"/>
                  <a:pt x="1540973" y="9666"/>
                  <a:pt x="1632680" y="0"/>
                </a:cubicBezTo>
                <a:cubicBezTo>
                  <a:pt x="1724387" y="-9666"/>
                  <a:pt x="1906669" y="36315"/>
                  <a:pt x="1992916" y="0"/>
                </a:cubicBezTo>
                <a:cubicBezTo>
                  <a:pt x="2079163" y="-36315"/>
                  <a:pt x="2304597" y="1952"/>
                  <a:pt x="2463546" y="0"/>
                </a:cubicBezTo>
                <a:cubicBezTo>
                  <a:pt x="2622495" y="-1952"/>
                  <a:pt x="2861711" y="30171"/>
                  <a:pt x="3154965" y="0"/>
                </a:cubicBezTo>
                <a:cubicBezTo>
                  <a:pt x="3448219" y="-30171"/>
                  <a:pt x="3403333" y="2175"/>
                  <a:pt x="3515201" y="0"/>
                </a:cubicBezTo>
                <a:cubicBezTo>
                  <a:pt x="3627069" y="-2175"/>
                  <a:pt x="4080407" y="19883"/>
                  <a:pt x="4317015" y="0"/>
                </a:cubicBezTo>
                <a:cubicBezTo>
                  <a:pt x="4553623" y="-19883"/>
                  <a:pt x="4596847" y="51934"/>
                  <a:pt x="4787646" y="0"/>
                </a:cubicBezTo>
                <a:cubicBezTo>
                  <a:pt x="4978445" y="-51934"/>
                  <a:pt x="5197083" y="59817"/>
                  <a:pt x="5589460" y="0"/>
                </a:cubicBezTo>
                <a:cubicBezTo>
                  <a:pt x="5981837" y="-59817"/>
                  <a:pt x="5740979" y="11366"/>
                  <a:pt x="5839301" y="0"/>
                </a:cubicBezTo>
                <a:cubicBezTo>
                  <a:pt x="5937623" y="-11366"/>
                  <a:pt x="6083925" y="31416"/>
                  <a:pt x="6199536" y="0"/>
                </a:cubicBezTo>
                <a:cubicBezTo>
                  <a:pt x="6315147" y="-31416"/>
                  <a:pt x="6413495" y="12224"/>
                  <a:pt x="6559772" y="0"/>
                </a:cubicBezTo>
                <a:cubicBezTo>
                  <a:pt x="6706049" y="-12224"/>
                  <a:pt x="6922577" y="34088"/>
                  <a:pt x="7251191" y="0"/>
                </a:cubicBezTo>
                <a:cubicBezTo>
                  <a:pt x="7579805" y="-34088"/>
                  <a:pt x="7546238" y="28289"/>
                  <a:pt x="7832216" y="0"/>
                </a:cubicBezTo>
                <a:cubicBezTo>
                  <a:pt x="8118195" y="-28289"/>
                  <a:pt x="8076715" y="28010"/>
                  <a:pt x="8192452" y="0"/>
                </a:cubicBezTo>
                <a:cubicBezTo>
                  <a:pt x="8308189" y="-28010"/>
                  <a:pt x="8589823" y="38261"/>
                  <a:pt x="8883871" y="0"/>
                </a:cubicBezTo>
                <a:cubicBezTo>
                  <a:pt x="9177919" y="-38261"/>
                  <a:pt x="9306206" y="91237"/>
                  <a:pt x="9685686" y="0"/>
                </a:cubicBezTo>
                <a:cubicBezTo>
                  <a:pt x="10065166" y="-91237"/>
                  <a:pt x="9851509" y="11758"/>
                  <a:pt x="9935527" y="0"/>
                </a:cubicBezTo>
                <a:cubicBezTo>
                  <a:pt x="10019545" y="-11758"/>
                  <a:pt x="10186494" y="34819"/>
                  <a:pt x="10295762" y="0"/>
                </a:cubicBezTo>
                <a:cubicBezTo>
                  <a:pt x="10405031" y="-34819"/>
                  <a:pt x="10753110" y="5990"/>
                  <a:pt x="11039474" y="0"/>
                </a:cubicBezTo>
                <a:cubicBezTo>
                  <a:pt x="11090438" y="118063"/>
                  <a:pt x="11005998" y="362094"/>
                  <a:pt x="11039474" y="461665"/>
                </a:cubicBezTo>
                <a:cubicBezTo>
                  <a:pt x="10973276" y="466373"/>
                  <a:pt x="10893716" y="442298"/>
                  <a:pt x="10789633" y="461665"/>
                </a:cubicBezTo>
                <a:cubicBezTo>
                  <a:pt x="10685550" y="481032"/>
                  <a:pt x="10545131" y="430285"/>
                  <a:pt x="10429398" y="461665"/>
                </a:cubicBezTo>
                <a:cubicBezTo>
                  <a:pt x="10313666" y="493045"/>
                  <a:pt x="9983435" y="408036"/>
                  <a:pt x="9737978" y="461665"/>
                </a:cubicBezTo>
                <a:cubicBezTo>
                  <a:pt x="9492521" y="515294"/>
                  <a:pt x="9385543" y="422378"/>
                  <a:pt x="9267348" y="461665"/>
                </a:cubicBezTo>
                <a:cubicBezTo>
                  <a:pt x="9149153" y="500952"/>
                  <a:pt x="9025506" y="446002"/>
                  <a:pt x="8796718" y="461665"/>
                </a:cubicBezTo>
                <a:cubicBezTo>
                  <a:pt x="8567930" y="477328"/>
                  <a:pt x="8378408" y="423751"/>
                  <a:pt x="8215693" y="461665"/>
                </a:cubicBezTo>
                <a:cubicBezTo>
                  <a:pt x="8052979" y="499579"/>
                  <a:pt x="7696309" y="391835"/>
                  <a:pt x="7524273" y="461665"/>
                </a:cubicBezTo>
                <a:cubicBezTo>
                  <a:pt x="7352237" y="531495"/>
                  <a:pt x="7057719" y="418225"/>
                  <a:pt x="6832853" y="461665"/>
                </a:cubicBezTo>
                <a:cubicBezTo>
                  <a:pt x="6607987" y="505105"/>
                  <a:pt x="6585640" y="441190"/>
                  <a:pt x="6472618" y="461665"/>
                </a:cubicBezTo>
                <a:cubicBezTo>
                  <a:pt x="6359597" y="482140"/>
                  <a:pt x="6114187" y="444167"/>
                  <a:pt x="6001988" y="461665"/>
                </a:cubicBezTo>
                <a:cubicBezTo>
                  <a:pt x="5889789" y="479163"/>
                  <a:pt x="5807500" y="445575"/>
                  <a:pt x="5752147" y="461665"/>
                </a:cubicBezTo>
                <a:cubicBezTo>
                  <a:pt x="5696794" y="477755"/>
                  <a:pt x="5370388" y="411948"/>
                  <a:pt x="5060727" y="461665"/>
                </a:cubicBezTo>
                <a:cubicBezTo>
                  <a:pt x="4751066" y="511382"/>
                  <a:pt x="4870304" y="443839"/>
                  <a:pt x="4700492" y="461665"/>
                </a:cubicBezTo>
                <a:cubicBezTo>
                  <a:pt x="4530681" y="479491"/>
                  <a:pt x="4205305" y="416510"/>
                  <a:pt x="3898677" y="461665"/>
                </a:cubicBezTo>
                <a:cubicBezTo>
                  <a:pt x="3592050" y="506820"/>
                  <a:pt x="3539535" y="384139"/>
                  <a:pt x="3207258" y="461665"/>
                </a:cubicBezTo>
                <a:cubicBezTo>
                  <a:pt x="2874981" y="539191"/>
                  <a:pt x="2680450" y="425136"/>
                  <a:pt x="2515838" y="461665"/>
                </a:cubicBezTo>
                <a:cubicBezTo>
                  <a:pt x="2351226" y="498194"/>
                  <a:pt x="2218485" y="424056"/>
                  <a:pt x="2045208" y="461665"/>
                </a:cubicBezTo>
                <a:cubicBezTo>
                  <a:pt x="1871931" y="499274"/>
                  <a:pt x="1788297" y="449556"/>
                  <a:pt x="1684972" y="461665"/>
                </a:cubicBezTo>
                <a:cubicBezTo>
                  <a:pt x="1581647" y="473774"/>
                  <a:pt x="1328771" y="411219"/>
                  <a:pt x="993553" y="461665"/>
                </a:cubicBezTo>
                <a:cubicBezTo>
                  <a:pt x="658335" y="512111"/>
                  <a:pt x="720488" y="412674"/>
                  <a:pt x="522922" y="461665"/>
                </a:cubicBezTo>
                <a:cubicBezTo>
                  <a:pt x="325356" y="510656"/>
                  <a:pt x="130084" y="451093"/>
                  <a:pt x="0" y="461665"/>
                </a:cubicBezTo>
                <a:cubicBezTo>
                  <a:pt x="-40341" y="284412"/>
                  <a:pt x="33611" y="204048"/>
                  <a:pt x="0" y="0"/>
                </a:cubicBezTo>
                <a:close/>
              </a:path>
              <a:path w="11039474" h="461665" stroke="0" extrusionOk="0">
                <a:moveTo>
                  <a:pt x="0" y="0"/>
                </a:moveTo>
                <a:cubicBezTo>
                  <a:pt x="169828" y="-7639"/>
                  <a:pt x="440316" y="42986"/>
                  <a:pt x="691420" y="0"/>
                </a:cubicBezTo>
                <a:cubicBezTo>
                  <a:pt x="942524" y="-42986"/>
                  <a:pt x="963215" y="21219"/>
                  <a:pt x="1051655" y="0"/>
                </a:cubicBezTo>
                <a:cubicBezTo>
                  <a:pt x="1140095" y="-21219"/>
                  <a:pt x="1287886" y="28633"/>
                  <a:pt x="1522285" y="0"/>
                </a:cubicBezTo>
                <a:cubicBezTo>
                  <a:pt x="1756684" y="-28633"/>
                  <a:pt x="1821373" y="57937"/>
                  <a:pt x="2103310" y="0"/>
                </a:cubicBezTo>
                <a:cubicBezTo>
                  <a:pt x="2385248" y="-57937"/>
                  <a:pt x="2286592" y="35995"/>
                  <a:pt x="2463546" y="0"/>
                </a:cubicBezTo>
                <a:cubicBezTo>
                  <a:pt x="2640500" y="-35995"/>
                  <a:pt x="2956675" y="44448"/>
                  <a:pt x="3265360" y="0"/>
                </a:cubicBezTo>
                <a:cubicBezTo>
                  <a:pt x="3574045" y="-44448"/>
                  <a:pt x="3457661" y="14869"/>
                  <a:pt x="3625596" y="0"/>
                </a:cubicBezTo>
                <a:cubicBezTo>
                  <a:pt x="3793531" y="-14869"/>
                  <a:pt x="4139795" y="9435"/>
                  <a:pt x="4317015" y="0"/>
                </a:cubicBezTo>
                <a:cubicBezTo>
                  <a:pt x="4494235" y="-9435"/>
                  <a:pt x="4592671" y="38464"/>
                  <a:pt x="4677251" y="0"/>
                </a:cubicBezTo>
                <a:cubicBezTo>
                  <a:pt x="4761831" y="-38464"/>
                  <a:pt x="4819284" y="6942"/>
                  <a:pt x="4927092" y="0"/>
                </a:cubicBezTo>
                <a:cubicBezTo>
                  <a:pt x="5034900" y="-6942"/>
                  <a:pt x="5213981" y="14337"/>
                  <a:pt x="5287327" y="0"/>
                </a:cubicBezTo>
                <a:cubicBezTo>
                  <a:pt x="5360673" y="-14337"/>
                  <a:pt x="5754824" y="41069"/>
                  <a:pt x="6089141" y="0"/>
                </a:cubicBezTo>
                <a:cubicBezTo>
                  <a:pt x="6423458" y="-41069"/>
                  <a:pt x="6491554" y="37712"/>
                  <a:pt x="6890956" y="0"/>
                </a:cubicBezTo>
                <a:cubicBezTo>
                  <a:pt x="7290358" y="-37712"/>
                  <a:pt x="7171312" y="27402"/>
                  <a:pt x="7361586" y="0"/>
                </a:cubicBezTo>
                <a:cubicBezTo>
                  <a:pt x="7551860" y="-27402"/>
                  <a:pt x="7848711" y="76132"/>
                  <a:pt x="8053006" y="0"/>
                </a:cubicBezTo>
                <a:cubicBezTo>
                  <a:pt x="8257301" y="-76132"/>
                  <a:pt x="8445422" y="64552"/>
                  <a:pt x="8634031" y="0"/>
                </a:cubicBezTo>
                <a:cubicBezTo>
                  <a:pt x="8822640" y="-64552"/>
                  <a:pt x="9061464" y="83646"/>
                  <a:pt x="9435845" y="0"/>
                </a:cubicBezTo>
                <a:cubicBezTo>
                  <a:pt x="9810226" y="-83646"/>
                  <a:pt x="10000935" y="90953"/>
                  <a:pt x="10237660" y="0"/>
                </a:cubicBezTo>
                <a:cubicBezTo>
                  <a:pt x="10474386" y="-90953"/>
                  <a:pt x="10840852" y="20922"/>
                  <a:pt x="11039474" y="0"/>
                </a:cubicBezTo>
                <a:cubicBezTo>
                  <a:pt x="11083861" y="175882"/>
                  <a:pt x="11036189" y="331619"/>
                  <a:pt x="11039474" y="461665"/>
                </a:cubicBezTo>
                <a:cubicBezTo>
                  <a:pt x="10873399" y="550786"/>
                  <a:pt x="10498981" y="455618"/>
                  <a:pt x="10237660" y="461665"/>
                </a:cubicBezTo>
                <a:cubicBezTo>
                  <a:pt x="9976339" y="467712"/>
                  <a:pt x="10106553" y="438473"/>
                  <a:pt x="9987819" y="461665"/>
                </a:cubicBezTo>
                <a:cubicBezTo>
                  <a:pt x="9869085" y="484857"/>
                  <a:pt x="9649036" y="452714"/>
                  <a:pt x="9517189" y="461665"/>
                </a:cubicBezTo>
                <a:cubicBezTo>
                  <a:pt x="9385342" y="470616"/>
                  <a:pt x="9017203" y="394774"/>
                  <a:pt x="8715374" y="461665"/>
                </a:cubicBezTo>
                <a:cubicBezTo>
                  <a:pt x="8413546" y="528556"/>
                  <a:pt x="8548589" y="460250"/>
                  <a:pt x="8465533" y="461665"/>
                </a:cubicBezTo>
                <a:cubicBezTo>
                  <a:pt x="8382477" y="463080"/>
                  <a:pt x="7995020" y="449954"/>
                  <a:pt x="7774114" y="461665"/>
                </a:cubicBezTo>
                <a:cubicBezTo>
                  <a:pt x="7553208" y="473376"/>
                  <a:pt x="7272915" y="414488"/>
                  <a:pt x="6972299" y="461665"/>
                </a:cubicBezTo>
                <a:cubicBezTo>
                  <a:pt x="6671683" y="508842"/>
                  <a:pt x="6511094" y="408382"/>
                  <a:pt x="6170485" y="461665"/>
                </a:cubicBezTo>
                <a:cubicBezTo>
                  <a:pt x="5829876" y="514948"/>
                  <a:pt x="5738165" y="415678"/>
                  <a:pt x="5368671" y="461665"/>
                </a:cubicBezTo>
                <a:cubicBezTo>
                  <a:pt x="4999177" y="507652"/>
                  <a:pt x="4894917" y="366319"/>
                  <a:pt x="4566856" y="461665"/>
                </a:cubicBezTo>
                <a:cubicBezTo>
                  <a:pt x="4238796" y="557011"/>
                  <a:pt x="4305781" y="418519"/>
                  <a:pt x="4206621" y="461665"/>
                </a:cubicBezTo>
                <a:cubicBezTo>
                  <a:pt x="4107462" y="504811"/>
                  <a:pt x="4045754" y="447782"/>
                  <a:pt x="3956780" y="461665"/>
                </a:cubicBezTo>
                <a:cubicBezTo>
                  <a:pt x="3867806" y="475548"/>
                  <a:pt x="3716673" y="439544"/>
                  <a:pt x="3486150" y="461665"/>
                </a:cubicBezTo>
                <a:cubicBezTo>
                  <a:pt x="3255627" y="483786"/>
                  <a:pt x="3170763" y="438327"/>
                  <a:pt x="2905125" y="461665"/>
                </a:cubicBezTo>
                <a:cubicBezTo>
                  <a:pt x="2639487" y="485003"/>
                  <a:pt x="2358134" y="366021"/>
                  <a:pt x="2103310" y="461665"/>
                </a:cubicBezTo>
                <a:cubicBezTo>
                  <a:pt x="1848487" y="557309"/>
                  <a:pt x="1613505" y="416585"/>
                  <a:pt x="1411891" y="461665"/>
                </a:cubicBezTo>
                <a:cubicBezTo>
                  <a:pt x="1210277" y="506745"/>
                  <a:pt x="1145780" y="415214"/>
                  <a:pt x="941260" y="461665"/>
                </a:cubicBezTo>
                <a:cubicBezTo>
                  <a:pt x="736740" y="508116"/>
                  <a:pt x="741989" y="461354"/>
                  <a:pt x="581025" y="461665"/>
                </a:cubicBezTo>
                <a:cubicBezTo>
                  <a:pt x="420062" y="461976"/>
                  <a:pt x="183298" y="460644"/>
                  <a:pt x="0" y="461665"/>
                </a:cubicBezTo>
                <a:cubicBezTo>
                  <a:pt x="-55128" y="259104"/>
                  <a:pt x="24338" y="168335"/>
                  <a:pt x="0" y="0"/>
                </a:cubicBezTo>
                <a:close/>
              </a:path>
            </a:pathLst>
          </a:custGeom>
          <a:solidFill>
            <a:srgbClr val="C7FAFD"/>
          </a:solidFill>
          <a:ln>
            <a:extLst>
              <a:ext uri="{C807C97D-BFC1-408E-A445-0C87EB9F89A2}">
                <ask:lineSketchStyleProps xmlns:ask="http://schemas.microsoft.com/office/drawing/2018/sketchyshapes" xmlns="" sd="2801508506">
                  <a:prstGeom prst="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wrap="square">
            <a:spAutoFit/>
          </a:bodyPr>
          <a:lstStyle/>
          <a:p>
            <a:pPr algn="ctr" fontAlgn="base">
              <a:spcBef>
                <a:spcPct val="50000"/>
              </a:spcBef>
              <a:spcAft>
                <a:spcPct val="0"/>
              </a:spcAft>
              <a:defRPr/>
            </a:pPr>
            <a:r>
              <a:rPr lang="en-US" altLang="en-US" sz="2400" b="1">
                <a:solidFill>
                  <a:srgbClr val="FF3300"/>
                </a:solidFill>
                <a:effectLst>
                  <a:outerShdw blurRad="38100" dist="38100" dir="2700000" algn="tl">
                    <a:srgbClr val="C0C0C0"/>
                  </a:outerShdw>
                </a:effectLst>
                <a:latin typeface="Times New Roman" panose="02020603050405020304" pitchFamily="18" charset="0"/>
              </a:rPr>
              <a:t>BÀI 10: </a:t>
            </a:r>
            <a:r>
              <a:rPr lang="vi-VN" altLang="en-US" sz="2400" b="1">
                <a:solidFill>
                  <a:srgbClr val="FF3300"/>
                </a:solidFill>
                <a:effectLst>
                  <a:outerShdw blurRad="38100" dist="38100" dir="2700000" algn="tl">
                    <a:srgbClr val="C0C0C0"/>
                  </a:outerShdw>
                </a:effectLst>
                <a:latin typeface="Times New Roman" panose="02020603050405020304" pitchFamily="18" charset="0"/>
              </a:rPr>
              <a:t>LIÊN XÔ VÀ ĐÔNG ÂU TỪ NĂM 1945 ĐẾN NĂM 1991</a:t>
            </a:r>
            <a:endParaRPr lang="en-US" altLang="en-US" sz="2400" b="1" dirty="0">
              <a:solidFill>
                <a:srgbClr val="FF3300"/>
              </a:solidFill>
              <a:effectLst>
                <a:outerShdw blurRad="38100" dist="38100" dir="2700000" algn="tl">
                  <a:srgbClr val="C0C0C0"/>
                </a:outerShdw>
              </a:effectLst>
              <a:latin typeface="Times New Roman" panose="02020603050405020304" pitchFamily="18" charset="0"/>
            </a:endParaRPr>
          </a:p>
        </p:txBody>
      </p:sp>
      <p:sp>
        <p:nvSpPr>
          <p:cNvPr id="7" name="TextBox 6">
            <a:extLst>
              <a:ext uri="{FF2B5EF4-FFF2-40B4-BE49-F238E27FC236}">
                <a16:creationId xmlns:a16="http://schemas.microsoft.com/office/drawing/2014/main" id="{6F2859DF-D6CD-88E8-345E-C7FE7DE4B7E4}"/>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74D39C1C-B207-B233-53FF-8F308E8E16B6}"/>
              </a:ext>
            </a:extLst>
          </p:cNvPr>
          <p:cNvPicPr>
            <a:picLocks noChangeAspect="1"/>
          </p:cNvPicPr>
          <p:nvPr/>
        </p:nvPicPr>
        <p:blipFill>
          <a:blip r:embed="rId2"/>
          <a:stretch>
            <a:fillRect/>
          </a:stretch>
        </p:blipFill>
        <p:spPr>
          <a:xfrm>
            <a:off x="6248399" y="2163504"/>
            <a:ext cx="5295901" cy="4266527"/>
          </a:xfrm>
          <a:prstGeom prst="ellipse">
            <a:avLst/>
          </a:prstGeom>
        </p:spPr>
      </p:pic>
      <p:sp>
        <p:nvSpPr>
          <p:cNvPr id="3" name="TextBox 2">
            <a:extLst>
              <a:ext uri="{FF2B5EF4-FFF2-40B4-BE49-F238E27FC236}">
                <a16:creationId xmlns:a16="http://schemas.microsoft.com/office/drawing/2014/main" id="{55634338-70C5-C3DE-96F4-AA180DABDAD6}"/>
              </a:ext>
            </a:extLst>
          </p:cNvPr>
          <p:cNvSpPr txBox="1"/>
          <p:nvPr/>
        </p:nvSpPr>
        <p:spPr>
          <a:xfrm>
            <a:off x="356757" y="2834888"/>
            <a:ext cx="5486400" cy="2308324"/>
          </a:xfrm>
          <a:prstGeom prst="rect">
            <a:avLst/>
          </a:prstGeom>
          <a:noFill/>
        </p:spPr>
        <p:txBody>
          <a:bodyPr wrap="square" rtlCol="0">
            <a:spAutoFit/>
          </a:bodyPr>
          <a:lstStyle/>
          <a:p>
            <a:pPr algn="ctr"/>
            <a:r>
              <a:rPr lang="en-US" sz="4800">
                <a:solidFill>
                  <a:srgbClr val="0070C0"/>
                </a:solidFill>
                <a:latin typeface="Times New Roman" panose="02020603050405020304" pitchFamily="18" charset="0"/>
                <a:cs typeface="Times New Roman" panose="02020603050405020304" pitchFamily="18" charset="0"/>
              </a:rPr>
              <a:t>Lớp chia </a:t>
            </a:r>
            <a:r>
              <a:rPr lang="vi-VN" sz="4800">
                <a:solidFill>
                  <a:srgbClr val="0070C0"/>
                </a:solidFill>
                <a:latin typeface="Times New Roman" panose="02020603050405020304" pitchFamily="18" charset="0"/>
                <a:cs typeface="Times New Roman" panose="02020603050405020304" pitchFamily="18" charset="0"/>
              </a:rPr>
              <a:t>thành 4 nhóm hoàn thành nhiệm vụ học tập sau</a:t>
            </a:r>
            <a:endParaRPr lang="en-US" sz="480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214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AC67C-88BA-7208-CF2E-EFB7A999FF2F}"/>
              </a:ext>
            </a:extLst>
          </p:cNvPr>
          <p:cNvSpPr/>
          <p:nvPr/>
        </p:nvSpPr>
        <p:spPr>
          <a:xfrm>
            <a:off x="3479005" y="167657"/>
            <a:ext cx="5233989" cy="707886"/>
          </a:xfrm>
          <a:custGeom>
            <a:avLst/>
            <a:gdLst>
              <a:gd name="connsiteX0" fmla="*/ 0 w 5233989"/>
              <a:gd name="connsiteY0" fmla="*/ 0 h 707886"/>
              <a:gd name="connsiteX1" fmla="*/ 686234 w 5233989"/>
              <a:gd name="connsiteY1" fmla="*/ 0 h 707886"/>
              <a:gd name="connsiteX2" fmla="*/ 1320128 w 5233989"/>
              <a:gd name="connsiteY2" fmla="*/ 0 h 707886"/>
              <a:gd name="connsiteX3" fmla="*/ 2006362 w 5233989"/>
              <a:gd name="connsiteY3" fmla="*/ 0 h 707886"/>
              <a:gd name="connsiteX4" fmla="*/ 2640257 w 5233989"/>
              <a:gd name="connsiteY4" fmla="*/ 0 h 707886"/>
              <a:gd name="connsiteX5" fmla="*/ 3117131 w 5233989"/>
              <a:gd name="connsiteY5" fmla="*/ 0 h 707886"/>
              <a:gd name="connsiteX6" fmla="*/ 3751025 w 5233989"/>
              <a:gd name="connsiteY6" fmla="*/ 0 h 707886"/>
              <a:gd name="connsiteX7" fmla="*/ 4227900 w 5233989"/>
              <a:gd name="connsiteY7" fmla="*/ 0 h 707886"/>
              <a:gd name="connsiteX8" fmla="*/ 4704775 w 5233989"/>
              <a:gd name="connsiteY8" fmla="*/ 0 h 707886"/>
              <a:gd name="connsiteX9" fmla="*/ 5233989 w 5233989"/>
              <a:gd name="connsiteY9" fmla="*/ 0 h 707886"/>
              <a:gd name="connsiteX10" fmla="*/ 5233989 w 5233989"/>
              <a:gd name="connsiteY10" fmla="*/ 361022 h 707886"/>
              <a:gd name="connsiteX11" fmla="*/ 5233989 w 5233989"/>
              <a:gd name="connsiteY11" fmla="*/ 707886 h 707886"/>
              <a:gd name="connsiteX12" fmla="*/ 4547755 w 5233989"/>
              <a:gd name="connsiteY12" fmla="*/ 707886 h 707886"/>
              <a:gd name="connsiteX13" fmla="*/ 4123220 w 5233989"/>
              <a:gd name="connsiteY13" fmla="*/ 707886 h 707886"/>
              <a:gd name="connsiteX14" fmla="*/ 3646346 w 5233989"/>
              <a:gd name="connsiteY14" fmla="*/ 707886 h 707886"/>
              <a:gd name="connsiteX15" fmla="*/ 3169471 w 5233989"/>
              <a:gd name="connsiteY15" fmla="*/ 707886 h 707886"/>
              <a:gd name="connsiteX16" fmla="*/ 2692597 w 5233989"/>
              <a:gd name="connsiteY16" fmla="*/ 707886 h 707886"/>
              <a:gd name="connsiteX17" fmla="*/ 2058702 w 5233989"/>
              <a:gd name="connsiteY17" fmla="*/ 707886 h 707886"/>
              <a:gd name="connsiteX18" fmla="*/ 1529488 w 5233989"/>
              <a:gd name="connsiteY18" fmla="*/ 707886 h 707886"/>
              <a:gd name="connsiteX19" fmla="*/ 843254 w 5233989"/>
              <a:gd name="connsiteY19" fmla="*/ 707886 h 707886"/>
              <a:gd name="connsiteX20" fmla="*/ 0 w 5233989"/>
              <a:gd name="connsiteY20" fmla="*/ 707886 h 707886"/>
              <a:gd name="connsiteX21" fmla="*/ 0 w 5233989"/>
              <a:gd name="connsiteY21" fmla="*/ 353943 h 707886"/>
              <a:gd name="connsiteX22" fmla="*/ 0 w 5233989"/>
              <a:gd name="connsiteY22"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3989" h="707886" fill="none" extrusionOk="0">
                <a:moveTo>
                  <a:pt x="0" y="0"/>
                </a:moveTo>
                <a:cubicBezTo>
                  <a:pt x="215491" y="-78424"/>
                  <a:pt x="381066" y="37798"/>
                  <a:pt x="686234" y="0"/>
                </a:cubicBezTo>
                <a:cubicBezTo>
                  <a:pt x="991402" y="-37798"/>
                  <a:pt x="1025173" y="30654"/>
                  <a:pt x="1320128" y="0"/>
                </a:cubicBezTo>
                <a:cubicBezTo>
                  <a:pt x="1615083" y="-30654"/>
                  <a:pt x="1828244" y="70174"/>
                  <a:pt x="2006362" y="0"/>
                </a:cubicBezTo>
                <a:cubicBezTo>
                  <a:pt x="2184480" y="-70174"/>
                  <a:pt x="2327866" y="10734"/>
                  <a:pt x="2640257" y="0"/>
                </a:cubicBezTo>
                <a:cubicBezTo>
                  <a:pt x="2952648" y="-10734"/>
                  <a:pt x="2958667" y="34325"/>
                  <a:pt x="3117131" y="0"/>
                </a:cubicBezTo>
                <a:cubicBezTo>
                  <a:pt x="3275595" y="-34325"/>
                  <a:pt x="3502181" y="64710"/>
                  <a:pt x="3751025" y="0"/>
                </a:cubicBezTo>
                <a:cubicBezTo>
                  <a:pt x="3999869" y="-64710"/>
                  <a:pt x="4081203" y="49751"/>
                  <a:pt x="4227900" y="0"/>
                </a:cubicBezTo>
                <a:cubicBezTo>
                  <a:pt x="4374597" y="-49751"/>
                  <a:pt x="4599658" y="53347"/>
                  <a:pt x="4704775" y="0"/>
                </a:cubicBezTo>
                <a:cubicBezTo>
                  <a:pt x="4809893" y="-53347"/>
                  <a:pt x="5091264" y="1223"/>
                  <a:pt x="5233989" y="0"/>
                </a:cubicBezTo>
                <a:cubicBezTo>
                  <a:pt x="5254248" y="156954"/>
                  <a:pt x="5193304" y="263494"/>
                  <a:pt x="5233989" y="361022"/>
                </a:cubicBezTo>
                <a:cubicBezTo>
                  <a:pt x="5274674" y="458550"/>
                  <a:pt x="5213765" y="584053"/>
                  <a:pt x="5233989" y="707886"/>
                </a:cubicBezTo>
                <a:cubicBezTo>
                  <a:pt x="4990571" y="742328"/>
                  <a:pt x="4879074" y="644741"/>
                  <a:pt x="4547755" y="707886"/>
                </a:cubicBezTo>
                <a:cubicBezTo>
                  <a:pt x="4216436" y="771031"/>
                  <a:pt x="4331824" y="660066"/>
                  <a:pt x="4123220" y="707886"/>
                </a:cubicBezTo>
                <a:cubicBezTo>
                  <a:pt x="3914617" y="755706"/>
                  <a:pt x="3863184" y="681526"/>
                  <a:pt x="3646346" y="707886"/>
                </a:cubicBezTo>
                <a:cubicBezTo>
                  <a:pt x="3429508" y="734246"/>
                  <a:pt x="3406370" y="701507"/>
                  <a:pt x="3169471" y="707886"/>
                </a:cubicBezTo>
                <a:cubicBezTo>
                  <a:pt x="2932572" y="714265"/>
                  <a:pt x="2885313" y="662989"/>
                  <a:pt x="2692597" y="707886"/>
                </a:cubicBezTo>
                <a:cubicBezTo>
                  <a:pt x="2499881" y="752783"/>
                  <a:pt x="2214070" y="646768"/>
                  <a:pt x="2058702" y="707886"/>
                </a:cubicBezTo>
                <a:cubicBezTo>
                  <a:pt x="1903335" y="769004"/>
                  <a:pt x="1778399" y="682203"/>
                  <a:pt x="1529488" y="707886"/>
                </a:cubicBezTo>
                <a:cubicBezTo>
                  <a:pt x="1280577" y="733569"/>
                  <a:pt x="1044036" y="632969"/>
                  <a:pt x="843254" y="707886"/>
                </a:cubicBezTo>
                <a:cubicBezTo>
                  <a:pt x="642472" y="782803"/>
                  <a:pt x="396393" y="675491"/>
                  <a:pt x="0" y="707886"/>
                </a:cubicBezTo>
                <a:cubicBezTo>
                  <a:pt x="-15856" y="565600"/>
                  <a:pt x="11989" y="483406"/>
                  <a:pt x="0" y="353943"/>
                </a:cubicBezTo>
                <a:cubicBezTo>
                  <a:pt x="-11989" y="224480"/>
                  <a:pt x="32699" y="74847"/>
                  <a:pt x="0" y="0"/>
                </a:cubicBezTo>
                <a:close/>
              </a:path>
              <a:path w="5233989" h="707886" stroke="0" extrusionOk="0">
                <a:moveTo>
                  <a:pt x="0" y="0"/>
                </a:moveTo>
                <a:cubicBezTo>
                  <a:pt x="167333" y="-53037"/>
                  <a:pt x="325299" y="56192"/>
                  <a:pt x="633894" y="0"/>
                </a:cubicBezTo>
                <a:cubicBezTo>
                  <a:pt x="942489" y="-56192"/>
                  <a:pt x="938729" y="48078"/>
                  <a:pt x="1110769" y="0"/>
                </a:cubicBezTo>
                <a:cubicBezTo>
                  <a:pt x="1282810" y="-48078"/>
                  <a:pt x="1396122" y="26559"/>
                  <a:pt x="1639983" y="0"/>
                </a:cubicBezTo>
                <a:cubicBezTo>
                  <a:pt x="1883844" y="-26559"/>
                  <a:pt x="2036313" y="6579"/>
                  <a:pt x="2221538" y="0"/>
                </a:cubicBezTo>
                <a:cubicBezTo>
                  <a:pt x="2406764" y="-6579"/>
                  <a:pt x="2563757" y="54134"/>
                  <a:pt x="2698412" y="0"/>
                </a:cubicBezTo>
                <a:cubicBezTo>
                  <a:pt x="2833067" y="-54134"/>
                  <a:pt x="3182674" y="4023"/>
                  <a:pt x="3384646" y="0"/>
                </a:cubicBezTo>
                <a:cubicBezTo>
                  <a:pt x="3586618" y="-4023"/>
                  <a:pt x="3698251" y="56075"/>
                  <a:pt x="3861521" y="0"/>
                </a:cubicBezTo>
                <a:cubicBezTo>
                  <a:pt x="4024792" y="-56075"/>
                  <a:pt x="4198130" y="52594"/>
                  <a:pt x="4495415" y="0"/>
                </a:cubicBezTo>
                <a:cubicBezTo>
                  <a:pt x="4792700" y="-52594"/>
                  <a:pt x="5008002" y="27878"/>
                  <a:pt x="5233989" y="0"/>
                </a:cubicBezTo>
                <a:cubicBezTo>
                  <a:pt x="5245330" y="162208"/>
                  <a:pt x="5195602" y="188374"/>
                  <a:pt x="5233989" y="332706"/>
                </a:cubicBezTo>
                <a:cubicBezTo>
                  <a:pt x="5272376" y="477038"/>
                  <a:pt x="5211124" y="589882"/>
                  <a:pt x="5233989" y="707886"/>
                </a:cubicBezTo>
                <a:cubicBezTo>
                  <a:pt x="5094970" y="743551"/>
                  <a:pt x="4824661" y="671105"/>
                  <a:pt x="4704775" y="707886"/>
                </a:cubicBezTo>
                <a:cubicBezTo>
                  <a:pt x="4584889" y="744667"/>
                  <a:pt x="4240852" y="705528"/>
                  <a:pt x="4123220" y="707886"/>
                </a:cubicBezTo>
                <a:cubicBezTo>
                  <a:pt x="4005588" y="710244"/>
                  <a:pt x="3594163" y="639026"/>
                  <a:pt x="3436986" y="707886"/>
                </a:cubicBezTo>
                <a:cubicBezTo>
                  <a:pt x="3279809" y="776746"/>
                  <a:pt x="3090408" y="665678"/>
                  <a:pt x="2803092" y="707886"/>
                </a:cubicBezTo>
                <a:cubicBezTo>
                  <a:pt x="2515776" y="750094"/>
                  <a:pt x="2517870" y="698696"/>
                  <a:pt x="2273877" y="707886"/>
                </a:cubicBezTo>
                <a:cubicBezTo>
                  <a:pt x="2029884" y="717076"/>
                  <a:pt x="1969590" y="657354"/>
                  <a:pt x="1849343" y="707886"/>
                </a:cubicBezTo>
                <a:cubicBezTo>
                  <a:pt x="1729096" y="758418"/>
                  <a:pt x="1301745" y="648918"/>
                  <a:pt x="1163109" y="707886"/>
                </a:cubicBezTo>
                <a:cubicBezTo>
                  <a:pt x="1024473" y="766854"/>
                  <a:pt x="286237" y="581933"/>
                  <a:pt x="0" y="707886"/>
                </a:cubicBezTo>
                <a:cubicBezTo>
                  <a:pt x="-27850" y="621171"/>
                  <a:pt x="1843" y="436665"/>
                  <a:pt x="0" y="346864"/>
                </a:cubicBezTo>
                <a:cubicBezTo>
                  <a:pt x="-1843" y="257063"/>
                  <a:pt x="18318" y="116468"/>
                  <a:pt x="0" y="0"/>
                </a:cubicBezTo>
                <a:close/>
              </a:path>
            </a:pathLst>
          </a:custGeom>
          <a:solidFill>
            <a:srgbClr val="C7FAFD"/>
          </a:solidFill>
          <a:ln>
            <a:extLst>
              <a:ext uri="{C807C97D-BFC1-408E-A445-0C87EB9F89A2}">
                <ask:lineSketchStyleProps xmlns:ask="http://schemas.microsoft.com/office/drawing/2018/sketchyshapes" xmlns="" sd="2801508506">
                  <a:prstGeom prst="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wrap="square">
            <a:spAutoFit/>
          </a:bodyPr>
          <a:lstStyle/>
          <a:p>
            <a:pPr algn="ctr" fontAlgn="base">
              <a:spcBef>
                <a:spcPct val="50000"/>
              </a:spcBef>
              <a:spcAft>
                <a:spcPct val="0"/>
              </a:spcAft>
              <a:defRPr/>
            </a:pPr>
            <a:r>
              <a:rPr lang="en-US" altLang="en-US" sz="4000" b="1">
                <a:solidFill>
                  <a:srgbClr val="FF3300"/>
                </a:solidFill>
                <a:effectLst>
                  <a:outerShdw blurRad="38100" dist="38100" dir="2700000" algn="tl">
                    <a:srgbClr val="C0C0C0"/>
                  </a:outerShdw>
                </a:effectLst>
                <a:latin typeface="Times New Roman" panose="02020603050405020304" pitchFamily="18" charset="0"/>
              </a:rPr>
              <a:t>PHIẾU HỌC TẬP</a:t>
            </a:r>
            <a:endParaRPr lang="en-US" altLang="en-US" sz="4000" b="1" dirty="0">
              <a:solidFill>
                <a:srgbClr val="FF3300"/>
              </a:solidFill>
              <a:effectLst>
                <a:outerShdw blurRad="38100" dist="38100" dir="2700000" algn="tl">
                  <a:srgbClr val="C0C0C0"/>
                </a:outerShdw>
              </a:effectLst>
              <a:latin typeface="Times New Roman" panose="02020603050405020304" pitchFamily="18" charset="0"/>
            </a:endParaRPr>
          </a:p>
        </p:txBody>
      </p:sp>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1912974446"/>
              </p:ext>
            </p:extLst>
          </p:nvPr>
        </p:nvGraphicFramePr>
        <p:xfrm>
          <a:off x="263524" y="1075598"/>
          <a:ext cx="11664951" cy="5383876"/>
        </p:xfrm>
        <a:graphic>
          <a:graphicData uri="http://schemas.openxmlformats.org/drawingml/2006/table">
            <a:tbl>
              <a:tblPr firstRow="1" bandRow="1">
                <a:tableStyleId>{9DCAF9ED-07DC-4A11-8D7F-57B35C25682E}</a:tableStyleId>
              </a:tblPr>
              <a:tblGrid>
                <a:gridCol w="3527720">
                  <a:extLst>
                    <a:ext uri="{9D8B030D-6E8A-4147-A177-3AD203B41FA5}">
                      <a16:colId xmlns:a16="http://schemas.microsoft.com/office/drawing/2014/main" val="1536916749"/>
                    </a:ext>
                  </a:extLst>
                </a:gridCol>
                <a:gridCol w="8137231">
                  <a:extLst>
                    <a:ext uri="{9D8B030D-6E8A-4147-A177-3AD203B41FA5}">
                      <a16:colId xmlns:a16="http://schemas.microsoft.com/office/drawing/2014/main" val="3351869349"/>
                    </a:ext>
                  </a:extLst>
                </a:gridCol>
              </a:tblGrid>
              <a:tr h="479877">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NÉT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1063414">
                <a:tc>
                  <a:txBody>
                    <a:bodyPr/>
                    <a:lstStyle/>
                    <a:p>
                      <a:pPr algn="ctr"/>
                      <a:r>
                        <a:rPr lang="en-US" sz="3200">
                          <a:latin typeface="Times New Roman" panose="02020603050405020304" pitchFamily="18" charset="0"/>
                          <a:cs typeface="Times New Roman" panose="02020603050405020304" pitchFamily="18" charset="0"/>
                        </a:rPr>
                        <a:t>Chính trị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r h="952500">
                <a:tc>
                  <a:txBody>
                    <a:bodyPr/>
                    <a:lstStyle/>
                    <a:p>
                      <a:pPr algn="ctr"/>
                      <a:r>
                        <a:rPr lang="en-US" sz="3200">
                          <a:latin typeface="Times New Roman" panose="02020603050405020304" pitchFamily="18" charset="0"/>
                          <a:cs typeface="Times New Roman" panose="02020603050405020304" pitchFamily="18" charset="0"/>
                        </a:rPr>
                        <a:t>Kinh tế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820684939"/>
                  </a:ext>
                </a:extLst>
              </a:tr>
              <a:tr h="1394421">
                <a:tc>
                  <a:txBody>
                    <a:bodyPr/>
                    <a:lstStyle/>
                    <a:p>
                      <a:pPr algn="ctr"/>
                      <a:r>
                        <a:rPr lang="en-US" sz="3200">
                          <a:latin typeface="Times New Roman" panose="02020603050405020304" pitchFamily="18" charset="0"/>
                          <a:cs typeface="Times New Roman" panose="02020603050405020304" pitchFamily="18" charset="0"/>
                        </a:rPr>
                        <a:t>Xã hội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027266958"/>
                  </a:ext>
                </a:extLst>
              </a:tr>
              <a:tr h="1394421">
                <a:tc>
                  <a:txBody>
                    <a:bodyPr/>
                    <a:lstStyle/>
                    <a:p>
                      <a:pPr algn="ctr"/>
                      <a:r>
                        <a:rPr lang="en-US" sz="3200">
                          <a:latin typeface="Times New Roman" panose="02020603050405020304" pitchFamily="18" charset="0"/>
                          <a:cs typeface="Times New Roman" panose="02020603050405020304" pitchFamily="18" charset="0"/>
                        </a:rPr>
                        <a:t>Văn hóa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22348470"/>
                  </a:ext>
                </a:extLst>
              </a:tr>
            </a:tbl>
          </a:graphicData>
        </a:graphic>
      </p:graphicFrame>
      <p:sp>
        <p:nvSpPr>
          <p:cNvPr id="7" name="Rectangle 6">
            <a:extLst>
              <a:ext uri="{FF2B5EF4-FFF2-40B4-BE49-F238E27FC236}">
                <a16:creationId xmlns:a16="http://schemas.microsoft.com/office/drawing/2014/main" id="{FAB7DAD2-7E13-DDE1-8478-806E3946F720}"/>
              </a:ext>
            </a:extLst>
          </p:cNvPr>
          <p:cNvSpPr>
            <a:spLocks noChangeArrowheads="1"/>
          </p:cNvSpPr>
          <p:nvPr/>
        </p:nvSpPr>
        <p:spPr bwMode="auto">
          <a:xfrm>
            <a:off x="4554392" y="1697986"/>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0070C0"/>
                </a:solidFill>
                <a:latin typeface="Snap ITC" panose="04040A07060A02020202" pitchFamily="82" charset="0"/>
                <a:cs typeface="Times New Roman" panose="02020603050405020304" pitchFamily="18" charset="0"/>
              </a:rPr>
              <a:t>Nhóm 1</a:t>
            </a:r>
            <a:endParaRPr lang="en-US" altLang="en-US" sz="6600" b="1" dirty="0">
              <a:solidFill>
                <a:srgbClr val="0070C0"/>
              </a:solidFill>
              <a:latin typeface="Snap ITC" panose="04040A07060A02020202" pitchFamily="82" charset="0"/>
              <a:cs typeface="Times New Roman" panose="02020603050405020304" pitchFamily="18" charset="0"/>
            </a:endParaRPr>
          </a:p>
        </p:txBody>
      </p:sp>
      <p:sp>
        <p:nvSpPr>
          <p:cNvPr id="8" name="Rectangle 7">
            <a:extLst>
              <a:ext uri="{FF2B5EF4-FFF2-40B4-BE49-F238E27FC236}">
                <a16:creationId xmlns:a16="http://schemas.microsoft.com/office/drawing/2014/main" id="{94F19F16-968C-9DA6-4934-E53C472446A0}"/>
              </a:ext>
            </a:extLst>
          </p:cNvPr>
          <p:cNvSpPr>
            <a:spLocks noChangeArrowheads="1"/>
          </p:cNvSpPr>
          <p:nvPr/>
        </p:nvSpPr>
        <p:spPr bwMode="auto">
          <a:xfrm>
            <a:off x="4554392" y="2805982"/>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FF0000"/>
                </a:solidFill>
                <a:latin typeface="Snap ITC" panose="04040A07060A02020202" pitchFamily="82" charset="0"/>
                <a:cs typeface="Times New Roman" panose="02020603050405020304" pitchFamily="18" charset="0"/>
              </a:rPr>
              <a:t>Nhóm 2</a:t>
            </a:r>
            <a:endParaRPr lang="en-US" altLang="en-US" sz="6600" b="1" dirty="0">
              <a:solidFill>
                <a:srgbClr val="FF0000"/>
              </a:solidFill>
              <a:latin typeface="Snap ITC" panose="04040A07060A02020202" pitchFamily="82" charset="0"/>
              <a:cs typeface="Times New Roman" panose="02020603050405020304" pitchFamily="18" charset="0"/>
            </a:endParaRPr>
          </a:p>
        </p:txBody>
      </p:sp>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AA3E04EE-3CDF-1FF7-DF3B-993782654904}"/>
              </a:ext>
            </a:extLst>
          </p:cNvPr>
          <p:cNvSpPr>
            <a:spLocks noChangeArrowheads="1"/>
          </p:cNvSpPr>
          <p:nvPr/>
        </p:nvSpPr>
        <p:spPr bwMode="auto">
          <a:xfrm>
            <a:off x="4335317" y="4164961"/>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0070C0"/>
                </a:solidFill>
                <a:latin typeface="Snap ITC" panose="04040A07060A02020202" pitchFamily="82" charset="0"/>
                <a:cs typeface="Times New Roman" panose="02020603050405020304" pitchFamily="18" charset="0"/>
              </a:rPr>
              <a:t>Nhóm 3</a:t>
            </a:r>
            <a:endParaRPr lang="en-US" altLang="en-US" sz="6600" b="1" dirty="0">
              <a:solidFill>
                <a:srgbClr val="0070C0"/>
              </a:solidFill>
              <a:latin typeface="Snap ITC" panose="04040A07060A02020202" pitchFamily="82" charset="0"/>
              <a:cs typeface="Times New Roman" panose="02020603050405020304" pitchFamily="18" charset="0"/>
            </a:endParaRPr>
          </a:p>
        </p:txBody>
      </p:sp>
      <p:sp>
        <p:nvSpPr>
          <p:cNvPr id="6" name="Rectangle 5">
            <a:extLst>
              <a:ext uri="{FF2B5EF4-FFF2-40B4-BE49-F238E27FC236}">
                <a16:creationId xmlns:a16="http://schemas.microsoft.com/office/drawing/2014/main" id="{A49CD14A-97D4-E481-323C-DEE539A85B6F}"/>
              </a:ext>
            </a:extLst>
          </p:cNvPr>
          <p:cNvSpPr>
            <a:spLocks noChangeArrowheads="1"/>
          </p:cNvSpPr>
          <p:nvPr/>
        </p:nvSpPr>
        <p:spPr bwMode="auto">
          <a:xfrm>
            <a:off x="4449617" y="5476970"/>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FF0000"/>
                </a:solidFill>
                <a:latin typeface="Snap ITC" panose="04040A07060A02020202" pitchFamily="82" charset="0"/>
                <a:cs typeface="Times New Roman" panose="02020603050405020304" pitchFamily="18" charset="0"/>
              </a:rPr>
              <a:t>Nhóm 4</a:t>
            </a:r>
            <a:endParaRPr lang="en-US" altLang="en-US" sz="6600" b="1" dirty="0">
              <a:solidFill>
                <a:srgbClr val="FF0000"/>
              </a:solidFill>
              <a:latin typeface="Snap ITC" panose="04040A07060A02020202" pitchFamily="82" charset="0"/>
              <a:cs typeface="Times New Roman" panose="02020603050405020304" pitchFamily="18" charset="0"/>
            </a:endParaRPr>
          </a:p>
        </p:txBody>
      </p:sp>
      <p:pic>
        <p:nvPicPr>
          <p:cNvPr id="10" name="5 phút - 5 Minutes">
            <a:hlinkClick r:id="" action="ppaction://media"/>
            <a:extLst>
              <a:ext uri="{FF2B5EF4-FFF2-40B4-BE49-F238E27FC236}">
                <a16:creationId xmlns:a16="http://schemas.microsoft.com/office/drawing/2014/main" id="{D4E4BF3D-4335-4B5E-324B-DC62DD26DE7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810125" y="1945964"/>
            <a:ext cx="6096000" cy="3429000"/>
          </a:xfrm>
          <a:prstGeom prst="rect">
            <a:avLst/>
          </a:prstGeom>
        </p:spPr>
      </p:pic>
    </p:spTree>
    <p:extLst>
      <p:ext uri="{BB962C8B-B14F-4D97-AF65-F5344CB8AC3E}">
        <p14:creationId xmlns:p14="http://schemas.microsoft.com/office/powerpoint/2010/main" val="340702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1000"/>
                                        <p:tgtEl>
                                          <p:spTgt spid="8"/>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1000"/>
                                        <p:tgtEl>
                                          <p:spTgt spid="3"/>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10"/>
                </p:tgtEl>
              </p:cMediaNode>
            </p:video>
          </p:childTnLst>
        </p:cTn>
      </p:par>
    </p:tnLst>
    <p:bldLst>
      <p:bldP spid="7" grpId="0"/>
      <p:bldP spid="8" grpId="0"/>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3989100450"/>
              </p:ext>
            </p:extLst>
          </p:nvPr>
        </p:nvGraphicFramePr>
        <p:xfrm>
          <a:off x="0" y="-104775"/>
          <a:ext cx="12192000" cy="6924675"/>
        </p:xfrm>
        <a:graphic>
          <a:graphicData uri="http://schemas.openxmlformats.org/drawingml/2006/table">
            <a:tbl>
              <a:tblPr firstRow="1" bandRow="1">
                <a:tableStyleId>{9DCAF9ED-07DC-4A11-8D7F-57B35C25682E}</a:tableStyleId>
              </a:tblPr>
              <a:tblGrid>
                <a:gridCol w="1647825">
                  <a:extLst>
                    <a:ext uri="{9D8B030D-6E8A-4147-A177-3AD203B41FA5}">
                      <a16:colId xmlns:a16="http://schemas.microsoft.com/office/drawing/2014/main" val="1536916749"/>
                    </a:ext>
                  </a:extLst>
                </a:gridCol>
                <a:gridCol w="10544175">
                  <a:extLst>
                    <a:ext uri="{9D8B030D-6E8A-4147-A177-3AD203B41FA5}">
                      <a16:colId xmlns:a16="http://schemas.microsoft.com/office/drawing/2014/main" val="3351869349"/>
                    </a:ext>
                  </a:extLst>
                </a:gridCol>
              </a:tblGrid>
              <a:tr h="47625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NÉT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345555">
                <a:tc>
                  <a:txBody>
                    <a:bodyPr/>
                    <a:lstStyle/>
                    <a:p>
                      <a:pPr algn="ctr"/>
                      <a:r>
                        <a:rPr lang="en-US" sz="3200">
                          <a:latin typeface="Times New Roman" panose="02020603050405020304" pitchFamily="18" charset="0"/>
                          <a:cs typeface="Times New Roman" panose="02020603050405020304" pitchFamily="18" charset="0"/>
                        </a:rPr>
                        <a:t>Chính trị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24D6C63-E2DD-E05F-D86D-630BC8FF9BC2}"/>
              </a:ext>
            </a:extLst>
          </p:cNvPr>
          <p:cNvSpPr txBox="1"/>
          <p:nvPr/>
        </p:nvSpPr>
        <p:spPr>
          <a:xfrm>
            <a:off x="1674745" y="555745"/>
            <a:ext cx="10412480" cy="2062103"/>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Sau Chiến tranh thế giới thứ hai, Liên Xô tiến hành bầu cử Xô viết các cấp, thực hiện dân chủ hoá hệ thống chính trị bằng cách khôi phục đại hội các tổ chức chính trị – xã hội từ năm 1949.</a:t>
            </a:r>
            <a:endPar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925120E-09B8-81FC-58EE-DCE6366E4BE1}"/>
              </a:ext>
            </a:extLst>
          </p:cNvPr>
          <p:cNvSpPr txBox="1"/>
          <p:nvPr/>
        </p:nvSpPr>
        <p:spPr>
          <a:xfrm>
            <a:off x="1674745" y="2617848"/>
            <a:ext cx="10412480" cy="2062103"/>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Liên Xô chủ trương duy trì hoà bình và an ninh thế giới, giúp đỡ to lớn về vật chất và tinh thần cho các nước xã hội chủ nghĩa và phong trào đấu tranh giải phóng dân tộc trên thế giới.</a:t>
            </a:r>
          </a:p>
        </p:txBody>
      </p:sp>
      <p:sp>
        <p:nvSpPr>
          <p:cNvPr id="7" name="TextBox 6">
            <a:extLst>
              <a:ext uri="{FF2B5EF4-FFF2-40B4-BE49-F238E27FC236}">
                <a16:creationId xmlns:a16="http://schemas.microsoft.com/office/drawing/2014/main" id="{DD6301A6-827D-8A41-A0DC-ACBEED38C84F}"/>
              </a:ext>
            </a:extLst>
          </p:cNvPr>
          <p:cNvSpPr txBox="1"/>
          <p:nvPr/>
        </p:nvSpPr>
        <p:spPr>
          <a:xfrm>
            <a:off x="1674745" y="4695118"/>
            <a:ext cx="10412480" cy="2062103"/>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Đầu những năm 80 của thế kỉ XX, Liên Xô lâm vào khủng hoảng chính trị. Trước tình hình đó, Liên Xô đã tiến hành công cuộc cải tổ (3 – 1985)</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N</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gày 25 – 12 – 1991, đánh dấu sự tan rã của Liên bang Xô viết.</a:t>
            </a:r>
          </a:p>
        </p:txBody>
      </p:sp>
    </p:spTree>
    <p:extLst>
      <p:ext uri="{BB962C8B-B14F-4D97-AF65-F5344CB8AC3E}">
        <p14:creationId xmlns:p14="http://schemas.microsoft.com/office/powerpoint/2010/main" val="397915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6E1557-C33A-4FB0-CA41-F45CEC3B4DDE}"/>
              </a:ext>
            </a:extLst>
          </p:cNvPr>
          <p:cNvPicPr>
            <a:picLocks noChangeAspect="1"/>
          </p:cNvPicPr>
          <p:nvPr/>
        </p:nvPicPr>
        <p:blipFill>
          <a:blip r:embed="rId2"/>
          <a:stretch>
            <a:fillRect/>
          </a:stretch>
        </p:blipFill>
        <p:spPr>
          <a:xfrm>
            <a:off x="1380335" y="-1733722"/>
            <a:ext cx="9431329" cy="1981372"/>
          </a:xfrm>
          <a:prstGeom prst="rect">
            <a:avLst/>
          </a:prstGeom>
        </p:spPr>
      </p:pic>
      <p:pic>
        <p:nvPicPr>
          <p:cNvPr id="1026" name="Picture 2" descr="Bài 10: LIÊN XÔ XÂY DỰNG CHỦ NGHĨA XÃ HỘI (1921 - 1941) - Blog Mùa Hoa Cải">
            <a:extLst>
              <a:ext uri="{FF2B5EF4-FFF2-40B4-BE49-F238E27FC236}">
                <a16:creationId xmlns:a16="http://schemas.microsoft.com/office/drawing/2014/main" id="{B2363674-F5B6-0BD7-A2B6-DF28D9E5BA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999" y="0"/>
            <a:ext cx="6029325" cy="51530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ì sao đảo chính năm 1991 ở Liên Xô thất bại?">
            <a:extLst>
              <a:ext uri="{FF2B5EF4-FFF2-40B4-BE49-F238E27FC236}">
                <a16:creationId xmlns:a16="http://schemas.microsoft.com/office/drawing/2014/main" id="{92438D82-D2FD-01D3-5706-449DF7E7DD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5" y="0"/>
            <a:ext cx="6162675" cy="51530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346E955-AA06-0A9A-E2FB-3009CB6DFE75}"/>
              </a:ext>
            </a:extLst>
          </p:cNvPr>
          <p:cNvSpPr txBox="1"/>
          <p:nvPr/>
        </p:nvSpPr>
        <p:spPr>
          <a:xfrm>
            <a:off x="66676" y="5153025"/>
            <a:ext cx="12125324" cy="1569660"/>
          </a:xfrm>
          <a:prstGeom prst="rect">
            <a:avLst/>
          </a:prstGeom>
          <a:noFill/>
        </p:spPr>
        <p:txBody>
          <a:bodyPr wrap="square">
            <a:spAutoFit/>
          </a:bodyPr>
          <a:lstStyle/>
          <a:p>
            <a:pPr algn="just"/>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 Sau Chiến tranh thế giới thứ hai, Liên Xô tiến hành bầu cử Xô viết các cấp, thực hiện dân chủ hoá hệ thống chính trị bằng cách khôi phục đại hội các tổ chức chính trị – xã hội từ năm 1949.</a:t>
            </a:r>
            <a:endPar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881166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par>
                                <p:cTn id="11" presetID="16" presetClass="entr" presetSubtype="21"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barn(inVertical)">
                                      <p:cBhvr>
                                        <p:cTn id="13"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34" name="Rectangle 33">
            <a:extLst>
              <a:ext uri="{FF2B5EF4-FFF2-40B4-BE49-F238E27FC236}">
                <a16:creationId xmlns:a16="http://schemas.microsoft.com/office/drawing/2014/main" id="{9D64B002-658C-B831-9B67-3119D91DB932}"/>
              </a:ext>
            </a:extLst>
          </p:cNvPr>
          <p:cNvSpPr>
            <a:spLocks noChangeArrowheads="1"/>
          </p:cNvSpPr>
          <p:nvPr/>
        </p:nvSpPr>
        <p:spPr bwMode="auto">
          <a:xfrm rot="10800000" flipV="1">
            <a:off x="6322958" y="5462628"/>
            <a:ext cx="5552680" cy="7078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Mikhail Sergeyevich Gorbachyov</a:t>
            </a:r>
            <a:r>
              <a:rPr kumimoji="0" lang="en-U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phiên</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âm</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tiếng</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Việt</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Mi</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kha</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-in </a:t>
            </a:r>
            <a:r>
              <a:rPr kumimoji="0" lang="en-US" sz="2000" b="1"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Goóc-ba-chốp</a:t>
            </a:r>
            <a:r>
              <a:rPr kumimoji="0" lang="en-US"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a:t>
            </a:r>
            <a:endParaRPr kumimoji="0" lang="vi-VN" sz="2000" b="1"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endParaRPr>
          </a:p>
        </p:txBody>
      </p:sp>
      <p:sp>
        <p:nvSpPr>
          <p:cNvPr id="1028" name="Google Shape;1028;p57"/>
          <p:cNvSpPr/>
          <p:nvPr/>
        </p:nvSpPr>
        <p:spPr>
          <a:xfrm>
            <a:off x="5741818" y="5360798"/>
            <a:ext cx="2043973" cy="152233"/>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rgbClr val="FFB088">
              <a:alpha val="3661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9" name="Google Shape;1029;p57"/>
          <p:cNvSpPr/>
          <p:nvPr/>
        </p:nvSpPr>
        <p:spPr>
          <a:xfrm rot="129753">
            <a:off x="5516357" y="1318307"/>
            <a:ext cx="8078748" cy="4264981"/>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3" name="Google Shape;1033;p57"/>
          <p:cNvSpPr/>
          <p:nvPr/>
        </p:nvSpPr>
        <p:spPr>
          <a:xfrm rot="5399707">
            <a:off x="3554701" y="5342623"/>
            <a:ext cx="977649" cy="1217236"/>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4098" name="Picture 2" descr="Vì sao Liên Xô sụp đổ: I. Đường lối cải tổ sai lầm và sự phản bội của  Gorbachev | Hồ sơ - Sự kiện - Nhân chứng">
            <a:extLst>
              <a:ext uri="{FF2B5EF4-FFF2-40B4-BE49-F238E27FC236}">
                <a16:creationId xmlns:a16="http://schemas.microsoft.com/office/drawing/2014/main" id="{78A24DAD-253D-864B-F702-4148519F30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1780" y="540273"/>
            <a:ext cx="6530220" cy="4793404"/>
          </a:xfrm>
          <a:prstGeom prst="roundRect">
            <a:avLst>
              <a:gd name="adj" fmla="val 11436"/>
            </a:avLst>
          </a:prstGeom>
          <a:noFill/>
          <a:extLst>
            <a:ext uri="{909E8E84-426E-40DD-AFC4-6F175D3DCCD1}">
              <a14:hiddenFill xmlns:a14="http://schemas.microsoft.com/office/drawing/2010/main">
                <a:solidFill>
                  <a:srgbClr val="FFFFFF"/>
                </a:solidFill>
              </a14:hiddenFill>
            </a:ext>
          </a:extLst>
        </p:spPr>
      </p:pic>
      <p:grpSp>
        <p:nvGrpSpPr>
          <p:cNvPr id="1034" name="Google Shape;1034;p57"/>
          <p:cNvGrpSpPr/>
          <p:nvPr/>
        </p:nvGrpSpPr>
        <p:grpSpPr>
          <a:xfrm rot="-385907">
            <a:off x="5643165" y="4397182"/>
            <a:ext cx="1210783" cy="1210788"/>
            <a:chOff x="2593850" y="3599475"/>
            <a:chExt cx="327825" cy="327850"/>
          </a:xfrm>
        </p:grpSpPr>
        <p:sp>
          <p:nvSpPr>
            <p:cNvPr id="1035" name="Google Shape;1035;p57"/>
            <p:cNvSpPr/>
            <p:nvPr/>
          </p:nvSpPr>
          <p:spPr>
            <a:xfrm>
              <a:off x="2878350" y="3638525"/>
              <a:ext cx="43325" cy="288800"/>
            </a:xfrm>
            <a:custGeom>
              <a:avLst/>
              <a:gdLst/>
              <a:ahLst/>
              <a:cxnLst/>
              <a:rect l="l" t="t" r="r" b="b"/>
              <a:pathLst>
                <a:path w="1733" h="11552" extrusionOk="0">
                  <a:moveTo>
                    <a:pt x="1323" y="1"/>
                  </a:moveTo>
                  <a:lnTo>
                    <a:pt x="1" y="103"/>
                  </a:lnTo>
                  <a:lnTo>
                    <a:pt x="197" y="11552"/>
                  </a:lnTo>
                  <a:lnTo>
                    <a:pt x="1732" y="11552"/>
                  </a:lnTo>
                  <a:lnTo>
                    <a:pt x="1323"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6" name="Google Shape;1036;p57"/>
            <p:cNvSpPr/>
            <p:nvPr/>
          </p:nvSpPr>
          <p:spPr>
            <a:xfrm>
              <a:off x="2877500" y="3648750"/>
              <a:ext cx="32025" cy="268950"/>
            </a:xfrm>
            <a:custGeom>
              <a:avLst/>
              <a:gdLst/>
              <a:ahLst/>
              <a:cxnLst/>
              <a:rect l="l" t="t" r="r" b="b"/>
              <a:pathLst>
                <a:path w="1281" h="10758" extrusionOk="0">
                  <a:moveTo>
                    <a:pt x="999" y="1"/>
                  </a:moveTo>
                  <a:lnTo>
                    <a:pt x="1" y="26"/>
                  </a:lnTo>
                  <a:lnTo>
                    <a:pt x="1" y="10758"/>
                  </a:lnTo>
                  <a:lnTo>
                    <a:pt x="1280" y="10656"/>
                  </a:lnTo>
                  <a:lnTo>
                    <a:pt x="999" y="1"/>
                  </a:ln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7" name="Google Shape;1037;p57"/>
            <p:cNvSpPr/>
            <p:nvPr/>
          </p:nvSpPr>
          <p:spPr>
            <a:xfrm>
              <a:off x="2812800" y="3630225"/>
              <a:ext cx="82025" cy="297100"/>
            </a:xfrm>
            <a:custGeom>
              <a:avLst/>
              <a:gdLst/>
              <a:ahLst/>
              <a:cxnLst/>
              <a:rect l="l" t="t" r="r" b="b"/>
              <a:pathLst>
                <a:path w="3281" h="11884" extrusionOk="0">
                  <a:moveTo>
                    <a:pt x="1" y="0"/>
                  </a:moveTo>
                  <a:lnTo>
                    <a:pt x="2" y="11884"/>
                  </a:lnTo>
                  <a:lnTo>
                    <a:pt x="3280" y="11884"/>
                  </a:lnTo>
                  <a:lnTo>
                    <a:pt x="3126" y="26"/>
                  </a:lnTo>
                  <a:lnTo>
                    <a:pt x="1" y="0"/>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8" name="Google Shape;1038;p57"/>
            <p:cNvSpPr/>
            <p:nvPr/>
          </p:nvSpPr>
          <p:spPr>
            <a:xfrm>
              <a:off x="2811550" y="3646250"/>
              <a:ext cx="57000" cy="264400"/>
            </a:xfrm>
            <a:custGeom>
              <a:avLst/>
              <a:gdLst/>
              <a:ahLst/>
              <a:cxnLst/>
              <a:rect l="l" t="t" r="r" b="b"/>
              <a:pathLst>
                <a:path w="2280" h="10576" extrusionOk="0">
                  <a:moveTo>
                    <a:pt x="2279" y="0"/>
                  </a:moveTo>
                  <a:lnTo>
                    <a:pt x="69" y="4"/>
                  </a:lnTo>
                  <a:lnTo>
                    <a:pt x="69" y="409"/>
                  </a:lnTo>
                  <a:lnTo>
                    <a:pt x="1896" y="409"/>
                  </a:lnTo>
                  <a:lnTo>
                    <a:pt x="1819" y="9937"/>
                  </a:lnTo>
                  <a:lnTo>
                    <a:pt x="1" y="9963"/>
                  </a:lnTo>
                  <a:lnTo>
                    <a:pt x="52" y="10575"/>
                  </a:lnTo>
                  <a:lnTo>
                    <a:pt x="2254" y="10398"/>
                  </a:lnTo>
                  <a:lnTo>
                    <a:pt x="2279" y="0"/>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9" name="Google Shape;1039;p57"/>
            <p:cNvSpPr/>
            <p:nvPr/>
          </p:nvSpPr>
          <p:spPr>
            <a:xfrm>
              <a:off x="2837800" y="3676325"/>
              <a:ext cx="43575" cy="251000"/>
            </a:xfrm>
            <a:custGeom>
              <a:avLst/>
              <a:gdLst/>
              <a:ahLst/>
              <a:cxnLst/>
              <a:rect l="l" t="t" r="r" b="b"/>
              <a:pathLst>
                <a:path w="1743" h="10040" extrusionOk="0">
                  <a:moveTo>
                    <a:pt x="1357" y="0"/>
                  </a:moveTo>
                  <a:lnTo>
                    <a:pt x="1" y="77"/>
                  </a:lnTo>
                  <a:lnTo>
                    <a:pt x="1" y="10040"/>
                  </a:lnTo>
                  <a:lnTo>
                    <a:pt x="1742" y="10040"/>
                  </a:lnTo>
                  <a:lnTo>
                    <a:pt x="1357"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0" name="Google Shape;1040;p57"/>
            <p:cNvSpPr/>
            <p:nvPr/>
          </p:nvSpPr>
          <p:spPr>
            <a:xfrm>
              <a:off x="2839075" y="3687850"/>
              <a:ext cx="30750" cy="226675"/>
            </a:xfrm>
            <a:custGeom>
              <a:avLst/>
              <a:gdLst/>
              <a:ahLst/>
              <a:cxnLst/>
              <a:rect l="l" t="t" r="r" b="b"/>
              <a:pathLst>
                <a:path w="1230" h="9067" extrusionOk="0">
                  <a:moveTo>
                    <a:pt x="897" y="1"/>
                  </a:moveTo>
                  <a:lnTo>
                    <a:pt x="1" y="52"/>
                  </a:lnTo>
                  <a:lnTo>
                    <a:pt x="1" y="9066"/>
                  </a:lnTo>
                  <a:lnTo>
                    <a:pt x="1229" y="8989"/>
                  </a:lnTo>
                  <a:lnTo>
                    <a:pt x="897" y="1"/>
                  </a:ln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1" name="Google Shape;1041;p57"/>
            <p:cNvSpPr/>
            <p:nvPr/>
          </p:nvSpPr>
          <p:spPr>
            <a:xfrm>
              <a:off x="2776325" y="3668650"/>
              <a:ext cx="78800" cy="258675"/>
            </a:xfrm>
            <a:custGeom>
              <a:avLst/>
              <a:gdLst/>
              <a:ahLst/>
              <a:cxnLst/>
              <a:rect l="l" t="t" r="r" b="b"/>
              <a:pathLst>
                <a:path w="3152" h="10347" extrusionOk="0">
                  <a:moveTo>
                    <a:pt x="2997" y="0"/>
                  </a:moveTo>
                  <a:lnTo>
                    <a:pt x="1" y="51"/>
                  </a:lnTo>
                  <a:lnTo>
                    <a:pt x="1" y="10347"/>
                  </a:lnTo>
                  <a:lnTo>
                    <a:pt x="3151" y="10347"/>
                  </a:lnTo>
                  <a:lnTo>
                    <a:pt x="2997"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2" name="Google Shape;1042;p57"/>
            <p:cNvSpPr/>
            <p:nvPr/>
          </p:nvSpPr>
          <p:spPr>
            <a:xfrm>
              <a:off x="2811375" y="3696200"/>
              <a:ext cx="34125" cy="202975"/>
            </a:xfrm>
            <a:custGeom>
              <a:avLst/>
              <a:gdLst/>
              <a:ahLst/>
              <a:cxnLst/>
              <a:rect l="l" t="t" r="r" b="b"/>
              <a:pathLst>
                <a:path w="1365" h="8119" extrusionOk="0">
                  <a:moveTo>
                    <a:pt x="1" y="1"/>
                  </a:moveTo>
                  <a:lnTo>
                    <a:pt x="366" y="8118"/>
                  </a:lnTo>
                  <a:lnTo>
                    <a:pt x="1364" y="7991"/>
                  </a:lnTo>
                  <a:lnTo>
                    <a:pt x="1160"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3" name="Google Shape;1043;p57"/>
            <p:cNvSpPr/>
            <p:nvPr/>
          </p:nvSpPr>
          <p:spPr>
            <a:xfrm>
              <a:off x="2593850" y="3599475"/>
              <a:ext cx="23100" cy="327850"/>
            </a:xfrm>
            <a:custGeom>
              <a:avLst/>
              <a:gdLst/>
              <a:ahLst/>
              <a:cxnLst/>
              <a:rect l="l" t="t" r="r" b="b"/>
              <a:pathLst>
                <a:path w="924" h="13114" extrusionOk="0">
                  <a:moveTo>
                    <a:pt x="256" y="0"/>
                  </a:moveTo>
                  <a:lnTo>
                    <a:pt x="0" y="13114"/>
                  </a:lnTo>
                  <a:lnTo>
                    <a:pt x="358" y="13114"/>
                  </a:lnTo>
                  <a:lnTo>
                    <a:pt x="923" y="6763"/>
                  </a:lnTo>
                  <a:lnTo>
                    <a:pt x="692" y="0"/>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4" name="Google Shape;1044;p57"/>
            <p:cNvSpPr/>
            <p:nvPr/>
          </p:nvSpPr>
          <p:spPr>
            <a:xfrm>
              <a:off x="2788725" y="3605250"/>
              <a:ext cx="49100" cy="322075"/>
            </a:xfrm>
            <a:custGeom>
              <a:avLst/>
              <a:gdLst/>
              <a:ahLst/>
              <a:cxnLst/>
              <a:rect l="l" t="t" r="r" b="b"/>
              <a:pathLst>
                <a:path w="1964" h="12883" extrusionOk="0">
                  <a:moveTo>
                    <a:pt x="1" y="1"/>
                  </a:moveTo>
                  <a:lnTo>
                    <a:pt x="182" y="12857"/>
                  </a:lnTo>
                  <a:lnTo>
                    <a:pt x="1964" y="12883"/>
                  </a:lnTo>
                  <a:lnTo>
                    <a:pt x="1964" y="12883"/>
                  </a:lnTo>
                  <a:lnTo>
                    <a:pt x="1580" y="1"/>
                  </a:lnTo>
                  <a:close/>
                </a:path>
              </a:pathLst>
            </a:custGeom>
            <a:solidFill>
              <a:srgbClr val="E8A5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5" name="Google Shape;1045;p57"/>
            <p:cNvSpPr/>
            <p:nvPr/>
          </p:nvSpPr>
          <p:spPr>
            <a:xfrm>
              <a:off x="2794275" y="3619325"/>
              <a:ext cx="32000" cy="299700"/>
            </a:xfrm>
            <a:custGeom>
              <a:avLst/>
              <a:gdLst/>
              <a:ahLst/>
              <a:cxnLst/>
              <a:rect l="l" t="t" r="r" b="b"/>
              <a:pathLst>
                <a:path w="1280" h="11988" extrusionOk="0">
                  <a:moveTo>
                    <a:pt x="0" y="0"/>
                  </a:moveTo>
                  <a:lnTo>
                    <a:pt x="0" y="11987"/>
                  </a:lnTo>
                  <a:lnTo>
                    <a:pt x="1280" y="11885"/>
                  </a:lnTo>
                  <a:lnTo>
                    <a:pt x="999" y="0"/>
                  </a:ln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6" name="Google Shape;1046;p57"/>
            <p:cNvSpPr/>
            <p:nvPr/>
          </p:nvSpPr>
          <p:spPr>
            <a:xfrm>
              <a:off x="2602800" y="3599475"/>
              <a:ext cx="208775" cy="327850"/>
            </a:xfrm>
            <a:custGeom>
              <a:avLst/>
              <a:gdLst/>
              <a:ahLst/>
              <a:cxnLst/>
              <a:rect l="l" t="t" r="r" b="b"/>
              <a:pathLst>
                <a:path w="8351" h="13114" extrusionOk="0">
                  <a:moveTo>
                    <a:pt x="334" y="0"/>
                  </a:moveTo>
                  <a:lnTo>
                    <a:pt x="0" y="13114"/>
                  </a:lnTo>
                  <a:lnTo>
                    <a:pt x="8351" y="13114"/>
                  </a:lnTo>
                  <a:lnTo>
                    <a:pt x="819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7" name="Google Shape;1047;p57"/>
            <p:cNvSpPr/>
            <p:nvPr/>
          </p:nvSpPr>
          <p:spPr>
            <a:xfrm>
              <a:off x="2620725" y="3623150"/>
              <a:ext cx="172250" cy="279850"/>
            </a:xfrm>
            <a:custGeom>
              <a:avLst/>
              <a:gdLst/>
              <a:ahLst/>
              <a:cxnLst/>
              <a:rect l="l" t="t" r="r" b="b"/>
              <a:pathLst>
                <a:path w="6890" h="11194" extrusionOk="0">
                  <a:moveTo>
                    <a:pt x="6813" y="1"/>
                  </a:moveTo>
                  <a:lnTo>
                    <a:pt x="385" y="28"/>
                  </a:lnTo>
                  <a:lnTo>
                    <a:pt x="0" y="11194"/>
                  </a:lnTo>
                  <a:lnTo>
                    <a:pt x="6890" y="11143"/>
                  </a:lnTo>
                  <a:lnTo>
                    <a:pt x="6813"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8" name="Google Shape;1048;p57"/>
            <p:cNvSpPr/>
            <p:nvPr/>
          </p:nvSpPr>
          <p:spPr>
            <a:xfrm>
              <a:off x="2681550" y="3668000"/>
              <a:ext cx="61500" cy="195950"/>
            </a:xfrm>
            <a:custGeom>
              <a:avLst/>
              <a:gdLst/>
              <a:ahLst/>
              <a:cxnLst/>
              <a:rect l="l" t="t" r="r" b="b"/>
              <a:pathLst>
                <a:path w="2460" h="7838" extrusionOk="0">
                  <a:moveTo>
                    <a:pt x="1231" y="1"/>
                  </a:moveTo>
                  <a:lnTo>
                    <a:pt x="79" y="2100"/>
                  </a:lnTo>
                  <a:lnTo>
                    <a:pt x="207" y="2408"/>
                  </a:lnTo>
                  <a:lnTo>
                    <a:pt x="1154" y="1691"/>
                  </a:lnTo>
                  <a:lnTo>
                    <a:pt x="948" y="4893"/>
                  </a:lnTo>
                  <a:lnTo>
                    <a:pt x="129" y="5379"/>
                  </a:lnTo>
                  <a:lnTo>
                    <a:pt x="307" y="6045"/>
                  </a:lnTo>
                  <a:lnTo>
                    <a:pt x="871" y="5789"/>
                  </a:lnTo>
                  <a:lnTo>
                    <a:pt x="846" y="6377"/>
                  </a:lnTo>
                  <a:lnTo>
                    <a:pt x="1" y="6762"/>
                  </a:lnTo>
                  <a:lnTo>
                    <a:pt x="154" y="7556"/>
                  </a:lnTo>
                  <a:lnTo>
                    <a:pt x="795" y="7171"/>
                  </a:lnTo>
                  <a:lnTo>
                    <a:pt x="744" y="7837"/>
                  </a:lnTo>
                  <a:lnTo>
                    <a:pt x="1563" y="7761"/>
                  </a:lnTo>
                  <a:lnTo>
                    <a:pt x="1538" y="6532"/>
                  </a:lnTo>
                  <a:lnTo>
                    <a:pt x="2151" y="6890"/>
                  </a:lnTo>
                  <a:lnTo>
                    <a:pt x="2255" y="6249"/>
                  </a:lnTo>
                  <a:lnTo>
                    <a:pt x="1538" y="5891"/>
                  </a:lnTo>
                  <a:lnTo>
                    <a:pt x="1512" y="5379"/>
                  </a:lnTo>
                  <a:lnTo>
                    <a:pt x="2255" y="5661"/>
                  </a:lnTo>
                  <a:lnTo>
                    <a:pt x="2383" y="5200"/>
                  </a:lnTo>
                  <a:lnTo>
                    <a:pt x="1512" y="4636"/>
                  </a:lnTo>
                  <a:lnTo>
                    <a:pt x="1461" y="1562"/>
                  </a:lnTo>
                  <a:lnTo>
                    <a:pt x="2153" y="2408"/>
                  </a:lnTo>
                  <a:lnTo>
                    <a:pt x="2459" y="2202"/>
                  </a:lnTo>
                  <a:lnTo>
                    <a:pt x="1665"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9" name="Google Shape;1049;p57"/>
            <p:cNvSpPr/>
            <p:nvPr/>
          </p:nvSpPr>
          <p:spPr>
            <a:xfrm>
              <a:off x="2641225" y="3637250"/>
              <a:ext cx="33325" cy="38450"/>
            </a:xfrm>
            <a:custGeom>
              <a:avLst/>
              <a:gdLst/>
              <a:ahLst/>
              <a:cxnLst/>
              <a:rect l="l" t="t" r="r" b="b"/>
              <a:pathLst>
                <a:path w="1333" h="1538" extrusionOk="0">
                  <a:moveTo>
                    <a:pt x="102" y="1"/>
                  </a:moveTo>
                  <a:lnTo>
                    <a:pt x="0" y="1538"/>
                  </a:lnTo>
                  <a:lnTo>
                    <a:pt x="1332"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0" name="Google Shape;1050;p57"/>
            <p:cNvSpPr/>
            <p:nvPr/>
          </p:nvSpPr>
          <p:spPr>
            <a:xfrm>
              <a:off x="2748775" y="3637900"/>
              <a:ext cx="32700" cy="39725"/>
            </a:xfrm>
            <a:custGeom>
              <a:avLst/>
              <a:gdLst/>
              <a:ahLst/>
              <a:cxnLst/>
              <a:rect l="l" t="t" r="r" b="b"/>
              <a:pathLst>
                <a:path w="1308" h="1589" extrusionOk="0">
                  <a:moveTo>
                    <a:pt x="1" y="0"/>
                  </a:moveTo>
                  <a:lnTo>
                    <a:pt x="1307" y="1588"/>
                  </a:lnTo>
                  <a:lnTo>
                    <a:pt x="1231"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1" name="Google Shape;1051;p57"/>
            <p:cNvSpPr/>
            <p:nvPr/>
          </p:nvSpPr>
          <p:spPr>
            <a:xfrm>
              <a:off x="2634175" y="3862000"/>
              <a:ext cx="32075" cy="28825"/>
            </a:xfrm>
            <a:custGeom>
              <a:avLst/>
              <a:gdLst/>
              <a:ahLst/>
              <a:cxnLst/>
              <a:rect l="l" t="t" r="r" b="b"/>
              <a:pathLst>
                <a:path w="1283" h="1153" extrusionOk="0">
                  <a:moveTo>
                    <a:pt x="78" y="1"/>
                  </a:moveTo>
                  <a:lnTo>
                    <a:pt x="1" y="1076"/>
                  </a:lnTo>
                  <a:lnTo>
                    <a:pt x="1282" y="1153"/>
                  </a:lnTo>
                  <a:lnTo>
                    <a:pt x="1282" y="1153"/>
                  </a:lnTo>
                  <a:lnTo>
                    <a:pt x="78"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2" name="Google Shape;1052;p57"/>
            <p:cNvSpPr/>
            <p:nvPr/>
          </p:nvSpPr>
          <p:spPr>
            <a:xfrm>
              <a:off x="2753925" y="3860725"/>
              <a:ext cx="28825" cy="30100"/>
            </a:xfrm>
            <a:custGeom>
              <a:avLst/>
              <a:gdLst/>
              <a:ahLst/>
              <a:cxnLst/>
              <a:rect l="l" t="t" r="r" b="b"/>
              <a:pathLst>
                <a:path w="1153" h="1204" extrusionOk="0">
                  <a:moveTo>
                    <a:pt x="1076" y="1"/>
                  </a:moveTo>
                  <a:lnTo>
                    <a:pt x="1" y="1127"/>
                  </a:lnTo>
                  <a:lnTo>
                    <a:pt x="1153" y="1204"/>
                  </a:lnTo>
                  <a:lnTo>
                    <a:pt x="1076"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 name="Rectangle 5">
            <a:extLst>
              <a:ext uri="{FF2B5EF4-FFF2-40B4-BE49-F238E27FC236}">
                <a16:creationId xmlns:a16="http://schemas.microsoft.com/office/drawing/2014/main" id="{1E746DDB-C1FE-4D01-14E2-7FE5ED0FA0C6}"/>
              </a:ext>
            </a:extLst>
          </p:cNvPr>
          <p:cNvSpPr/>
          <p:nvPr/>
        </p:nvSpPr>
        <p:spPr>
          <a:xfrm>
            <a:off x="407593" y="417882"/>
            <a:ext cx="3635932"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0"/>
                <a:solidFill>
                  <a:srgbClr val="00B05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TIỂU SỬ</a:t>
            </a:r>
          </a:p>
        </p:txBody>
      </p:sp>
      <p:sp>
        <p:nvSpPr>
          <p:cNvPr id="33" name="Rectangle 4">
            <a:extLst>
              <a:ext uri="{FF2B5EF4-FFF2-40B4-BE49-F238E27FC236}">
                <a16:creationId xmlns:a16="http://schemas.microsoft.com/office/drawing/2014/main" id="{3E2DF785-8EFF-3CD8-EA4C-E8FF21DB72C0}"/>
              </a:ext>
            </a:extLst>
          </p:cNvPr>
          <p:cNvSpPr>
            <a:spLocks noChangeArrowheads="1"/>
          </p:cNvSpPr>
          <p:nvPr/>
        </p:nvSpPr>
        <p:spPr bwMode="auto">
          <a:xfrm>
            <a:off x="130212" y="1720840"/>
            <a:ext cx="538985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just" defTabSz="914400" rtl="0" eaLnBrk="0" fontAlgn="auto" latinLnBrk="0" hangingPunct="0">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Goóc-ba-chốp</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(2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tháng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3,1931)</a:t>
            </a:r>
          </a:p>
          <a:p>
            <a:pPr marL="342900" marR="0" lvl="0" indent="-342900" algn="just" defTabSz="914400" rtl="0" eaLnBrk="0" fontAlgn="auto" latinLnBrk="0" hangingPunct="0">
              <a:lnSpc>
                <a:spcPct val="100000"/>
              </a:lnSpc>
              <a:spcBef>
                <a:spcPts val="0"/>
              </a:spcBef>
              <a:spcAft>
                <a:spcPts val="0"/>
              </a:spcAft>
              <a:buClrTx/>
              <a:buSzTx/>
              <a:buFontTx/>
              <a:buChar char="-"/>
              <a:tabLst/>
              <a:defRPr/>
            </a:pP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Từng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là</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lãnh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đạo</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Liên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bang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Xô</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viết</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từ</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năm</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1985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tới</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1991 </a:t>
            </a:r>
          </a:p>
          <a:p>
            <a:pPr marL="342900" marR="0" lvl="0" indent="-342900" algn="just" defTabSz="914400" rtl="0" eaLnBrk="0" fontAlgn="auto" latinLnBrk="0" hangingPunct="0">
              <a:lnSpc>
                <a:spcPct val="100000"/>
              </a:lnSpc>
              <a:spcBef>
                <a:spcPts val="0"/>
              </a:spcBef>
              <a:spcAft>
                <a:spcPts val="0"/>
              </a:spcAft>
              <a:buClrTx/>
              <a:buSzTx/>
              <a:buFontTx/>
              <a:buChar char="-"/>
              <a:tabLst/>
              <a:defRPr/>
            </a:pP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Những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nỗ</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lực</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thực</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hiện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cải</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cách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của</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ông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giúp</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chấm</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dứt</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Chiến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tranh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Lạnh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nhưng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cũng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góp</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phần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kết</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thúc</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quyền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uy</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tối</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cao</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của</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Đảng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Cộng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sản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Liên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xô</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(CPSU)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và</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giải</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thể</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Liên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bang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Xô</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viết</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p>
        </p:txBody>
      </p:sp>
      <p:pic>
        <p:nvPicPr>
          <p:cNvPr id="2" name="Picture 1">
            <a:extLst>
              <a:ext uri="{FF2B5EF4-FFF2-40B4-BE49-F238E27FC236}">
                <a16:creationId xmlns:a16="http://schemas.microsoft.com/office/drawing/2014/main" id="{98C931BB-EB02-7956-3B11-50609B94AD11}"/>
              </a:ext>
            </a:extLst>
          </p:cNvPr>
          <p:cNvPicPr>
            <a:picLocks noChangeAspect="1"/>
          </p:cNvPicPr>
          <p:nvPr/>
        </p:nvPicPr>
        <p:blipFill>
          <a:blip r:embed="rId4"/>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96568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34"/>
                                        </p:tgtEl>
                                        <p:attrNameLst>
                                          <p:attrName>r</p:attrName>
                                        </p:attrNameLst>
                                      </p:cBhvr>
                                    </p:animRot>
                                    <p:animRot by="-240000">
                                      <p:cBhvr>
                                        <p:cTn id="7" dur="200" fill="hold">
                                          <p:stCondLst>
                                            <p:cond delay="200"/>
                                          </p:stCondLst>
                                        </p:cTn>
                                        <p:tgtEl>
                                          <p:spTgt spid="34"/>
                                        </p:tgtEl>
                                        <p:attrNameLst>
                                          <p:attrName>r</p:attrName>
                                        </p:attrNameLst>
                                      </p:cBhvr>
                                    </p:animRot>
                                    <p:animRot by="240000">
                                      <p:cBhvr>
                                        <p:cTn id="8" dur="200" fill="hold">
                                          <p:stCondLst>
                                            <p:cond delay="400"/>
                                          </p:stCondLst>
                                        </p:cTn>
                                        <p:tgtEl>
                                          <p:spTgt spid="34"/>
                                        </p:tgtEl>
                                        <p:attrNameLst>
                                          <p:attrName>r</p:attrName>
                                        </p:attrNameLst>
                                      </p:cBhvr>
                                    </p:animRot>
                                    <p:animRot by="-240000">
                                      <p:cBhvr>
                                        <p:cTn id="9" dur="200" fill="hold">
                                          <p:stCondLst>
                                            <p:cond delay="600"/>
                                          </p:stCondLst>
                                        </p:cTn>
                                        <p:tgtEl>
                                          <p:spTgt spid="34"/>
                                        </p:tgtEl>
                                        <p:attrNameLst>
                                          <p:attrName>r</p:attrName>
                                        </p:attrNameLst>
                                      </p:cBhvr>
                                    </p:animRot>
                                    <p:animRot by="120000">
                                      <p:cBhvr>
                                        <p:cTn id="10" dur="200" fill="hold">
                                          <p:stCondLst>
                                            <p:cond delay="800"/>
                                          </p:stCondLst>
                                        </p:cTn>
                                        <p:tgtEl>
                                          <p:spTgt spid="34"/>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1028"/>
                                        </p:tgtEl>
                                        <p:attrNameLst>
                                          <p:attrName>r</p:attrName>
                                        </p:attrNameLst>
                                      </p:cBhvr>
                                    </p:animRot>
                                    <p:animRot by="-240000">
                                      <p:cBhvr>
                                        <p:cTn id="13" dur="200" fill="hold">
                                          <p:stCondLst>
                                            <p:cond delay="200"/>
                                          </p:stCondLst>
                                        </p:cTn>
                                        <p:tgtEl>
                                          <p:spTgt spid="1028"/>
                                        </p:tgtEl>
                                        <p:attrNameLst>
                                          <p:attrName>r</p:attrName>
                                        </p:attrNameLst>
                                      </p:cBhvr>
                                    </p:animRot>
                                    <p:animRot by="240000">
                                      <p:cBhvr>
                                        <p:cTn id="14" dur="200" fill="hold">
                                          <p:stCondLst>
                                            <p:cond delay="400"/>
                                          </p:stCondLst>
                                        </p:cTn>
                                        <p:tgtEl>
                                          <p:spTgt spid="1028"/>
                                        </p:tgtEl>
                                        <p:attrNameLst>
                                          <p:attrName>r</p:attrName>
                                        </p:attrNameLst>
                                      </p:cBhvr>
                                    </p:animRot>
                                    <p:animRot by="-240000">
                                      <p:cBhvr>
                                        <p:cTn id="15" dur="200" fill="hold">
                                          <p:stCondLst>
                                            <p:cond delay="600"/>
                                          </p:stCondLst>
                                        </p:cTn>
                                        <p:tgtEl>
                                          <p:spTgt spid="1028"/>
                                        </p:tgtEl>
                                        <p:attrNameLst>
                                          <p:attrName>r</p:attrName>
                                        </p:attrNameLst>
                                      </p:cBhvr>
                                    </p:animRot>
                                    <p:animRot by="120000">
                                      <p:cBhvr>
                                        <p:cTn id="16" dur="200" fill="hold">
                                          <p:stCondLst>
                                            <p:cond delay="800"/>
                                          </p:stCondLst>
                                        </p:cTn>
                                        <p:tgtEl>
                                          <p:spTgt spid="1028"/>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1029"/>
                                        </p:tgtEl>
                                        <p:attrNameLst>
                                          <p:attrName>r</p:attrName>
                                        </p:attrNameLst>
                                      </p:cBhvr>
                                    </p:animRot>
                                    <p:animRot by="-240000">
                                      <p:cBhvr>
                                        <p:cTn id="19" dur="200" fill="hold">
                                          <p:stCondLst>
                                            <p:cond delay="200"/>
                                          </p:stCondLst>
                                        </p:cTn>
                                        <p:tgtEl>
                                          <p:spTgt spid="1029"/>
                                        </p:tgtEl>
                                        <p:attrNameLst>
                                          <p:attrName>r</p:attrName>
                                        </p:attrNameLst>
                                      </p:cBhvr>
                                    </p:animRot>
                                    <p:animRot by="240000">
                                      <p:cBhvr>
                                        <p:cTn id="20" dur="200" fill="hold">
                                          <p:stCondLst>
                                            <p:cond delay="400"/>
                                          </p:stCondLst>
                                        </p:cTn>
                                        <p:tgtEl>
                                          <p:spTgt spid="1029"/>
                                        </p:tgtEl>
                                        <p:attrNameLst>
                                          <p:attrName>r</p:attrName>
                                        </p:attrNameLst>
                                      </p:cBhvr>
                                    </p:animRot>
                                    <p:animRot by="-240000">
                                      <p:cBhvr>
                                        <p:cTn id="21" dur="200" fill="hold">
                                          <p:stCondLst>
                                            <p:cond delay="600"/>
                                          </p:stCondLst>
                                        </p:cTn>
                                        <p:tgtEl>
                                          <p:spTgt spid="1029"/>
                                        </p:tgtEl>
                                        <p:attrNameLst>
                                          <p:attrName>r</p:attrName>
                                        </p:attrNameLst>
                                      </p:cBhvr>
                                    </p:animRot>
                                    <p:animRot by="120000">
                                      <p:cBhvr>
                                        <p:cTn id="22" dur="200" fill="hold">
                                          <p:stCondLst>
                                            <p:cond delay="800"/>
                                          </p:stCondLst>
                                        </p:cTn>
                                        <p:tgtEl>
                                          <p:spTgt spid="1029"/>
                                        </p:tgtEl>
                                        <p:attrNameLst>
                                          <p:attrName>r</p:attrName>
                                        </p:attrNameLst>
                                      </p:cBhvr>
                                    </p:animRot>
                                  </p:childTnLst>
                                </p:cTn>
                              </p:par>
                              <p:par>
                                <p:cTn id="23" presetID="32" presetClass="emph" presetSubtype="0" fill="hold" nodeType="withEffect">
                                  <p:stCondLst>
                                    <p:cond delay="0"/>
                                  </p:stCondLst>
                                  <p:childTnLst>
                                    <p:animRot by="120000">
                                      <p:cBhvr>
                                        <p:cTn id="24" dur="100" fill="hold">
                                          <p:stCondLst>
                                            <p:cond delay="0"/>
                                          </p:stCondLst>
                                        </p:cTn>
                                        <p:tgtEl>
                                          <p:spTgt spid="4098"/>
                                        </p:tgtEl>
                                        <p:attrNameLst>
                                          <p:attrName>r</p:attrName>
                                        </p:attrNameLst>
                                      </p:cBhvr>
                                    </p:animRot>
                                    <p:animRot by="-240000">
                                      <p:cBhvr>
                                        <p:cTn id="25" dur="200" fill="hold">
                                          <p:stCondLst>
                                            <p:cond delay="200"/>
                                          </p:stCondLst>
                                        </p:cTn>
                                        <p:tgtEl>
                                          <p:spTgt spid="4098"/>
                                        </p:tgtEl>
                                        <p:attrNameLst>
                                          <p:attrName>r</p:attrName>
                                        </p:attrNameLst>
                                      </p:cBhvr>
                                    </p:animRot>
                                    <p:animRot by="240000">
                                      <p:cBhvr>
                                        <p:cTn id="26" dur="200" fill="hold">
                                          <p:stCondLst>
                                            <p:cond delay="400"/>
                                          </p:stCondLst>
                                        </p:cTn>
                                        <p:tgtEl>
                                          <p:spTgt spid="4098"/>
                                        </p:tgtEl>
                                        <p:attrNameLst>
                                          <p:attrName>r</p:attrName>
                                        </p:attrNameLst>
                                      </p:cBhvr>
                                    </p:animRot>
                                    <p:animRot by="-240000">
                                      <p:cBhvr>
                                        <p:cTn id="27" dur="200" fill="hold">
                                          <p:stCondLst>
                                            <p:cond delay="600"/>
                                          </p:stCondLst>
                                        </p:cTn>
                                        <p:tgtEl>
                                          <p:spTgt spid="4098"/>
                                        </p:tgtEl>
                                        <p:attrNameLst>
                                          <p:attrName>r</p:attrName>
                                        </p:attrNameLst>
                                      </p:cBhvr>
                                    </p:animRot>
                                    <p:animRot by="120000">
                                      <p:cBhvr>
                                        <p:cTn id="28" dur="200" fill="hold">
                                          <p:stCondLst>
                                            <p:cond delay="800"/>
                                          </p:stCondLst>
                                        </p:cTn>
                                        <p:tgtEl>
                                          <p:spTgt spid="4098"/>
                                        </p:tgtEl>
                                        <p:attrNameLst>
                                          <p:attrName>r</p:attrName>
                                        </p:attrNameLst>
                                      </p:cBhvr>
                                    </p:animRot>
                                  </p:childTnLst>
                                </p:cTn>
                              </p:par>
                              <p:par>
                                <p:cTn id="29" presetID="32" presetClass="emph" presetSubtype="0" fill="hold" nodeType="withEffect">
                                  <p:stCondLst>
                                    <p:cond delay="0"/>
                                  </p:stCondLst>
                                  <p:childTnLst>
                                    <p:animRot by="120000">
                                      <p:cBhvr>
                                        <p:cTn id="30" dur="100" fill="hold">
                                          <p:stCondLst>
                                            <p:cond delay="0"/>
                                          </p:stCondLst>
                                        </p:cTn>
                                        <p:tgtEl>
                                          <p:spTgt spid="1034"/>
                                        </p:tgtEl>
                                        <p:attrNameLst>
                                          <p:attrName>r</p:attrName>
                                        </p:attrNameLst>
                                      </p:cBhvr>
                                    </p:animRot>
                                    <p:animRot by="-240000">
                                      <p:cBhvr>
                                        <p:cTn id="31" dur="200" fill="hold">
                                          <p:stCondLst>
                                            <p:cond delay="200"/>
                                          </p:stCondLst>
                                        </p:cTn>
                                        <p:tgtEl>
                                          <p:spTgt spid="1034"/>
                                        </p:tgtEl>
                                        <p:attrNameLst>
                                          <p:attrName>r</p:attrName>
                                        </p:attrNameLst>
                                      </p:cBhvr>
                                    </p:animRot>
                                    <p:animRot by="240000">
                                      <p:cBhvr>
                                        <p:cTn id="32" dur="200" fill="hold">
                                          <p:stCondLst>
                                            <p:cond delay="400"/>
                                          </p:stCondLst>
                                        </p:cTn>
                                        <p:tgtEl>
                                          <p:spTgt spid="1034"/>
                                        </p:tgtEl>
                                        <p:attrNameLst>
                                          <p:attrName>r</p:attrName>
                                        </p:attrNameLst>
                                      </p:cBhvr>
                                    </p:animRot>
                                    <p:animRot by="-240000">
                                      <p:cBhvr>
                                        <p:cTn id="33" dur="200" fill="hold">
                                          <p:stCondLst>
                                            <p:cond delay="600"/>
                                          </p:stCondLst>
                                        </p:cTn>
                                        <p:tgtEl>
                                          <p:spTgt spid="1034"/>
                                        </p:tgtEl>
                                        <p:attrNameLst>
                                          <p:attrName>r</p:attrName>
                                        </p:attrNameLst>
                                      </p:cBhvr>
                                    </p:animRot>
                                    <p:animRot by="120000">
                                      <p:cBhvr>
                                        <p:cTn id="34" dur="200" fill="hold">
                                          <p:stCondLst>
                                            <p:cond delay="800"/>
                                          </p:stCondLst>
                                        </p:cTn>
                                        <p:tgtEl>
                                          <p:spTgt spid="1034"/>
                                        </p:tgtEl>
                                        <p:attrNameLst>
                                          <p:attrName>r</p:attrName>
                                        </p:attrNameLst>
                                      </p:cBhvr>
                                    </p:animRot>
                                  </p:childTnLst>
                                </p:cTn>
                              </p:par>
                              <p:par>
                                <p:cTn id="35" presetID="32" presetClass="emph" presetSubtype="0" fill="hold" grpId="0" nodeType="withEffect">
                                  <p:stCondLst>
                                    <p:cond delay="0"/>
                                  </p:stCondLst>
                                  <p:childTnLst>
                                    <p:animRot by="120000">
                                      <p:cBhvr>
                                        <p:cTn id="36" dur="100" fill="hold">
                                          <p:stCondLst>
                                            <p:cond delay="0"/>
                                          </p:stCondLst>
                                        </p:cTn>
                                        <p:tgtEl>
                                          <p:spTgt spid="6"/>
                                        </p:tgtEl>
                                        <p:attrNameLst>
                                          <p:attrName>r</p:attrName>
                                        </p:attrNameLst>
                                      </p:cBhvr>
                                    </p:animRot>
                                    <p:animRot by="-240000">
                                      <p:cBhvr>
                                        <p:cTn id="37" dur="200" fill="hold">
                                          <p:stCondLst>
                                            <p:cond delay="200"/>
                                          </p:stCondLst>
                                        </p:cTn>
                                        <p:tgtEl>
                                          <p:spTgt spid="6"/>
                                        </p:tgtEl>
                                        <p:attrNameLst>
                                          <p:attrName>r</p:attrName>
                                        </p:attrNameLst>
                                      </p:cBhvr>
                                    </p:animRot>
                                    <p:animRot by="240000">
                                      <p:cBhvr>
                                        <p:cTn id="38" dur="200" fill="hold">
                                          <p:stCondLst>
                                            <p:cond delay="400"/>
                                          </p:stCondLst>
                                        </p:cTn>
                                        <p:tgtEl>
                                          <p:spTgt spid="6"/>
                                        </p:tgtEl>
                                        <p:attrNameLst>
                                          <p:attrName>r</p:attrName>
                                        </p:attrNameLst>
                                      </p:cBhvr>
                                    </p:animRot>
                                    <p:animRot by="-240000">
                                      <p:cBhvr>
                                        <p:cTn id="39" dur="200" fill="hold">
                                          <p:stCondLst>
                                            <p:cond delay="600"/>
                                          </p:stCondLst>
                                        </p:cTn>
                                        <p:tgtEl>
                                          <p:spTgt spid="6"/>
                                        </p:tgtEl>
                                        <p:attrNameLst>
                                          <p:attrName>r</p:attrName>
                                        </p:attrNameLst>
                                      </p:cBhvr>
                                    </p:animRot>
                                    <p:animRot by="120000">
                                      <p:cBhvr>
                                        <p:cTn id="40" dur="200" fill="hold">
                                          <p:stCondLst>
                                            <p:cond delay="800"/>
                                          </p:stCondLst>
                                        </p:cTn>
                                        <p:tgtEl>
                                          <p:spTgt spid="6"/>
                                        </p:tgtEl>
                                        <p:attrNameLst>
                                          <p:attrName>r</p:attrName>
                                        </p:attrNameLst>
                                      </p:cBhvr>
                                    </p:animRot>
                                  </p:childTnLst>
                                </p:cTn>
                              </p:par>
                              <p:par>
                                <p:cTn id="41" presetID="32" presetClass="emph" presetSubtype="0" fill="hold" grpId="0" nodeType="withEffect">
                                  <p:stCondLst>
                                    <p:cond delay="0"/>
                                  </p:stCondLst>
                                  <p:childTnLst>
                                    <p:animRot by="120000">
                                      <p:cBhvr>
                                        <p:cTn id="42" dur="100" fill="hold">
                                          <p:stCondLst>
                                            <p:cond delay="0"/>
                                          </p:stCondLst>
                                        </p:cTn>
                                        <p:tgtEl>
                                          <p:spTgt spid="33"/>
                                        </p:tgtEl>
                                        <p:attrNameLst>
                                          <p:attrName>r</p:attrName>
                                        </p:attrNameLst>
                                      </p:cBhvr>
                                    </p:animRot>
                                    <p:animRot by="-240000">
                                      <p:cBhvr>
                                        <p:cTn id="43" dur="200" fill="hold">
                                          <p:stCondLst>
                                            <p:cond delay="200"/>
                                          </p:stCondLst>
                                        </p:cTn>
                                        <p:tgtEl>
                                          <p:spTgt spid="33"/>
                                        </p:tgtEl>
                                        <p:attrNameLst>
                                          <p:attrName>r</p:attrName>
                                        </p:attrNameLst>
                                      </p:cBhvr>
                                    </p:animRot>
                                    <p:animRot by="240000">
                                      <p:cBhvr>
                                        <p:cTn id="44" dur="200" fill="hold">
                                          <p:stCondLst>
                                            <p:cond delay="400"/>
                                          </p:stCondLst>
                                        </p:cTn>
                                        <p:tgtEl>
                                          <p:spTgt spid="33"/>
                                        </p:tgtEl>
                                        <p:attrNameLst>
                                          <p:attrName>r</p:attrName>
                                        </p:attrNameLst>
                                      </p:cBhvr>
                                    </p:animRot>
                                    <p:animRot by="-240000">
                                      <p:cBhvr>
                                        <p:cTn id="45" dur="200" fill="hold">
                                          <p:stCondLst>
                                            <p:cond delay="600"/>
                                          </p:stCondLst>
                                        </p:cTn>
                                        <p:tgtEl>
                                          <p:spTgt spid="33"/>
                                        </p:tgtEl>
                                        <p:attrNameLst>
                                          <p:attrName>r</p:attrName>
                                        </p:attrNameLst>
                                      </p:cBhvr>
                                    </p:animRot>
                                    <p:animRot by="120000">
                                      <p:cBhvr>
                                        <p:cTn id="46" dur="200" fill="hold">
                                          <p:stCondLst>
                                            <p:cond delay="800"/>
                                          </p:stCondLst>
                                        </p:cTn>
                                        <p:tgtEl>
                                          <p:spTgt spid="33"/>
                                        </p:tgtEl>
                                        <p:attrNameLst>
                                          <p:attrName>r</p:attrName>
                                        </p:attrNameLst>
                                      </p:cBhvr>
                                    </p:animRot>
                                  </p:childTnLst>
                                </p:cTn>
                              </p:par>
                              <p:par>
                                <p:cTn id="47" presetID="30" presetClass="entr" presetSubtype="0" fill="hold" grpId="1"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800" decel="100000"/>
                                        <p:tgtEl>
                                          <p:spTgt spid="34"/>
                                        </p:tgtEl>
                                      </p:cBhvr>
                                    </p:animEffect>
                                    <p:anim calcmode="lin" valueType="num">
                                      <p:cBhvr>
                                        <p:cTn id="50" dur="800" decel="100000" fill="hold"/>
                                        <p:tgtEl>
                                          <p:spTgt spid="34"/>
                                        </p:tgtEl>
                                        <p:attrNameLst>
                                          <p:attrName>style.rotation</p:attrName>
                                        </p:attrNameLst>
                                      </p:cBhvr>
                                      <p:tavLst>
                                        <p:tav tm="0">
                                          <p:val>
                                            <p:fltVal val="-90"/>
                                          </p:val>
                                        </p:tav>
                                        <p:tav tm="100000">
                                          <p:val>
                                            <p:fltVal val="0"/>
                                          </p:val>
                                        </p:tav>
                                      </p:tavLst>
                                    </p:anim>
                                    <p:anim calcmode="lin" valueType="num">
                                      <p:cBhvr>
                                        <p:cTn id="51" dur="800" decel="100000" fill="hold"/>
                                        <p:tgtEl>
                                          <p:spTgt spid="34"/>
                                        </p:tgtEl>
                                        <p:attrNameLst>
                                          <p:attrName>ppt_x</p:attrName>
                                        </p:attrNameLst>
                                      </p:cBhvr>
                                      <p:tavLst>
                                        <p:tav tm="0">
                                          <p:val>
                                            <p:strVal val="#ppt_x+0.4"/>
                                          </p:val>
                                        </p:tav>
                                        <p:tav tm="100000">
                                          <p:val>
                                            <p:strVal val="#ppt_x-0.05"/>
                                          </p:val>
                                        </p:tav>
                                      </p:tavLst>
                                    </p:anim>
                                    <p:anim calcmode="lin" valueType="num">
                                      <p:cBhvr>
                                        <p:cTn id="52" dur="800" decel="100000" fill="hold"/>
                                        <p:tgtEl>
                                          <p:spTgt spid="34"/>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par>
                                <p:cTn id="55" presetID="30" presetClass="entr" presetSubtype="0" fill="hold" grpId="1" nodeType="withEffect">
                                  <p:stCondLst>
                                    <p:cond delay="0"/>
                                  </p:stCondLst>
                                  <p:childTnLst>
                                    <p:set>
                                      <p:cBhvr>
                                        <p:cTn id="56" dur="1" fill="hold">
                                          <p:stCondLst>
                                            <p:cond delay="0"/>
                                          </p:stCondLst>
                                        </p:cTn>
                                        <p:tgtEl>
                                          <p:spTgt spid="1028"/>
                                        </p:tgtEl>
                                        <p:attrNameLst>
                                          <p:attrName>style.visibility</p:attrName>
                                        </p:attrNameLst>
                                      </p:cBhvr>
                                      <p:to>
                                        <p:strVal val="visible"/>
                                      </p:to>
                                    </p:set>
                                    <p:animEffect transition="in" filter="fade">
                                      <p:cBhvr>
                                        <p:cTn id="57" dur="800" decel="100000"/>
                                        <p:tgtEl>
                                          <p:spTgt spid="1028"/>
                                        </p:tgtEl>
                                      </p:cBhvr>
                                    </p:animEffect>
                                    <p:anim calcmode="lin" valueType="num">
                                      <p:cBhvr>
                                        <p:cTn id="58" dur="800" decel="100000" fill="hold"/>
                                        <p:tgtEl>
                                          <p:spTgt spid="1028"/>
                                        </p:tgtEl>
                                        <p:attrNameLst>
                                          <p:attrName>style.rotation</p:attrName>
                                        </p:attrNameLst>
                                      </p:cBhvr>
                                      <p:tavLst>
                                        <p:tav tm="0">
                                          <p:val>
                                            <p:fltVal val="-90"/>
                                          </p:val>
                                        </p:tav>
                                        <p:tav tm="100000">
                                          <p:val>
                                            <p:fltVal val="0"/>
                                          </p:val>
                                        </p:tav>
                                      </p:tavLst>
                                    </p:anim>
                                    <p:anim calcmode="lin" valueType="num">
                                      <p:cBhvr>
                                        <p:cTn id="59" dur="800" decel="100000" fill="hold"/>
                                        <p:tgtEl>
                                          <p:spTgt spid="1028"/>
                                        </p:tgtEl>
                                        <p:attrNameLst>
                                          <p:attrName>ppt_x</p:attrName>
                                        </p:attrNameLst>
                                      </p:cBhvr>
                                      <p:tavLst>
                                        <p:tav tm="0">
                                          <p:val>
                                            <p:strVal val="#ppt_x+0.4"/>
                                          </p:val>
                                        </p:tav>
                                        <p:tav tm="100000">
                                          <p:val>
                                            <p:strVal val="#ppt_x-0.05"/>
                                          </p:val>
                                        </p:tav>
                                      </p:tavLst>
                                    </p:anim>
                                    <p:anim calcmode="lin" valueType="num">
                                      <p:cBhvr>
                                        <p:cTn id="60" dur="800" decel="100000" fill="hold"/>
                                        <p:tgtEl>
                                          <p:spTgt spid="102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102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1028"/>
                                        </p:tgtEl>
                                        <p:attrNameLst>
                                          <p:attrName>ppt_y</p:attrName>
                                        </p:attrNameLst>
                                      </p:cBhvr>
                                      <p:tavLst>
                                        <p:tav tm="0">
                                          <p:val>
                                            <p:strVal val="#ppt_y+0.1"/>
                                          </p:val>
                                        </p:tav>
                                        <p:tav tm="100000">
                                          <p:val>
                                            <p:strVal val="#ppt_y"/>
                                          </p:val>
                                        </p:tav>
                                      </p:tavLst>
                                    </p:anim>
                                  </p:childTnLst>
                                </p:cTn>
                              </p:par>
                              <p:par>
                                <p:cTn id="63" presetID="30" presetClass="entr" presetSubtype="0" fill="hold" grpId="1" nodeType="withEffect">
                                  <p:stCondLst>
                                    <p:cond delay="0"/>
                                  </p:stCondLst>
                                  <p:childTnLst>
                                    <p:set>
                                      <p:cBhvr>
                                        <p:cTn id="64" dur="1" fill="hold">
                                          <p:stCondLst>
                                            <p:cond delay="0"/>
                                          </p:stCondLst>
                                        </p:cTn>
                                        <p:tgtEl>
                                          <p:spTgt spid="1029"/>
                                        </p:tgtEl>
                                        <p:attrNameLst>
                                          <p:attrName>style.visibility</p:attrName>
                                        </p:attrNameLst>
                                      </p:cBhvr>
                                      <p:to>
                                        <p:strVal val="visible"/>
                                      </p:to>
                                    </p:set>
                                    <p:animEffect transition="in" filter="fade">
                                      <p:cBhvr>
                                        <p:cTn id="65" dur="800" decel="100000"/>
                                        <p:tgtEl>
                                          <p:spTgt spid="1029"/>
                                        </p:tgtEl>
                                      </p:cBhvr>
                                    </p:animEffect>
                                    <p:anim calcmode="lin" valueType="num">
                                      <p:cBhvr>
                                        <p:cTn id="66" dur="800" decel="100000" fill="hold"/>
                                        <p:tgtEl>
                                          <p:spTgt spid="1029"/>
                                        </p:tgtEl>
                                        <p:attrNameLst>
                                          <p:attrName>style.rotation</p:attrName>
                                        </p:attrNameLst>
                                      </p:cBhvr>
                                      <p:tavLst>
                                        <p:tav tm="0">
                                          <p:val>
                                            <p:fltVal val="-90"/>
                                          </p:val>
                                        </p:tav>
                                        <p:tav tm="100000">
                                          <p:val>
                                            <p:fltVal val="0"/>
                                          </p:val>
                                        </p:tav>
                                      </p:tavLst>
                                    </p:anim>
                                    <p:anim calcmode="lin" valueType="num">
                                      <p:cBhvr>
                                        <p:cTn id="67" dur="800" decel="100000" fill="hold"/>
                                        <p:tgtEl>
                                          <p:spTgt spid="1029"/>
                                        </p:tgtEl>
                                        <p:attrNameLst>
                                          <p:attrName>ppt_x</p:attrName>
                                        </p:attrNameLst>
                                      </p:cBhvr>
                                      <p:tavLst>
                                        <p:tav tm="0">
                                          <p:val>
                                            <p:strVal val="#ppt_x+0.4"/>
                                          </p:val>
                                        </p:tav>
                                        <p:tav tm="100000">
                                          <p:val>
                                            <p:strVal val="#ppt_x-0.05"/>
                                          </p:val>
                                        </p:tav>
                                      </p:tavLst>
                                    </p:anim>
                                    <p:anim calcmode="lin" valueType="num">
                                      <p:cBhvr>
                                        <p:cTn id="68" dur="800" decel="100000" fill="hold"/>
                                        <p:tgtEl>
                                          <p:spTgt spid="1029"/>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1029"/>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1029"/>
                                        </p:tgtEl>
                                        <p:attrNameLst>
                                          <p:attrName>ppt_y</p:attrName>
                                        </p:attrNameLst>
                                      </p:cBhvr>
                                      <p:tavLst>
                                        <p:tav tm="0">
                                          <p:val>
                                            <p:strVal val="#ppt_y+0.1"/>
                                          </p:val>
                                        </p:tav>
                                        <p:tav tm="100000">
                                          <p:val>
                                            <p:strVal val="#ppt_y"/>
                                          </p:val>
                                        </p:tav>
                                      </p:tavLst>
                                    </p:anim>
                                  </p:childTnLst>
                                </p:cTn>
                              </p:par>
                              <p:par>
                                <p:cTn id="71" presetID="30" presetClass="entr" presetSubtype="0" fill="hold" nodeType="withEffect">
                                  <p:stCondLst>
                                    <p:cond delay="0"/>
                                  </p:stCondLst>
                                  <p:childTnLst>
                                    <p:set>
                                      <p:cBhvr>
                                        <p:cTn id="72" dur="1" fill="hold">
                                          <p:stCondLst>
                                            <p:cond delay="0"/>
                                          </p:stCondLst>
                                        </p:cTn>
                                        <p:tgtEl>
                                          <p:spTgt spid="4098"/>
                                        </p:tgtEl>
                                        <p:attrNameLst>
                                          <p:attrName>style.visibility</p:attrName>
                                        </p:attrNameLst>
                                      </p:cBhvr>
                                      <p:to>
                                        <p:strVal val="visible"/>
                                      </p:to>
                                    </p:set>
                                    <p:animEffect transition="in" filter="fade">
                                      <p:cBhvr>
                                        <p:cTn id="73" dur="800" decel="100000"/>
                                        <p:tgtEl>
                                          <p:spTgt spid="4098"/>
                                        </p:tgtEl>
                                      </p:cBhvr>
                                    </p:animEffect>
                                    <p:anim calcmode="lin" valueType="num">
                                      <p:cBhvr>
                                        <p:cTn id="74" dur="800" decel="100000" fill="hold"/>
                                        <p:tgtEl>
                                          <p:spTgt spid="4098"/>
                                        </p:tgtEl>
                                        <p:attrNameLst>
                                          <p:attrName>style.rotation</p:attrName>
                                        </p:attrNameLst>
                                      </p:cBhvr>
                                      <p:tavLst>
                                        <p:tav tm="0">
                                          <p:val>
                                            <p:fltVal val="-90"/>
                                          </p:val>
                                        </p:tav>
                                        <p:tav tm="100000">
                                          <p:val>
                                            <p:fltVal val="0"/>
                                          </p:val>
                                        </p:tav>
                                      </p:tavLst>
                                    </p:anim>
                                    <p:anim calcmode="lin" valueType="num">
                                      <p:cBhvr>
                                        <p:cTn id="75" dur="800" decel="100000" fill="hold"/>
                                        <p:tgtEl>
                                          <p:spTgt spid="4098"/>
                                        </p:tgtEl>
                                        <p:attrNameLst>
                                          <p:attrName>ppt_x</p:attrName>
                                        </p:attrNameLst>
                                      </p:cBhvr>
                                      <p:tavLst>
                                        <p:tav tm="0">
                                          <p:val>
                                            <p:strVal val="#ppt_x+0.4"/>
                                          </p:val>
                                        </p:tav>
                                        <p:tav tm="100000">
                                          <p:val>
                                            <p:strVal val="#ppt_x-0.05"/>
                                          </p:val>
                                        </p:tav>
                                      </p:tavLst>
                                    </p:anim>
                                    <p:anim calcmode="lin" valueType="num">
                                      <p:cBhvr>
                                        <p:cTn id="76" dur="800" decel="100000" fill="hold"/>
                                        <p:tgtEl>
                                          <p:spTgt spid="4098"/>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4098"/>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4098"/>
                                        </p:tgtEl>
                                        <p:attrNameLst>
                                          <p:attrName>ppt_y</p:attrName>
                                        </p:attrNameLst>
                                      </p:cBhvr>
                                      <p:tavLst>
                                        <p:tav tm="0">
                                          <p:val>
                                            <p:strVal val="#ppt_y+0.1"/>
                                          </p:val>
                                        </p:tav>
                                        <p:tav tm="100000">
                                          <p:val>
                                            <p:strVal val="#ppt_y"/>
                                          </p:val>
                                        </p:tav>
                                      </p:tavLst>
                                    </p:anim>
                                  </p:childTnLst>
                                </p:cTn>
                              </p:par>
                              <p:par>
                                <p:cTn id="79" presetID="30" presetClass="entr" presetSubtype="0" fill="hold" nodeType="withEffect">
                                  <p:stCondLst>
                                    <p:cond delay="0"/>
                                  </p:stCondLst>
                                  <p:childTnLst>
                                    <p:set>
                                      <p:cBhvr>
                                        <p:cTn id="80" dur="1" fill="hold">
                                          <p:stCondLst>
                                            <p:cond delay="0"/>
                                          </p:stCondLst>
                                        </p:cTn>
                                        <p:tgtEl>
                                          <p:spTgt spid="1034"/>
                                        </p:tgtEl>
                                        <p:attrNameLst>
                                          <p:attrName>style.visibility</p:attrName>
                                        </p:attrNameLst>
                                      </p:cBhvr>
                                      <p:to>
                                        <p:strVal val="visible"/>
                                      </p:to>
                                    </p:set>
                                    <p:animEffect transition="in" filter="fade">
                                      <p:cBhvr>
                                        <p:cTn id="81" dur="800" decel="100000"/>
                                        <p:tgtEl>
                                          <p:spTgt spid="1034"/>
                                        </p:tgtEl>
                                      </p:cBhvr>
                                    </p:animEffect>
                                    <p:anim calcmode="lin" valueType="num">
                                      <p:cBhvr>
                                        <p:cTn id="82" dur="800" decel="100000" fill="hold"/>
                                        <p:tgtEl>
                                          <p:spTgt spid="1034"/>
                                        </p:tgtEl>
                                        <p:attrNameLst>
                                          <p:attrName>style.rotation</p:attrName>
                                        </p:attrNameLst>
                                      </p:cBhvr>
                                      <p:tavLst>
                                        <p:tav tm="0">
                                          <p:val>
                                            <p:fltVal val="-90"/>
                                          </p:val>
                                        </p:tav>
                                        <p:tav tm="100000">
                                          <p:val>
                                            <p:fltVal val="0"/>
                                          </p:val>
                                        </p:tav>
                                      </p:tavLst>
                                    </p:anim>
                                    <p:anim calcmode="lin" valueType="num">
                                      <p:cBhvr>
                                        <p:cTn id="83" dur="800" decel="100000" fill="hold"/>
                                        <p:tgtEl>
                                          <p:spTgt spid="1034"/>
                                        </p:tgtEl>
                                        <p:attrNameLst>
                                          <p:attrName>ppt_x</p:attrName>
                                        </p:attrNameLst>
                                      </p:cBhvr>
                                      <p:tavLst>
                                        <p:tav tm="0">
                                          <p:val>
                                            <p:strVal val="#ppt_x+0.4"/>
                                          </p:val>
                                        </p:tav>
                                        <p:tav tm="100000">
                                          <p:val>
                                            <p:strVal val="#ppt_x-0.05"/>
                                          </p:val>
                                        </p:tav>
                                      </p:tavLst>
                                    </p:anim>
                                    <p:anim calcmode="lin" valueType="num">
                                      <p:cBhvr>
                                        <p:cTn id="84" dur="800" decel="100000" fill="hold"/>
                                        <p:tgtEl>
                                          <p:spTgt spid="1034"/>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034"/>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034"/>
                                        </p:tgtEl>
                                        <p:attrNameLst>
                                          <p:attrName>ppt_y</p:attrName>
                                        </p:attrNameLst>
                                      </p:cBhvr>
                                      <p:tavLst>
                                        <p:tav tm="0">
                                          <p:val>
                                            <p:strVal val="#ppt_y+0.1"/>
                                          </p:val>
                                        </p:tav>
                                        <p:tav tm="100000">
                                          <p:val>
                                            <p:strVal val="#ppt_y"/>
                                          </p:val>
                                        </p:tav>
                                      </p:tavLst>
                                    </p:anim>
                                  </p:childTnLst>
                                </p:cTn>
                              </p:par>
                              <p:par>
                                <p:cTn id="87" presetID="30" presetClass="entr" presetSubtype="0" fill="hold" grpId="1" nodeType="with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fade">
                                      <p:cBhvr>
                                        <p:cTn id="89" dur="800" decel="100000"/>
                                        <p:tgtEl>
                                          <p:spTgt spid="6"/>
                                        </p:tgtEl>
                                      </p:cBhvr>
                                    </p:animEffect>
                                    <p:anim calcmode="lin" valueType="num">
                                      <p:cBhvr>
                                        <p:cTn id="90" dur="800" decel="100000" fill="hold"/>
                                        <p:tgtEl>
                                          <p:spTgt spid="6"/>
                                        </p:tgtEl>
                                        <p:attrNameLst>
                                          <p:attrName>style.rotation</p:attrName>
                                        </p:attrNameLst>
                                      </p:cBhvr>
                                      <p:tavLst>
                                        <p:tav tm="0">
                                          <p:val>
                                            <p:fltVal val="-90"/>
                                          </p:val>
                                        </p:tav>
                                        <p:tav tm="100000">
                                          <p:val>
                                            <p:fltVal val="0"/>
                                          </p:val>
                                        </p:tav>
                                      </p:tavLst>
                                    </p:anim>
                                    <p:anim calcmode="lin" valueType="num">
                                      <p:cBhvr>
                                        <p:cTn id="91" dur="800" decel="100000" fill="hold"/>
                                        <p:tgtEl>
                                          <p:spTgt spid="6"/>
                                        </p:tgtEl>
                                        <p:attrNameLst>
                                          <p:attrName>ppt_x</p:attrName>
                                        </p:attrNameLst>
                                      </p:cBhvr>
                                      <p:tavLst>
                                        <p:tav tm="0">
                                          <p:val>
                                            <p:strVal val="#ppt_x+0.4"/>
                                          </p:val>
                                        </p:tav>
                                        <p:tav tm="100000">
                                          <p:val>
                                            <p:strVal val="#ppt_x-0.05"/>
                                          </p:val>
                                        </p:tav>
                                      </p:tavLst>
                                    </p:anim>
                                    <p:anim calcmode="lin" valueType="num">
                                      <p:cBhvr>
                                        <p:cTn id="92" dur="800" decel="100000" fill="hold"/>
                                        <p:tgtEl>
                                          <p:spTgt spid="6"/>
                                        </p:tgtEl>
                                        <p:attrNameLst>
                                          <p:attrName>ppt_y</p:attrName>
                                        </p:attrNameLst>
                                      </p:cBhvr>
                                      <p:tavLst>
                                        <p:tav tm="0">
                                          <p:val>
                                            <p:strVal val="#ppt_y-0.4"/>
                                          </p:val>
                                        </p:tav>
                                        <p:tav tm="100000">
                                          <p:val>
                                            <p:strVal val="#ppt_y+0.1"/>
                                          </p:val>
                                        </p:tav>
                                      </p:tavLst>
                                    </p:anim>
                                    <p:anim calcmode="lin" valueType="num">
                                      <p:cBhvr>
                                        <p:cTn id="9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9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95" presetID="30" presetClass="entr" presetSubtype="0" fill="hold" grpId="1"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800" decel="100000"/>
                                        <p:tgtEl>
                                          <p:spTgt spid="33"/>
                                        </p:tgtEl>
                                      </p:cBhvr>
                                    </p:animEffect>
                                    <p:anim calcmode="lin" valueType="num">
                                      <p:cBhvr>
                                        <p:cTn id="98" dur="800" decel="100000" fill="hold"/>
                                        <p:tgtEl>
                                          <p:spTgt spid="33"/>
                                        </p:tgtEl>
                                        <p:attrNameLst>
                                          <p:attrName>style.rotation</p:attrName>
                                        </p:attrNameLst>
                                      </p:cBhvr>
                                      <p:tavLst>
                                        <p:tav tm="0">
                                          <p:val>
                                            <p:fltVal val="-90"/>
                                          </p:val>
                                        </p:tav>
                                        <p:tav tm="100000">
                                          <p:val>
                                            <p:fltVal val="0"/>
                                          </p:val>
                                        </p:tav>
                                      </p:tavLst>
                                    </p:anim>
                                    <p:anim calcmode="lin" valueType="num">
                                      <p:cBhvr>
                                        <p:cTn id="99" dur="800" decel="100000" fill="hold"/>
                                        <p:tgtEl>
                                          <p:spTgt spid="33"/>
                                        </p:tgtEl>
                                        <p:attrNameLst>
                                          <p:attrName>ppt_x</p:attrName>
                                        </p:attrNameLst>
                                      </p:cBhvr>
                                      <p:tavLst>
                                        <p:tav tm="0">
                                          <p:val>
                                            <p:strVal val="#ppt_x+0.4"/>
                                          </p:val>
                                        </p:tav>
                                        <p:tav tm="100000">
                                          <p:val>
                                            <p:strVal val="#ppt_x-0.05"/>
                                          </p:val>
                                        </p:tav>
                                      </p:tavLst>
                                    </p:anim>
                                    <p:anim calcmode="lin" valueType="num">
                                      <p:cBhvr>
                                        <p:cTn id="100" dur="800" decel="100000" fill="hold"/>
                                        <p:tgtEl>
                                          <p:spTgt spid="33"/>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1028" grpId="0" animBg="1"/>
      <p:bldP spid="1028" grpId="1" animBg="1"/>
      <p:bldP spid="1029" grpId="0" animBg="1"/>
      <p:bldP spid="1029" grpId="1" animBg="1"/>
      <p:bldP spid="6" grpId="0"/>
      <p:bldP spid="6" grpId="1"/>
      <p:bldP spid="33" grpId="0"/>
      <p:bldP spid="3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ự sụp đổ của liên xô.mp4" descr="sự sụp đổ của liên xô.mp4">
            <a:hlinkClick r:id="" action="ppaction://media"/>
            <a:extLst>
              <a:ext uri="{FF2B5EF4-FFF2-40B4-BE49-F238E27FC236}">
                <a16:creationId xmlns:a16="http://schemas.microsoft.com/office/drawing/2014/main" id="{6AD434AB-0911-6ADF-9BF4-6DB5A9B5703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0BE45158-0C64-00C5-60D1-8036EF890BFA}"/>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950442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2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English Language Grammar Rules by Slidesgo">
  <a:themeElements>
    <a:clrScheme name="Simple Light">
      <a:dk1>
        <a:srgbClr val="000000"/>
      </a:dk1>
      <a:lt1>
        <a:srgbClr val="C2F2FF"/>
      </a:lt1>
      <a:dk2>
        <a:srgbClr val="485058"/>
      </a:dk2>
      <a:lt2>
        <a:srgbClr val="EEEEEE"/>
      </a:lt2>
      <a:accent1>
        <a:srgbClr val="FFFFFF"/>
      </a:accent1>
      <a:accent2>
        <a:srgbClr val="FFBF4A"/>
      </a:accent2>
      <a:accent3>
        <a:srgbClr val="FB6A2E"/>
      </a:accent3>
      <a:accent4>
        <a:srgbClr val="DD3947"/>
      </a:accent4>
      <a:accent5>
        <a:srgbClr val="2AA1B3"/>
      </a:accent5>
      <a:accent6>
        <a:srgbClr val="FB8897"/>
      </a:accent6>
      <a:hlink>
        <a:srgbClr val="4850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razilian Literature Thesis by Slidesgo">
  <a:themeElements>
    <a:clrScheme name="Simple Light">
      <a:dk1>
        <a:srgbClr val="0E1C30"/>
      </a:dk1>
      <a:lt1>
        <a:srgbClr val="FFEAD8"/>
      </a:lt1>
      <a:dk2>
        <a:srgbClr val="FFB088"/>
      </a:dk2>
      <a:lt2>
        <a:srgbClr val="FFB95C"/>
      </a:lt2>
      <a:accent1>
        <a:srgbClr val="DD6326"/>
      </a:accent1>
      <a:accent2>
        <a:srgbClr val="437A67"/>
      </a:accent2>
      <a:accent3>
        <a:srgbClr val="80BE9B"/>
      </a:accent3>
      <a:accent4>
        <a:srgbClr val="FF9C47"/>
      </a:accent4>
      <a:accent5>
        <a:srgbClr val="FFF2E8"/>
      </a:accent5>
      <a:accent6>
        <a:srgbClr val="FFFFFF"/>
      </a:accent6>
      <a:hlink>
        <a:srgbClr val="437A6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Teaching Islamic Traditions by Slidesgo">
  <a:themeElements>
    <a:clrScheme name="Simple Light">
      <a:dk1>
        <a:srgbClr val="000000"/>
      </a:dk1>
      <a:lt1>
        <a:srgbClr val="FFFFFF"/>
      </a:lt1>
      <a:dk2>
        <a:srgbClr val="595959"/>
      </a:dk2>
      <a:lt2>
        <a:srgbClr val="EEEEEE"/>
      </a:lt2>
      <a:accent1>
        <a:srgbClr val="5F5681"/>
      </a:accent1>
      <a:accent2>
        <a:srgbClr val="60489D"/>
      </a:accent2>
      <a:accent3>
        <a:srgbClr val="35224F"/>
      </a:accent3>
      <a:accent4>
        <a:srgbClr val="C44E8F"/>
      </a:accent4>
      <a:accent5>
        <a:srgbClr val="F8D1AE"/>
      </a:accent5>
      <a:accent6>
        <a:srgbClr val="FFF7F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Brazilian Literature Thesis by Slidesgo">
  <a:themeElements>
    <a:clrScheme name="Simple Light">
      <a:dk1>
        <a:srgbClr val="0E1C30"/>
      </a:dk1>
      <a:lt1>
        <a:srgbClr val="FFEAD8"/>
      </a:lt1>
      <a:dk2>
        <a:srgbClr val="FFB088"/>
      </a:dk2>
      <a:lt2>
        <a:srgbClr val="FFB95C"/>
      </a:lt2>
      <a:accent1>
        <a:srgbClr val="DD6326"/>
      </a:accent1>
      <a:accent2>
        <a:srgbClr val="437A67"/>
      </a:accent2>
      <a:accent3>
        <a:srgbClr val="80BE9B"/>
      </a:accent3>
      <a:accent4>
        <a:srgbClr val="FF9C47"/>
      </a:accent4>
      <a:accent5>
        <a:srgbClr val="FFF2E8"/>
      </a:accent5>
      <a:accent6>
        <a:srgbClr val="FFFFFF"/>
      </a:accent6>
      <a:hlink>
        <a:srgbClr val="437A6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TotalTime>
  <Words>1288</Words>
  <Application>Microsoft Office PowerPoint</Application>
  <PresentationFormat>Widescreen</PresentationFormat>
  <Paragraphs>124</Paragraphs>
  <Slides>29</Slides>
  <Notes>7</Notes>
  <HiddenSlides>0</HiddenSlides>
  <MMClips>4</MMClips>
  <ScaleCrop>false</ScaleCrop>
  <HeadingPairs>
    <vt:vector size="6" baseType="variant">
      <vt:variant>
        <vt:lpstr>Fonts Used</vt:lpstr>
      </vt:variant>
      <vt:variant>
        <vt:i4>18</vt:i4>
      </vt:variant>
      <vt:variant>
        <vt:lpstr>Theme</vt:lpstr>
      </vt:variant>
      <vt:variant>
        <vt:i4>7</vt:i4>
      </vt:variant>
      <vt:variant>
        <vt:lpstr>Slide Titles</vt:lpstr>
      </vt:variant>
      <vt:variant>
        <vt:i4>29</vt:i4>
      </vt:variant>
    </vt:vector>
  </HeadingPairs>
  <TitlesOfParts>
    <vt:vector size="54" baseType="lpstr">
      <vt:lpstr>Arial</vt:lpstr>
      <vt:lpstr>Bebas Neue</vt:lpstr>
      <vt:lpstr>Calibri</vt:lpstr>
      <vt:lpstr>Calibri Light</vt:lpstr>
      <vt:lpstr>Cambria</vt:lpstr>
      <vt:lpstr>Crete Round</vt:lpstr>
      <vt:lpstr>Fira Sans Extra Condensed Medium</vt:lpstr>
      <vt:lpstr>Kodchasan</vt:lpstr>
      <vt:lpstr>Passion One</vt:lpstr>
      <vt:lpstr>Patrick Hand</vt:lpstr>
      <vt:lpstr>Patrick Hand SC</vt:lpstr>
      <vt:lpstr>Roboto</vt:lpstr>
      <vt:lpstr>Roboto Condensed</vt:lpstr>
      <vt:lpstr>Roboto Slab</vt:lpstr>
      <vt:lpstr>Sanchez</vt:lpstr>
      <vt:lpstr>Snap ITC</vt:lpstr>
      <vt:lpstr>Taviraj</vt:lpstr>
      <vt:lpstr>Times New Roman</vt:lpstr>
      <vt:lpstr>English Language Grammar Rules by Slidesgo</vt:lpstr>
      <vt:lpstr>Default Design</vt:lpstr>
      <vt:lpstr>Brazilian Literature Thesis by Slidesgo</vt:lpstr>
      <vt:lpstr>Office Theme</vt:lpstr>
      <vt:lpstr>1_Office Theme</vt:lpstr>
      <vt:lpstr>1_Teaching Islamic Traditions by Slidesgo</vt:lpstr>
      <vt:lpstr>1_Brazilian Literature Thesis by Slidesgo</vt:lpstr>
      <vt:lpstr>PowerPoint Presentation</vt:lpstr>
      <vt:lpstr>PowerPoint Presentation</vt:lpstr>
      <vt:lpstr>LIÊN XÔ VÀ ĐÔNG ÂU TỪ NĂM 1945 ĐẾN NĂM 1991 (TIẾT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ĐI TÌM ĐÔ RÊ MON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Duc Huong</dc:creator>
  <cp:lastModifiedBy>ITD</cp:lastModifiedBy>
  <cp:revision>18</cp:revision>
  <dcterms:created xsi:type="dcterms:W3CDTF">2024-04-21T13:10:50Z</dcterms:created>
  <dcterms:modified xsi:type="dcterms:W3CDTF">2024-10-07T16:29:02Z</dcterms:modified>
</cp:coreProperties>
</file>