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48" r:id="rId1"/>
  </p:sldMasterIdLst>
  <p:notesMasterIdLst>
    <p:notesMasterId r:id="rId30"/>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Lst>
  <p:sldSz cx="18288000" cy="10287000"/>
  <p:notesSz cx="6858000" cy="9144000"/>
  <p:embeddedFontLst>
    <p:embeddedFont>
      <p:font typeface="#9Slide05 Braxton Regular" panose="03060000000000000000" pitchFamily="66" charset="77"/>
      <p:regular r:id="rId31"/>
    </p:embeddedFont>
    <p:embeddedFont>
      <p:font typeface="#9Slide07 SVNUT Triumph Press" pitchFamily="2" charset="77"/>
      <p:bold r:id="rId32"/>
      <p:italic r:id="rId33"/>
      <p:boldItalic r:id="rId34"/>
    </p:embeddedFont>
    <p:embeddedFont>
      <p:font typeface="Fraunces" pitchFamily="2" charset="77"/>
      <p:regular r:id="rId35"/>
    </p:embeddedFont>
    <p:embeddedFont>
      <p:font typeface="Fraunces Bold" pitchFamily="2" charset="77"/>
      <p:regular r:id="rId36"/>
      <p:bold r:id="rId37"/>
    </p:embeddedFont>
    <p:embeddedFont>
      <p:font typeface="Fraunces Bold Italics" pitchFamily="2" charset="0"/>
      <p:regular r:id="rId38"/>
      <p:bold r:id="rId39"/>
      <p:italic r:id="rId40"/>
      <p:boldItalic r:id="rId41"/>
    </p:embeddedFont>
    <p:embeddedFont>
      <p:font typeface="Roboto Condensed" panose="020F0502020204030204" pitchFamily="34" charset="0"/>
      <p:regular r:id="rId42"/>
      <p:bold r:id="rId43"/>
      <p:italic r:id="rId44"/>
      <p:boldItalic r:id="rId45"/>
    </p:embeddedFont>
    <p:embeddedFont>
      <p:font typeface="Roboto Condensed Bold" panose="02000000000000000000" pitchFamily="2" charset="0"/>
      <p:regular r:id="rId46"/>
      <p:bold r:id="rId47"/>
    </p:embeddedFont>
    <p:embeddedFont>
      <p:font typeface="Roboto Condensed Bold Italics" panose="02000000000000000000" pitchFamily="2" charset="0"/>
      <p:regular r:id="rId48"/>
      <p:bold r:id="rId49"/>
      <p:italic r:id="rId50"/>
      <p:boldItalic r:id="rId51"/>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04" autoAdjust="0"/>
    <p:restoredTop sz="94564" autoAdjust="0"/>
  </p:normalViewPr>
  <p:slideViewPr>
    <p:cSldViewPr>
      <p:cViewPr varScale="1">
        <p:scale>
          <a:sx n="67" d="100"/>
          <a:sy n="67" d="100"/>
        </p:scale>
        <p:origin x="1192" y="48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9.fntdata"/><Relationship Id="rId21" Type="http://schemas.openxmlformats.org/officeDocument/2006/relationships/slide" Target="slides/slide20.xml"/><Relationship Id="rId34" Type="http://schemas.openxmlformats.org/officeDocument/2006/relationships/font" Target="fonts/font4.fntdata"/><Relationship Id="rId42" Type="http://schemas.openxmlformats.org/officeDocument/2006/relationships/font" Target="fonts/font12.fntdata"/><Relationship Id="rId47" Type="http://schemas.openxmlformats.org/officeDocument/2006/relationships/font" Target="fonts/font17.fntdata"/><Relationship Id="rId50" Type="http://schemas.openxmlformats.org/officeDocument/2006/relationships/font" Target="fonts/font20.fntdata"/><Relationship Id="rId55"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2.fntdata"/><Relationship Id="rId37" Type="http://schemas.openxmlformats.org/officeDocument/2006/relationships/font" Target="fonts/font7.fntdata"/><Relationship Id="rId40" Type="http://schemas.openxmlformats.org/officeDocument/2006/relationships/font" Target="fonts/font10.fntdata"/><Relationship Id="rId45" Type="http://schemas.openxmlformats.org/officeDocument/2006/relationships/font" Target="fonts/font15.fntdata"/><Relationship Id="rId53"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1.fntdata"/><Relationship Id="rId44" Type="http://schemas.openxmlformats.org/officeDocument/2006/relationships/font" Target="fonts/font14.fntdata"/><Relationship Id="rId52"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 Id="rId35" Type="http://schemas.openxmlformats.org/officeDocument/2006/relationships/font" Target="fonts/font5.fntdata"/><Relationship Id="rId43" Type="http://schemas.openxmlformats.org/officeDocument/2006/relationships/font" Target="fonts/font13.fntdata"/><Relationship Id="rId48" Type="http://schemas.openxmlformats.org/officeDocument/2006/relationships/font" Target="fonts/font18.fntdata"/><Relationship Id="rId8" Type="http://schemas.openxmlformats.org/officeDocument/2006/relationships/slide" Target="slides/slide7.xml"/><Relationship Id="rId51" Type="http://schemas.openxmlformats.org/officeDocument/2006/relationships/font" Target="fonts/font21.fntdata"/><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font" Target="fonts/font3.fntdata"/><Relationship Id="rId38" Type="http://schemas.openxmlformats.org/officeDocument/2006/relationships/font" Target="fonts/font8.fntdata"/><Relationship Id="rId46" Type="http://schemas.openxmlformats.org/officeDocument/2006/relationships/font" Target="fonts/font16.fntdata"/><Relationship Id="rId20" Type="http://schemas.openxmlformats.org/officeDocument/2006/relationships/slide" Target="slides/slide19.xml"/><Relationship Id="rId41" Type="http://schemas.openxmlformats.org/officeDocument/2006/relationships/font" Target="fonts/font11.fntdata"/><Relationship Id="rId54"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font" Target="fonts/font6.fntdata"/><Relationship Id="rId49" Type="http://schemas.openxmlformats.org/officeDocument/2006/relationships/font" Target="fonts/font19.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Chỗ dành sẵn cho Đầu trang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Chỗ dành sẵn cho Ngày tháng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552AAAD-B66F-4A10-9AFB-C6B01403254D}" type="datetimeFigureOut">
              <a:rPr lang="en-US" smtClean="0"/>
              <a:t>5/11/25</a:t>
            </a:fld>
            <a:endParaRPr lang="en-US"/>
          </a:p>
        </p:txBody>
      </p:sp>
      <p:sp>
        <p:nvSpPr>
          <p:cNvPr id="4" name="Chỗ dành sẵn cho Hình ảnh của Bản chiếu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Chỗ dành sẵn cho Ghi chú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endParaRPr lang="en-US"/>
          </a:p>
        </p:txBody>
      </p:sp>
      <p:sp>
        <p:nvSpPr>
          <p:cNvPr id="6" name="Chỗ dành sẵn cho Chân trang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Chỗ dành sẵn cho Số hiệu Bản chiếu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3785857-E038-480C-86D2-71C7348FDFF4}" type="slidenum">
              <a:rPr lang="en-US" smtClean="0"/>
              <a:t>‹#›</a:t>
            </a:fld>
            <a:endParaRPr lang="en-US"/>
          </a:p>
        </p:txBody>
      </p:sp>
    </p:spTree>
    <p:extLst>
      <p:ext uri="{BB962C8B-B14F-4D97-AF65-F5344CB8AC3E}">
        <p14:creationId xmlns:p14="http://schemas.microsoft.com/office/powerpoint/2010/main" val="83072200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hỗ dành sẵn cho Hình ảnh của Bản chiếu 1"/>
          <p:cNvSpPr>
            <a:spLocks noGrp="1" noRot="1" noChangeAspect="1"/>
          </p:cNvSpPr>
          <p:nvPr>
            <p:ph type="sldImg"/>
          </p:nvPr>
        </p:nvSpPr>
        <p:spPr/>
      </p:sp>
      <p:sp>
        <p:nvSpPr>
          <p:cNvPr id="3" name="Chỗ dành sẵn cho Ghi chú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solidFill>
                  <a:srgbClr val="000000"/>
                </a:solidFill>
                <a:latin typeface="Roboto Condensed"/>
              </a:rPr>
              <a:t>https://www.youtube.com/watch?v=uw1iRR_K-jM&amp;t=9s</a:t>
            </a:r>
          </a:p>
          <a:p>
            <a:endParaRPr lang="en-US" dirty="0"/>
          </a:p>
        </p:txBody>
      </p:sp>
      <p:sp>
        <p:nvSpPr>
          <p:cNvPr id="4" name="Chỗ dành sẵn cho Số hiệu Bản chiếu 3"/>
          <p:cNvSpPr>
            <a:spLocks noGrp="1"/>
          </p:cNvSpPr>
          <p:nvPr>
            <p:ph type="sldNum" sz="quarter" idx="5"/>
          </p:nvPr>
        </p:nvSpPr>
        <p:spPr/>
        <p:txBody>
          <a:bodyPr/>
          <a:lstStyle/>
          <a:p>
            <a:fld id="{73785857-E038-480C-86D2-71C7348FDFF4}" type="slidenum">
              <a:rPr lang="en-US" smtClean="0"/>
              <a:t>2</a:t>
            </a:fld>
            <a:endParaRPr lang="en-US"/>
          </a:p>
        </p:txBody>
      </p:sp>
    </p:spTree>
    <p:extLst>
      <p:ext uri="{BB962C8B-B14F-4D97-AF65-F5344CB8AC3E}">
        <p14:creationId xmlns:p14="http://schemas.microsoft.com/office/powerpoint/2010/main" val="116477165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5/11/25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5/11/25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5/11/25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5/11/25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5/11/25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5/11/25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5/11/25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5/11/25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5/11/25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5/11/25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5/11/25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5/11/25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svg"/><Relationship Id="rId7" Type="http://schemas.openxmlformats.org/officeDocument/2006/relationships/image" Target="../media/image6.sv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5.png"/><Relationship Id="rId5" Type="http://schemas.openxmlformats.org/officeDocument/2006/relationships/image" Target="../media/image4.svg"/><Relationship Id="rId4" Type="http://schemas.openxmlformats.org/officeDocument/2006/relationships/image" Target="../media/image3.png"/><Relationship Id="rId9" Type="http://schemas.openxmlformats.org/officeDocument/2006/relationships/image" Target="../media/image8.svg"/></Relationships>
</file>

<file path=ppt/slides/_rels/slide10.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image" Target="../media/image17.svg"/><Relationship Id="rId7" Type="http://schemas.openxmlformats.org/officeDocument/2006/relationships/image" Target="../media/image4.svg"/><Relationship Id="rId2" Type="http://schemas.openxmlformats.org/officeDocument/2006/relationships/image" Target="../media/image16.png"/><Relationship Id="rId1" Type="http://schemas.openxmlformats.org/officeDocument/2006/relationships/slideLayout" Target="../slideLayouts/slideLayout7.xml"/><Relationship Id="rId6" Type="http://schemas.openxmlformats.org/officeDocument/2006/relationships/image" Target="../media/image3.png"/><Relationship Id="rId5" Type="http://schemas.openxmlformats.org/officeDocument/2006/relationships/image" Target="../media/image2.svg"/><Relationship Id="rId4" Type="http://schemas.openxmlformats.org/officeDocument/2006/relationships/image" Target="../media/image1.png"/><Relationship Id="rId9" Type="http://schemas.openxmlformats.org/officeDocument/2006/relationships/image" Target="../media/image6.sv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25.svg"/><Relationship Id="rId7" Type="http://schemas.openxmlformats.org/officeDocument/2006/relationships/image" Target="../media/image27.svg"/><Relationship Id="rId2" Type="http://schemas.openxmlformats.org/officeDocument/2006/relationships/image" Target="../media/image24.png"/><Relationship Id="rId1" Type="http://schemas.openxmlformats.org/officeDocument/2006/relationships/slideLayout" Target="../slideLayouts/slideLayout7.xml"/><Relationship Id="rId6" Type="http://schemas.openxmlformats.org/officeDocument/2006/relationships/image" Target="../media/image26.png"/><Relationship Id="rId5" Type="http://schemas.openxmlformats.org/officeDocument/2006/relationships/image" Target="../media/image4.svg"/><Relationship Id="rId4" Type="http://schemas.openxmlformats.org/officeDocument/2006/relationships/image" Target="../media/image3.png"/></Relationships>
</file>

<file path=ppt/slides/_rels/slide13.xml.rels><?xml version="1.0" encoding="UTF-8" standalone="yes"?>
<Relationships xmlns="http://schemas.openxmlformats.org/package/2006/relationships"><Relationship Id="rId3" Type="http://schemas.openxmlformats.org/officeDocument/2006/relationships/image" Target="../media/image25.svg"/><Relationship Id="rId7" Type="http://schemas.openxmlformats.org/officeDocument/2006/relationships/image" Target="../media/image27.svg"/><Relationship Id="rId2" Type="http://schemas.openxmlformats.org/officeDocument/2006/relationships/image" Target="../media/image24.png"/><Relationship Id="rId1" Type="http://schemas.openxmlformats.org/officeDocument/2006/relationships/slideLayout" Target="../slideLayouts/slideLayout7.xml"/><Relationship Id="rId6" Type="http://schemas.openxmlformats.org/officeDocument/2006/relationships/image" Target="../media/image26.png"/><Relationship Id="rId5" Type="http://schemas.openxmlformats.org/officeDocument/2006/relationships/image" Target="../media/image4.svg"/><Relationship Id="rId4" Type="http://schemas.openxmlformats.org/officeDocument/2006/relationships/image" Target="../media/image3.png"/></Relationships>
</file>

<file path=ppt/slides/_rels/slide14.xml.rels><?xml version="1.0" encoding="UTF-8" standalone="yes"?>
<Relationships xmlns="http://schemas.openxmlformats.org/package/2006/relationships"><Relationship Id="rId3" Type="http://schemas.openxmlformats.org/officeDocument/2006/relationships/image" Target="../media/image25.svg"/><Relationship Id="rId2" Type="http://schemas.openxmlformats.org/officeDocument/2006/relationships/image" Target="../media/image24.png"/><Relationship Id="rId1" Type="http://schemas.openxmlformats.org/officeDocument/2006/relationships/slideLayout" Target="../slideLayouts/slideLayout7.xml"/><Relationship Id="rId5" Type="http://schemas.openxmlformats.org/officeDocument/2006/relationships/image" Target="../media/image27.svg"/><Relationship Id="rId4" Type="http://schemas.openxmlformats.org/officeDocument/2006/relationships/image" Target="../media/image26.png"/></Relationships>
</file>

<file path=ppt/slides/_rels/slide15.xml.rels><?xml version="1.0" encoding="UTF-8" standalone="yes"?>
<Relationships xmlns="http://schemas.openxmlformats.org/package/2006/relationships"><Relationship Id="rId3" Type="http://schemas.openxmlformats.org/officeDocument/2006/relationships/image" Target="../media/image25.svg"/><Relationship Id="rId2" Type="http://schemas.openxmlformats.org/officeDocument/2006/relationships/image" Target="../media/image24.png"/><Relationship Id="rId1" Type="http://schemas.openxmlformats.org/officeDocument/2006/relationships/slideLayout" Target="../slideLayouts/slideLayout7.xml"/><Relationship Id="rId5" Type="http://schemas.openxmlformats.org/officeDocument/2006/relationships/image" Target="../media/image27.svg"/><Relationship Id="rId4" Type="http://schemas.openxmlformats.org/officeDocument/2006/relationships/image" Target="../media/image26.png"/></Relationships>
</file>

<file path=ppt/slides/_rels/slide16.xml.rels><?xml version="1.0" encoding="UTF-8" standalone="yes"?>
<Relationships xmlns="http://schemas.openxmlformats.org/package/2006/relationships"><Relationship Id="rId3" Type="http://schemas.openxmlformats.org/officeDocument/2006/relationships/image" Target="../media/image25.svg"/><Relationship Id="rId2" Type="http://schemas.openxmlformats.org/officeDocument/2006/relationships/image" Target="../media/image24.png"/><Relationship Id="rId1" Type="http://schemas.openxmlformats.org/officeDocument/2006/relationships/slideLayout" Target="../slideLayouts/slideLayout7.xml"/><Relationship Id="rId5" Type="http://schemas.openxmlformats.org/officeDocument/2006/relationships/image" Target="../media/image27.svg"/><Relationship Id="rId4" Type="http://schemas.openxmlformats.org/officeDocument/2006/relationships/image" Target="../media/image26.png"/></Relationships>
</file>

<file path=ppt/slides/_rels/slide17.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image" Target="../media/image17.svg"/><Relationship Id="rId7" Type="http://schemas.openxmlformats.org/officeDocument/2006/relationships/image" Target="../media/image4.svg"/><Relationship Id="rId2" Type="http://schemas.openxmlformats.org/officeDocument/2006/relationships/image" Target="../media/image16.png"/><Relationship Id="rId1" Type="http://schemas.openxmlformats.org/officeDocument/2006/relationships/slideLayout" Target="../slideLayouts/slideLayout7.xml"/><Relationship Id="rId6" Type="http://schemas.openxmlformats.org/officeDocument/2006/relationships/image" Target="../media/image3.png"/><Relationship Id="rId5" Type="http://schemas.openxmlformats.org/officeDocument/2006/relationships/image" Target="../media/image2.svg"/><Relationship Id="rId4" Type="http://schemas.openxmlformats.org/officeDocument/2006/relationships/image" Target="../media/image1.png"/><Relationship Id="rId9" Type="http://schemas.openxmlformats.org/officeDocument/2006/relationships/image" Target="../media/image6.svg"/></Relationships>
</file>

<file path=ppt/slides/_rels/slide18.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image" Target="../media/image17.svg"/><Relationship Id="rId7" Type="http://schemas.openxmlformats.org/officeDocument/2006/relationships/image" Target="../media/image2.svg"/><Relationship Id="rId2" Type="http://schemas.openxmlformats.org/officeDocument/2006/relationships/image" Target="../media/image16.png"/><Relationship Id="rId1" Type="http://schemas.openxmlformats.org/officeDocument/2006/relationships/slideLayout" Target="../slideLayouts/slideLayout7.xml"/><Relationship Id="rId6" Type="http://schemas.openxmlformats.org/officeDocument/2006/relationships/image" Target="../media/image1.png"/><Relationship Id="rId11" Type="http://schemas.openxmlformats.org/officeDocument/2006/relationships/image" Target="../media/image29.svg"/><Relationship Id="rId5" Type="http://schemas.openxmlformats.org/officeDocument/2006/relationships/image" Target="../media/image19.svg"/><Relationship Id="rId10" Type="http://schemas.openxmlformats.org/officeDocument/2006/relationships/image" Target="../media/image28.png"/><Relationship Id="rId4" Type="http://schemas.openxmlformats.org/officeDocument/2006/relationships/image" Target="../media/image18.png"/><Relationship Id="rId9" Type="http://schemas.openxmlformats.org/officeDocument/2006/relationships/image" Target="../media/image4.svg"/></Relationships>
</file>

<file path=ppt/slides/_rels/slide19.xml.rels><?xml version="1.0" encoding="UTF-8" standalone="yes"?>
<Relationships xmlns="http://schemas.openxmlformats.org/package/2006/relationships"><Relationship Id="rId8" Type="http://schemas.openxmlformats.org/officeDocument/2006/relationships/image" Target="../media/image12.png"/><Relationship Id="rId13" Type="http://schemas.openxmlformats.org/officeDocument/2006/relationships/image" Target="../media/image35.png"/><Relationship Id="rId3" Type="http://schemas.openxmlformats.org/officeDocument/2006/relationships/image" Target="../media/image31.svg"/><Relationship Id="rId7" Type="http://schemas.openxmlformats.org/officeDocument/2006/relationships/image" Target="../media/image25.svg"/><Relationship Id="rId12" Type="http://schemas.openxmlformats.org/officeDocument/2006/relationships/image" Target="../media/image34.png"/><Relationship Id="rId2" Type="http://schemas.openxmlformats.org/officeDocument/2006/relationships/image" Target="../media/image30.png"/><Relationship Id="rId1" Type="http://schemas.openxmlformats.org/officeDocument/2006/relationships/slideLayout" Target="../slideLayouts/slideLayout7.xml"/><Relationship Id="rId6" Type="http://schemas.openxmlformats.org/officeDocument/2006/relationships/image" Target="../media/image24.png"/><Relationship Id="rId11" Type="http://schemas.openxmlformats.org/officeDocument/2006/relationships/image" Target="../media/image15.svg"/><Relationship Id="rId5" Type="http://schemas.openxmlformats.org/officeDocument/2006/relationships/image" Target="../media/image33.svg"/><Relationship Id="rId10" Type="http://schemas.openxmlformats.org/officeDocument/2006/relationships/image" Target="../media/image14.png"/><Relationship Id="rId4" Type="http://schemas.openxmlformats.org/officeDocument/2006/relationships/image" Target="../media/image32.png"/><Relationship Id="rId9" Type="http://schemas.openxmlformats.org/officeDocument/2006/relationships/image" Target="../media/image13.svg"/><Relationship Id="rId14" Type="http://schemas.openxmlformats.org/officeDocument/2006/relationships/image" Target="../media/image36.svg"/></Relationships>
</file>

<file path=ppt/slides/_rels/slide2.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notesSlide" Target="../notesSlides/notesSlide1.xml"/><Relationship Id="rId7" Type="http://schemas.openxmlformats.org/officeDocument/2006/relationships/image" Target="../media/image4.svg"/><Relationship Id="rId2" Type="http://schemas.openxmlformats.org/officeDocument/2006/relationships/slideLayout" Target="../slideLayouts/slideLayout7.xml"/><Relationship Id="rId1" Type="http://schemas.openxmlformats.org/officeDocument/2006/relationships/video" Target="https://www.youtube.com/embed/uw1iRR_K-jM?start=9&amp;feature=oembed" TargetMode="External"/><Relationship Id="rId6" Type="http://schemas.openxmlformats.org/officeDocument/2006/relationships/image" Target="../media/image3.png"/><Relationship Id="rId5" Type="http://schemas.openxmlformats.org/officeDocument/2006/relationships/image" Target="../media/image2.svg"/><Relationship Id="rId10" Type="http://schemas.openxmlformats.org/officeDocument/2006/relationships/image" Target="../media/image9.jpeg"/><Relationship Id="rId4" Type="http://schemas.openxmlformats.org/officeDocument/2006/relationships/image" Target="../media/image1.png"/><Relationship Id="rId9" Type="http://schemas.openxmlformats.org/officeDocument/2006/relationships/image" Target="../media/image6.svg"/></Relationships>
</file>

<file path=ppt/slides/_rels/slide20.xml.rels><?xml version="1.0" encoding="UTF-8" standalone="yes"?>
<Relationships xmlns="http://schemas.openxmlformats.org/package/2006/relationships"><Relationship Id="rId8" Type="http://schemas.openxmlformats.org/officeDocument/2006/relationships/image" Target="../media/image12.png"/><Relationship Id="rId13" Type="http://schemas.openxmlformats.org/officeDocument/2006/relationships/image" Target="../media/image35.png"/><Relationship Id="rId3" Type="http://schemas.openxmlformats.org/officeDocument/2006/relationships/image" Target="../media/image31.svg"/><Relationship Id="rId7" Type="http://schemas.openxmlformats.org/officeDocument/2006/relationships/image" Target="../media/image25.svg"/><Relationship Id="rId12" Type="http://schemas.openxmlformats.org/officeDocument/2006/relationships/image" Target="../media/image34.png"/><Relationship Id="rId2" Type="http://schemas.openxmlformats.org/officeDocument/2006/relationships/image" Target="../media/image30.png"/><Relationship Id="rId1" Type="http://schemas.openxmlformats.org/officeDocument/2006/relationships/slideLayout" Target="../slideLayouts/slideLayout7.xml"/><Relationship Id="rId6" Type="http://schemas.openxmlformats.org/officeDocument/2006/relationships/image" Target="../media/image24.png"/><Relationship Id="rId11" Type="http://schemas.openxmlformats.org/officeDocument/2006/relationships/image" Target="../media/image15.svg"/><Relationship Id="rId5" Type="http://schemas.openxmlformats.org/officeDocument/2006/relationships/image" Target="../media/image33.svg"/><Relationship Id="rId10" Type="http://schemas.openxmlformats.org/officeDocument/2006/relationships/image" Target="../media/image14.png"/><Relationship Id="rId4" Type="http://schemas.openxmlformats.org/officeDocument/2006/relationships/image" Target="../media/image32.png"/><Relationship Id="rId9" Type="http://schemas.openxmlformats.org/officeDocument/2006/relationships/image" Target="../media/image13.svg"/><Relationship Id="rId14" Type="http://schemas.openxmlformats.org/officeDocument/2006/relationships/image" Target="../media/image36.svg"/></Relationships>
</file>

<file path=ppt/slides/_rels/slide21.xml.rels><?xml version="1.0" encoding="UTF-8" standalone="yes"?>
<Relationships xmlns="http://schemas.openxmlformats.org/package/2006/relationships"><Relationship Id="rId8" Type="http://schemas.openxmlformats.org/officeDocument/2006/relationships/image" Target="../media/image34.png"/><Relationship Id="rId3" Type="http://schemas.openxmlformats.org/officeDocument/2006/relationships/image" Target="../media/image33.svg"/><Relationship Id="rId7" Type="http://schemas.openxmlformats.org/officeDocument/2006/relationships/image" Target="../media/image13.svg"/><Relationship Id="rId2" Type="http://schemas.openxmlformats.org/officeDocument/2006/relationships/image" Target="../media/image32.png"/><Relationship Id="rId1" Type="http://schemas.openxmlformats.org/officeDocument/2006/relationships/slideLayout" Target="../slideLayouts/slideLayout7.xml"/><Relationship Id="rId6" Type="http://schemas.openxmlformats.org/officeDocument/2006/relationships/image" Target="../media/image12.png"/><Relationship Id="rId5" Type="http://schemas.openxmlformats.org/officeDocument/2006/relationships/image" Target="../media/image25.svg"/><Relationship Id="rId10" Type="http://schemas.openxmlformats.org/officeDocument/2006/relationships/image" Target="../media/image36.svg"/><Relationship Id="rId4" Type="http://schemas.openxmlformats.org/officeDocument/2006/relationships/image" Target="../media/image24.png"/><Relationship Id="rId9" Type="http://schemas.openxmlformats.org/officeDocument/2006/relationships/image" Target="../media/image35.png"/></Relationships>
</file>

<file path=ppt/slides/_rels/slide22.xml.rels><?xml version="1.0" encoding="UTF-8" standalone="yes"?>
<Relationships xmlns="http://schemas.openxmlformats.org/package/2006/relationships"><Relationship Id="rId3" Type="http://schemas.openxmlformats.org/officeDocument/2006/relationships/image" Target="../media/image33.svg"/><Relationship Id="rId7" Type="http://schemas.openxmlformats.org/officeDocument/2006/relationships/image" Target="../media/image13.svg"/><Relationship Id="rId2" Type="http://schemas.openxmlformats.org/officeDocument/2006/relationships/image" Target="../media/image32.png"/><Relationship Id="rId1" Type="http://schemas.openxmlformats.org/officeDocument/2006/relationships/slideLayout" Target="../slideLayouts/slideLayout7.xml"/><Relationship Id="rId6" Type="http://schemas.openxmlformats.org/officeDocument/2006/relationships/image" Target="../media/image12.png"/><Relationship Id="rId5" Type="http://schemas.openxmlformats.org/officeDocument/2006/relationships/image" Target="../media/image25.svg"/><Relationship Id="rId4" Type="http://schemas.openxmlformats.org/officeDocument/2006/relationships/image" Target="../media/image24.png"/></Relationships>
</file>

<file path=ppt/slides/_rels/slide23.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31.svg"/><Relationship Id="rId7" Type="http://schemas.openxmlformats.org/officeDocument/2006/relationships/image" Target="../media/image25.svg"/><Relationship Id="rId2" Type="http://schemas.openxmlformats.org/officeDocument/2006/relationships/image" Target="../media/image30.png"/><Relationship Id="rId1" Type="http://schemas.openxmlformats.org/officeDocument/2006/relationships/slideLayout" Target="../slideLayouts/slideLayout7.xml"/><Relationship Id="rId6" Type="http://schemas.openxmlformats.org/officeDocument/2006/relationships/image" Target="../media/image24.png"/><Relationship Id="rId5" Type="http://schemas.openxmlformats.org/officeDocument/2006/relationships/image" Target="../media/image33.svg"/><Relationship Id="rId10" Type="http://schemas.openxmlformats.org/officeDocument/2006/relationships/image" Target="../media/image34.png"/><Relationship Id="rId4" Type="http://schemas.openxmlformats.org/officeDocument/2006/relationships/image" Target="../media/image32.png"/><Relationship Id="rId9" Type="http://schemas.openxmlformats.org/officeDocument/2006/relationships/image" Target="../media/image13.svg"/></Relationships>
</file>

<file path=ppt/slides/_rels/slide24.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31.svg"/><Relationship Id="rId7" Type="http://schemas.openxmlformats.org/officeDocument/2006/relationships/image" Target="../media/image25.svg"/><Relationship Id="rId12" Type="http://schemas.openxmlformats.org/officeDocument/2006/relationships/image" Target="../media/image38.svg"/><Relationship Id="rId2" Type="http://schemas.openxmlformats.org/officeDocument/2006/relationships/image" Target="../media/image30.png"/><Relationship Id="rId1" Type="http://schemas.openxmlformats.org/officeDocument/2006/relationships/slideLayout" Target="../slideLayouts/slideLayout7.xml"/><Relationship Id="rId6" Type="http://schemas.openxmlformats.org/officeDocument/2006/relationships/image" Target="../media/image24.png"/><Relationship Id="rId11" Type="http://schemas.openxmlformats.org/officeDocument/2006/relationships/image" Target="../media/image37.png"/><Relationship Id="rId5" Type="http://schemas.openxmlformats.org/officeDocument/2006/relationships/image" Target="../media/image33.svg"/><Relationship Id="rId10" Type="http://schemas.openxmlformats.org/officeDocument/2006/relationships/image" Target="../media/image34.png"/><Relationship Id="rId4" Type="http://schemas.openxmlformats.org/officeDocument/2006/relationships/image" Target="../media/image32.png"/><Relationship Id="rId9" Type="http://schemas.openxmlformats.org/officeDocument/2006/relationships/image" Target="../media/image13.svg"/></Relationships>
</file>

<file path=ppt/slides/_rels/slide25.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image" Target="../media/image17.svg"/><Relationship Id="rId7" Type="http://schemas.openxmlformats.org/officeDocument/2006/relationships/image" Target="../media/image4.svg"/><Relationship Id="rId2" Type="http://schemas.openxmlformats.org/officeDocument/2006/relationships/image" Target="../media/image16.png"/><Relationship Id="rId1" Type="http://schemas.openxmlformats.org/officeDocument/2006/relationships/slideLayout" Target="../slideLayouts/slideLayout7.xml"/><Relationship Id="rId6" Type="http://schemas.openxmlformats.org/officeDocument/2006/relationships/image" Target="../media/image3.png"/><Relationship Id="rId5" Type="http://schemas.openxmlformats.org/officeDocument/2006/relationships/image" Target="../media/image2.svg"/><Relationship Id="rId4" Type="http://schemas.openxmlformats.org/officeDocument/2006/relationships/image" Target="../media/image1.png"/><Relationship Id="rId9" Type="http://schemas.openxmlformats.org/officeDocument/2006/relationships/image" Target="../media/image6.svg"/></Relationships>
</file>

<file path=ppt/slides/_rels/slide26.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40.svg"/><Relationship Id="rId7" Type="http://schemas.openxmlformats.org/officeDocument/2006/relationships/image" Target="../media/image2.svg"/><Relationship Id="rId2" Type="http://schemas.openxmlformats.org/officeDocument/2006/relationships/image" Target="../media/image39.png"/><Relationship Id="rId1" Type="http://schemas.openxmlformats.org/officeDocument/2006/relationships/slideLayout" Target="../slideLayouts/slideLayout7.xml"/><Relationship Id="rId6" Type="http://schemas.openxmlformats.org/officeDocument/2006/relationships/image" Target="../media/image1.png"/><Relationship Id="rId5" Type="http://schemas.openxmlformats.org/officeDocument/2006/relationships/image" Target="../media/image19.svg"/><Relationship Id="rId4" Type="http://schemas.openxmlformats.org/officeDocument/2006/relationships/image" Target="../media/image18.png"/><Relationship Id="rId9" Type="http://schemas.openxmlformats.org/officeDocument/2006/relationships/image" Target="../media/image13.svg"/></Relationships>
</file>

<file path=ppt/slides/_rels/slide27.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image" Target="../media/image17.svg"/><Relationship Id="rId7" Type="http://schemas.openxmlformats.org/officeDocument/2006/relationships/image" Target="../media/image4.svg"/><Relationship Id="rId2" Type="http://schemas.openxmlformats.org/officeDocument/2006/relationships/image" Target="../media/image16.png"/><Relationship Id="rId1" Type="http://schemas.openxmlformats.org/officeDocument/2006/relationships/slideLayout" Target="../slideLayouts/slideLayout7.xml"/><Relationship Id="rId6" Type="http://schemas.openxmlformats.org/officeDocument/2006/relationships/image" Target="../media/image3.png"/><Relationship Id="rId5" Type="http://schemas.openxmlformats.org/officeDocument/2006/relationships/image" Target="../media/image2.svg"/><Relationship Id="rId4" Type="http://schemas.openxmlformats.org/officeDocument/2006/relationships/image" Target="../media/image1.png"/><Relationship Id="rId9" Type="http://schemas.openxmlformats.org/officeDocument/2006/relationships/image" Target="../media/image6.svg"/></Relationships>
</file>

<file path=ppt/slides/_rels/slide28.xml.rels><?xml version="1.0" encoding="UTF-8" standalone="yes"?>
<Relationships xmlns="http://schemas.openxmlformats.org/package/2006/relationships"><Relationship Id="rId3" Type="http://schemas.openxmlformats.org/officeDocument/2006/relationships/image" Target="../media/image2.svg"/><Relationship Id="rId7" Type="http://schemas.openxmlformats.org/officeDocument/2006/relationships/image" Target="../media/image6.sv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5.png"/><Relationship Id="rId5" Type="http://schemas.openxmlformats.org/officeDocument/2006/relationships/image" Target="../media/image4.svg"/><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image" Target="../media/image11.svg"/><Relationship Id="rId7" Type="http://schemas.openxmlformats.org/officeDocument/2006/relationships/image" Target="../media/image15.svg"/><Relationship Id="rId2" Type="http://schemas.openxmlformats.org/officeDocument/2006/relationships/image" Target="../media/image10.png"/><Relationship Id="rId1" Type="http://schemas.openxmlformats.org/officeDocument/2006/relationships/slideLayout" Target="../slideLayouts/slideLayout7.xml"/><Relationship Id="rId6" Type="http://schemas.openxmlformats.org/officeDocument/2006/relationships/image" Target="../media/image14.png"/><Relationship Id="rId5" Type="http://schemas.openxmlformats.org/officeDocument/2006/relationships/image" Target="../media/image13.svg"/><Relationship Id="rId4" Type="http://schemas.openxmlformats.org/officeDocument/2006/relationships/image" Target="../media/image12.png"/></Relationships>
</file>

<file path=ppt/slides/_rels/slide4.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image" Target="../media/image17.svg"/><Relationship Id="rId7" Type="http://schemas.openxmlformats.org/officeDocument/2006/relationships/image" Target="../media/image4.svg"/><Relationship Id="rId2" Type="http://schemas.openxmlformats.org/officeDocument/2006/relationships/image" Target="../media/image16.png"/><Relationship Id="rId1" Type="http://schemas.openxmlformats.org/officeDocument/2006/relationships/slideLayout" Target="../slideLayouts/slideLayout7.xml"/><Relationship Id="rId6" Type="http://schemas.openxmlformats.org/officeDocument/2006/relationships/image" Target="../media/image3.png"/><Relationship Id="rId5" Type="http://schemas.openxmlformats.org/officeDocument/2006/relationships/image" Target="../media/image2.svg"/><Relationship Id="rId4" Type="http://schemas.openxmlformats.org/officeDocument/2006/relationships/image" Target="../media/image1.png"/><Relationship Id="rId9" Type="http://schemas.openxmlformats.org/officeDocument/2006/relationships/image" Target="../media/image6.svg"/></Relationships>
</file>

<file path=ppt/slides/_rels/slide5.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image" Target="../media/image17.svg"/><Relationship Id="rId7" Type="http://schemas.openxmlformats.org/officeDocument/2006/relationships/image" Target="../media/image2.svg"/><Relationship Id="rId2" Type="http://schemas.openxmlformats.org/officeDocument/2006/relationships/image" Target="../media/image16.png"/><Relationship Id="rId1" Type="http://schemas.openxmlformats.org/officeDocument/2006/relationships/slideLayout" Target="../slideLayouts/slideLayout7.xml"/><Relationship Id="rId6" Type="http://schemas.openxmlformats.org/officeDocument/2006/relationships/image" Target="../media/image1.png"/><Relationship Id="rId11" Type="http://schemas.openxmlformats.org/officeDocument/2006/relationships/image" Target="../media/image21.svg"/><Relationship Id="rId5" Type="http://schemas.openxmlformats.org/officeDocument/2006/relationships/image" Target="../media/image19.svg"/><Relationship Id="rId10" Type="http://schemas.openxmlformats.org/officeDocument/2006/relationships/image" Target="../media/image20.png"/><Relationship Id="rId4" Type="http://schemas.openxmlformats.org/officeDocument/2006/relationships/image" Target="../media/image18.png"/><Relationship Id="rId9" Type="http://schemas.openxmlformats.org/officeDocument/2006/relationships/image" Target="../media/image4.svg"/></Relationships>
</file>

<file path=ppt/slides/_rels/slide6.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image" Target="../media/image17.svg"/><Relationship Id="rId7" Type="http://schemas.openxmlformats.org/officeDocument/2006/relationships/image" Target="../media/image2.svg"/><Relationship Id="rId2" Type="http://schemas.openxmlformats.org/officeDocument/2006/relationships/image" Target="../media/image16.png"/><Relationship Id="rId1" Type="http://schemas.openxmlformats.org/officeDocument/2006/relationships/slideLayout" Target="../slideLayouts/slideLayout7.xml"/><Relationship Id="rId6" Type="http://schemas.openxmlformats.org/officeDocument/2006/relationships/image" Target="../media/image1.png"/><Relationship Id="rId11" Type="http://schemas.openxmlformats.org/officeDocument/2006/relationships/image" Target="../media/image23.svg"/><Relationship Id="rId5" Type="http://schemas.openxmlformats.org/officeDocument/2006/relationships/image" Target="../media/image19.svg"/><Relationship Id="rId10" Type="http://schemas.openxmlformats.org/officeDocument/2006/relationships/image" Target="../media/image22.png"/><Relationship Id="rId4" Type="http://schemas.openxmlformats.org/officeDocument/2006/relationships/image" Target="../media/image18.png"/><Relationship Id="rId9" Type="http://schemas.openxmlformats.org/officeDocument/2006/relationships/image" Target="../media/image4.svg"/></Relationships>
</file>

<file path=ppt/slides/_rels/slide7.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image" Target="../media/image17.svg"/><Relationship Id="rId7" Type="http://schemas.openxmlformats.org/officeDocument/2006/relationships/image" Target="../media/image2.svg"/><Relationship Id="rId2" Type="http://schemas.openxmlformats.org/officeDocument/2006/relationships/image" Target="../media/image16.png"/><Relationship Id="rId1" Type="http://schemas.openxmlformats.org/officeDocument/2006/relationships/slideLayout" Target="../slideLayouts/slideLayout7.xml"/><Relationship Id="rId6" Type="http://schemas.openxmlformats.org/officeDocument/2006/relationships/image" Target="../media/image1.png"/><Relationship Id="rId11" Type="http://schemas.openxmlformats.org/officeDocument/2006/relationships/image" Target="../media/image23.svg"/><Relationship Id="rId5" Type="http://schemas.openxmlformats.org/officeDocument/2006/relationships/image" Target="../media/image19.svg"/><Relationship Id="rId10" Type="http://schemas.openxmlformats.org/officeDocument/2006/relationships/image" Target="../media/image22.png"/><Relationship Id="rId4" Type="http://schemas.openxmlformats.org/officeDocument/2006/relationships/image" Target="../media/image18.png"/><Relationship Id="rId9" Type="http://schemas.openxmlformats.org/officeDocument/2006/relationships/image" Target="../media/image4.svg"/></Relationships>
</file>

<file path=ppt/slides/_rels/slide8.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image" Target="../media/image17.svg"/><Relationship Id="rId7" Type="http://schemas.openxmlformats.org/officeDocument/2006/relationships/image" Target="../media/image2.svg"/><Relationship Id="rId2" Type="http://schemas.openxmlformats.org/officeDocument/2006/relationships/image" Target="../media/image16.png"/><Relationship Id="rId1" Type="http://schemas.openxmlformats.org/officeDocument/2006/relationships/slideLayout" Target="../slideLayouts/slideLayout7.xml"/><Relationship Id="rId6" Type="http://schemas.openxmlformats.org/officeDocument/2006/relationships/image" Target="../media/image1.png"/><Relationship Id="rId11" Type="http://schemas.openxmlformats.org/officeDocument/2006/relationships/image" Target="../media/image21.svg"/><Relationship Id="rId5" Type="http://schemas.openxmlformats.org/officeDocument/2006/relationships/image" Target="../media/image19.svg"/><Relationship Id="rId10" Type="http://schemas.openxmlformats.org/officeDocument/2006/relationships/image" Target="../media/image20.png"/><Relationship Id="rId4" Type="http://schemas.openxmlformats.org/officeDocument/2006/relationships/image" Target="../media/image18.png"/><Relationship Id="rId9" Type="http://schemas.openxmlformats.org/officeDocument/2006/relationships/image" Target="../media/image4.sv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EFAE0"/>
        </a:solidFill>
        <a:effectLst/>
      </p:bgPr>
    </p:bg>
    <p:spTree>
      <p:nvGrpSpPr>
        <p:cNvPr id="1" name=""/>
        <p:cNvGrpSpPr/>
        <p:nvPr/>
      </p:nvGrpSpPr>
      <p:grpSpPr>
        <a:xfrm>
          <a:off x="0" y="0"/>
          <a:ext cx="0" cy="0"/>
          <a:chOff x="0" y="0"/>
          <a:chExt cx="0" cy="0"/>
        </a:xfrm>
      </p:grpSpPr>
      <p:grpSp>
        <p:nvGrpSpPr>
          <p:cNvPr id="2" name="Group 2"/>
          <p:cNvGrpSpPr/>
          <p:nvPr/>
        </p:nvGrpSpPr>
        <p:grpSpPr>
          <a:xfrm>
            <a:off x="15645858" y="8263164"/>
            <a:ext cx="3226885" cy="3226885"/>
            <a:chOff x="0" y="0"/>
            <a:chExt cx="812800" cy="812800"/>
          </a:xfrm>
        </p:grpSpPr>
        <p:sp>
          <p:nvSpPr>
            <p:cNvPr id="3" name="Freeform 3"/>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A9B388"/>
            </a:solidFill>
          </p:spPr>
          <p:txBody>
            <a:bodyPr/>
            <a:lstStyle/>
            <a:p>
              <a:endParaRPr lang="en-US"/>
            </a:p>
          </p:txBody>
        </p:sp>
        <p:sp>
          <p:nvSpPr>
            <p:cNvPr id="4" name="TextBox 4"/>
            <p:cNvSpPr txBox="1"/>
            <p:nvPr/>
          </p:nvSpPr>
          <p:spPr>
            <a:xfrm>
              <a:off x="76200" y="38100"/>
              <a:ext cx="660400" cy="698500"/>
            </a:xfrm>
            <a:prstGeom prst="rect">
              <a:avLst/>
            </a:prstGeom>
          </p:spPr>
          <p:txBody>
            <a:bodyPr lIns="50800" tIns="50800" rIns="50800" bIns="50800" rtlCol="0" anchor="ctr"/>
            <a:lstStyle/>
            <a:p>
              <a:pPr algn="ctr">
                <a:lnSpc>
                  <a:spcPts val="2659"/>
                </a:lnSpc>
              </a:pPr>
              <a:endParaRPr/>
            </a:p>
          </p:txBody>
        </p:sp>
      </p:grpSp>
      <p:grpSp>
        <p:nvGrpSpPr>
          <p:cNvPr id="5" name="Group 5"/>
          <p:cNvGrpSpPr/>
          <p:nvPr/>
        </p:nvGrpSpPr>
        <p:grpSpPr>
          <a:xfrm>
            <a:off x="2239051" y="194080"/>
            <a:ext cx="2316605" cy="2316605"/>
            <a:chOff x="0" y="0"/>
            <a:chExt cx="812800" cy="812800"/>
          </a:xfrm>
        </p:grpSpPr>
        <p:sp>
          <p:nvSpPr>
            <p:cNvPr id="6" name="Freeform 6"/>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EFAE0"/>
            </a:solidFill>
          </p:spPr>
          <p:txBody>
            <a:bodyPr/>
            <a:lstStyle/>
            <a:p>
              <a:endParaRPr lang="en-US"/>
            </a:p>
          </p:txBody>
        </p:sp>
        <p:sp>
          <p:nvSpPr>
            <p:cNvPr id="7" name="TextBox 7"/>
            <p:cNvSpPr txBox="1"/>
            <p:nvPr/>
          </p:nvSpPr>
          <p:spPr>
            <a:xfrm>
              <a:off x="76200" y="38100"/>
              <a:ext cx="660400" cy="698500"/>
            </a:xfrm>
            <a:prstGeom prst="rect">
              <a:avLst/>
            </a:prstGeom>
          </p:spPr>
          <p:txBody>
            <a:bodyPr lIns="50800" tIns="50800" rIns="50800" bIns="50800" rtlCol="0" anchor="ctr"/>
            <a:lstStyle/>
            <a:p>
              <a:pPr algn="ctr">
                <a:lnSpc>
                  <a:spcPts val="2659"/>
                </a:lnSpc>
              </a:pPr>
              <a:endParaRPr/>
            </a:p>
          </p:txBody>
        </p:sp>
      </p:grpSp>
      <p:grpSp>
        <p:nvGrpSpPr>
          <p:cNvPr id="8" name="Group 8"/>
          <p:cNvGrpSpPr/>
          <p:nvPr/>
        </p:nvGrpSpPr>
        <p:grpSpPr>
          <a:xfrm>
            <a:off x="11941910" y="-328780"/>
            <a:ext cx="1357480" cy="1357480"/>
            <a:chOff x="0" y="0"/>
            <a:chExt cx="812800" cy="812800"/>
          </a:xfrm>
        </p:grpSpPr>
        <p:sp>
          <p:nvSpPr>
            <p:cNvPr id="9" name="Freeform 9"/>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B99470"/>
            </a:solidFill>
          </p:spPr>
          <p:txBody>
            <a:bodyPr/>
            <a:lstStyle/>
            <a:p>
              <a:endParaRPr lang="en-US"/>
            </a:p>
          </p:txBody>
        </p:sp>
        <p:sp>
          <p:nvSpPr>
            <p:cNvPr id="10" name="TextBox 10"/>
            <p:cNvSpPr txBox="1"/>
            <p:nvPr/>
          </p:nvSpPr>
          <p:spPr>
            <a:xfrm>
              <a:off x="76200" y="38100"/>
              <a:ext cx="660400" cy="698500"/>
            </a:xfrm>
            <a:prstGeom prst="rect">
              <a:avLst/>
            </a:prstGeom>
          </p:spPr>
          <p:txBody>
            <a:bodyPr lIns="50800" tIns="50800" rIns="50800" bIns="50800" rtlCol="0" anchor="ctr"/>
            <a:lstStyle/>
            <a:p>
              <a:pPr algn="ctr">
                <a:lnSpc>
                  <a:spcPts val="2659"/>
                </a:lnSpc>
              </a:pPr>
              <a:endParaRPr/>
            </a:p>
          </p:txBody>
        </p:sp>
      </p:grpSp>
      <p:grpSp>
        <p:nvGrpSpPr>
          <p:cNvPr id="11" name="Group 11"/>
          <p:cNvGrpSpPr/>
          <p:nvPr/>
        </p:nvGrpSpPr>
        <p:grpSpPr>
          <a:xfrm>
            <a:off x="-456977" y="1644092"/>
            <a:ext cx="1043067" cy="1043067"/>
            <a:chOff x="0" y="0"/>
            <a:chExt cx="812800" cy="812800"/>
          </a:xfrm>
        </p:grpSpPr>
        <p:sp>
          <p:nvSpPr>
            <p:cNvPr id="12" name="Freeform 12"/>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A9B388"/>
            </a:solidFill>
          </p:spPr>
          <p:txBody>
            <a:bodyPr/>
            <a:lstStyle/>
            <a:p>
              <a:endParaRPr lang="en-US"/>
            </a:p>
          </p:txBody>
        </p:sp>
        <p:sp>
          <p:nvSpPr>
            <p:cNvPr id="13" name="TextBox 13"/>
            <p:cNvSpPr txBox="1"/>
            <p:nvPr/>
          </p:nvSpPr>
          <p:spPr>
            <a:xfrm>
              <a:off x="76200" y="38100"/>
              <a:ext cx="660400" cy="698500"/>
            </a:xfrm>
            <a:prstGeom prst="rect">
              <a:avLst/>
            </a:prstGeom>
          </p:spPr>
          <p:txBody>
            <a:bodyPr lIns="50800" tIns="50800" rIns="50800" bIns="50800" rtlCol="0" anchor="ctr"/>
            <a:lstStyle/>
            <a:p>
              <a:pPr algn="ctr">
                <a:lnSpc>
                  <a:spcPts val="2659"/>
                </a:lnSpc>
              </a:pPr>
              <a:endParaRPr/>
            </a:p>
          </p:txBody>
        </p:sp>
      </p:grpSp>
      <p:sp>
        <p:nvSpPr>
          <p:cNvPr id="14" name="Freeform 14"/>
          <p:cNvSpPr/>
          <p:nvPr/>
        </p:nvSpPr>
        <p:spPr>
          <a:xfrm>
            <a:off x="-4916759" y="5143500"/>
            <a:ext cx="8919562" cy="8919562"/>
          </a:xfrm>
          <a:custGeom>
            <a:avLst/>
            <a:gdLst/>
            <a:ahLst/>
            <a:cxnLst/>
            <a:rect l="l" t="t" r="r" b="b"/>
            <a:pathLst>
              <a:path w="8919562" h="8919562">
                <a:moveTo>
                  <a:pt x="0" y="0"/>
                </a:moveTo>
                <a:lnTo>
                  <a:pt x="8919563" y="0"/>
                </a:lnTo>
                <a:lnTo>
                  <a:pt x="8919563" y="8919562"/>
                </a:lnTo>
                <a:lnTo>
                  <a:pt x="0" y="8919562"/>
                </a:lnTo>
                <a:lnTo>
                  <a:pt x="0" y="0"/>
                </a:lnTo>
                <a:close/>
              </a:path>
            </a:pathLst>
          </a:custGeom>
          <a:blipFill>
            <a:blip r:embed="rId2">
              <a:alphaModFix amt="20999"/>
              <a:extLst>
                <a:ext uri="{96DAC541-7B7A-43D3-8B79-37D633B846F1}">
                  <asvg:svgBlip xmlns:asvg="http://schemas.microsoft.com/office/drawing/2016/SVG/main" r:embed="rId3"/>
                </a:ext>
              </a:extLst>
            </a:blip>
            <a:stretch>
              <a:fillRect/>
            </a:stretch>
          </a:blipFill>
        </p:spPr>
        <p:txBody>
          <a:bodyPr/>
          <a:lstStyle/>
          <a:p>
            <a:endParaRPr lang="en-US"/>
          </a:p>
        </p:txBody>
      </p:sp>
      <p:sp>
        <p:nvSpPr>
          <p:cNvPr id="15" name="Freeform 15"/>
          <p:cNvSpPr/>
          <p:nvPr/>
        </p:nvSpPr>
        <p:spPr>
          <a:xfrm>
            <a:off x="15482231" y="652106"/>
            <a:ext cx="1777069" cy="1777069"/>
          </a:xfrm>
          <a:custGeom>
            <a:avLst/>
            <a:gdLst/>
            <a:ahLst/>
            <a:cxnLst/>
            <a:rect l="l" t="t" r="r" b="b"/>
            <a:pathLst>
              <a:path w="1777069" h="1777069">
                <a:moveTo>
                  <a:pt x="0" y="0"/>
                </a:moveTo>
                <a:lnTo>
                  <a:pt x="1777069" y="0"/>
                </a:lnTo>
                <a:lnTo>
                  <a:pt x="1777069" y="1777069"/>
                </a:lnTo>
                <a:lnTo>
                  <a:pt x="0" y="1777069"/>
                </a:lnTo>
                <a:lnTo>
                  <a:pt x="0" y="0"/>
                </a:lnTo>
                <a:close/>
              </a:path>
            </a:pathLst>
          </a:custGeom>
          <a:blipFill>
            <a:blip r:embed="rId2">
              <a:alphaModFix amt="36000"/>
              <a:extLst>
                <a:ext uri="{96DAC541-7B7A-43D3-8B79-37D633B846F1}">
                  <asvg:svgBlip xmlns:asvg="http://schemas.microsoft.com/office/drawing/2016/SVG/main" r:embed="rId3"/>
                </a:ext>
              </a:extLst>
            </a:blip>
            <a:stretch>
              <a:fillRect/>
            </a:stretch>
          </a:blipFill>
        </p:spPr>
        <p:txBody>
          <a:bodyPr/>
          <a:lstStyle/>
          <a:p>
            <a:endParaRPr lang="en-US"/>
          </a:p>
        </p:txBody>
      </p:sp>
      <p:sp>
        <p:nvSpPr>
          <p:cNvPr id="16" name="Freeform 16"/>
          <p:cNvSpPr/>
          <p:nvPr/>
        </p:nvSpPr>
        <p:spPr>
          <a:xfrm>
            <a:off x="1359826" y="5457710"/>
            <a:ext cx="1347845" cy="1347845"/>
          </a:xfrm>
          <a:custGeom>
            <a:avLst/>
            <a:gdLst/>
            <a:ahLst/>
            <a:cxnLst/>
            <a:rect l="l" t="t" r="r" b="b"/>
            <a:pathLst>
              <a:path w="1347845" h="1347845">
                <a:moveTo>
                  <a:pt x="0" y="0"/>
                </a:moveTo>
                <a:lnTo>
                  <a:pt x="1347845" y="0"/>
                </a:lnTo>
                <a:lnTo>
                  <a:pt x="1347845" y="1347845"/>
                </a:lnTo>
                <a:lnTo>
                  <a:pt x="0" y="1347845"/>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p>
        </p:txBody>
      </p:sp>
      <p:sp>
        <p:nvSpPr>
          <p:cNvPr id="17" name="Freeform 17"/>
          <p:cNvSpPr/>
          <p:nvPr/>
        </p:nvSpPr>
        <p:spPr>
          <a:xfrm>
            <a:off x="1359826" y="6915319"/>
            <a:ext cx="1347845" cy="1347845"/>
          </a:xfrm>
          <a:custGeom>
            <a:avLst/>
            <a:gdLst/>
            <a:ahLst/>
            <a:cxnLst/>
            <a:rect l="l" t="t" r="r" b="b"/>
            <a:pathLst>
              <a:path w="1347845" h="1347845">
                <a:moveTo>
                  <a:pt x="0" y="0"/>
                </a:moveTo>
                <a:lnTo>
                  <a:pt x="1347845" y="0"/>
                </a:lnTo>
                <a:lnTo>
                  <a:pt x="1347845" y="1347845"/>
                </a:lnTo>
                <a:lnTo>
                  <a:pt x="0" y="1347845"/>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p>
        </p:txBody>
      </p:sp>
      <p:sp>
        <p:nvSpPr>
          <p:cNvPr id="18" name="Freeform 18"/>
          <p:cNvSpPr/>
          <p:nvPr/>
        </p:nvSpPr>
        <p:spPr>
          <a:xfrm>
            <a:off x="17614077" y="1786698"/>
            <a:ext cx="1347845" cy="1347845"/>
          </a:xfrm>
          <a:custGeom>
            <a:avLst/>
            <a:gdLst/>
            <a:ahLst/>
            <a:cxnLst/>
            <a:rect l="l" t="t" r="r" b="b"/>
            <a:pathLst>
              <a:path w="1347845" h="1347845">
                <a:moveTo>
                  <a:pt x="0" y="0"/>
                </a:moveTo>
                <a:lnTo>
                  <a:pt x="1347846" y="0"/>
                </a:lnTo>
                <a:lnTo>
                  <a:pt x="1347846" y="1347845"/>
                </a:lnTo>
                <a:lnTo>
                  <a:pt x="0" y="1347845"/>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p>
        </p:txBody>
      </p:sp>
      <p:sp>
        <p:nvSpPr>
          <p:cNvPr id="19" name="Freeform 19"/>
          <p:cNvSpPr/>
          <p:nvPr/>
        </p:nvSpPr>
        <p:spPr>
          <a:xfrm>
            <a:off x="17614077" y="3244308"/>
            <a:ext cx="1347845" cy="1347845"/>
          </a:xfrm>
          <a:custGeom>
            <a:avLst/>
            <a:gdLst/>
            <a:ahLst/>
            <a:cxnLst/>
            <a:rect l="l" t="t" r="r" b="b"/>
            <a:pathLst>
              <a:path w="1347845" h="1347845">
                <a:moveTo>
                  <a:pt x="0" y="0"/>
                </a:moveTo>
                <a:lnTo>
                  <a:pt x="1347846" y="0"/>
                </a:lnTo>
                <a:lnTo>
                  <a:pt x="1347846" y="1347845"/>
                </a:lnTo>
                <a:lnTo>
                  <a:pt x="0" y="1347845"/>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p>
        </p:txBody>
      </p:sp>
      <p:sp>
        <p:nvSpPr>
          <p:cNvPr id="20" name="Freeform 20"/>
          <p:cNvSpPr/>
          <p:nvPr/>
        </p:nvSpPr>
        <p:spPr>
          <a:xfrm>
            <a:off x="16624128" y="6131632"/>
            <a:ext cx="635172" cy="1347845"/>
          </a:xfrm>
          <a:custGeom>
            <a:avLst/>
            <a:gdLst/>
            <a:ahLst/>
            <a:cxnLst/>
            <a:rect l="l" t="t" r="r" b="b"/>
            <a:pathLst>
              <a:path w="635172" h="1347845">
                <a:moveTo>
                  <a:pt x="0" y="0"/>
                </a:moveTo>
                <a:lnTo>
                  <a:pt x="635172" y="0"/>
                </a:lnTo>
                <a:lnTo>
                  <a:pt x="635172" y="1347845"/>
                </a:lnTo>
                <a:lnTo>
                  <a:pt x="0" y="1347845"/>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US"/>
          </a:p>
        </p:txBody>
      </p:sp>
      <p:sp>
        <p:nvSpPr>
          <p:cNvPr id="21" name="Freeform 21"/>
          <p:cNvSpPr/>
          <p:nvPr/>
        </p:nvSpPr>
        <p:spPr>
          <a:xfrm>
            <a:off x="3022919" y="1644092"/>
            <a:ext cx="11899255" cy="6891652"/>
          </a:xfrm>
          <a:custGeom>
            <a:avLst/>
            <a:gdLst/>
            <a:ahLst/>
            <a:cxnLst/>
            <a:rect l="l" t="t" r="r" b="b"/>
            <a:pathLst>
              <a:path w="11899255" h="6891652">
                <a:moveTo>
                  <a:pt x="0" y="0"/>
                </a:moveTo>
                <a:lnTo>
                  <a:pt x="11899255" y="0"/>
                </a:lnTo>
                <a:lnTo>
                  <a:pt x="11899255" y="6891652"/>
                </a:lnTo>
                <a:lnTo>
                  <a:pt x="0" y="6891652"/>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txBody>
          <a:bodyPr/>
          <a:lstStyle/>
          <a:p>
            <a:endParaRPr lang="en-US"/>
          </a:p>
        </p:txBody>
      </p:sp>
      <p:sp>
        <p:nvSpPr>
          <p:cNvPr id="22" name="TextBox 22"/>
          <p:cNvSpPr txBox="1"/>
          <p:nvPr/>
        </p:nvSpPr>
        <p:spPr>
          <a:xfrm>
            <a:off x="4407530" y="3353903"/>
            <a:ext cx="8627920" cy="2381250"/>
          </a:xfrm>
          <a:prstGeom prst="rect">
            <a:avLst/>
          </a:prstGeom>
        </p:spPr>
        <p:txBody>
          <a:bodyPr lIns="0" tIns="0" rIns="0" bIns="0" rtlCol="0" anchor="t">
            <a:spAutoFit/>
          </a:bodyPr>
          <a:lstStyle/>
          <a:p>
            <a:pPr algn="ctr">
              <a:lnSpc>
                <a:spcPts val="6299"/>
              </a:lnSpc>
              <a:spcBef>
                <a:spcPct val="0"/>
              </a:spcBef>
            </a:pPr>
            <a:r>
              <a:rPr lang="en-US" sz="4500">
                <a:solidFill>
                  <a:srgbClr val="54604B"/>
                </a:solidFill>
                <a:latin typeface="Roboto Condensed"/>
              </a:rPr>
              <a:t>Xem video sau và trả lời câu hỏi: Video gợi cho em suy ngẫm gì về mối quan hệ giữa con người và tự nhiên?</a:t>
            </a: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FEFAE0"/>
        </a:solidFill>
        <a:effectLst/>
      </p:bgPr>
    </p:bg>
    <p:spTree>
      <p:nvGrpSpPr>
        <p:cNvPr id="1" name=""/>
        <p:cNvGrpSpPr/>
        <p:nvPr/>
      </p:nvGrpSpPr>
      <p:grpSpPr>
        <a:xfrm>
          <a:off x="0" y="0"/>
          <a:ext cx="0" cy="0"/>
          <a:chOff x="0" y="0"/>
          <a:chExt cx="0" cy="0"/>
        </a:xfrm>
      </p:grpSpPr>
      <p:sp>
        <p:nvSpPr>
          <p:cNvPr id="2" name="Freeform 2"/>
          <p:cNvSpPr/>
          <p:nvPr/>
        </p:nvSpPr>
        <p:spPr>
          <a:xfrm>
            <a:off x="2075699" y="8301915"/>
            <a:ext cx="1912769" cy="1912769"/>
          </a:xfrm>
          <a:custGeom>
            <a:avLst/>
            <a:gdLst/>
            <a:ahLst/>
            <a:cxnLst/>
            <a:rect l="l" t="t" r="r" b="b"/>
            <a:pathLst>
              <a:path w="1912769" h="1912769">
                <a:moveTo>
                  <a:pt x="0" y="0"/>
                </a:moveTo>
                <a:lnTo>
                  <a:pt x="1912769" y="0"/>
                </a:lnTo>
                <a:lnTo>
                  <a:pt x="1912769" y="1912770"/>
                </a:lnTo>
                <a:lnTo>
                  <a:pt x="0" y="1912770"/>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sp>
        <p:nvSpPr>
          <p:cNvPr id="3" name="Freeform 3"/>
          <p:cNvSpPr/>
          <p:nvPr/>
        </p:nvSpPr>
        <p:spPr>
          <a:xfrm>
            <a:off x="5284838" y="-1442795"/>
            <a:ext cx="1912769" cy="1912769"/>
          </a:xfrm>
          <a:custGeom>
            <a:avLst/>
            <a:gdLst/>
            <a:ahLst/>
            <a:cxnLst/>
            <a:rect l="l" t="t" r="r" b="b"/>
            <a:pathLst>
              <a:path w="1912769" h="1912769">
                <a:moveTo>
                  <a:pt x="0" y="0"/>
                </a:moveTo>
                <a:lnTo>
                  <a:pt x="1912769" y="0"/>
                </a:lnTo>
                <a:lnTo>
                  <a:pt x="1912769" y="1912769"/>
                </a:lnTo>
                <a:lnTo>
                  <a:pt x="0" y="1912769"/>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grpSp>
        <p:nvGrpSpPr>
          <p:cNvPr id="4" name="Group 4"/>
          <p:cNvGrpSpPr/>
          <p:nvPr/>
        </p:nvGrpSpPr>
        <p:grpSpPr>
          <a:xfrm>
            <a:off x="-458676" y="1297497"/>
            <a:ext cx="7796700" cy="7452708"/>
            <a:chOff x="0" y="0"/>
            <a:chExt cx="850316" cy="812800"/>
          </a:xfrm>
        </p:grpSpPr>
        <p:sp>
          <p:nvSpPr>
            <p:cNvPr id="5" name="Freeform 5"/>
            <p:cNvSpPr/>
            <p:nvPr/>
          </p:nvSpPr>
          <p:spPr>
            <a:xfrm>
              <a:off x="0" y="0"/>
              <a:ext cx="850316" cy="812800"/>
            </a:xfrm>
            <a:custGeom>
              <a:avLst/>
              <a:gdLst/>
              <a:ahLst/>
              <a:cxnLst/>
              <a:rect l="l" t="t" r="r" b="b"/>
              <a:pathLst>
                <a:path w="850316" h="812800">
                  <a:moveTo>
                    <a:pt x="425158" y="0"/>
                  </a:moveTo>
                  <a:cubicBezTo>
                    <a:pt x="190350" y="0"/>
                    <a:pt x="0" y="181951"/>
                    <a:pt x="0" y="406400"/>
                  </a:cubicBezTo>
                  <a:cubicBezTo>
                    <a:pt x="0" y="630849"/>
                    <a:pt x="190350" y="812800"/>
                    <a:pt x="425158" y="812800"/>
                  </a:cubicBezTo>
                  <a:cubicBezTo>
                    <a:pt x="659966" y="812800"/>
                    <a:pt x="850316" y="630849"/>
                    <a:pt x="850316" y="406400"/>
                  </a:cubicBezTo>
                  <a:cubicBezTo>
                    <a:pt x="850316" y="181951"/>
                    <a:pt x="659966" y="0"/>
                    <a:pt x="425158" y="0"/>
                  </a:cubicBezTo>
                  <a:close/>
                </a:path>
              </a:pathLst>
            </a:custGeom>
            <a:solidFill>
              <a:srgbClr val="899D7A"/>
            </a:solidFill>
          </p:spPr>
          <p:txBody>
            <a:bodyPr/>
            <a:lstStyle/>
            <a:p>
              <a:endParaRPr lang="en-US"/>
            </a:p>
          </p:txBody>
        </p:sp>
        <p:sp>
          <p:nvSpPr>
            <p:cNvPr id="6" name="TextBox 6"/>
            <p:cNvSpPr txBox="1"/>
            <p:nvPr/>
          </p:nvSpPr>
          <p:spPr>
            <a:xfrm>
              <a:off x="79717" y="-19050"/>
              <a:ext cx="690882" cy="755650"/>
            </a:xfrm>
            <a:prstGeom prst="rect">
              <a:avLst/>
            </a:prstGeom>
          </p:spPr>
          <p:txBody>
            <a:bodyPr lIns="50800" tIns="50800" rIns="50800" bIns="50800" rtlCol="0" anchor="ctr"/>
            <a:lstStyle/>
            <a:p>
              <a:pPr algn="ctr">
                <a:lnSpc>
                  <a:spcPts val="7280"/>
                </a:lnSpc>
              </a:pPr>
              <a:r>
                <a:rPr lang="en-US" sz="5200">
                  <a:solidFill>
                    <a:srgbClr val="FFFFFF"/>
                  </a:solidFill>
                  <a:latin typeface="Fraunces Bold Italics"/>
                </a:rPr>
                <a:t>PHÂN TÍCH BÀI VIẾT THAM KHẢO</a:t>
              </a:r>
            </a:p>
          </p:txBody>
        </p:sp>
      </p:grpSp>
      <p:grpSp>
        <p:nvGrpSpPr>
          <p:cNvPr id="7" name="Group 7"/>
          <p:cNvGrpSpPr/>
          <p:nvPr/>
        </p:nvGrpSpPr>
        <p:grpSpPr>
          <a:xfrm>
            <a:off x="-458676" y="419641"/>
            <a:ext cx="2812387" cy="2812387"/>
            <a:chOff x="0" y="0"/>
            <a:chExt cx="812800" cy="812800"/>
          </a:xfrm>
        </p:grpSpPr>
        <p:sp>
          <p:nvSpPr>
            <p:cNvPr id="8" name="Freeform 8"/>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EFAE0"/>
            </a:solidFill>
          </p:spPr>
          <p:txBody>
            <a:bodyPr/>
            <a:lstStyle/>
            <a:p>
              <a:endParaRPr lang="en-US"/>
            </a:p>
          </p:txBody>
        </p:sp>
        <p:sp>
          <p:nvSpPr>
            <p:cNvPr id="9" name="TextBox 9"/>
            <p:cNvSpPr txBox="1"/>
            <p:nvPr/>
          </p:nvSpPr>
          <p:spPr>
            <a:xfrm>
              <a:off x="76200" y="38100"/>
              <a:ext cx="660400" cy="698500"/>
            </a:xfrm>
            <a:prstGeom prst="rect">
              <a:avLst/>
            </a:prstGeom>
          </p:spPr>
          <p:txBody>
            <a:bodyPr lIns="50800" tIns="50800" rIns="50800" bIns="50800" rtlCol="0" anchor="ctr"/>
            <a:lstStyle/>
            <a:p>
              <a:pPr algn="ctr">
                <a:lnSpc>
                  <a:spcPts val="2659"/>
                </a:lnSpc>
              </a:pPr>
              <a:endParaRPr/>
            </a:p>
          </p:txBody>
        </p:sp>
      </p:grpSp>
      <p:grpSp>
        <p:nvGrpSpPr>
          <p:cNvPr id="10" name="Group 10"/>
          <p:cNvGrpSpPr/>
          <p:nvPr/>
        </p:nvGrpSpPr>
        <p:grpSpPr>
          <a:xfrm>
            <a:off x="-180664" y="681499"/>
            <a:ext cx="2256363" cy="2256363"/>
            <a:chOff x="0" y="0"/>
            <a:chExt cx="812800" cy="812800"/>
          </a:xfrm>
        </p:grpSpPr>
        <p:sp>
          <p:nvSpPr>
            <p:cNvPr id="11" name="Freeform 11"/>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A9B388"/>
            </a:solidFill>
          </p:spPr>
          <p:txBody>
            <a:bodyPr/>
            <a:lstStyle/>
            <a:p>
              <a:endParaRPr lang="en-US"/>
            </a:p>
          </p:txBody>
        </p:sp>
        <p:sp>
          <p:nvSpPr>
            <p:cNvPr id="12" name="TextBox 12"/>
            <p:cNvSpPr txBox="1"/>
            <p:nvPr/>
          </p:nvSpPr>
          <p:spPr>
            <a:xfrm>
              <a:off x="76200" y="-28575"/>
              <a:ext cx="660400" cy="765175"/>
            </a:xfrm>
            <a:prstGeom prst="rect">
              <a:avLst/>
            </a:prstGeom>
          </p:spPr>
          <p:txBody>
            <a:bodyPr lIns="50800" tIns="50800" rIns="50800" bIns="50800" rtlCol="0" anchor="ctr"/>
            <a:lstStyle/>
            <a:p>
              <a:pPr algn="ctr">
                <a:lnSpc>
                  <a:spcPts val="8399"/>
                </a:lnSpc>
              </a:pPr>
              <a:r>
                <a:rPr lang="en-US" sz="5999">
                  <a:solidFill>
                    <a:srgbClr val="FFFFFF"/>
                  </a:solidFill>
                  <a:latin typeface="Fraunces"/>
                </a:rPr>
                <a:t>II</a:t>
              </a:r>
            </a:p>
          </p:txBody>
        </p:sp>
      </p:grpSp>
      <p:grpSp>
        <p:nvGrpSpPr>
          <p:cNvPr id="13" name="Group 13"/>
          <p:cNvGrpSpPr/>
          <p:nvPr/>
        </p:nvGrpSpPr>
        <p:grpSpPr>
          <a:xfrm>
            <a:off x="7907145" y="5276053"/>
            <a:ext cx="9768601" cy="3098611"/>
            <a:chOff x="0" y="0"/>
            <a:chExt cx="2572800" cy="816095"/>
          </a:xfrm>
        </p:grpSpPr>
        <p:sp>
          <p:nvSpPr>
            <p:cNvPr id="14" name="Freeform 14"/>
            <p:cNvSpPr/>
            <p:nvPr/>
          </p:nvSpPr>
          <p:spPr>
            <a:xfrm>
              <a:off x="0" y="0"/>
              <a:ext cx="2572800" cy="816095"/>
            </a:xfrm>
            <a:custGeom>
              <a:avLst/>
              <a:gdLst/>
              <a:ahLst/>
              <a:cxnLst/>
              <a:rect l="l" t="t" r="r" b="b"/>
              <a:pathLst>
                <a:path w="2572800" h="816095">
                  <a:moveTo>
                    <a:pt x="0" y="0"/>
                  </a:moveTo>
                  <a:lnTo>
                    <a:pt x="2572800" y="0"/>
                  </a:lnTo>
                  <a:lnTo>
                    <a:pt x="2572800" y="816095"/>
                  </a:lnTo>
                  <a:lnTo>
                    <a:pt x="0" y="816095"/>
                  </a:lnTo>
                  <a:close/>
                </a:path>
              </a:pathLst>
            </a:custGeom>
            <a:solidFill>
              <a:srgbClr val="A9B388"/>
            </a:solidFill>
          </p:spPr>
          <p:txBody>
            <a:bodyPr/>
            <a:lstStyle/>
            <a:p>
              <a:endParaRPr lang="en-US"/>
            </a:p>
          </p:txBody>
        </p:sp>
        <p:sp>
          <p:nvSpPr>
            <p:cNvPr id="15" name="TextBox 15"/>
            <p:cNvSpPr txBox="1"/>
            <p:nvPr/>
          </p:nvSpPr>
          <p:spPr>
            <a:xfrm>
              <a:off x="0" y="-38100"/>
              <a:ext cx="2572800" cy="854195"/>
            </a:xfrm>
            <a:prstGeom prst="rect">
              <a:avLst/>
            </a:prstGeom>
          </p:spPr>
          <p:txBody>
            <a:bodyPr lIns="50800" tIns="50800" rIns="50800" bIns="50800" rtlCol="0" anchor="ctr"/>
            <a:lstStyle/>
            <a:p>
              <a:pPr algn="ctr">
                <a:lnSpc>
                  <a:spcPts val="2659"/>
                </a:lnSpc>
              </a:pPr>
              <a:endParaRPr/>
            </a:p>
          </p:txBody>
        </p:sp>
      </p:grpSp>
      <p:sp>
        <p:nvSpPr>
          <p:cNvPr id="16" name="Freeform 16"/>
          <p:cNvSpPr/>
          <p:nvPr/>
        </p:nvSpPr>
        <p:spPr>
          <a:xfrm>
            <a:off x="15943536" y="7707538"/>
            <a:ext cx="6524742" cy="6524742"/>
          </a:xfrm>
          <a:custGeom>
            <a:avLst/>
            <a:gdLst/>
            <a:ahLst/>
            <a:cxnLst/>
            <a:rect l="l" t="t" r="r" b="b"/>
            <a:pathLst>
              <a:path w="6524742" h="6524742">
                <a:moveTo>
                  <a:pt x="0" y="0"/>
                </a:moveTo>
                <a:lnTo>
                  <a:pt x="6524742" y="0"/>
                </a:lnTo>
                <a:lnTo>
                  <a:pt x="6524742" y="6524742"/>
                </a:lnTo>
                <a:lnTo>
                  <a:pt x="0" y="6524742"/>
                </a:lnTo>
                <a:lnTo>
                  <a:pt x="0" y="0"/>
                </a:lnTo>
                <a:close/>
              </a:path>
            </a:pathLst>
          </a:custGeom>
          <a:blipFill>
            <a:blip r:embed="rId4">
              <a:alphaModFix amt="36000"/>
              <a:extLst>
                <a:ext uri="{96DAC541-7B7A-43D3-8B79-37D633B846F1}">
                  <asvg:svgBlip xmlns:asvg="http://schemas.microsoft.com/office/drawing/2016/SVG/main" r:embed="rId5"/>
                </a:ext>
              </a:extLst>
            </a:blip>
            <a:stretch>
              <a:fillRect/>
            </a:stretch>
          </a:blipFill>
        </p:spPr>
        <p:txBody>
          <a:bodyPr/>
          <a:lstStyle/>
          <a:p>
            <a:endParaRPr lang="en-US"/>
          </a:p>
        </p:txBody>
      </p:sp>
      <p:sp>
        <p:nvSpPr>
          <p:cNvPr id="17" name="Freeform 17"/>
          <p:cNvSpPr/>
          <p:nvPr/>
        </p:nvSpPr>
        <p:spPr>
          <a:xfrm>
            <a:off x="11564845" y="-4603289"/>
            <a:ext cx="7436699" cy="7436699"/>
          </a:xfrm>
          <a:custGeom>
            <a:avLst/>
            <a:gdLst/>
            <a:ahLst/>
            <a:cxnLst/>
            <a:rect l="l" t="t" r="r" b="b"/>
            <a:pathLst>
              <a:path w="7436699" h="7436699">
                <a:moveTo>
                  <a:pt x="0" y="0"/>
                </a:moveTo>
                <a:lnTo>
                  <a:pt x="7436699" y="0"/>
                </a:lnTo>
                <a:lnTo>
                  <a:pt x="7436699" y="7436699"/>
                </a:lnTo>
                <a:lnTo>
                  <a:pt x="0" y="7436699"/>
                </a:lnTo>
                <a:lnTo>
                  <a:pt x="0" y="0"/>
                </a:lnTo>
                <a:close/>
              </a:path>
            </a:pathLst>
          </a:custGeom>
          <a:blipFill>
            <a:blip r:embed="rId4">
              <a:alphaModFix amt="21999"/>
              <a:extLst>
                <a:ext uri="{96DAC541-7B7A-43D3-8B79-37D633B846F1}">
                  <asvg:svgBlip xmlns:asvg="http://schemas.microsoft.com/office/drawing/2016/SVG/main" r:embed="rId5"/>
                </a:ext>
              </a:extLst>
            </a:blip>
            <a:stretch>
              <a:fillRect/>
            </a:stretch>
          </a:blipFill>
        </p:spPr>
        <p:txBody>
          <a:bodyPr/>
          <a:lstStyle/>
          <a:p>
            <a:endParaRPr lang="en-US"/>
          </a:p>
        </p:txBody>
      </p:sp>
      <p:sp>
        <p:nvSpPr>
          <p:cNvPr id="18" name="Freeform 18"/>
          <p:cNvSpPr/>
          <p:nvPr/>
        </p:nvSpPr>
        <p:spPr>
          <a:xfrm>
            <a:off x="16984533" y="7141159"/>
            <a:ext cx="1016189" cy="1016189"/>
          </a:xfrm>
          <a:custGeom>
            <a:avLst/>
            <a:gdLst/>
            <a:ahLst/>
            <a:cxnLst/>
            <a:rect l="l" t="t" r="r" b="b"/>
            <a:pathLst>
              <a:path w="1016189" h="1016189">
                <a:moveTo>
                  <a:pt x="0" y="0"/>
                </a:moveTo>
                <a:lnTo>
                  <a:pt x="1016190" y="0"/>
                </a:lnTo>
                <a:lnTo>
                  <a:pt x="1016190" y="1016190"/>
                </a:lnTo>
                <a:lnTo>
                  <a:pt x="0" y="1016190"/>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US"/>
          </a:p>
        </p:txBody>
      </p:sp>
      <p:sp>
        <p:nvSpPr>
          <p:cNvPr id="19" name="Freeform 19"/>
          <p:cNvSpPr/>
          <p:nvPr/>
        </p:nvSpPr>
        <p:spPr>
          <a:xfrm>
            <a:off x="16984533" y="8242111"/>
            <a:ext cx="1016189" cy="1016189"/>
          </a:xfrm>
          <a:custGeom>
            <a:avLst/>
            <a:gdLst/>
            <a:ahLst/>
            <a:cxnLst/>
            <a:rect l="l" t="t" r="r" b="b"/>
            <a:pathLst>
              <a:path w="1016189" h="1016189">
                <a:moveTo>
                  <a:pt x="0" y="0"/>
                </a:moveTo>
                <a:lnTo>
                  <a:pt x="1016190" y="0"/>
                </a:lnTo>
                <a:lnTo>
                  <a:pt x="1016190" y="1016189"/>
                </a:lnTo>
                <a:lnTo>
                  <a:pt x="0" y="1016189"/>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US"/>
          </a:p>
        </p:txBody>
      </p:sp>
      <p:sp>
        <p:nvSpPr>
          <p:cNvPr id="20" name="Freeform 20"/>
          <p:cNvSpPr/>
          <p:nvPr/>
        </p:nvSpPr>
        <p:spPr>
          <a:xfrm>
            <a:off x="554405" y="8505895"/>
            <a:ext cx="635172" cy="1347845"/>
          </a:xfrm>
          <a:custGeom>
            <a:avLst/>
            <a:gdLst/>
            <a:ahLst/>
            <a:cxnLst/>
            <a:rect l="l" t="t" r="r" b="b"/>
            <a:pathLst>
              <a:path w="635172" h="1347845">
                <a:moveTo>
                  <a:pt x="0" y="0"/>
                </a:moveTo>
                <a:lnTo>
                  <a:pt x="635172" y="0"/>
                </a:lnTo>
                <a:lnTo>
                  <a:pt x="635172" y="1347845"/>
                </a:lnTo>
                <a:lnTo>
                  <a:pt x="0" y="1347845"/>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txBody>
          <a:bodyPr/>
          <a:lstStyle/>
          <a:p>
            <a:endParaRPr lang="en-US"/>
          </a:p>
        </p:txBody>
      </p:sp>
      <p:grpSp>
        <p:nvGrpSpPr>
          <p:cNvPr id="21" name="Group 21"/>
          <p:cNvGrpSpPr/>
          <p:nvPr/>
        </p:nvGrpSpPr>
        <p:grpSpPr>
          <a:xfrm>
            <a:off x="7907145" y="1854409"/>
            <a:ext cx="9768601" cy="2374103"/>
            <a:chOff x="0" y="0"/>
            <a:chExt cx="2572800" cy="625278"/>
          </a:xfrm>
        </p:grpSpPr>
        <p:sp>
          <p:nvSpPr>
            <p:cNvPr id="22" name="Freeform 22"/>
            <p:cNvSpPr/>
            <p:nvPr/>
          </p:nvSpPr>
          <p:spPr>
            <a:xfrm>
              <a:off x="0" y="0"/>
              <a:ext cx="2572800" cy="625278"/>
            </a:xfrm>
            <a:custGeom>
              <a:avLst/>
              <a:gdLst/>
              <a:ahLst/>
              <a:cxnLst/>
              <a:rect l="l" t="t" r="r" b="b"/>
              <a:pathLst>
                <a:path w="2572800" h="625278">
                  <a:moveTo>
                    <a:pt x="0" y="0"/>
                  </a:moveTo>
                  <a:lnTo>
                    <a:pt x="2572800" y="0"/>
                  </a:lnTo>
                  <a:lnTo>
                    <a:pt x="2572800" y="625278"/>
                  </a:lnTo>
                  <a:lnTo>
                    <a:pt x="0" y="625278"/>
                  </a:lnTo>
                  <a:close/>
                </a:path>
              </a:pathLst>
            </a:custGeom>
            <a:solidFill>
              <a:srgbClr val="A9B388"/>
            </a:solidFill>
          </p:spPr>
          <p:txBody>
            <a:bodyPr/>
            <a:lstStyle/>
            <a:p>
              <a:endParaRPr lang="en-US"/>
            </a:p>
          </p:txBody>
        </p:sp>
        <p:sp>
          <p:nvSpPr>
            <p:cNvPr id="23" name="TextBox 23"/>
            <p:cNvSpPr txBox="1"/>
            <p:nvPr/>
          </p:nvSpPr>
          <p:spPr>
            <a:xfrm>
              <a:off x="0" y="-38100"/>
              <a:ext cx="2572800" cy="663378"/>
            </a:xfrm>
            <a:prstGeom prst="rect">
              <a:avLst/>
            </a:prstGeom>
          </p:spPr>
          <p:txBody>
            <a:bodyPr lIns="50800" tIns="50800" rIns="50800" bIns="50800" rtlCol="0" anchor="ctr"/>
            <a:lstStyle/>
            <a:p>
              <a:pPr algn="ctr">
                <a:lnSpc>
                  <a:spcPts val="2659"/>
                </a:lnSpc>
              </a:pPr>
              <a:endParaRPr/>
            </a:p>
          </p:txBody>
        </p:sp>
      </p:grpSp>
      <p:grpSp>
        <p:nvGrpSpPr>
          <p:cNvPr id="24" name="Group 24"/>
          <p:cNvGrpSpPr/>
          <p:nvPr/>
        </p:nvGrpSpPr>
        <p:grpSpPr>
          <a:xfrm>
            <a:off x="7754745" y="1400408"/>
            <a:ext cx="9768601" cy="2960191"/>
            <a:chOff x="0" y="0"/>
            <a:chExt cx="2572800" cy="779639"/>
          </a:xfrm>
        </p:grpSpPr>
        <p:sp>
          <p:nvSpPr>
            <p:cNvPr id="25" name="Freeform 25"/>
            <p:cNvSpPr/>
            <p:nvPr/>
          </p:nvSpPr>
          <p:spPr>
            <a:xfrm>
              <a:off x="0" y="0"/>
              <a:ext cx="2572800" cy="779639"/>
            </a:xfrm>
            <a:custGeom>
              <a:avLst/>
              <a:gdLst/>
              <a:ahLst/>
              <a:cxnLst/>
              <a:rect l="l" t="t" r="r" b="b"/>
              <a:pathLst>
                <a:path w="2572800" h="779639">
                  <a:moveTo>
                    <a:pt x="0" y="0"/>
                  </a:moveTo>
                  <a:lnTo>
                    <a:pt x="2572800" y="0"/>
                  </a:lnTo>
                  <a:lnTo>
                    <a:pt x="2572800" y="779639"/>
                  </a:lnTo>
                  <a:lnTo>
                    <a:pt x="0" y="779639"/>
                  </a:lnTo>
                  <a:close/>
                </a:path>
              </a:pathLst>
            </a:custGeom>
            <a:solidFill>
              <a:srgbClr val="D8DFC2"/>
            </a:solidFill>
          </p:spPr>
          <p:txBody>
            <a:bodyPr/>
            <a:lstStyle/>
            <a:p>
              <a:endParaRPr lang="en-US"/>
            </a:p>
          </p:txBody>
        </p:sp>
        <p:sp>
          <p:nvSpPr>
            <p:cNvPr id="26" name="TextBox 26"/>
            <p:cNvSpPr txBox="1"/>
            <p:nvPr/>
          </p:nvSpPr>
          <p:spPr>
            <a:xfrm>
              <a:off x="0" y="-76200"/>
              <a:ext cx="2572800" cy="855839"/>
            </a:xfrm>
            <a:prstGeom prst="rect">
              <a:avLst/>
            </a:prstGeom>
          </p:spPr>
          <p:txBody>
            <a:bodyPr lIns="177800" tIns="177800" rIns="177800" bIns="177800" rtlCol="0" anchor="ctr"/>
            <a:lstStyle/>
            <a:p>
              <a:pPr algn="just">
                <a:lnSpc>
                  <a:spcPts val="5599"/>
                </a:lnSpc>
              </a:pPr>
              <a:r>
                <a:rPr lang="en-US" sz="3999">
                  <a:solidFill>
                    <a:srgbClr val="54604B"/>
                  </a:solidFill>
                  <a:latin typeface="Roboto Condensed"/>
                </a:rPr>
                <a:t>Đọc bài </a:t>
              </a:r>
              <a:r>
                <a:rPr lang="en-US" sz="3999">
                  <a:solidFill>
                    <a:srgbClr val="54604B"/>
                  </a:solidFill>
                  <a:latin typeface="Roboto Condensed Bold Italics"/>
                </a:rPr>
                <a:t>Con người đã làm gì với tự nhiên</a:t>
              </a:r>
              <a:r>
                <a:rPr lang="en-US" sz="3999">
                  <a:solidFill>
                    <a:srgbClr val="54604B"/>
                  </a:solidFill>
                  <a:latin typeface="Roboto Condensed"/>
                </a:rPr>
                <a:t>, và thực hiện PHT 01 – PHÂN TÍCH MẪU</a:t>
              </a:r>
            </a:p>
          </p:txBody>
        </p:sp>
      </p:grpSp>
      <p:grpSp>
        <p:nvGrpSpPr>
          <p:cNvPr id="27" name="Group 27"/>
          <p:cNvGrpSpPr/>
          <p:nvPr/>
        </p:nvGrpSpPr>
        <p:grpSpPr>
          <a:xfrm>
            <a:off x="7754745" y="5124443"/>
            <a:ext cx="9768601" cy="3032906"/>
            <a:chOff x="0" y="0"/>
            <a:chExt cx="2572800" cy="798790"/>
          </a:xfrm>
        </p:grpSpPr>
        <p:sp>
          <p:nvSpPr>
            <p:cNvPr id="28" name="Freeform 28"/>
            <p:cNvSpPr/>
            <p:nvPr/>
          </p:nvSpPr>
          <p:spPr>
            <a:xfrm>
              <a:off x="0" y="0"/>
              <a:ext cx="2572800" cy="798790"/>
            </a:xfrm>
            <a:custGeom>
              <a:avLst/>
              <a:gdLst/>
              <a:ahLst/>
              <a:cxnLst/>
              <a:rect l="l" t="t" r="r" b="b"/>
              <a:pathLst>
                <a:path w="2572800" h="798790">
                  <a:moveTo>
                    <a:pt x="0" y="0"/>
                  </a:moveTo>
                  <a:lnTo>
                    <a:pt x="2572800" y="0"/>
                  </a:lnTo>
                  <a:lnTo>
                    <a:pt x="2572800" y="798790"/>
                  </a:lnTo>
                  <a:lnTo>
                    <a:pt x="0" y="798790"/>
                  </a:lnTo>
                  <a:close/>
                </a:path>
              </a:pathLst>
            </a:custGeom>
            <a:solidFill>
              <a:srgbClr val="D8DFC2"/>
            </a:solidFill>
          </p:spPr>
          <p:txBody>
            <a:bodyPr/>
            <a:lstStyle/>
            <a:p>
              <a:endParaRPr lang="en-US"/>
            </a:p>
          </p:txBody>
        </p:sp>
        <p:sp>
          <p:nvSpPr>
            <p:cNvPr id="29" name="TextBox 29"/>
            <p:cNvSpPr txBox="1"/>
            <p:nvPr/>
          </p:nvSpPr>
          <p:spPr>
            <a:xfrm>
              <a:off x="0" y="-38100"/>
              <a:ext cx="2572800" cy="836890"/>
            </a:xfrm>
            <a:prstGeom prst="rect">
              <a:avLst/>
            </a:prstGeom>
          </p:spPr>
          <p:txBody>
            <a:bodyPr lIns="50800" tIns="50800" rIns="50800" bIns="50800" rtlCol="0" anchor="ctr"/>
            <a:lstStyle/>
            <a:p>
              <a:pPr algn="ctr">
                <a:lnSpc>
                  <a:spcPts val="2659"/>
                </a:lnSpc>
              </a:pPr>
              <a:endParaRPr/>
            </a:p>
          </p:txBody>
        </p:sp>
      </p:grpSp>
      <p:sp>
        <p:nvSpPr>
          <p:cNvPr id="30" name="TextBox 30"/>
          <p:cNvSpPr txBox="1"/>
          <p:nvPr/>
        </p:nvSpPr>
        <p:spPr>
          <a:xfrm>
            <a:off x="8161193" y="5618388"/>
            <a:ext cx="9260506" cy="2089150"/>
          </a:xfrm>
          <a:prstGeom prst="rect">
            <a:avLst/>
          </a:prstGeom>
        </p:spPr>
        <p:txBody>
          <a:bodyPr lIns="0" tIns="0" rIns="0" bIns="0" rtlCol="0" anchor="t">
            <a:spAutoFit/>
          </a:bodyPr>
          <a:lstStyle/>
          <a:p>
            <a:pPr algn="just">
              <a:lnSpc>
                <a:spcPts val="5599"/>
              </a:lnSpc>
            </a:pPr>
            <a:r>
              <a:rPr lang="en-US" sz="3999">
                <a:solidFill>
                  <a:srgbClr val="54604B"/>
                </a:solidFill>
                <a:latin typeface="Roboto Condensed Bold"/>
              </a:rPr>
              <a:t>THINK</a:t>
            </a:r>
            <a:r>
              <a:rPr lang="en-US" sz="3999">
                <a:solidFill>
                  <a:srgbClr val="54604B"/>
                </a:solidFill>
                <a:latin typeface="Roboto Condensed"/>
              </a:rPr>
              <a:t> - Trả lời cá nhân: 8 phút</a:t>
            </a:r>
          </a:p>
          <a:p>
            <a:pPr algn="just">
              <a:lnSpc>
                <a:spcPts val="5599"/>
              </a:lnSpc>
            </a:pPr>
            <a:r>
              <a:rPr lang="en-US" sz="3999">
                <a:solidFill>
                  <a:srgbClr val="54604B"/>
                </a:solidFill>
                <a:latin typeface="Roboto Condensed Bold"/>
              </a:rPr>
              <a:t>PAIR </a:t>
            </a:r>
            <a:r>
              <a:rPr lang="en-US" sz="3999">
                <a:solidFill>
                  <a:srgbClr val="54604B"/>
                </a:solidFill>
                <a:latin typeface="Roboto Condensed"/>
              </a:rPr>
              <a:t>- Trao đổi với bạn bên cạnh: 2 phút</a:t>
            </a:r>
          </a:p>
          <a:p>
            <a:pPr algn="just">
              <a:lnSpc>
                <a:spcPts val="5599"/>
              </a:lnSpc>
              <a:spcBef>
                <a:spcPct val="0"/>
              </a:spcBef>
            </a:pPr>
            <a:r>
              <a:rPr lang="en-US" sz="3999">
                <a:solidFill>
                  <a:srgbClr val="54604B"/>
                </a:solidFill>
                <a:latin typeface="Roboto Condensed Bold"/>
              </a:rPr>
              <a:t>SHARE </a:t>
            </a:r>
            <a:r>
              <a:rPr lang="en-US" sz="3999">
                <a:solidFill>
                  <a:srgbClr val="54604B"/>
                </a:solidFill>
                <a:latin typeface="Roboto Condensed"/>
              </a:rPr>
              <a:t>- Chia sẻ trước lớp khi được GV mời</a:t>
            </a: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barn(inVertical)">
                                      <p:cBhvr>
                                        <p:cTn id="7" dur="500"/>
                                        <p:tgtEl>
                                          <p:spTgt spid="21"/>
                                        </p:tgtEl>
                                      </p:cBhvr>
                                    </p:animEffect>
                                  </p:childTnLst>
                                </p:cTn>
                              </p:par>
                              <p:par>
                                <p:cTn id="8" presetID="16" presetClass="entr" presetSubtype="21" fill="hold" nodeType="withEffect">
                                  <p:stCondLst>
                                    <p:cond delay="0"/>
                                  </p:stCondLst>
                                  <p:childTnLst>
                                    <p:set>
                                      <p:cBhvr>
                                        <p:cTn id="9" dur="1" fill="hold">
                                          <p:stCondLst>
                                            <p:cond delay="0"/>
                                          </p:stCondLst>
                                        </p:cTn>
                                        <p:tgtEl>
                                          <p:spTgt spid="24"/>
                                        </p:tgtEl>
                                        <p:attrNameLst>
                                          <p:attrName>style.visibility</p:attrName>
                                        </p:attrNameLst>
                                      </p:cBhvr>
                                      <p:to>
                                        <p:strVal val="visible"/>
                                      </p:to>
                                    </p:set>
                                    <p:animEffect transition="in" filter="barn(inVertical)">
                                      <p:cBhvr>
                                        <p:cTn id="10" dur="500"/>
                                        <p:tgtEl>
                                          <p:spTgt spid="24"/>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nodeType="clickEffect">
                                  <p:stCondLst>
                                    <p:cond delay="0"/>
                                  </p:stCondLst>
                                  <p:childTnLst>
                                    <p:set>
                                      <p:cBhvr>
                                        <p:cTn id="14" dur="1" fill="hold">
                                          <p:stCondLst>
                                            <p:cond delay="0"/>
                                          </p:stCondLst>
                                        </p:cTn>
                                        <p:tgtEl>
                                          <p:spTgt spid="13"/>
                                        </p:tgtEl>
                                        <p:attrNameLst>
                                          <p:attrName>style.visibility</p:attrName>
                                        </p:attrNameLst>
                                      </p:cBhvr>
                                      <p:to>
                                        <p:strVal val="visible"/>
                                      </p:to>
                                    </p:set>
                                    <p:animEffect transition="in" filter="barn(inVertical)">
                                      <p:cBhvr>
                                        <p:cTn id="15" dur="500"/>
                                        <p:tgtEl>
                                          <p:spTgt spid="13"/>
                                        </p:tgtEl>
                                      </p:cBhvr>
                                    </p:animEffect>
                                  </p:childTnLst>
                                </p:cTn>
                              </p:par>
                              <p:par>
                                <p:cTn id="16" presetID="16" presetClass="entr" presetSubtype="21" fill="hold" grpId="0" nodeType="withEffect">
                                  <p:stCondLst>
                                    <p:cond delay="0"/>
                                  </p:stCondLst>
                                  <p:childTnLst>
                                    <p:set>
                                      <p:cBhvr>
                                        <p:cTn id="17" dur="1" fill="hold">
                                          <p:stCondLst>
                                            <p:cond delay="0"/>
                                          </p:stCondLst>
                                        </p:cTn>
                                        <p:tgtEl>
                                          <p:spTgt spid="30"/>
                                        </p:tgtEl>
                                        <p:attrNameLst>
                                          <p:attrName>style.visibility</p:attrName>
                                        </p:attrNameLst>
                                      </p:cBhvr>
                                      <p:to>
                                        <p:strVal val="visible"/>
                                      </p:to>
                                    </p:set>
                                    <p:animEffect transition="in" filter="barn(inVertical)">
                                      <p:cBhvr>
                                        <p:cTn id="18" dur="500"/>
                                        <p:tgtEl>
                                          <p:spTgt spid="30"/>
                                        </p:tgtEl>
                                      </p:cBhvr>
                                    </p:animEffect>
                                  </p:childTnLst>
                                </p:cTn>
                              </p:par>
                              <p:par>
                                <p:cTn id="19" presetID="16" presetClass="entr" presetSubtype="21" fill="hold" nodeType="withEffect">
                                  <p:stCondLst>
                                    <p:cond delay="0"/>
                                  </p:stCondLst>
                                  <p:childTnLst>
                                    <p:set>
                                      <p:cBhvr>
                                        <p:cTn id="20" dur="1" fill="hold">
                                          <p:stCondLst>
                                            <p:cond delay="0"/>
                                          </p:stCondLst>
                                        </p:cTn>
                                        <p:tgtEl>
                                          <p:spTgt spid="27"/>
                                        </p:tgtEl>
                                        <p:attrNameLst>
                                          <p:attrName>style.visibility</p:attrName>
                                        </p:attrNameLst>
                                      </p:cBhvr>
                                      <p:to>
                                        <p:strVal val="visible"/>
                                      </p:to>
                                    </p:set>
                                    <p:animEffect transition="in" filter="barn(inVertical)">
                                      <p:cBhvr>
                                        <p:cTn id="21"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FEFAE0"/>
        </a:solidFill>
        <a:effectLst/>
      </p:bgPr>
    </p:bg>
    <p:spTree>
      <p:nvGrpSpPr>
        <p:cNvPr id="1" name=""/>
        <p:cNvGrpSpPr/>
        <p:nvPr/>
      </p:nvGrpSpPr>
      <p:grpSpPr>
        <a:xfrm>
          <a:off x="0" y="0"/>
          <a:ext cx="0" cy="0"/>
          <a:chOff x="0" y="0"/>
          <a:chExt cx="0" cy="0"/>
        </a:xfrm>
      </p:grpSpPr>
      <p:graphicFrame>
        <p:nvGraphicFramePr>
          <p:cNvPr id="2" name="Table 2"/>
          <p:cNvGraphicFramePr>
            <a:graphicFrameLocks noGrp="1"/>
          </p:cNvGraphicFramePr>
          <p:nvPr/>
        </p:nvGraphicFramePr>
        <p:xfrm>
          <a:off x="0" y="0"/>
          <a:ext cx="18288000" cy="10367450"/>
        </p:xfrm>
        <a:graphic>
          <a:graphicData uri="http://schemas.openxmlformats.org/drawingml/2006/table">
            <a:tbl>
              <a:tblPr/>
              <a:tblGrid>
                <a:gridCol w="16707881">
                  <a:extLst>
                    <a:ext uri="{9D8B030D-6E8A-4147-A177-3AD203B41FA5}">
                      <a16:colId xmlns:a16="http://schemas.microsoft.com/office/drawing/2014/main" val="20000"/>
                    </a:ext>
                  </a:extLst>
                </a:gridCol>
                <a:gridCol w="1580119">
                  <a:extLst>
                    <a:ext uri="{9D8B030D-6E8A-4147-A177-3AD203B41FA5}">
                      <a16:colId xmlns:a16="http://schemas.microsoft.com/office/drawing/2014/main" val="20001"/>
                    </a:ext>
                  </a:extLst>
                </a:gridCol>
              </a:tblGrid>
              <a:tr h="769324">
                <a:tc>
                  <a:txBody>
                    <a:bodyPr/>
                    <a:lstStyle/>
                    <a:p>
                      <a:pPr algn="ctr">
                        <a:lnSpc>
                          <a:spcPts val="3199"/>
                        </a:lnSpc>
                        <a:defRPr/>
                      </a:pPr>
                      <a:r>
                        <a:rPr lang="en-US" sz="3199">
                          <a:solidFill>
                            <a:srgbClr val="5F6F52"/>
                          </a:solidFill>
                          <a:latin typeface="Roboto Condensed Bold"/>
                        </a:rPr>
                        <a:t>CÂU HỎI </a:t>
                      </a:r>
                      <a:endParaRPr lang="en-US" sz="1100"/>
                    </a:p>
                  </a:txBody>
                  <a:tcPr marL="47625" marR="47625" marT="47625" marB="47625" anchor="ctr">
                    <a:lnL w="19050" cap="flat" cmpd="sng" algn="ctr">
                      <a:solidFill>
                        <a:srgbClr val="899D7A"/>
                      </a:solidFill>
                      <a:prstDash val="solid"/>
                      <a:round/>
                      <a:headEnd type="none" w="med" len="med"/>
                      <a:tailEnd type="none" w="med" len="med"/>
                    </a:lnL>
                    <a:lnR w="19050" cap="flat" cmpd="sng" algn="ctr">
                      <a:solidFill>
                        <a:srgbClr val="899D7A"/>
                      </a:solidFill>
                      <a:prstDash val="solid"/>
                      <a:round/>
                      <a:headEnd type="none" w="med" len="med"/>
                      <a:tailEnd type="none" w="med" len="med"/>
                    </a:lnR>
                    <a:lnT w="19050" cap="flat" cmpd="sng" algn="ctr">
                      <a:solidFill>
                        <a:srgbClr val="899D7A"/>
                      </a:solidFill>
                      <a:prstDash val="solid"/>
                      <a:round/>
                      <a:headEnd type="none" w="med" len="med"/>
                      <a:tailEnd type="none" w="med" len="med"/>
                    </a:lnT>
                    <a:lnB w="19050" cap="flat" cmpd="sng" algn="ctr">
                      <a:solidFill>
                        <a:srgbClr val="899D7A"/>
                      </a:solidFill>
                      <a:prstDash val="solid"/>
                      <a:round/>
                      <a:headEnd type="none" w="med" len="med"/>
                      <a:tailEnd type="none" w="med" len="med"/>
                    </a:lnB>
                    <a:solidFill>
                      <a:srgbClr val="D8DFC2"/>
                    </a:solidFill>
                  </a:tcPr>
                </a:tc>
                <a:tc>
                  <a:txBody>
                    <a:bodyPr/>
                    <a:lstStyle/>
                    <a:p>
                      <a:pPr algn="ctr">
                        <a:lnSpc>
                          <a:spcPts val="3199"/>
                        </a:lnSpc>
                        <a:defRPr/>
                      </a:pPr>
                      <a:r>
                        <a:rPr lang="en-US" sz="3199">
                          <a:solidFill>
                            <a:srgbClr val="5F6F52"/>
                          </a:solidFill>
                          <a:latin typeface="Roboto Condensed Bold"/>
                        </a:rPr>
                        <a:t>TRẢ LỜI</a:t>
                      </a:r>
                      <a:endParaRPr lang="en-US" sz="1100"/>
                    </a:p>
                  </a:txBody>
                  <a:tcPr marL="47625" marR="47625" marT="47625" marB="47625" anchor="ctr">
                    <a:lnL w="19050" cap="flat" cmpd="sng" algn="ctr">
                      <a:solidFill>
                        <a:srgbClr val="899D7A"/>
                      </a:solidFill>
                      <a:prstDash val="solid"/>
                      <a:round/>
                      <a:headEnd type="none" w="med" len="med"/>
                      <a:tailEnd type="none" w="med" len="med"/>
                    </a:lnL>
                    <a:lnR w="19050" cap="flat" cmpd="sng" algn="ctr">
                      <a:solidFill>
                        <a:srgbClr val="899D7A"/>
                      </a:solidFill>
                      <a:prstDash val="solid"/>
                      <a:round/>
                      <a:headEnd type="none" w="med" len="med"/>
                      <a:tailEnd type="none" w="med" len="med"/>
                    </a:lnR>
                    <a:lnT w="19050" cap="flat" cmpd="sng" algn="ctr">
                      <a:solidFill>
                        <a:srgbClr val="899D7A"/>
                      </a:solidFill>
                      <a:prstDash val="solid"/>
                      <a:round/>
                      <a:headEnd type="none" w="med" len="med"/>
                      <a:tailEnd type="none" w="med" len="med"/>
                    </a:lnT>
                    <a:lnB w="19050" cap="flat" cmpd="sng" algn="ctr">
                      <a:solidFill>
                        <a:srgbClr val="899D7A"/>
                      </a:solidFill>
                      <a:prstDash val="solid"/>
                      <a:round/>
                      <a:headEnd type="none" w="med" len="med"/>
                      <a:tailEnd type="none" w="med" len="med"/>
                    </a:lnB>
                    <a:solidFill>
                      <a:srgbClr val="D8DFC2"/>
                    </a:solidFill>
                  </a:tcPr>
                </a:tc>
                <a:extLst>
                  <a:ext uri="{0D108BD9-81ED-4DB2-BD59-A6C34878D82A}">
                    <a16:rowId xmlns:a16="http://schemas.microsoft.com/office/drawing/2014/main" val="10000"/>
                  </a:ext>
                </a:extLst>
              </a:tr>
              <a:tr h="769324">
                <a:tc>
                  <a:txBody>
                    <a:bodyPr/>
                    <a:lstStyle/>
                    <a:p>
                      <a:pPr algn="just">
                        <a:lnSpc>
                          <a:spcPts val="3199"/>
                        </a:lnSpc>
                        <a:defRPr/>
                      </a:pPr>
                      <a:r>
                        <a:rPr lang="en-US" sz="3199">
                          <a:solidFill>
                            <a:srgbClr val="5F6F52"/>
                          </a:solidFill>
                          <a:latin typeface="Roboto Condensed"/>
                        </a:rPr>
                        <a:t>Tác giả có mục đích gì khi viết văn bản này?</a:t>
                      </a:r>
                      <a:endParaRPr lang="en-US" sz="1100"/>
                    </a:p>
                  </a:txBody>
                  <a:tcPr marL="47625" marR="47625" marT="47625" marB="47625" anchor="ctr">
                    <a:lnL w="19050" cap="flat" cmpd="sng" algn="ctr">
                      <a:solidFill>
                        <a:srgbClr val="899D7A"/>
                      </a:solidFill>
                      <a:prstDash val="solid"/>
                      <a:round/>
                      <a:headEnd type="none" w="med" len="med"/>
                      <a:tailEnd type="none" w="med" len="med"/>
                    </a:lnL>
                    <a:lnR w="19050" cap="flat" cmpd="sng" algn="ctr">
                      <a:solidFill>
                        <a:srgbClr val="899D7A"/>
                      </a:solidFill>
                      <a:prstDash val="solid"/>
                      <a:round/>
                      <a:headEnd type="none" w="med" len="med"/>
                      <a:tailEnd type="none" w="med" len="med"/>
                    </a:lnR>
                    <a:lnT w="19050" cap="flat" cmpd="sng" algn="ctr">
                      <a:solidFill>
                        <a:srgbClr val="899D7A"/>
                      </a:solidFill>
                      <a:prstDash val="solid"/>
                      <a:round/>
                      <a:headEnd type="none" w="med" len="med"/>
                      <a:tailEnd type="none" w="med" len="med"/>
                    </a:lnT>
                    <a:lnB w="19050" cap="flat" cmpd="sng" algn="ctr">
                      <a:solidFill>
                        <a:srgbClr val="899D7A"/>
                      </a:solidFill>
                      <a:prstDash val="solid"/>
                      <a:round/>
                      <a:headEnd type="none" w="med" len="med"/>
                      <a:tailEnd type="none" w="med" len="med"/>
                    </a:lnB>
                  </a:tcPr>
                </a:tc>
                <a:tc>
                  <a:txBody>
                    <a:bodyPr/>
                    <a:lstStyle/>
                    <a:p>
                      <a:pPr algn="just">
                        <a:lnSpc>
                          <a:spcPts val="3199"/>
                        </a:lnSpc>
                        <a:defRPr/>
                      </a:pPr>
                      <a:endParaRPr lang="en-US" sz="1100"/>
                    </a:p>
                  </a:txBody>
                  <a:tcPr marL="47625" marR="47625" marT="47625" marB="47625" anchor="ctr">
                    <a:lnL w="19050" cap="flat" cmpd="sng" algn="ctr">
                      <a:solidFill>
                        <a:srgbClr val="899D7A"/>
                      </a:solidFill>
                      <a:prstDash val="solid"/>
                      <a:round/>
                      <a:headEnd type="none" w="med" len="med"/>
                      <a:tailEnd type="none" w="med" len="med"/>
                    </a:lnL>
                    <a:lnR w="19050" cap="flat" cmpd="sng" algn="ctr">
                      <a:solidFill>
                        <a:srgbClr val="899D7A"/>
                      </a:solidFill>
                      <a:prstDash val="solid"/>
                      <a:round/>
                      <a:headEnd type="none" w="med" len="med"/>
                      <a:tailEnd type="none" w="med" len="med"/>
                    </a:lnR>
                    <a:lnT w="19050" cap="flat" cmpd="sng" algn="ctr">
                      <a:solidFill>
                        <a:srgbClr val="899D7A"/>
                      </a:solidFill>
                      <a:prstDash val="solid"/>
                      <a:round/>
                      <a:headEnd type="none" w="med" len="med"/>
                      <a:tailEnd type="none" w="med" len="med"/>
                    </a:lnT>
                    <a:lnB w="19050" cap="flat" cmpd="sng" algn="ctr">
                      <a:solidFill>
                        <a:srgbClr val="899D7A"/>
                      </a:solidFill>
                      <a:prstDash val="solid"/>
                      <a:round/>
                      <a:headEnd type="none" w="med" len="med"/>
                      <a:tailEnd type="none" w="med" len="med"/>
                    </a:lnB>
                  </a:tcPr>
                </a:tc>
                <a:extLst>
                  <a:ext uri="{0D108BD9-81ED-4DB2-BD59-A6C34878D82A}">
                    <a16:rowId xmlns:a16="http://schemas.microsoft.com/office/drawing/2014/main" val="10001"/>
                  </a:ext>
                </a:extLst>
              </a:tr>
              <a:tr h="769324">
                <a:tc>
                  <a:txBody>
                    <a:bodyPr/>
                    <a:lstStyle/>
                    <a:p>
                      <a:pPr algn="just">
                        <a:lnSpc>
                          <a:spcPts val="3199"/>
                        </a:lnSpc>
                        <a:defRPr/>
                      </a:pPr>
                      <a:r>
                        <a:rPr lang="en-US" sz="3199">
                          <a:solidFill>
                            <a:srgbClr val="5F6F52"/>
                          </a:solidFill>
                          <a:latin typeface="Roboto Condensed"/>
                        </a:rPr>
                        <a:t>Theo em, đối tượng người đọc mà tác giả bài viết hướng tới là ai?</a:t>
                      </a:r>
                      <a:endParaRPr lang="en-US" sz="1100"/>
                    </a:p>
                  </a:txBody>
                  <a:tcPr marL="47625" marR="47625" marT="47625" marB="47625" anchor="ctr">
                    <a:lnL w="19050" cap="flat" cmpd="sng" algn="ctr">
                      <a:solidFill>
                        <a:srgbClr val="899D7A"/>
                      </a:solidFill>
                      <a:prstDash val="solid"/>
                      <a:round/>
                      <a:headEnd type="none" w="med" len="med"/>
                      <a:tailEnd type="none" w="med" len="med"/>
                    </a:lnL>
                    <a:lnR w="19050" cap="flat" cmpd="sng" algn="ctr">
                      <a:solidFill>
                        <a:srgbClr val="899D7A"/>
                      </a:solidFill>
                      <a:prstDash val="solid"/>
                      <a:round/>
                      <a:headEnd type="none" w="med" len="med"/>
                      <a:tailEnd type="none" w="med" len="med"/>
                    </a:lnR>
                    <a:lnT w="19050" cap="flat" cmpd="sng" algn="ctr">
                      <a:solidFill>
                        <a:srgbClr val="899D7A"/>
                      </a:solidFill>
                      <a:prstDash val="solid"/>
                      <a:round/>
                      <a:headEnd type="none" w="med" len="med"/>
                      <a:tailEnd type="none" w="med" len="med"/>
                    </a:lnT>
                    <a:lnB w="19050" cap="flat" cmpd="sng" algn="ctr">
                      <a:solidFill>
                        <a:srgbClr val="899D7A"/>
                      </a:solidFill>
                      <a:prstDash val="solid"/>
                      <a:round/>
                      <a:headEnd type="none" w="med" len="med"/>
                      <a:tailEnd type="none" w="med" len="med"/>
                    </a:lnB>
                  </a:tcPr>
                </a:tc>
                <a:tc>
                  <a:txBody>
                    <a:bodyPr/>
                    <a:lstStyle/>
                    <a:p>
                      <a:pPr algn="just">
                        <a:lnSpc>
                          <a:spcPts val="3199"/>
                        </a:lnSpc>
                        <a:defRPr/>
                      </a:pPr>
                      <a:endParaRPr lang="en-US" sz="1100"/>
                    </a:p>
                  </a:txBody>
                  <a:tcPr marL="47625" marR="47625" marT="47625" marB="47625" anchor="ctr">
                    <a:lnL w="19050" cap="flat" cmpd="sng" algn="ctr">
                      <a:solidFill>
                        <a:srgbClr val="899D7A"/>
                      </a:solidFill>
                      <a:prstDash val="solid"/>
                      <a:round/>
                      <a:headEnd type="none" w="med" len="med"/>
                      <a:tailEnd type="none" w="med" len="med"/>
                    </a:lnL>
                    <a:lnR w="19050" cap="flat" cmpd="sng" algn="ctr">
                      <a:solidFill>
                        <a:srgbClr val="899D7A"/>
                      </a:solidFill>
                      <a:prstDash val="solid"/>
                      <a:round/>
                      <a:headEnd type="none" w="med" len="med"/>
                      <a:tailEnd type="none" w="med" len="med"/>
                    </a:lnR>
                    <a:lnT w="19050" cap="flat" cmpd="sng" algn="ctr">
                      <a:solidFill>
                        <a:srgbClr val="899D7A"/>
                      </a:solidFill>
                      <a:prstDash val="solid"/>
                      <a:round/>
                      <a:headEnd type="none" w="med" len="med"/>
                      <a:tailEnd type="none" w="med" len="med"/>
                    </a:lnT>
                    <a:lnB w="19050" cap="flat" cmpd="sng" algn="ctr">
                      <a:solidFill>
                        <a:srgbClr val="899D7A"/>
                      </a:solidFill>
                      <a:prstDash val="solid"/>
                      <a:round/>
                      <a:headEnd type="none" w="med" len="med"/>
                      <a:tailEnd type="none" w="med" len="med"/>
                    </a:lnB>
                  </a:tcPr>
                </a:tc>
                <a:extLst>
                  <a:ext uri="{0D108BD9-81ED-4DB2-BD59-A6C34878D82A}">
                    <a16:rowId xmlns:a16="http://schemas.microsoft.com/office/drawing/2014/main" val="10002"/>
                  </a:ext>
                </a:extLst>
              </a:tr>
              <a:tr h="769324">
                <a:tc>
                  <a:txBody>
                    <a:bodyPr/>
                    <a:lstStyle/>
                    <a:p>
                      <a:pPr algn="just">
                        <a:lnSpc>
                          <a:spcPts val="3199"/>
                        </a:lnSpc>
                        <a:defRPr/>
                      </a:pPr>
                      <a:r>
                        <a:rPr lang="en-US" sz="3199">
                          <a:solidFill>
                            <a:srgbClr val="5F6F52"/>
                          </a:solidFill>
                          <a:latin typeface="Roboto Condensed"/>
                        </a:rPr>
                        <a:t>Xác định luận đề của bài viết. Ý kiến của người viết về vấn đề này như thế nào?</a:t>
                      </a:r>
                      <a:endParaRPr lang="en-US" sz="1100"/>
                    </a:p>
                  </a:txBody>
                  <a:tcPr marL="47625" marR="47625" marT="47625" marB="47625" anchor="ctr">
                    <a:lnL w="19050" cap="flat" cmpd="sng" algn="ctr">
                      <a:solidFill>
                        <a:srgbClr val="899D7A"/>
                      </a:solidFill>
                      <a:prstDash val="solid"/>
                      <a:round/>
                      <a:headEnd type="none" w="med" len="med"/>
                      <a:tailEnd type="none" w="med" len="med"/>
                    </a:lnL>
                    <a:lnR w="19050" cap="flat" cmpd="sng" algn="ctr">
                      <a:solidFill>
                        <a:srgbClr val="899D7A"/>
                      </a:solidFill>
                      <a:prstDash val="solid"/>
                      <a:round/>
                      <a:headEnd type="none" w="med" len="med"/>
                      <a:tailEnd type="none" w="med" len="med"/>
                    </a:lnR>
                    <a:lnT w="19050" cap="flat" cmpd="sng" algn="ctr">
                      <a:solidFill>
                        <a:srgbClr val="899D7A"/>
                      </a:solidFill>
                      <a:prstDash val="solid"/>
                      <a:round/>
                      <a:headEnd type="none" w="med" len="med"/>
                      <a:tailEnd type="none" w="med" len="med"/>
                    </a:lnT>
                    <a:lnB w="19050" cap="flat" cmpd="sng" algn="ctr">
                      <a:solidFill>
                        <a:srgbClr val="899D7A"/>
                      </a:solidFill>
                      <a:prstDash val="solid"/>
                      <a:round/>
                      <a:headEnd type="none" w="med" len="med"/>
                      <a:tailEnd type="none" w="med" len="med"/>
                    </a:lnB>
                  </a:tcPr>
                </a:tc>
                <a:tc>
                  <a:txBody>
                    <a:bodyPr/>
                    <a:lstStyle/>
                    <a:p>
                      <a:pPr algn="just">
                        <a:lnSpc>
                          <a:spcPts val="3199"/>
                        </a:lnSpc>
                        <a:defRPr/>
                      </a:pPr>
                      <a:endParaRPr lang="en-US" sz="1100"/>
                    </a:p>
                  </a:txBody>
                  <a:tcPr marL="47625" marR="47625" marT="47625" marB="47625" anchor="ctr">
                    <a:lnL w="19050" cap="flat" cmpd="sng" algn="ctr">
                      <a:solidFill>
                        <a:srgbClr val="899D7A"/>
                      </a:solidFill>
                      <a:prstDash val="solid"/>
                      <a:round/>
                      <a:headEnd type="none" w="med" len="med"/>
                      <a:tailEnd type="none" w="med" len="med"/>
                    </a:lnL>
                    <a:lnR w="19050" cap="flat" cmpd="sng" algn="ctr">
                      <a:solidFill>
                        <a:srgbClr val="899D7A"/>
                      </a:solidFill>
                      <a:prstDash val="solid"/>
                      <a:round/>
                      <a:headEnd type="none" w="med" len="med"/>
                      <a:tailEnd type="none" w="med" len="med"/>
                    </a:lnR>
                    <a:lnT w="19050" cap="flat" cmpd="sng" algn="ctr">
                      <a:solidFill>
                        <a:srgbClr val="899D7A"/>
                      </a:solidFill>
                      <a:prstDash val="solid"/>
                      <a:round/>
                      <a:headEnd type="none" w="med" len="med"/>
                      <a:tailEnd type="none" w="med" len="med"/>
                    </a:lnT>
                    <a:lnB w="19050" cap="flat" cmpd="sng" algn="ctr">
                      <a:solidFill>
                        <a:srgbClr val="899D7A"/>
                      </a:solidFill>
                      <a:prstDash val="solid"/>
                      <a:round/>
                      <a:headEnd type="none" w="med" len="med"/>
                      <a:tailEnd type="none" w="med" len="med"/>
                    </a:lnB>
                  </a:tcPr>
                </a:tc>
                <a:extLst>
                  <a:ext uri="{0D108BD9-81ED-4DB2-BD59-A6C34878D82A}">
                    <a16:rowId xmlns:a16="http://schemas.microsoft.com/office/drawing/2014/main" val="10003"/>
                  </a:ext>
                </a:extLst>
              </a:tr>
              <a:tr h="769324">
                <a:tc>
                  <a:txBody>
                    <a:bodyPr/>
                    <a:lstStyle/>
                    <a:p>
                      <a:pPr algn="just">
                        <a:lnSpc>
                          <a:spcPts val="3199"/>
                        </a:lnSpc>
                        <a:defRPr/>
                      </a:pPr>
                      <a:r>
                        <a:rPr lang="en-US" sz="3199">
                          <a:solidFill>
                            <a:srgbClr val="5F6F52"/>
                          </a:solidFill>
                          <a:latin typeface="Roboto Condensed"/>
                        </a:rPr>
                        <a:t>Vẽ sơ đồ lập luận khái quát của bài viết.</a:t>
                      </a:r>
                      <a:endParaRPr lang="en-US" sz="1100"/>
                    </a:p>
                  </a:txBody>
                  <a:tcPr marL="47625" marR="47625" marT="47625" marB="47625" anchor="ctr">
                    <a:lnL w="19050" cap="flat" cmpd="sng" algn="ctr">
                      <a:solidFill>
                        <a:srgbClr val="899D7A"/>
                      </a:solidFill>
                      <a:prstDash val="solid"/>
                      <a:round/>
                      <a:headEnd type="none" w="med" len="med"/>
                      <a:tailEnd type="none" w="med" len="med"/>
                    </a:lnL>
                    <a:lnR w="19050" cap="flat" cmpd="sng" algn="ctr">
                      <a:solidFill>
                        <a:srgbClr val="899D7A"/>
                      </a:solidFill>
                      <a:prstDash val="solid"/>
                      <a:round/>
                      <a:headEnd type="none" w="med" len="med"/>
                      <a:tailEnd type="none" w="med" len="med"/>
                    </a:lnR>
                    <a:lnT w="19050" cap="flat" cmpd="sng" algn="ctr">
                      <a:solidFill>
                        <a:srgbClr val="899D7A"/>
                      </a:solidFill>
                      <a:prstDash val="solid"/>
                      <a:round/>
                      <a:headEnd type="none" w="med" len="med"/>
                      <a:tailEnd type="none" w="med" len="med"/>
                    </a:lnT>
                    <a:lnB w="19050" cap="flat" cmpd="sng" algn="ctr">
                      <a:solidFill>
                        <a:srgbClr val="899D7A"/>
                      </a:solidFill>
                      <a:prstDash val="solid"/>
                      <a:round/>
                      <a:headEnd type="none" w="med" len="med"/>
                      <a:tailEnd type="none" w="med" len="med"/>
                    </a:lnB>
                  </a:tcPr>
                </a:tc>
                <a:tc>
                  <a:txBody>
                    <a:bodyPr/>
                    <a:lstStyle/>
                    <a:p>
                      <a:pPr algn="just">
                        <a:lnSpc>
                          <a:spcPts val="3199"/>
                        </a:lnSpc>
                        <a:defRPr/>
                      </a:pPr>
                      <a:endParaRPr lang="en-US" sz="1100"/>
                    </a:p>
                  </a:txBody>
                  <a:tcPr marL="47625" marR="47625" marT="47625" marB="47625" anchor="ctr">
                    <a:lnL w="19050" cap="flat" cmpd="sng" algn="ctr">
                      <a:solidFill>
                        <a:srgbClr val="899D7A"/>
                      </a:solidFill>
                      <a:prstDash val="solid"/>
                      <a:round/>
                      <a:headEnd type="none" w="med" len="med"/>
                      <a:tailEnd type="none" w="med" len="med"/>
                    </a:lnL>
                    <a:lnR w="19050" cap="flat" cmpd="sng" algn="ctr">
                      <a:solidFill>
                        <a:srgbClr val="899D7A"/>
                      </a:solidFill>
                      <a:prstDash val="solid"/>
                      <a:round/>
                      <a:headEnd type="none" w="med" len="med"/>
                      <a:tailEnd type="none" w="med" len="med"/>
                    </a:lnR>
                    <a:lnT w="19050" cap="flat" cmpd="sng" algn="ctr">
                      <a:solidFill>
                        <a:srgbClr val="899D7A"/>
                      </a:solidFill>
                      <a:prstDash val="solid"/>
                      <a:round/>
                      <a:headEnd type="none" w="med" len="med"/>
                      <a:tailEnd type="none" w="med" len="med"/>
                    </a:lnT>
                    <a:lnB w="19050" cap="flat" cmpd="sng" algn="ctr">
                      <a:solidFill>
                        <a:srgbClr val="899D7A"/>
                      </a:solidFill>
                      <a:prstDash val="solid"/>
                      <a:round/>
                      <a:headEnd type="none" w="med" len="med"/>
                      <a:tailEnd type="none" w="med" len="med"/>
                    </a:lnB>
                  </a:tcPr>
                </a:tc>
                <a:extLst>
                  <a:ext uri="{0D108BD9-81ED-4DB2-BD59-A6C34878D82A}">
                    <a16:rowId xmlns:a16="http://schemas.microsoft.com/office/drawing/2014/main" val="10004"/>
                  </a:ext>
                </a:extLst>
              </a:tr>
              <a:tr h="769324">
                <a:tc>
                  <a:txBody>
                    <a:bodyPr/>
                    <a:lstStyle/>
                    <a:p>
                      <a:pPr algn="just">
                        <a:lnSpc>
                          <a:spcPts val="3199"/>
                        </a:lnSpc>
                        <a:defRPr/>
                      </a:pPr>
                      <a:r>
                        <a:rPr lang="en-US" sz="3199">
                          <a:solidFill>
                            <a:srgbClr val="5F6F52"/>
                          </a:solidFill>
                          <a:latin typeface="Roboto Condensed"/>
                        </a:rPr>
                        <a:t>Nội dung của mở bài là gì?</a:t>
                      </a:r>
                      <a:endParaRPr lang="en-US" sz="1100"/>
                    </a:p>
                  </a:txBody>
                  <a:tcPr marL="47625" marR="47625" marT="47625" marB="47625" anchor="ctr">
                    <a:lnL w="19050" cap="flat" cmpd="sng" algn="ctr">
                      <a:solidFill>
                        <a:srgbClr val="899D7A"/>
                      </a:solidFill>
                      <a:prstDash val="solid"/>
                      <a:round/>
                      <a:headEnd type="none" w="med" len="med"/>
                      <a:tailEnd type="none" w="med" len="med"/>
                    </a:lnL>
                    <a:lnR w="19050" cap="flat" cmpd="sng" algn="ctr">
                      <a:solidFill>
                        <a:srgbClr val="899D7A"/>
                      </a:solidFill>
                      <a:prstDash val="solid"/>
                      <a:round/>
                      <a:headEnd type="none" w="med" len="med"/>
                      <a:tailEnd type="none" w="med" len="med"/>
                    </a:lnR>
                    <a:lnT w="19050" cap="flat" cmpd="sng" algn="ctr">
                      <a:solidFill>
                        <a:srgbClr val="899D7A"/>
                      </a:solidFill>
                      <a:prstDash val="solid"/>
                      <a:round/>
                      <a:headEnd type="none" w="med" len="med"/>
                      <a:tailEnd type="none" w="med" len="med"/>
                    </a:lnT>
                    <a:lnB w="19050" cap="flat" cmpd="sng" algn="ctr">
                      <a:solidFill>
                        <a:srgbClr val="899D7A"/>
                      </a:solidFill>
                      <a:prstDash val="solid"/>
                      <a:round/>
                      <a:headEnd type="none" w="med" len="med"/>
                      <a:tailEnd type="none" w="med" len="med"/>
                    </a:lnB>
                  </a:tcPr>
                </a:tc>
                <a:tc>
                  <a:txBody>
                    <a:bodyPr/>
                    <a:lstStyle/>
                    <a:p>
                      <a:pPr algn="just">
                        <a:lnSpc>
                          <a:spcPts val="3199"/>
                        </a:lnSpc>
                        <a:defRPr/>
                      </a:pPr>
                      <a:endParaRPr lang="en-US" sz="1100"/>
                    </a:p>
                  </a:txBody>
                  <a:tcPr marL="47625" marR="47625" marT="47625" marB="47625" anchor="ctr">
                    <a:lnL w="19050" cap="flat" cmpd="sng" algn="ctr">
                      <a:solidFill>
                        <a:srgbClr val="899D7A"/>
                      </a:solidFill>
                      <a:prstDash val="solid"/>
                      <a:round/>
                      <a:headEnd type="none" w="med" len="med"/>
                      <a:tailEnd type="none" w="med" len="med"/>
                    </a:lnL>
                    <a:lnR w="19050" cap="flat" cmpd="sng" algn="ctr">
                      <a:solidFill>
                        <a:srgbClr val="899D7A"/>
                      </a:solidFill>
                      <a:prstDash val="solid"/>
                      <a:round/>
                      <a:headEnd type="none" w="med" len="med"/>
                      <a:tailEnd type="none" w="med" len="med"/>
                    </a:lnR>
                    <a:lnT w="19050" cap="flat" cmpd="sng" algn="ctr">
                      <a:solidFill>
                        <a:srgbClr val="899D7A"/>
                      </a:solidFill>
                      <a:prstDash val="solid"/>
                      <a:round/>
                      <a:headEnd type="none" w="med" len="med"/>
                      <a:tailEnd type="none" w="med" len="med"/>
                    </a:lnT>
                    <a:lnB w="19050" cap="flat" cmpd="sng" algn="ctr">
                      <a:solidFill>
                        <a:srgbClr val="899D7A"/>
                      </a:solidFill>
                      <a:prstDash val="solid"/>
                      <a:round/>
                      <a:headEnd type="none" w="med" len="med"/>
                      <a:tailEnd type="none" w="med" len="med"/>
                    </a:lnB>
                  </a:tcPr>
                </a:tc>
                <a:extLst>
                  <a:ext uri="{0D108BD9-81ED-4DB2-BD59-A6C34878D82A}">
                    <a16:rowId xmlns:a16="http://schemas.microsoft.com/office/drawing/2014/main" val="10005"/>
                  </a:ext>
                </a:extLst>
              </a:tr>
              <a:tr h="769324">
                <a:tc>
                  <a:txBody>
                    <a:bodyPr/>
                    <a:lstStyle/>
                    <a:p>
                      <a:pPr algn="just">
                        <a:lnSpc>
                          <a:spcPts val="3199"/>
                        </a:lnSpc>
                        <a:defRPr/>
                      </a:pPr>
                      <a:r>
                        <a:rPr lang="en-US" sz="3199">
                          <a:solidFill>
                            <a:srgbClr val="5F6F52"/>
                          </a:solidFill>
                          <a:latin typeface="Roboto Condensed"/>
                        </a:rPr>
                        <a:t>Phần thân bài trình bày những nội dung gì?</a:t>
                      </a:r>
                      <a:endParaRPr lang="en-US" sz="1100"/>
                    </a:p>
                  </a:txBody>
                  <a:tcPr marL="47625" marR="47625" marT="47625" marB="47625" anchor="ctr">
                    <a:lnL w="19050" cap="flat" cmpd="sng" algn="ctr">
                      <a:solidFill>
                        <a:srgbClr val="899D7A"/>
                      </a:solidFill>
                      <a:prstDash val="solid"/>
                      <a:round/>
                      <a:headEnd type="none" w="med" len="med"/>
                      <a:tailEnd type="none" w="med" len="med"/>
                    </a:lnL>
                    <a:lnR w="19050" cap="flat" cmpd="sng" algn="ctr">
                      <a:solidFill>
                        <a:srgbClr val="899D7A"/>
                      </a:solidFill>
                      <a:prstDash val="solid"/>
                      <a:round/>
                      <a:headEnd type="none" w="med" len="med"/>
                      <a:tailEnd type="none" w="med" len="med"/>
                    </a:lnR>
                    <a:lnT w="19050" cap="flat" cmpd="sng" algn="ctr">
                      <a:solidFill>
                        <a:srgbClr val="899D7A"/>
                      </a:solidFill>
                      <a:prstDash val="solid"/>
                      <a:round/>
                      <a:headEnd type="none" w="med" len="med"/>
                      <a:tailEnd type="none" w="med" len="med"/>
                    </a:lnT>
                    <a:lnB w="19050" cap="flat" cmpd="sng" algn="ctr">
                      <a:solidFill>
                        <a:srgbClr val="899D7A"/>
                      </a:solidFill>
                      <a:prstDash val="solid"/>
                      <a:round/>
                      <a:headEnd type="none" w="med" len="med"/>
                      <a:tailEnd type="none" w="med" len="med"/>
                    </a:lnB>
                  </a:tcPr>
                </a:tc>
                <a:tc>
                  <a:txBody>
                    <a:bodyPr/>
                    <a:lstStyle/>
                    <a:p>
                      <a:pPr algn="just">
                        <a:lnSpc>
                          <a:spcPts val="3199"/>
                        </a:lnSpc>
                        <a:defRPr/>
                      </a:pPr>
                      <a:endParaRPr lang="en-US" sz="1100"/>
                    </a:p>
                  </a:txBody>
                  <a:tcPr marL="47625" marR="47625" marT="47625" marB="47625" anchor="ctr">
                    <a:lnL w="19050" cap="flat" cmpd="sng" algn="ctr">
                      <a:solidFill>
                        <a:srgbClr val="899D7A"/>
                      </a:solidFill>
                      <a:prstDash val="solid"/>
                      <a:round/>
                      <a:headEnd type="none" w="med" len="med"/>
                      <a:tailEnd type="none" w="med" len="med"/>
                    </a:lnL>
                    <a:lnR w="19050" cap="flat" cmpd="sng" algn="ctr">
                      <a:solidFill>
                        <a:srgbClr val="899D7A"/>
                      </a:solidFill>
                      <a:prstDash val="solid"/>
                      <a:round/>
                      <a:headEnd type="none" w="med" len="med"/>
                      <a:tailEnd type="none" w="med" len="med"/>
                    </a:lnR>
                    <a:lnT w="19050" cap="flat" cmpd="sng" algn="ctr">
                      <a:solidFill>
                        <a:srgbClr val="899D7A"/>
                      </a:solidFill>
                      <a:prstDash val="solid"/>
                      <a:round/>
                      <a:headEnd type="none" w="med" len="med"/>
                      <a:tailEnd type="none" w="med" len="med"/>
                    </a:lnT>
                    <a:lnB w="19050" cap="flat" cmpd="sng" algn="ctr">
                      <a:solidFill>
                        <a:srgbClr val="899D7A"/>
                      </a:solidFill>
                      <a:prstDash val="solid"/>
                      <a:round/>
                      <a:headEnd type="none" w="med" len="med"/>
                      <a:tailEnd type="none" w="med" len="med"/>
                    </a:lnB>
                  </a:tcPr>
                </a:tc>
                <a:extLst>
                  <a:ext uri="{0D108BD9-81ED-4DB2-BD59-A6C34878D82A}">
                    <a16:rowId xmlns:a16="http://schemas.microsoft.com/office/drawing/2014/main" val="10006"/>
                  </a:ext>
                </a:extLst>
              </a:tr>
              <a:tr h="769324">
                <a:tc>
                  <a:txBody>
                    <a:bodyPr/>
                    <a:lstStyle/>
                    <a:p>
                      <a:pPr algn="just">
                        <a:lnSpc>
                          <a:spcPts val="3199"/>
                        </a:lnSpc>
                        <a:defRPr/>
                      </a:pPr>
                      <a:r>
                        <a:rPr lang="en-US" sz="3199">
                          <a:solidFill>
                            <a:srgbClr val="5F6F52"/>
                          </a:solidFill>
                          <a:latin typeface="Roboto Condensed"/>
                        </a:rPr>
                        <a:t>Phần thân bài gồm mấy luận điểm? Xác định các câu nêu luận điểm. </a:t>
                      </a:r>
                      <a:endParaRPr lang="en-US" sz="1100"/>
                    </a:p>
                  </a:txBody>
                  <a:tcPr marL="47625" marR="47625" marT="47625" marB="47625" anchor="ctr">
                    <a:lnL w="19050" cap="flat" cmpd="sng" algn="ctr">
                      <a:solidFill>
                        <a:srgbClr val="899D7A"/>
                      </a:solidFill>
                      <a:prstDash val="solid"/>
                      <a:round/>
                      <a:headEnd type="none" w="med" len="med"/>
                      <a:tailEnd type="none" w="med" len="med"/>
                    </a:lnL>
                    <a:lnR w="19050" cap="flat" cmpd="sng" algn="ctr">
                      <a:solidFill>
                        <a:srgbClr val="899D7A"/>
                      </a:solidFill>
                      <a:prstDash val="solid"/>
                      <a:round/>
                      <a:headEnd type="none" w="med" len="med"/>
                      <a:tailEnd type="none" w="med" len="med"/>
                    </a:lnR>
                    <a:lnT w="19050" cap="flat" cmpd="sng" algn="ctr">
                      <a:solidFill>
                        <a:srgbClr val="899D7A"/>
                      </a:solidFill>
                      <a:prstDash val="solid"/>
                      <a:round/>
                      <a:headEnd type="none" w="med" len="med"/>
                      <a:tailEnd type="none" w="med" len="med"/>
                    </a:lnT>
                    <a:lnB w="19050" cap="flat" cmpd="sng" algn="ctr">
                      <a:solidFill>
                        <a:srgbClr val="899D7A"/>
                      </a:solidFill>
                      <a:prstDash val="solid"/>
                      <a:round/>
                      <a:headEnd type="none" w="med" len="med"/>
                      <a:tailEnd type="none" w="med" len="med"/>
                    </a:lnB>
                  </a:tcPr>
                </a:tc>
                <a:tc>
                  <a:txBody>
                    <a:bodyPr/>
                    <a:lstStyle/>
                    <a:p>
                      <a:pPr algn="just">
                        <a:lnSpc>
                          <a:spcPts val="3199"/>
                        </a:lnSpc>
                        <a:defRPr/>
                      </a:pPr>
                      <a:endParaRPr lang="en-US" sz="1100"/>
                    </a:p>
                  </a:txBody>
                  <a:tcPr marL="47625" marR="47625" marT="47625" marB="47625" anchor="ctr">
                    <a:lnL w="19050" cap="flat" cmpd="sng" algn="ctr">
                      <a:solidFill>
                        <a:srgbClr val="899D7A"/>
                      </a:solidFill>
                      <a:prstDash val="solid"/>
                      <a:round/>
                      <a:headEnd type="none" w="med" len="med"/>
                      <a:tailEnd type="none" w="med" len="med"/>
                    </a:lnL>
                    <a:lnR w="19050" cap="flat" cmpd="sng" algn="ctr">
                      <a:solidFill>
                        <a:srgbClr val="899D7A"/>
                      </a:solidFill>
                      <a:prstDash val="solid"/>
                      <a:round/>
                      <a:headEnd type="none" w="med" len="med"/>
                      <a:tailEnd type="none" w="med" len="med"/>
                    </a:lnR>
                    <a:lnT w="19050" cap="flat" cmpd="sng" algn="ctr">
                      <a:solidFill>
                        <a:srgbClr val="899D7A"/>
                      </a:solidFill>
                      <a:prstDash val="solid"/>
                      <a:round/>
                      <a:headEnd type="none" w="med" len="med"/>
                      <a:tailEnd type="none" w="med" len="med"/>
                    </a:lnT>
                    <a:lnB w="19050" cap="flat" cmpd="sng" algn="ctr">
                      <a:solidFill>
                        <a:srgbClr val="899D7A"/>
                      </a:solidFill>
                      <a:prstDash val="solid"/>
                      <a:round/>
                      <a:headEnd type="none" w="med" len="med"/>
                      <a:tailEnd type="none" w="med" len="med"/>
                    </a:lnB>
                  </a:tcPr>
                </a:tc>
                <a:extLst>
                  <a:ext uri="{0D108BD9-81ED-4DB2-BD59-A6C34878D82A}">
                    <a16:rowId xmlns:a16="http://schemas.microsoft.com/office/drawing/2014/main" val="10007"/>
                  </a:ext>
                </a:extLst>
              </a:tr>
              <a:tr h="769324">
                <a:tc>
                  <a:txBody>
                    <a:bodyPr/>
                    <a:lstStyle/>
                    <a:p>
                      <a:pPr algn="just">
                        <a:lnSpc>
                          <a:spcPts val="3199"/>
                        </a:lnSpc>
                        <a:defRPr/>
                      </a:pPr>
                      <a:r>
                        <a:rPr lang="en-US" sz="3199">
                          <a:solidFill>
                            <a:srgbClr val="5F6F52"/>
                          </a:solidFill>
                          <a:latin typeface="Roboto Condensed"/>
                        </a:rPr>
                        <a:t>Phân tích cách triển khai luận điểm, lí lẽ, bằng chứng của người viết ở một luận điểm bất kì trong bài. </a:t>
                      </a:r>
                      <a:endParaRPr lang="en-US" sz="1100"/>
                    </a:p>
                  </a:txBody>
                  <a:tcPr marL="47625" marR="47625" marT="47625" marB="47625" anchor="ctr">
                    <a:lnL w="19050" cap="flat" cmpd="sng" algn="ctr">
                      <a:solidFill>
                        <a:srgbClr val="899D7A"/>
                      </a:solidFill>
                      <a:prstDash val="solid"/>
                      <a:round/>
                      <a:headEnd type="none" w="med" len="med"/>
                      <a:tailEnd type="none" w="med" len="med"/>
                    </a:lnL>
                    <a:lnR w="19050" cap="flat" cmpd="sng" algn="ctr">
                      <a:solidFill>
                        <a:srgbClr val="899D7A"/>
                      </a:solidFill>
                      <a:prstDash val="solid"/>
                      <a:round/>
                      <a:headEnd type="none" w="med" len="med"/>
                      <a:tailEnd type="none" w="med" len="med"/>
                    </a:lnR>
                    <a:lnT w="19050" cap="flat" cmpd="sng" algn="ctr">
                      <a:solidFill>
                        <a:srgbClr val="899D7A"/>
                      </a:solidFill>
                      <a:prstDash val="solid"/>
                      <a:round/>
                      <a:headEnd type="none" w="med" len="med"/>
                      <a:tailEnd type="none" w="med" len="med"/>
                    </a:lnT>
                    <a:lnB w="19050" cap="flat" cmpd="sng" algn="ctr">
                      <a:solidFill>
                        <a:srgbClr val="899D7A"/>
                      </a:solidFill>
                      <a:prstDash val="solid"/>
                      <a:round/>
                      <a:headEnd type="none" w="med" len="med"/>
                      <a:tailEnd type="none" w="med" len="med"/>
                    </a:lnB>
                  </a:tcPr>
                </a:tc>
                <a:tc>
                  <a:txBody>
                    <a:bodyPr/>
                    <a:lstStyle/>
                    <a:p>
                      <a:pPr algn="just">
                        <a:lnSpc>
                          <a:spcPts val="3199"/>
                        </a:lnSpc>
                        <a:defRPr/>
                      </a:pPr>
                      <a:endParaRPr lang="en-US" sz="1100"/>
                    </a:p>
                  </a:txBody>
                  <a:tcPr marL="47625" marR="47625" marT="47625" marB="47625" anchor="ctr">
                    <a:lnL w="19050" cap="flat" cmpd="sng" algn="ctr">
                      <a:solidFill>
                        <a:srgbClr val="899D7A"/>
                      </a:solidFill>
                      <a:prstDash val="solid"/>
                      <a:round/>
                      <a:headEnd type="none" w="med" len="med"/>
                      <a:tailEnd type="none" w="med" len="med"/>
                    </a:lnL>
                    <a:lnR w="19050" cap="flat" cmpd="sng" algn="ctr">
                      <a:solidFill>
                        <a:srgbClr val="899D7A"/>
                      </a:solidFill>
                      <a:prstDash val="solid"/>
                      <a:round/>
                      <a:headEnd type="none" w="med" len="med"/>
                      <a:tailEnd type="none" w="med" len="med"/>
                    </a:lnR>
                    <a:lnT w="19050" cap="flat" cmpd="sng" algn="ctr">
                      <a:solidFill>
                        <a:srgbClr val="899D7A"/>
                      </a:solidFill>
                      <a:prstDash val="solid"/>
                      <a:round/>
                      <a:headEnd type="none" w="med" len="med"/>
                      <a:tailEnd type="none" w="med" len="med"/>
                    </a:lnT>
                    <a:lnB w="19050" cap="flat" cmpd="sng" algn="ctr">
                      <a:solidFill>
                        <a:srgbClr val="899D7A"/>
                      </a:solidFill>
                      <a:prstDash val="solid"/>
                      <a:round/>
                      <a:headEnd type="none" w="med" len="med"/>
                      <a:tailEnd type="none" w="med" len="med"/>
                    </a:lnB>
                  </a:tcPr>
                </a:tc>
                <a:extLst>
                  <a:ext uri="{0D108BD9-81ED-4DB2-BD59-A6C34878D82A}">
                    <a16:rowId xmlns:a16="http://schemas.microsoft.com/office/drawing/2014/main" val="10008"/>
                  </a:ext>
                </a:extLst>
              </a:tr>
              <a:tr h="769324">
                <a:tc>
                  <a:txBody>
                    <a:bodyPr/>
                    <a:lstStyle/>
                    <a:p>
                      <a:pPr algn="just">
                        <a:lnSpc>
                          <a:spcPts val="3199"/>
                        </a:lnSpc>
                        <a:defRPr/>
                      </a:pPr>
                      <a:r>
                        <a:rPr lang="en-US" sz="3199">
                          <a:solidFill>
                            <a:srgbClr val="5F6F52"/>
                          </a:solidFill>
                          <a:latin typeface="Roboto Condensed"/>
                        </a:rPr>
                        <a:t>Tác giả đã phản bác ý kiến trái chiều nào? Tại sao tác giả lại đưa ra lập luận phản bác đó trong bài viết?</a:t>
                      </a:r>
                      <a:endParaRPr lang="en-US" sz="1100"/>
                    </a:p>
                  </a:txBody>
                  <a:tcPr marL="47625" marR="47625" marT="47625" marB="47625" anchor="ctr">
                    <a:lnL w="19050" cap="flat" cmpd="sng" algn="ctr">
                      <a:solidFill>
                        <a:srgbClr val="899D7A"/>
                      </a:solidFill>
                      <a:prstDash val="solid"/>
                      <a:round/>
                      <a:headEnd type="none" w="med" len="med"/>
                      <a:tailEnd type="none" w="med" len="med"/>
                    </a:lnL>
                    <a:lnR w="19050" cap="flat" cmpd="sng" algn="ctr">
                      <a:solidFill>
                        <a:srgbClr val="899D7A"/>
                      </a:solidFill>
                      <a:prstDash val="solid"/>
                      <a:round/>
                      <a:headEnd type="none" w="med" len="med"/>
                      <a:tailEnd type="none" w="med" len="med"/>
                    </a:lnR>
                    <a:lnT w="19050" cap="flat" cmpd="sng" algn="ctr">
                      <a:solidFill>
                        <a:srgbClr val="899D7A"/>
                      </a:solidFill>
                      <a:prstDash val="solid"/>
                      <a:round/>
                      <a:headEnd type="none" w="med" len="med"/>
                      <a:tailEnd type="none" w="med" len="med"/>
                    </a:lnT>
                    <a:lnB w="19050" cap="flat" cmpd="sng" algn="ctr">
                      <a:solidFill>
                        <a:srgbClr val="899D7A"/>
                      </a:solidFill>
                      <a:prstDash val="solid"/>
                      <a:round/>
                      <a:headEnd type="none" w="med" len="med"/>
                      <a:tailEnd type="none" w="med" len="med"/>
                    </a:lnB>
                  </a:tcPr>
                </a:tc>
                <a:tc>
                  <a:txBody>
                    <a:bodyPr/>
                    <a:lstStyle/>
                    <a:p>
                      <a:pPr algn="just">
                        <a:lnSpc>
                          <a:spcPts val="3199"/>
                        </a:lnSpc>
                        <a:defRPr/>
                      </a:pPr>
                      <a:endParaRPr lang="en-US" sz="1100"/>
                    </a:p>
                  </a:txBody>
                  <a:tcPr marL="47625" marR="47625" marT="47625" marB="47625" anchor="ctr">
                    <a:lnL w="19050" cap="flat" cmpd="sng" algn="ctr">
                      <a:solidFill>
                        <a:srgbClr val="899D7A"/>
                      </a:solidFill>
                      <a:prstDash val="solid"/>
                      <a:round/>
                      <a:headEnd type="none" w="med" len="med"/>
                      <a:tailEnd type="none" w="med" len="med"/>
                    </a:lnL>
                    <a:lnR w="19050" cap="flat" cmpd="sng" algn="ctr">
                      <a:solidFill>
                        <a:srgbClr val="899D7A"/>
                      </a:solidFill>
                      <a:prstDash val="solid"/>
                      <a:round/>
                      <a:headEnd type="none" w="med" len="med"/>
                      <a:tailEnd type="none" w="med" len="med"/>
                    </a:lnR>
                    <a:lnT w="19050" cap="flat" cmpd="sng" algn="ctr">
                      <a:solidFill>
                        <a:srgbClr val="899D7A"/>
                      </a:solidFill>
                      <a:prstDash val="solid"/>
                      <a:round/>
                      <a:headEnd type="none" w="med" len="med"/>
                      <a:tailEnd type="none" w="med" len="med"/>
                    </a:lnT>
                    <a:lnB w="19050" cap="flat" cmpd="sng" algn="ctr">
                      <a:solidFill>
                        <a:srgbClr val="899D7A"/>
                      </a:solidFill>
                      <a:prstDash val="solid"/>
                      <a:round/>
                      <a:headEnd type="none" w="med" len="med"/>
                      <a:tailEnd type="none" w="med" len="med"/>
                    </a:lnB>
                  </a:tcPr>
                </a:tc>
                <a:extLst>
                  <a:ext uri="{0D108BD9-81ED-4DB2-BD59-A6C34878D82A}">
                    <a16:rowId xmlns:a16="http://schemas.microsoft.com/office/drawing/2014/main" val="10009"/>
                  </a:ext>
                </a:extLst>
              </a:tr>
              <a:tr h="769324">
                <a:tc>
                  <a:txBody>
                    <a:bodyPr/>
                    <a:lstStyle/>
                    <a:p>
                      <a:pPr algn="just">
                        <a:lnSpc>
                          <a:spcPts val="3199"/>
                        </a:lnSpc>
                        <a:defRPr/>
                      </a:pPr>
                      <a:r>
                        <a:rPr lang="en-US" sz="3199">
                          <a:solidFill>
                            <a:srgbClr val="5F6F52"/>
                          </a:solidFill>
                          <a:latin typeface="Roboto Condensed"/>
                        </a:rPr>
                        <a:t>Tác giả đã đưa ra giải pháp nào để giải quyết VĐ? Em có đồng tình với các giải pháp đó không? Vì sao? </a:t>
                      </a:r>
                      <a:endParaRPr lang="en-US" sz="1100"/>
                    </a:p>
                  </a:txBody>
                  <a:tcPr marL="47625" marR="47625" marT="47625" marB="47625" anchor="ctr">
                    <a:lnL w="19050" cap="flat" cmpd="sng" algn="ctr">
                      <a:solidFill>
                        <a:srgbClr val="899D7A"/>
                      </a:solidFill>
                      <a:prstDash val="solid"/>
                      <a:round/>
                      <a:headEnd type="none" w="med" len="med"/>
                      <a:tailEnd type="none" w="med" len="med"/>
                    </a:lnL>
                    <a:lnR w="19050" cap="flat" cmpd="sng" algn="ctr">
                      <a:solidFill>
                        <a:srgbClr val="899D7A"/>
                      </a:solidFill>
                      <a:prstDash val="solid"/>
                      <a:round/>
                      <a:headEnd type="none" w="med" len="med"/>
                      <a:tailEnd type="none" w="med" len="med"/>
                    </a:lnR>
                    <a:lnT w="19050" cap="flat" cmpd="sng" algn="ctr">
                      <a:solidFill>
                        <a:srgbClr val="899D7A"/>
                      </a:solidFill>
                      <a:prstDash val="solid"/>
                      <a:round/>
                      <a:headEnd type="none" w="med" len="med"/>
                      <a:tailEnd type="none" w="med" len="med"/>
                    </a:lnT>
                    <a:lnB w="19050" cap="flat" cmpd="sng" algn="ctr">
                      <a:solidFill>
                        <a:srgbClr val="899D7A"/>
                      </a:solidFill>
                      <a:prstDash val="solid"/>
                      <a:round/>
                      <a:headEnd type="none" w="med" len="med"/>
                      <a:tailEnd type="none" w="med" len="med"/>
                    </a:lnB>
                  </a:tcPr>
                </a:tc>
                <a:tc>
                  <a:txBody>
                    <a:bodyPr/>
                    <a:lstStyle/>
                    <a:p>
                      <a:pPr algn="just">
                        <a:lnSpc>
                          <a:spcPts val="3199"/>
                        </a:lnSpc>
                        <a:defRPr/>
                      </a:pPr>
                      <a:endParaRPr lang="en-US" sz="1100"/>
                    </a:p>
                  </a:txBody>
                  <a:tcPr marL="47625" marR="47625" marT="47625" marB="47625" anchor="ctr">
                    <a:lnL w="19050" cap="flat" cmpd="sng" algn="ctr">
                      <a:solidFill>
                        <a:srgbClr val="899D7A"/>
                      </a:solidFill>
                      <a:prstDash val="solid"/>
                      <a:round/>
                      <a:headEnd type="none" w="med" len="med"/>
                      <a:tailEnd type="none" w="med" len="med"/>
                    </a:lnL>
                    <a:lnR w="19050" cap="flat" cmpd="sng" algn="ctr">
                      <a:solidFill>
                        <a:srgbClr val="899D7A"/>
                      </a:solidFill>
                      <a:prstDash val="solid"/>
                      <a:round/>
                      <a:headEnd type="none" w="med" len="med"/>
                      <a:tailEnd type="none" w="med" len="med"/>
                    </a:lnR>
                    <a:lnT w="19050" cap="flat" cmpd="sng" algn="ctr">
                      <a:solidFill>
                        <a:srgbClr val="899D7A"/>
                      </a:solidFill>
                      <a:prstDash val="solid"/>
                      <a:round/>
                      <a:headEnd type="none" w="med" len="med"/>
                      <a:tailEnd type="none" w="med" len="med"/>
                    </a:lnT>
                    <a:lnB w="19050" cap="flat" cmpd="sng" algn="ctr">
                      <a:solidFill>
                        <a:srgbClr val="899D7A"/>
                      </a:solidFill>
                      <a:prstDash val="solid"/>
                      <a:round/>
                      <a:headEnd type="none" w="med" len="med"/>
                      <a:tailEnd type="none" w="med" len="med"/>
                    </a:lnB>
                  </a:tcPr>
                </a:tc>
                <a:extLst>
                  <a:ext uri="{0D108BD9-81ED-4DB2-BD59-A6C34878D82A}">
                    <a16:rowId xmlns:a16="http://schemas.microsoft.com/office/drawing/2014/main" val="10010"/>
                  </a:ext>
                </a:extLst>
              </a:tr>
              <a:tr h="769324">
                <a:tc>
                  <a:txBody>
                    <a:bodyPr/>
                    <a:lstStyle/>
                    <a:p>
                      <a:pPr algn="just">
                        <a:lnSpc>
                          <a:spcPts val="3199"/>
                        </a:lnSpc>
                        <a:defRPr/>
                      </a:pPr>
                      <a:r>
                        <a:rPr lang="en-US" sz="3199">
                          <a:solidFill>
                            <a:srgbClr val="5F6F52"/>
                          </a:solidFill>
                          <a:latin typeface="Roboto Condensed"/>
                        </a:rPr>
                        <a:t>Nội dung kết bài là gì?</a:t>
                      </a:r>
                      <a:endParaRPr lang="en-US" sz="1100"/>
                    </a:p>
                  </a:txBody>
                  <a:tcPr marL="47625" marR="47625" marT="47625" marB="47625" anchor="ctr">
                    <a:lnL w="19050" cap="flat" cmpd="sng" algn="ctr">
                      <a:solidFill>
                        <a:srgbClr val="899D7A"/>
                      </a:solidFill>
                      <a:prstDash val="solid"/>
                      <a:round/>
                      <a:headEnd type="none" w="med" len="med"/>
                      <a:tailEnd type="none" w="med" len="med"/>
                    </a:lnL>
                    <a:lnR w="19050" cap="flat" cmpd="sng" algn="ctr">
                      <a:solidFill>
                        <a:srgbClr val="899D7A"/>
                      </a:solidFill>
                      <a:prstDash val="solid"/>
                      <a:round/>
                      <a:headEnd type="none" w="med" len="med"/>
                      <a:tailEnd type="none" w="med" len="med"/>
                    </a:lnR>
                    <a:lnT w="19050" cap="flat" cmpd="sng" algn="ctr">
                      <a:solidFill>
                        <a:srgbClr val="899D7A"/>
                      </a:solidFill>
                      <a:prstDash val="solid"/>
                      <a:round/>
                      <a:headEnd type="none" w="med" len="med"/>
                      <a:tailEnd type="none" w="med" len="med"/>
                    </a:lnT>
                    <a:lnB w="19050" cap="flat" cmpd="sng" algn="ctr">
                      <a:solidFill>
                        <a:srgbClr val="899D7A"/>
                      </a:solidFill>
                      <a:prstDash val="solid"/>
                      <a:round/>
                      <a:headEnd type="none" w="med" len="med"/>
                      <a:tailEnd type="none" w="med" len="med"/>
                    </a:lnB>
                  </a:tcPr>
                </a:tc>
                <a:tc>
                  <a:txBody>
                    <a:bodyPr/>
                    <a:lstStyle/>
                    <a:p>
                      <a:pPr algn="just">
                        <a:lnSpc>
                          <a:spcPts val="3199"/>
                        </a:lnSpc>
                        <a:defRPr/>
                      </a:pPr>
                      <a:endParaRPr lang="en-US" sz="1100"/>
                    </a:p>
                  </a:txBody>
                  <a:tcPr marL="47625" marR="47625" marT="47625" marB="47625" anchor="ctr">
                    <a:lnL w="19050" cap="flat" cmpd="sng" algn="ctr">
                      <a:solidFill>
                        <a:srgbClr val="899D7A"/>
                      </a:solidFill>
                      <a:prstDash val="solid"/>
                      <a:round/>
                      <a:headEnd type="none" w="med" len="med"/>
                      <a:tailEnd type="none" w="med" len="med"/>
                    </a:lnL>
                    <a:lnR w="19050" cap="flat" cmpd="sng" algn="ctr">
                      <a:solidFill>
                        <a:srgbClr val="899D7A"/>
                      </a:solidFill>
                      <a:prstDash val="solid"/>
                      <a:round/>
                      <a:headEnd type="none" w="med" len="med"/>
                      <a:tailEnd type="none" w="med" len="med"/>
                    </a:lnR>
                    <a:lnT w="19050" cap="flat" cmpd="sng" algn="ctr">
                      <a:solidFill>
                        <a:srgbClr val="899D7A"/>
                      </a:solidFill>
                      <a:prstDash val="solid"/>
                      <a:round/>
                      <a:headEnd type="none" w="med" len="med"/>
                      <a:tailEnd type="none" w="med" len="med"/>
                    </a:lnT>
                    <a:lnB w="19050" cap="flat" cmpd="sng" algn="ctr">
                      <a:solidFill>
                        <a:srgbClr val="899D7A"/>
                      </a:solidFill>
                      <a:prstDash val="solid"/>
                      <a:round/>
                      <a:headEnd type="none" w="med" len="med"/>
                      <a:tailEnd type="none" w="med" len="med"/>
                    </a:lnB>
                  </a:tcPr>
                </a:tc>
                <a:extLst>
                  <a:ext uri="{0D108BD9-81ED-4DB2-BD59-A6C34878D82A}">
                    <a16:rowId xmlns:a16="http://schemas.microsoft.com/office/drawing/2014/main" val="10011"/>
                  </a:ext>
                </a:extLst>
              </a:tr>
              <a:tr h="1135562">
                <a:tc>
                  <a:txBody>
                    <a:bodyPr/>
                    <a:lstStyle/>
                    <a:p>
                      <a:pPr algn="just">
                        <a:lnSpc>
                          <a:spcPts val="3199"/>
                        </a:lnSpc>
                        <a:defRPr/>
                      </a:pPr>
                      <a:r>
                        <a:rPr lang="en-US" sz="3199">
                          <a:solidFill>
                            <a:srgbClr val="5F6F52"/>
                          </a:solidFill>
                          <a:latin typeface="Roboto Condensed"/>
                        </a:rPr>
                        <a:t>Em rút ra được kinh nghiệm nào trong cách viết bài nghị luận về một vấn đề cần giải quyết (cách dùng lí lẽ, bằng chứng, cách mở bài, kết bài…)</a:t>
                      </a:r>
                      <a:endParaRPr lang="en-US" sz="1100"/>
                    </a:p>
                  </a:txBody>
                  <a:tcPr marL="47625" marR="47625" marT="47625" marB="47625" anchor="ctr">
                    <a:lnL w="19050" cap="flat" cmpd="sng" algn="ctr">
                      <a:solidFill>
                        <a:srgbClr val="899D7A"/>
                      </a:solidFill>
                      <a:prstDash val="solid"/>
                      <a:round/>
                      <a:headEnd type="none" w="med" len="med"/>
                      <a:tailEnd type="none" w="med" len="med"/>
                    </a:lnL>
                    <a:lnR w="19050" cap="flat" cmpd="sng" algn="ctr">
                      <a:solidFill>
                        <a:srgbClr val="899D7A"/>
                      </a:solidFill>
                      <a:prstDash val="solid"/>
                      <a:round/>
                      <a:headEnd type="none" w="med" len="med"/>
                      <a:tailEnd type="none" w="med" len="med"/>
                    </a:lnR>
                    <a:lnT w="19050" cap="flat" cmpd="sng" algn="ctr">
                      <a:solidFill>
                        <a:srgbClr val="899D7A"/>
                      </a:solidFill>
                      <a:prstDash val="solid"/>
                      <a:round/>
                      <a:headEnd type="none" w="med" len="med"/>
                      <a:tailEnd type="none" w="med" len="med"/>
                    </a:lnT>
                    <a:lnB w="19050" cap="flat" cmpd="sng" algn="ctr">
                      <a:solidFill>
                        <a:srgbClr val="899D7A"/>
                      </a:solidFill>
                      <a:prstDash val="solid"/>
                      <a:round/>
                      <a:headEnd type="none" w="med" len="med"/>
                      <a:tailEnd type="none" w="med" len="med"/>
                    </a:lnB>
                  </a:tcPr>
                </a:tc>
                <a:tc>
                  <a:txBody>
                    <a:bodyPr/>
                    <a:lstStyle/>
                    <a:p>
                      <a:pPr algn="just">
                        <a:lnSpc>
                          <a:spcPts val="3199"/>
                        </a:lnSpc>
                        <a:defRPr/>
                      </a:pPr>
                      <a:endParaRPr lang="en-US" sz="1100"/>
                    </a:p>
                  </a:txBody>
                  <a:tcPr marL="47625" marR="47625" marT="47625" marB="47625" anchor="ctr">
                    <a:lnL w="19050" cap="flat" cmpd="sng" algn="ctr">
                      <a:solidFill>
                        <a:srgbClr val="899D7A"/>
                      </a:solidFill>
                      <a:prstDash val="solid"/>
                      <a:round/>
                      <a:headEnd type="none" w="med" len="med"/>
                      <a:tailEnd type="none" w="med" len="med"/>
                    </a:lnL>
                    <a:lnR w="19050" cap="flat" cmpd="sng" algn="ctr">
                      <a:solidFill>
                        <a:srgbClr val="899D7A"/>
                      </a:solidFill>
                      <a:prstDash val="solid"/>
                      <a:round/>
                      <a:headEnd type="none" w="med" len="med"/>
                      <a:tailEnd type="none" w="med" len="med"/>
                    </a:lnR>
                    <a:lnT w="19050" cap="flat" cmpd="sng" algn="ctr">
                      <a:solidFill>
                        <a:srgbClr val="899D7A"/>
                      </a:solidFill>
                      <a:prstDash val="solid"/>
                      <a:round/>
                      <a:headEnd type="none" w="med" len="med"/>
                      <a:tailEnd type="none" w="med" len="med"/>
                    </a:lnT>
                    <a:lnB w="19050" cap="flat" cmpd="sng" algn="ctr">
                      <a:solidFill>
                        <a:srgbClr val="899D7A"/>
                      </a:solidFill>
                      <a:prstDash val="solid"/>
                      <a:round/>
                      <a:headEnd type="none" w="med" len="med"/>
                      <a:tailEnd type="none" w="med" len="med"/>
                    </a:lnB>
                  </a:tcPr>
                </a:tc>
                <a:extLst>
                  <a:ext uri="{0D108BD9-81ED-4DB2-BD59-A6C34878D82A}">
                    <a16:rowId xmlns:a16="http://schemas.microsoft.com/office/drawing/2014/main" val="10012"/>
                  </a:ext>
                </a:extLst>
              </a:tr>
            </a:tbl>
          </a:graphicData>
        </a:graphic>
      </p:graphicFrame>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FEFAE0"/>
        </a:solidFill>
        <a:effectLst/>
      </p:bgPr>
    </p:bg>
    <p:spTree>
      <p:nvGrpSpPr>
        <p:cNvPr id="1" name=""/>
        <p:cNvGrpSpPr/>
        <p:nvPr/>
      </p:nvGrpSpPr>
      <p:grpSpPr>
        <a:xfrm>
          <a:off x="0" y="0"/>
          <a:ext cx="0" cy="0"/>
          <a:chOff x="0" y="0"/>
          <a:chExt cx="0" cy="0"/>
        </a:xfrm>
      </p:grpSpPr>
      <p:grpSp>
        <p:nvGrpSpPr>
          <p:cNvPr id="2" name="Group 2"/>
          <p:cNvGrpSpPr/>
          <p:nvPr/>
        </p:nvGrpSpPr>
        <p:grpSpPr>
          <a:xfrm>
            <a:off x="-327418" y="-514350"/>
            <a:ext cx="3151619" cy="11243186"/>
            <a:chOff x="0" y="0"/>
            <a:chExt cx="830056" cy="2961168"/>
          </a:xfrm>
        </p:grpSpPr>
        <p:sp>
          <p:nvSpPr>
            <p:cNvPr id="3" name="Freeform 3"/>
            <p:cNvSpPr/>
            <p:nvPr/>
          </p:nvSpPr>
          <p:spPr>
            <a:xfrm>
              <a:off x="0" y="0"/>
              <a:ext cx="830056" cy="2961168"/>
            </a:xfrm>
            <a:custGeom>
              <a:avLst/>
              <a:gdLst/>
              <a:ahLst/>
              <a:cxnLst/>
              <a:rect l="l" t="t" r="r" b="b"/>
              <a:pathLst>
                <a:path w="830056" h="2961168">
                  <a:moveTo>
                    <a:pt x="0" y="0"/>
                  </a:moveTo>
                  <a:lnTo>
                    <a:pt x="830056" y="0"/>
                  </a:lnTo>
                  <a:lnTo>
                    <a:pt x="830056" y="2961168"/>
                  </a:lnTo>
                  <a:lnTo>
                    <a:pt x="0" y="2961168"/>
                  </a:lnTo>
                  <a:close/>
                </a:path>
              </a:pathLst>
            </a:custGeom>
            <a:solidFill>
              <a:srgbClr val="5F6F52"/>
            </a:solidFill>
          </p:spPr>
          <p:txBody>
            <a:bodyPr/>
            <a:lstStyle/>
            <a:p>
              <a:endParaRPr lang="en-US"/>
            </a:p>
          </p:txBody>
        </p:sp>
        <p:sp>
          <p:nvSpPr>
            <p:cNvPr id="4" name="TextBox 4"/>
            <p:cNvSpPr txBox="1"/>
            <p:nvPr/>
          </p:nvSpPr>
          <p:spPr>
            <a:xfrm>
              <a:off x="0" y="-38100"/>
              <a:ext cx="830056" cy="2999268"/>
            </a:xfrm>
            <a:prstGeom prst="rect">
              <a:avLst/>
            </a:prstGeom>
          </p:spPr>
          <p:txBody>
            <a:bodyPr lIns="50800" tIns="50800" rIns="50800" bIns="50800" rtlCol="0" anchor="ctr"/>
            <a:lstStyle/>
            <a:p>
              <a:pPr algn="ctr">
                <a:lnSpc>
                  <a:spcPts val="2659"/>
                </a:lnSpc>
              </a:pPr>
              <a:endParaRPr/>
            </a:p>
          </p:txBody>
        </p:sp>
      </p:grpSp>
      <p:sp>
        <p:nvSpPr>
          <p:cNvPr id="5" name="Freeform 5"/>
          <p:cNvSpPr/>
          <p:nvPr/>
        </p:nvSpPr>
        <p:spPr>
          <a:xfrm>
            <a:off x="2619258" y="-4304322"/>
            <a:ext cx="6524742" cy="6524742"/>
          </a:xfrm>
          <a:custGeom>
            <a:avLst/>
            <a:gdLst/>
            <a:ahLst/>
            <a:cxnLst/>
            <a:rect l="l" t="t" r="r" b="b"/>
            <a:pathLst>
              <a:path w="6524742" h="6524742">
                <a:moveTo>
                  <a:pt x="0" y="0"/>
                </a:moveTo>
                <a:lnTo>
                  <a:pt x="6524742" y="0"/>
                </a:lnTo>
                <a:lnTo>
                  <a:pt x="6524742" y="6524742"/>
                </a:lnTo>
                <a:lnTo>
                  <a:pt x="0" y="6524742"/>
                </a:lnTo>
                <a:lnTo>
                  <a:pt x="0" y="0"/>
                </a:lnTo>
                <a:close/>
              </a:path>
            </a:pathLst>
          </a:custGeom>
          <a:blipFill>
            <a:blip r:embed="rId2">
              <a:alphaModFix amt="36000"/>
              <a:extLst>
                <a:ext uri="{96DAC541-7B7A-43D3-8B79-37D633B846F1}">
                  <asvg:svgBlip xmlns:asvg="http://schemas.microsoft.com/office/drawing/2016/SVG/main" r:embed="rId3"/>
                </a:ext>
              </a:extLst>
            </a:blip>
            <a:stretch>
              <a:fillRect/>
            </a:stretch>
          </a:blipFill>
        </p:spPr>
        <p:txBody>
          <a:bodyPr/>
          <a:lstStyle/>
          <a:p>
            <a:endParaRPr lang="en-US"/>
          </a:p>
        </p:txBody>
      </p:sp>
      <p:sp>
        <p:nvSpPr>
          <p:cNvPr id="6" name="Freeform 6"/>
          <p:cNvSpPr/>
          <p:nvPr/>
        </p:nvSpPr>
        <p:spPr>
          <a:xfrm>
            <a:off x="13936207" y="6147029"/>
            <a:ext cx="6524742" cy="6524742"/>
          </a:xfrm>
          <a:custGeom>
            <a:avLst/>
            <a:gdLst/>
            <a:ahLst/>
            <a:cxnLst/>
            <a:rect l="l" t="t" r="r" b="b"/>
            <a:pathLst>
              <a:path w="6524742" h="6524742">
                <a:moveTo>
                  <a:pt x="0" y="0"/>
                </a:moveTo>
                <a:lnTo>
                  <a:pt x="6524742" y="0"/>
                </a:lnTo>
                <a:lnTo>
                  <a:pt x="6524742" y="6524743"/>
                </a:lnTo>
                <a:lnTo>
                  <a:pt x="0" y="6524743"/>
                </a:lnTo>
                <a:lnTo>
                  <a:pt x="0" y="0"/>
                </a:lnTo>
                <a:close/>
              </a:path>
            </a:pathLst>
          </a:custGeom>
          <a:blipFill>
            <a:blip r:embed="rId2">
              <a:alphaModFix amt="36000"/>
              <a:extLst>
                <a:ext uri="{96DAC541-7B7A-43D3-8B79-37D633B846F1}">
                  <asvg:svgBlip xmlns:asvg="http://schemas.microsoft.com/office/drawing/2016/SVG/main" r:embed="rId3"/>
                </a:ext>
              </a:extLst>
            </a:blip>
            <a:stretch>
              <a:fillRect/>
            </a:stretch>
          </a:blipFill>
        </p:spPr>
        <p:txBody>
          <a:bodyPr/>
          <a:lstStyle/>
          <a:p>
            <a:endParaRPr lang="en-US"/>
          </a:p>
        </p:txBody>
      </p:sp>
      <p:grpSp>
        <p:nvGrpSpPr>
          <p:cNvPr id="7" name="Group 7"/>
          <p:cNvGrpSpPr/>
          <p:nvPr/>
        </p:nvGrpSpPr>
        <p:grpSpPr>
          <a:xfrm>
            <a:off x="6123723" y="246023"/>
            <a:ext cx="11490355" cy="2605813"/>
            <a:chOff x="0" y="0"/>
            <a:chExt cx="3026266" cy="686305"/>
          </a:xfrm>
        </p:grpSpPr>
        <p:sp>
          <p:nvSpPr>
            <p:cNvPr id="8" name="Freeform 8"/>
            <p:cNvSpPr/>
            <p:nvPr/>
          </p:nvSpPr>
          <p:spPr>
            <a:xfrm>
              <a:off x="0" y="0"/>
              <a:ext cx="3026266" cy="686305"/>
            </a:xfrm>
            <a:custGeom>
              <a:avLst/>
              <a:gdLst/>
              <a:ahLst/>
              <a:cxnLst/>
              <a:rect l="l" t="t" r="r" b="b"/>
              <a:pathLst>
                <a:path w="3026266" h="686305">
                  <a:moveTo>
                    <a:pt x="67378" y="0"/>
                  </a:moveTo>
                  <a:lnTo>
                    <a:pt x="2958889" y="0"/>
                  </a:lnTo>
                  <a:cubicBezTo>
                    <a:pt x="2996100" y="0"/>
                    <a:pt x="3026266" y="30166"/>
                    <a:pt x="3026266" y="67378"/>
                  </a:cubicBezTo>
                  <a:lnTo>
                    <a:pt x="3026266" y="618927"/>
                  </a:lnTo>
                  <a:cubicBezTo>
                    <a:pt x="3026266" y="656139"/>
                    <a:pt x="2996100" y="686305"/>
                    <a:pt x="2958889" y="686305"/>
                  </a:cubicBezTo>
                  <a:lnTo>
                    <a:pt x="67378" y="686305"/>
                  </a:lnTo>
                  <a:cubicBezTo>
                    <a:pt x="49508" y="686305"/>
                    <a:pt x="32370" y="679206"/>
                    <a:pt x="19734" y="666570"/>
                  </a:cubicBezTo>
                  <a:cubicBezTo>
                    <a:pt x="7099" y="653935"/>
                    <a:pt x="0" y="636797"/>
                    <a:pt x="0" y="618927"/>
                  </a:cubicBezTo>
                  <a:lnTo>
                    <a:pt x="0" y="67378"/>
                  </a:lnTo>
                  <a:cubicBezTo>
                    <a:pt x="0" y="30166"/>
                    <a:pt x="30166" y="0"/>
                    <a:pt x="67378" y="0"/>
                  </a:cubicBezTo>
                  <a:close/>
                </a:path>
              </a:pathLst>
            </a:custGeom>
            <a:solidFill>
              <a:srgbClr val="A9B388"/>
            </a:solidFill>
          </p:spPr>
          <p:txBody>
            <a:bodyPr/>
            <a:lstStyle/>
            <a:p>
              <a:endParaRPr lang="en-US"/>
            </a:p>
          </p:txBody>
        </p:sp>
        <p:sp>
          <p:nvSpPr>
            <p:cNvPr id="9" name="TextBox 9"/>
            <p:cNvSpPr txBox="1"/>
            <p:nvPr/>
          </p:nvSpPr>
          <p:spPr>
            <a:xfrm>
              <a:off x="0" y="-38100"/>
              <a:ext cx="3026266" cy="724405"/>
            </a:xfrm>
            <a:prstGeom prst="rect">
              <a:avLst/>
            </a:prstGeom>
          </p:spPr>
          <p:txBody>
            <a:bodyPr lIns="50800" tIns="50800" rIns="50800" bIns="50800" rtlCol="0" anchor="ctr"/>
            <a:lstStyle/>
            <a:p>
              <a:pPr algn="ctr">
                <a:lnSpc>
                  <a:spcPts val="2659"/>
                </a:lnSpc>
              </a:pPr>
              <a:endParaRPr/>
            </a:p>
          </p:txBody>
        </p:sp>
      </p:grpSp>
      <p:sp>
        <p:nvSpPr>
          <p:cNvPr id="10" name="Freeform 10"/>
          <p:cNvSpPr/>
          <p:nvPr/>
        </p:nvSpPr>
        <p:spPr>
          <a:xfrm>
            <a:off x="17614077" y="1786698"/>
            <a:ext cx="1347845" cy="1347845"/>
          </a:xfrm>
          <a:custGeom>
            <a:avLst/>
            <a:gdLst/>
            <a:ahLst/>
            <a:cxnLst/>
            <a:rect l="l" t="t" r="r" b="b"/>
            <a:pathLst>
              <a:path w="1347845" h="1347845">
                <a:moveTo>
                  <a:pt x="0" y="0"/>
                </a:moveTo>
                <a:lnTo>
                  <a:pt x="1347846" y="0"/>
                </a:lnTo>
                <a:lnTo>
                  <a:pt x="1347846" y="1347845"/>
                </a:lnTo>
                <a:lnTo>
                  <a:pt x="0" y="1347845"/>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p>
        </p:txBody>
      </p:sp>
      <p:sp>
        <p:nvSpPr>
          <p:cNvPr id="11" name="Freeform 11"/>
          <p:cNvSpPr/>
          <p:nvPr/>
        </p:nvSpPr>
        <p:spPr>
          <a:xfrm>
            <a:off x="17614077" y="3244308"/>
            <a:ext cx="1347845" cy="1347845"/>
          </a:xfrm>
          <a:custGeom>
            <a:avLst/>
            <a:gdLst/>
            <a:ahLst/>
            <a:cxnLst/>
            <a:rect l="l" t="t" r="r" b="b"/>
            <a:pathLst>
              <a:path w="1347845" h="1347845">
                <a:moveTo>
                  <a:pt x="0" y="0"/>
                </a:moveTo>
                <a:lnTo>
                  <a:pt x="1347846" y="0"/>
                </a:lnTo>
                <a:lnTo>
                  <a:pt x="1347846" y="1347845"/>
                </a:lnTo>
                <a:lnTo>
                  <a:pt x="0" y="1347845"/>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p>
        </p:txBody>
      </p:sp>
      <p:sp>
        <p:nvSpPr>
          <p:cNvPr id="12" name="Freeform 12"/>
          <p:cNvSpPr/>
          <p:nvPr/>
        </p:nvSpPr>
        <p:spPr>
          <a:xfrm>
            <a:off x="1248391" y="882966"/>
            <a:ext cx="4538024" cy="1121270"/>
          </a:xfrm>
          <a:custGeom>
            <a:avLst/>
            <a:gdLst/>
            <a:ahLst/>
            <a:cxnLst/>
            <a:rect l="l" t="t" r="r" b="b"/>
            <a:pathLst>
              <a:path w="4538024" h="1121270">
                <a:moveTo>
                  <a:pt x="0" y="0"/>
                </a:moveTo>
                <a:lnTo>
                  <a:pt x="4538024" y="0"/>
                </a:lnTo>
                <a:lnTo>
                  <a:pt x="4538024" y="1121270"/>
                </a:lnTo>
                <a:lnTo>
                  <a:pt x="0" y="1121270"/>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US"/>
          </a:p>
        </p:txBody>
      </p:sp>
      <p:sp>
        <p:nvSpPr>
          <p:cNvPr id="13" name="TextBox 13"/>
          <p:cNvSpPr txBox="1"/>
          <p:nvPr/>
        </p:nvSpPr>
        <p:spPr>
          <a:xfrm>
            <a:off x="6636848" y="537136"/>
            <a:ext cx="10571256" cy="2089150"/>
          </a:xfrm>
          <a:prstGeom prst="rect">
            <a:avLst/>
          </a:prstGeom>
        </p:spPr>
        <p:txBody>
          <a:bodyPr lIns="0" tIns="0" rIns="0" bIns="0" rtlCol="0" anchor="t">
            <a:spAutoFit/>
          </a:bodyPr>
          <a:lstStyle/>
          <a:p>
            <a:pPr algn="just">
              <a:lnSpc>
                <a:spcPts val="5599"/>
              </a:lnSpc>
              <a:spcBef>
                <a:spcPct val="0"/>
              </a:spcBef>
            </a:pPr>
            <a:r>
              <a:rPr lang="en-US" sz="3999" dirty="0" err="1">
                <a:solidFill>
                  <a:srgbClr val="FFFFFF"/>
                </a:solidFill>
                <a:latin typeface="Roboto Condensed"/>
              </a:rPr>
              <a:t>Trình</a:t>
            </a:r>
            <a:r>
              <a:rPr lang="en-US" sz="3999" dirty="0">
                <a:solidFill>
                  <a:srgbClr val="FFFFFF"/>
                </a:solidFill>
                <a:latin typeface="Roboto Condensed"/>
              </a:rPr>
              <a:t> </a:t>
            </a:r>
            <a:r>
              <a:rPr lang="en-US" sz="3999" dirty="0" err="1">
                <a:solidFill>
                  <a:srgbClr val="FFFFFF"/>
                </a:solidFill>
                <a:latin typeface="Roboto Condensed"/>
              </a:rPr>
              <a:t>bày</a:t>
            </a:r>
            <a:r>
              <a:rPr lang="en-US" sz="3999" dirty="0">
                <a:solidFill>
                  <a:srgbClr val="FFFFFF"/>
                </a:solidFill>
                <a:latin typeface="Roboto Condensed"/>
              </a:rPr>
              <a:t> ý </a:t>
            </a:r>
            <a:r>
              <a:rPr lang="en-US" sz="3999" dirty="0" err="1">
                <a:solidFill>
                  <a:srgbClr val="FFFFFF"/>
                </a:solidFill>
                <a:latin typeface="Roboto Condensed"/>
              </a:rPr>
              <a:t>kiến</a:t>
            </a:r>
            <a:r>
              <a:rPr lang="en-US" sz="3999" dirty="0">
                <a:solidFill>
                  <a:srgbClr val="FFFFFF"/>
                </a:solidFill>
                <a:latin typeface="Roboto Condensed"/>
              </a:rPr>
              <a:t> </a:t>
            </a:r>
            <a:r>
              <a:rPr lang="en-US" sz="3999" dirty="0" err="1">
                <a:solidFill>
                  <a:srgbClr val="FFFFFF"/>
                </a:solidFill>
                <a:latin typeface="Roboto Condensed"/>
              </a:rPr>
              <a:t>về</a:t>
            </a:r>
            <a:r>
              <a:rPr lang="en-US" sz="3999" dirty="0">
                <a:solidFill>
                  <a:srgbClr val="FFFFFF"/>
                </a:solidFill>
                <a:latin typeface="Roboto Condensed"/>
              </a:rPr>
              <a:t> </a:t>
            </a:r>
            <a:r>
              <a:rPr lang="en-US" sz="3999" dirty="0" err="1">
                <a:solidFill>
                  <a:srgbClr val="FFFFFF"/>
                </a:solidFill>
                <a:latin typeface="Roboto Condensed"/>
              </a:rPr>
              <a:t>mối</a:t>
            </a:r>
            <a:r>
              <a:rPr lang="en-US" sz="3999" dirty="0">
                <a:solidFill>
                  <a:srgbClr val="FFFFFF"/>
                </a:solidFill>
                <a:latin typeface="Roboto Condensed"/>
              </a:rPr>
              <a:t> </a:t>
            </a:r>
            <a:r>
              <a:rPr lang="en-US" sz="3999" dirty="0" err="1">
                <a:solidFill>
                  <a:srgbClr val="FFFFFF"/>
                </a:solidFill>
                <a:latin typeface="Roboto Condensed"/>
              </a:rPr>
              <a:t>quan</a:t>
            </a:r>
            <a:r>
              <a:rPr lang="en-US" sz="3999" dirty="0">
                <a:solidFill>
                  <a:srgbClr val="FFFFFF"/>
                </a:solidFill>
                <a:latin typeface="Roboto Condensed"/>
              </a:rPr>
              <a:t> </a:t>
            </a:r>
            <a:r>
              <a:rPr lang="en-US" sz="3999" dirty="0" err="1">
                <a:solidFill>
                  <a:srgbClr val="FFFFFF"/>
                </a:solidFill>
                <a:latin typeface="Roboto Condensed"/>
              </a:rPr>
              <a:t>hệ</a:t>
            </a:r>
            <a:r>
              <a:rPr lang="en-US" sz="3999" dirty="0">
                <a:solidFill>
                  <a:srgbClr val="FFFFFF"/>
                </a:solidFill>
                <a:latin typeface="Roboto Condensed"/>
              </a:rPr>
              <a:t> </a:t>
            </a:r>
            <a:r>
              <a:rPr lang="en-US" sz="3999" dirty="0" err="1">
                <a:solidFill>
                  <a:srgbClr val="FFFFFF"/>
                </a:solidFill>
                <a:latin typeface="Roboto Condensed"/>
              </a:rPr>
              <a:t>giữa</a:t>
            </a:r>
            <a:r>
              <a:rPr lang="en-US" sz="3999" dirty="0">
                <a:solidFill>
                  <a:srgbClr val="FFFFFF"/>
                </a:solidFill>
                <a:latin typeface="Roboto Condensed"/>
              </a:rPr>
              <a:t> con </a:t>
            </a:r>
            <a:r>
              <a:rPr lang="en-US" sz="3999" dirty="0" err="1">
                <a:solidFill>
                  <a:srgbClr val="FFFFFF"/>
                </a:solidFill>
                <a:latin typeface="Roboto Condensed"/>
              </a:rPr>
              <a:t>người</a:t>
            </a:r>
            <a:r>
              <a:rPr lang="en-US" sz="3999" dirty="0">
                <a:solidFill>
                  <a:srgbClr val="FFFFFF"/>
                </a:solidFill>
                <a:latin typeface="Roboto Condensed"/>
              </a:rPr>
              <a:t> </a:t>
            </a:r>
            <a:r>
              <a:rPr lang="en-US" sz="3999" dirty="0" err="1">
                <a:solidFill>
                  <a:srgbClr val="FFFFFF"/>
                </a:solidFill>
                <a:latin typeface="Roboto Condensed"/>
              </a:rPr>
              <a:t>và</a:t>
            </a:r>
            <a:r>
              <a:rPr lang="en-US" sz="3999" dirty="0">
                <a:solidFill>
                  <a:srgbClr val="FFFFFF"/>
                </a:solidFill>
                <a:latin typeface="Roboto Condensed"/>
              </a:rPr>
              <a:t> </a:t>
            </a:r>
            <a:r>
              <a:rPr lang="en-US" sz="3999" dirty="0" err="1">
                <a:solidFill>
                  <a:srgbClr val="FFFFFF"/>
                </a:solidFill>
                <a:latin typeface="Roboto Condensed"/>
              </a:rPr>
              <a:t>tự</a:t>
            </a:r>
            <a:r>
              <a:rPr lang="en-US" sz="3999" dirty="0">
                <a:solidFill>
                  <a:srgbClr val="FFFFFF"/>
                </a:solidFill>
                <a:latin typeface="Roboto Condensed"/>
              </a:rPr>
              <a:t> </a:t>
            </a:r>
            <a:r>
              <a:rPr lang="en-US" sz="3999" dirty="0" err="1">
                <a:solidFill>
                  <a:srgbClr val="FFFFFF"/>
                </a:solidFill>
                <a:latin typeface="Roboto Condensed"/>
              </a:rPr>
              <a:t>nhiên</a:t>
            </a:r>
            <a:r>
              <a:rPr lang="en-US" sz="3999" dirty="0">
                <a:solidFill>
                  <a:srgbClr val="FFFFFF"/>
                </a:solidFill>
                <a:latin typeface="Roboto Condensed"/>
              </a:rPr>
              <a:t>, </a:t>
            </a:r>
            <a:r>
              <a:rPr lang="en-US" sz="3999" dirty="0" err="1">
                <a:solidFill>
                  <a:srgbClr val="FFFFFF"/>
                </a:solidFill>
                <a:latin typeface="Roboto Condensed"/>
              </a:rPr>
              <a:t>đề</a:t>
            </a:r>
            <a:r>
              <a:rPr lang="en-US" sz="3999" dirty="0">
                <a:solidFill>
                  <a:srgbClr val="FFFFFF"/>
                </a:solidFill>
                <a:latin typeface="Roboto Condensed"/>
              </a:rPr>
              <a:t> </a:t>
            </a:r>
            <a:r>
              <a:rPr lang="en-US" sz="3999" dirty="0" err="1">
                <a:solidFill>
                  <a:srgbClr val="FFFFFF"/>
                </a:solidFill>
                <a:latin typeface="Roboto Condensed"/>
              </a:rPr>
              <a:t>xuất</a:t>
            </a:r>
            <a:r>
              <a:rPr lang="en-US" sz="3999" dirty="0">
                <a:solidFill>
                  <a:srgbClr val="FFFFFF"/>
                </a:solidFill>
                <a:latin typeface="Roboto Condensed"/>
              </a:rPr>
              <a:t> </a:t>
            </a:r>
            <a:r>
              <a:rPr lang="en-US" sz="3999" dirty="0" err="1">
                <a:solidFill>
                  <a:srgbClr val="FFFFFF"/>
                </a:solidFill>
                <a:latin typeface="Roboto Condensed"/>
              </a:rPr>
              <a:t>phương</a:t>
            </a:r>
            <a:r>
              <a:rPr lang="en-US" sz="3999" dirty="0">
                <a:solidFill>
                  <a:srgbClr val="FFFFFF"/>
                </a:solidFill>
                <a:latin typeface="Roboto Condensed"/>
              </a:rPr>
              <a:t> </a:t>
            </a:r>
            <a:r>
              <a:rPr lang="en-US" sz="3999" dirty="0" err="1">
                <a:solidFill>
                  <a:srgbClr val="FFFFFF"/>
                </a:solidFill>
                <a:latin typeface="Roboto Condensed"/>
              </a:rPr>
              <a:t>hướng</a:t>
            </a:r>
            <a:r>
              <a:rPr lang="en-US" sz="3999" dirty="0">
                <a:solidFill>
                  <a:srgbClr val="FFFFFF"/>
                </a:solidFill>
                <a:latin typeface="Roboto Condensed"/>
              </a:rPr>
              <a:t> </a:t>
            </a:r>
            <a:r>
              <a:rPr lang="en-US" sz="3999" dirty="0" err="1">
                <a:solidFill>
                  <a:srgbClr val="FFFFFF"/>
                </a:solidFill>
                <a:latin typeface="Roboto Condensed"/>
              </a:rPr>
              <a:t>hành</a:t>
            </a:r>
            <a:r>
              <a:rPr lang="en-US" sz="3999" dirty="0">
                <a:solidFill>
                  <a:srgbClr val="FFFFFF"/>
                </a:solidFill>
                <a:latin typeface="Roboto Condensed"/>
              </a:rPr>
              <a:t> </a:t>
            </a:r>
            <a:r>
              <a:rPr lang="en-US" sz="3999" dirty="0" err="1">
                <a:solidFill>
                  <a:srgbClr val="FFFFFF"/>
                </a:solidFill>
                <a:latin typeface="Roboto Condensed"/>
              </a:rPr>
              <a:t>động</a:t>
            </a:r>
            <a:r>
              <a:rPr lang="en-US" sz="3999" dirty="0">
                <a:solidFill>
                  <a:srgbClr val="FFFFFF"/>
                </a:solidFill>
                <a:latin typeface="Roboto Condensed"/>
              </a:rPr>
              <a:t> </a:t>
            </a:r>
            <a:r>
              <a:rPr lang="en-US" sz="3999" dirty="0" err="1">
                <a:solidFill>
                  <a:srgbClr val="FFFFFF"/>
                </a:solidFill>
                <a:latin typeface="Roboto Condensed"/>
              </a:rPr>
              <a:t>của</a:t>
            </a:r>
            <a:r>
              <a:rPr lang="en-US" sz="3999" dirty="0">
                <a:solidFill>
                  <a:srgbClr val="FFFFFF"/>
                </a:solidFill>
                <a:latin typeface="Roboto Condensed"/>
              </a:rPr>
              <a:t> con </a:t>
            </a:r>
            <a:r>
              <a:rPr lang="en-US" sz="3999" dirty="0" err="1">
                <a:solidFill>
                  <a:srgbClr val="FFFFFF"/>
                </a:solidFill>
                <a:latin typeface="Roboto Condensed"/>
              </a:rPr>
              <a:t>người</a:t>
            </a:r>
            <a:r>
              <a:rPr lang="en-US" sz="3999" dirty="0">
                <a:solidFill>
                  <a:srgbClr val="FFFFFF"/>
                </a:solidFill>
                <a:latin typeface="Roboto Condensed"/>
              </a:rPr>
              <a:t> </a:t>
            </a:r>
            <a:r>
              <a:rPr lang="en-US" sz="3999" dirty="0" err="1">
                <a:solidFill>
                  <a:srgbClr val="FFFFFF"/>
                </a:solidFill>
                <a:latin typeface="Roboto Condensed"/>
              </a:rPr>
              <a:t>trong</a:t>
            </a:r>
            <a:r>
              <a:rPr lang="en-US" sz="3999" dirty="0">
                <a:solidFill>
                  <a:srgbClr val="FFFFFF"/>
                </a:solidFill>
                <a:latin typeface="Roboto Condensed"/>
              </a:rPr>
              <a:t> </a:t>
            </a:r>
            <a:r>
              <a:rPr lang="en-US" sz="3999" dirty="0" err="1">
                <a:solidFill>
                  <a:srgbClr val="FFFFFF"/>
                </a:solidFill>
                <a:latin typeface="Roboto Condensed"/>
              </a:rPr>
              <a:t>mối</a:t>
            </a:r>
            <a:r>
              <a:rPr lang="en-US" sz="3999" dirty="0">
                <a:solidFill>
                  <a:srgbClr val="FFFFFF"/>
                </a:solidFill>
                <a:latin typeface="Roboto Condensed"/>
              </a:rPr>
              <a:t> </a:t>
            </a:r>
            <a:r>
              <a:rPr lang="en-US" sz="3999" dirty="0" err="1">
                <a:solidFill>
                  <a:srgbClr val="FFFFFF"/>
                </a:solidFill>
                <a:latin typeface="Roboto Condensed"/>
              </a:rPr>
              <a:t>quan</a:t>
            </a:r>
            <a:r>
              <a:rPr lang="en-US" sz="3999" dirty="0">
                <a:solidFill>
                  <a:srgbClr val="FFFFFF"/>
                </a:solidFill>
                <a:latin typeface="Roboto Condensed"/>
              </a:rPr>
              <a:t> </a:t>
            </a:r>
            <a:r>
              <a:rPr lang="en-US" sz="3999" dirty="0" err="1">
                <a:solidFill>
                  <a:srgbClr val="FFFFFF"/>
                </a:solidFill>
                <a:latin typeface="Roboto Condensed"/>
              </a:rPr>
              <a:t>hệ</a:t>
            </a:r>
            <a:r>
              <a:rPr lang="en-US" sz="3999" dirty="0">
                <a:solidFill>
                  <a:srgbClr val="FFFFFF"/>
                </a:solidFill>
                <a:latin typeface="Roboto Condensed"/>
              </a:rPr>
              <a:t> </a:t>
            </a:r>
            <a:r>
              <a:rPr lang="en-US" sz="3999" dirty="0" err="1">
                <a:solidFill>
                  <a:srgbClr val="FFFFFF"/>
                </a:solidFill>
                <a:latin typeface="Roboto Condensed"/>
              </a:rPr>
              <a:t>với</a:t>
            </a:r>
            <a:r>
              <a:rPr lang="en-US" sz="3999" dirty="0">
                <a:solidFill>
                  <a:srgbClr val="FFFFFF"/>
                </a:solidFill>
                <a:latin typeface="Roboto Condensed"/>
              </a:rPr>
              <a:t> </a:t>
            </a:r>
            <a:r>
              <a:rPr lang="en-US" sz="3999" dirty="0" err="1">
                <a:solidFill>
                  <a:srgbClr val="FFFFFF"/>
                </a:solidFill>
                <a:latin typeface="Roboto Condensed"/>
              </a:rPr>
              <a:t>tự</a:t>
            </a:r>
            <a:r>
              <a:rPr lang="en-US" sz="3999" dirty="0">
                <a:solidFill>
                  <a:srgbClr val="FFFFFF"/>
                </a:solidFill>
                <a:latin typeface="Roboto Condensed"/>
              </a:rPr>
              <a:t> </a:t>
            </a:r>
            <a:r>
              <a:rPr lang="en-US" sz="3999" dirty="0" err="1">
                <a:solidFill>
                  <a:srgbClr val="FFFFFF"/>
                </a:solidFill>
                <a:latin typeface="Roboto Condensed"/>
              </a:rPr>
              <a:t>nhiên</a:t>
            </a:r>
            <a:endParaRPr lang="en-US" sz="3999" dirty="0">
              <a:solidFill>
                <a:srgbClr val="FFFFFF"/>
              </a:solidFill>
              <a:latin typeface="Roboto Condensed"/>
            </a:endParaRPr>
          </a:p>
        </p:txBody>
      </p:sp>
      <p:sp>
        <p:nvSpPr>
          <p:cNvPr id="14" name="TextBox 14"/>
          <p:cNvSpPr txBox="1"/>
          <p:nvPr/>
        </p:nvSpPr>
        <p:spPr>
          <a:xfrm rot="-5400000">
            <a:off x="-4130446" y="4583052"/>
            <a:ext cx="9344809" cy="1120897"/>
          </a:xfrm>
          <a:prstGeom prst="rect">
            <a:avLst/>
          </a:prstGeom>
        </p:spPr>
        <p:txBody>
          <a:bodyPr lIns="0" tIns="0" rIns="0" bIns="0" rtlCol="0" anchor="t">
            <a:spAutoFit/>
          </a:bodyPr>
          <a:lstStyle/>
          <a:p>
            <a:pPr marL="0" lvl="0" indent="0" algn="ctr">
              <a:lnSpc>
                <a:spcPts val="9093"/>
              </a:lnSpc>
              <a:spcBef>
                <a:spcPct val="0"/>
              </a:spcBef>
            </a:pPr>
            <a:r>
              <a:rPr lang="en-US" sz="6495" spc="844">
                <a:solidFill>
                  <a:srgbClr val="FEFAE0"/>
                </a:solidFill>
                <a:latin typeface="Roboto Condensed Bold"/>
              </a:rPr>
              <a:t>PHÂN TÍCH NGỮ LIỆU</a:t>
            </a:r>
          </a:p>
        </p:txBody>
      </p:sp>
      <p:sp>
        <p:nvSpPr>
          <p:cNvPr id="15" name="TextBox 15"/>
          <p:cNvSpPr txBox="1"/>
          <p:nvPr/>
        </p:nvSpPr>
        <p:spPr>
          <a:xfrm>
            <a:off x="2142265" y="952500"/>
            <a:ext cx="2940703" cy="679450"/>
          </a:xfrm>
          <a:prstGeom prst="rect">
            <a:avLst/>
          </a:prstGeom>
        </p:spPr>
        <p:txBody>
          <a:bodyPr lIns="0" tIns="0" rIns="0" bIns="0" rtlCol="0" anchor="t">
            <a:spAutoFit/>
          </a:bodyPr>
          <a:lstStyle/>
          <a:p>
            <a:pPr algn="just">
              <a:lnSpc>
                <a:spcPts val="5599"/>
              </a:lnSpc>
              <a:spcBef>
                <a:spcPct val="0"/>
              </a:spcBef>
            </a:pPr>
            <a:r>
              <a:rPr lang="en-US" sz="3999">
                <a:solidFill>
                  <a:srgbClr val="5F6F52"/>
                </a:solidFill>
                <a:latin typeface="Roboto Condensed Bold"/>
              </a:rPr>
              <a:t>Mục đích viết</a:t>
            </a:r>
          </a:p>
        </p:txBody>
      </p:sp>
      <p:sp>
        <p:nvSpPr>
          <p:cNvPr id="16" name="Freeform 16"/>
          <p:cNvSpPr/>
          <p:nvPr/>
        </p:nvSpPr>
        <p:spPr>
          <a:xfrm>
            <a:off x="1343605" y="3554191"/>
            <a:ext cx="4538024" cy="1121270"/>
          </a:xfrm>
          <a:custGeom>
            <a:avLst/>
            <a:gdLst/>
            <a:ahLst/>
            <a:cxnLst/>
            <a:rect l="l" t="t" r="r" b="b"/>
            <a:pathLst>
              <a:path w="4538024" h="1121270">
                <a:moveTo>
                  <a:pt x="0" y="0"/>
                </a:moveTo>
                <a:lnTo>
                  <a:pt x="4538024" y="0"/>
                </a:lnTo>
                <a:lnTo>
                  <a:pt x="4538024" y="1121271"/>
                </a:lnTo>
                <a:lnTo>
                  <a:pt x="0" y="1121271"/>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US"/>
          </a:p>
        </p:txBody>
      </p:sp>
      <p:sp>
        <p:nvSpPr>
          <p:cNvPr id="17" name="TextBox 17"/>
          <p:cNvSpPr txBox="1"/>
          <p:nvPr/>
        </p:nvSpPr>
        <p:spPr>
          <a:xfrm>
            <a:off x="2075897" y="3588086"/>
            <a:ext cx="3007071" cy="679450"/>
          </a:xfrm>
          <a:prstGeom prst="rect">
            <a:avLst/>
          </a:prstGeom>
        </p:spPr>
        <p:txBody>
          <a:bodyPr lIns="0" tIns="0" rIns="0" bIns="0" rtlCol="0" anchor="t">
            <a:spAutoFit/>
          </a:bodyPr>
          <a:lstStyle/>
          <a:p>
            <a:pPr algn="just">
              <a:lnSpc>
                <a:spcPts val="5599"/>
              </a:lnSpc>
              <a:spcBef>
                <a:spcPct val="0"/>
              </a:spcBef>
            </a:pPr>
            <a:r>
              <a:rPr lang="en-US" sz="3999">
                <a:solidFill>
                  <a:srgbClr val="5F6F52"/>
                </a:solidFill>
                <a:latin typeface="Roboto Condensed Bold"/>
              </a:rPr>
              <a:t>Đối tượng đọc</a:t>
            </a:r>
          </a:p>
        </p:txBody>
      </p:sp>
      <p:grpSp>
        <p:nvGrpSpPr>
          <p:cNvPr id="18" name="Group 18"/>
          <p:cNvGrpSpPr/>
          <p:nvPr/>
        </p:nvGrpSpPr>
        <p:grpSpPr>
          <a:xfrm>
            <a:off x="6226347" y="3011933"/>
            <a:ext cx="11490355" cy="2340341"/>
            <a:chOff x="0" y="0"/>
            <a:chExt cx="3026266" cy="616386"/>
          </a:xfrm>
        </p:grpSpPr>
        <p:sp>
          <p:nvSpPr>
            <p:cNvPr id="19" name="Freeform 19"/>
            <p:cNvSpPr/>
            <p:nvPr/>
          </p:nvSpPr>
          <p:spPr>
            <a:xfrm>
              <a:off x="0" y="0"/>
              <a:ext cx="3026266" cy="616386"/>
            </a:xfrm>
            <a:custGeom>
              <a:avLst/>
              <a:gdLst/>
              <a:ahLst/>
              <a:cxnLst/>
              <a:rect l="l" t="t" r="r" b="b"/>
              <a:pathLst>
                <a:path w="3026266" h="616386">
                  <a:moveTo>
                    <a:pt x="67378" y="0"/>
                  </a:moveTo>
                  <a:lnTo>
                    <a:pt x="2958889" y="0"/>
                  </a:lnTo>
                  <a:cubicBezTo>
                    <a:pt x="2996100" y="0"/>
                    <a:pt x="3026266" y="30166"/>
                    <a:pt x="3026266" y="67378"/>
                  </a:cubicBezTo>
                  <a:lnTo>
                    <a:pt x="3026266" y="549009"/>
                  </a:lnTo>
                  <a:cubicBezTo>
                    <a:pt x="3026266" y="586220"/>
                    <a:pt x="2996100" y="616386"/>
                    <a:pt x="2958889" y="616386"/>
                  </a:cubicBezTo>
                  <a:lnTo>
                    <a:pt x="67378" y="616386"/>
                  </a:lnTo>
                  <a:cubicBezTo>
                    <a:pt x="30166" y="616386"/>
                    <a:pt x="0" y="586220"/>
                    <a:pt x="0" y="549009"/>
                  </a:cubicBezTo>
                  <a:lnTo>
                    <a:pt x="0" y="67378"/>
                  </a:lnTo>
                  <a:cubicBezTo>
                    <a:pt x="0" y="30166"/>
                    <a:pt x="30166" y="0"/>
                    <a:pt x="67378" y="0"/>
                  </a:cubicBezTo>
                  <a:close/>
                </a:path>
              </a:pathLst>
            </a:custGeom>
            <a:solidFill>
              <a:srgbClr val="A9B388"/>
            </a:solidFill>
          </p:spPr>
          <p:txBody>
            <a:bodyPr/>
            <a:lstStyle/>
            <a:p>
              <a:endParaRPr lang="en-US"/>
            </a:p>
          </p:txBody>
        </p:sp>
        <p:sp>
          <p:nvSpPr>
            <p:cNvPr id="20" name="TextBox 20"/>
            <p:cNvSpPr txBox="1"/>
            <p:nvPr/>
          </p:nvSpPr>
          <p:spPr>
            <a:xfrm>
              <a:off x="0" y="-38100"/>
              <a:ext cx="3026266" cy="654486"/>
            </a:xfrm>
            <a:prstGeom prst="rect">
              <a:avLst/>
            </a:prstGeom>
          </p:spPr>
          <p:txBody>
            <a:bodyPr lIns="50800" tIns="50800" rIns="50800" bIns="50800" rtlCol="0" anchor="ctr"/>
            <a:lstStyle/>
            <a:p>
              <a:pPr algn="ctr">
                <a:lnSpc>
                  <a:spcPts val="2659"/>
                </a:lnSpc>
              </a:pPr>
              <a:endParaRPr/>
            </a:p>
          </p:txBody>
        </p:sp>
      </p:grpSp>
      <p:sp>
        <p:nvSpPr>
          <p:cNvPr id="21" name="TextBox 21"/>
          <p:cNvSpPr txBox="1"/>
          <p:nvPr/>
        </p:nvSpPr>
        <p:spPr>
          <a:xfrm>
            <a:off x="6743661" y="3384576"/>
            <a:ext cx="10571256" cy="1384300"/>
          </a:xfrm>
          <a:prstGeom prst="rect">
            <a:avLst/>
          </a:prstGeom>
        </p:spPr>
        <p:txBody>
          <a:bodyPr lIns="0" tIns="0" rIns="0" bIns="0" rtlCol="0" anchor="t">
            <a:spAutoFit/>
          </a:bodyPr>
          <a:lstStyle/>
          <a:p>
            <a:pPr algn="just">
              <a:lnSpc>
                <a:spcPts val="5599"/>
              </a:lnSpc>
              <a:spcBef>
                <a:spcPct val="0"/>
              </a:spcBef>
            </a:pPr>
            <a:r>
              <a:rPr lang="en-US" sz="3999">
                <a:solidFill>
                  <a:srgbClr val="FFFFFF"/>
                </a:solidFill>
                <a:latin typeface="Roboto Condensed"/>
              </a:rPr>
              <a:t>Những người quan tâm đến mối quan hệ giữa con người với tự nhiên và vấn đề bảo vệ môi trường</a:t>
            </a:r>
          </a:p>
        </p:txBody>
      </p:sp>
      <p:sp>
        <p:nvSpPr>
          <p:cNvPr id="22" name="Freeform 22"/>
          <p:cNvSpPr/>
          <p:nvPr/>
        </p:nvSpPr>
        <p:spPr>
          <a:xfrm>
            <a:off x="1310421" y="5711402"/>
            <a:ext cx="4538024" cy="1121270"/>
          </a:xfrm>
          <a:custGeom>
            <a:avLst/>
            <a:gdLst/>
            <a:ahLst/>
            <a:cxnLst/>
            <a:rect l="l" t="t" r="r" b="b"/>
            <a:pathLst>
              <a:path w="4538024" h="1121270">
                <a:moveTo>
                  <a:pt x="0" y="0"/>
                </a:moveTo>
                <a:lnTo>
                  <a:pt x="4538024" y="0"/>
                </a:lnTo>
                <a:lnTo>
                  <a:pt x="4538024" y="1121270"/>
                </a:lnTo>
                <a:lnTo>
                  <a:pt x="0" y="1121270"/>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US"/>
          </a:p>
        </p:txBody>
      </p:sp>
      <p:sp>
        <p:nvSpPr>
          <p:cNvPr id="23" name="TextBox 23"/>
          <p:cNvSpPr txBox="1"/>
          <p:nvPr/>
        </p:nvSpPr>
        <p:spPr>
          <a:xfrm>
            <a:off x="2042713" y="5743975"/>
            <a:ext cx="3007071" cy="679450"/>
          </a:xfrm>
          <a:prstGeom prst="rect">
            <a:avLst/>
          </a:prstGeom>
        </p:spPr>
        <p:txBody>
          <a:bodyPr lIns="0" tIns="0" rIns="0" bIns="0" rtlCol="0" anchor="t">
            <a:spAutoFit/>
          </a:bodyPr>
          <a:lstStyle/>
          <a:p>
            <a:pPr algn="ctr">
              <a:lnSpc>
                <a:spcPts val="5599"/>
              </a:lnSpc>
              <a:spcBef>
                <a:spcPct val="0"/>
              </a:spcBef>
            </a:pPr>
            <a:r>
              <a:rPr lang="en-US" sz="3999">
                <a:solidFill>
                  <a:srgbClr val="5F6F52"/>
                </a:solidFill>
                <a:latin typeface="Roboto Condensed Bold"/>
              </a:rPr>
              <a:t>Luận đề</a:t>
            </a:r>
          </a:p>
        </p:txBody>
      </p:sp>
      <p:grpSp>
        <p:nvGrpSpPr>
          <p:cNvPr id="24" name="Group 24"/>
          <p:cNvGrpSpPr/>
          <p:nvPr/>
        </p:nvGrpSpPr>
        <p:grpSpPr>
          <a:xfrm>
            <a:off x="6226347" y="5574258"/>
            <a:ext cx="11490355" cy="1378006"/>
            <a:chOff x="0" y="0"/>
            <a:chExt cx="3026266" cy="362932"/>
          </a:xfrm>
        </p:grpSpPr>
        <p:sp>
          <p:nvSpPr>
            <p:cNvPr id="25" name="Freeform 25"/>
            <p:cNvSpPr/>
            <p:nvPr/>
          </p:nvSpPr>
          <p:spPr>
            <a:xfrm>
              <a:off x="0" y="0"/>
              <a:ext cx="3026266" cy="362932"/>
            </a:xfrm>
            <a:custGeom>
              <a:avLst/>
              <a:gdLst/>
              <a:ahLst/>
              <a:cxnLst/>
              <a:rect l="l" t="t" r="r" b="b"/>
              <a:pathLst>
                <a:path w="3026266" h="362932">
                  <a:moveTo>
                    <a:pt x="67378" y="0"/>
                  </a:moveTo>
                  <a:lnTo>
                    <a:pt x="2958889" y="0"/>
                  </a:lnTo>
                  <a:cubicBezTo>
                    <a:pt x="2996100" y="0"/>
                    <a:pt x="3026266" y="30166"/>
                    <a:pt x="3026266" y="67378"/>
                  </a:cubicBezTo>
                  <a:lnTo>
                    <a:pt x="3026266" y="295554"/>
                  </a:lnTo>
                  <a:cubicBezTo>
                    <a:pt x="3026266" y="313424"/>
                    <a:pt x="3019168" y="330561"/>
                    <a:pt x="3006532" y="343197"/>
                  </a:cubicBezTo>
                  <a:cubicBezTo>
                    <a:pt x="2993896" y="355833"/>
                    <a:pt x="2976758" y="362932"/>
                    <a:pt x="2958889" y="362932"/>
                  </a:cubicBezTo>
                  <a:lnTo>
                    <a:pt x="67378" y="362932"/>
                  </a:lnTo>
                  <a:cubicBezTo>
                    <a:pt x="30166" y="362932"/>
                    <a:pt x="0" y="332766"/>
                    <a:pt x="0" y="295554"/>
                  </a:cubicBezTo>
                  <a:lnTo>
                    <a:pt x="0" y="67378"/>
                  </a:lnTo>
                  <a:cubicBezTo>
                    <a:pt x="0" y="30166"/>
                    <a:pt x="30166" y="0"/>
                    <a:pt x="67378" y="0"/>
                  </a:cubicBezTo>
                  <a:close/>
                </a:path>
              </a:pathLst>
            </a:custGeom>
            <a:solidFill>
              <a:srgbClr val="A9B388"/>
            </a:solidFill>
          </p:spPr>
          <p:txBody>
            <a:bodyPr/>
            <a:lstStyle/>
            <a:p>
              <a:endParaRPr lang="en-US"/>
            </a:p>
          </p:txBody>
        </p:sp>
        <p:sp>
          <p:nvSpPr>
            <p:cNvPr id="26" name="TextBox 26"/>
            <p:cNvSpPr txBox="1"/>
            <p:nvPr/>
          </p:nvSpPr>
          <p:spPr>
            <a:xfrm>
              <a:off x="0" y="-38100"/>
              <a:ext cx="3026266" cy="401032"/>
            </a:xfrm>
            <a:prstGeom prst="rect">
              <a:avLst/>
            </a:prstGeom>
          </p:spPr>
          <p:txBody>
            <a:bodyPr lIns="50800" tIns="50800" rIns="50800" bIns="50800" rtlCol="0" anchor="ctr"/>
            <a:lstStyle/>
            <a:p>
              <a:pPr algn="ctr">
                <a:lnSpc>
                  <a:spcPts val="2659"/>
                </a:lnSpc>
              </a:pPr>
              <a:endParaRPr/>
            </a:p>
          </p:txBody>
        </p:sp>
      </p:grpSp>
      <p:sp>
        <p:nvSpPr>
          <p:cNvPr id="27" name="TextBox 27"/>
          <p:cNvSpPr txBox="1"/>
          <p:nvPr/>
        </p:nvSpPr>
        <p:spPr>
          <a:xfrm>
            <a:off x="6743661" y="5865371"/>
            <a:ext cx="10571256" cy="679450"/>
          </a:xfrm>
          <a:prstGeom prst="rect">
            <a:avLst/>
          </a:prstGeom>
        </p:spPr>
        <p:txBody>
          <a:bodyPr lIns="0" tIns="0" rIns="0" bIns="0" rtlCol="0" anchor="t">
            <a:spAutoFit/>
          </a:bodyPr>
          <a:lstStyle/>
          <a:p>
            <a:pPr algn="just">
              <a:lnSpc>
                <a:spcPts val="5599"/>
              </a:lnSpc>
              <a:spcBef>
                <a:spcPct val="0"/>
              </a:spcBef>
            </a:pPr>
            <a:r>
              <a:rPr lang="en-US" sz="3999">
                <a:solidFill>
                  <a:srgbClr val="FFFFFF"/>
                </a:solidFill>
                <a:latin typeface="Roboto Condensed"/>
              </a:rPr>
              <a:t>Mối quan hệ mật thiết giữa con người với tự nhiên.</a:t>
            </a:r>
          </a:p>
        </p:txBody>
      </p:sp>
      <p:sp>
        <p:nvSpPr>
          <p:cNvPr id="28" name="Freeform 28"/>
          <p:cNvSpPr/>
          <p:nvPr/>
        </p:nvSpPr>
        <p:spPr>
          <a:xfrm>
            <a:off x="1248391" y="8006067"/>
            <a:ext cx="4538024" cy="1121270"/>
          </a:xfrm>
          <a:custGeom>
            <a:avLst/>
            <a:gdLst/>
            <a:ahLst/>
            <a:cxnLst/>
            <a:rect l="l" t="t" r="r" b="b"/>
            <a:pathLst>
              <a:path w="4538024" h="1121270">
                <a:moveTo>
                  <a:pt x="0" y="0"/>
                </a:moveTo>
                <a:lnTo>
                  <a:pt x="4538024" y="0"/>
                </a:lnTo>
                <a:lnTo>
                  <a:pt x="4538024" y="1121270"/>
                </a:lnTo>
                <a:lnTo>
                  <a:pt x="0" y="1121270"/>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US"/>
          </a:p>
        </p:txBody>
      </p:sp>
      <p:sp>
        <p:nvSpPr>
          <p:cNvPr id="29" name="TextBox 29"/>
          <p:cNvSpPr txBox="1"/>
          <p:nvPr/>
        </p:nvSpPr>
        <p:spPr>
          <a:xfrm>
            <a:off x="1710874" y="8051872"/>
            <a:ext cx="3670751" cy="679450"/>
          </a:xfrm>
          <a:prstGeom prst="rect">
            <a:avLst/>
          </a:prstGeom>
        </p:spPr>
        <p:txBody>
          <a:bodyPr lIns="0" tIns="0" rIns="0" bIns="0" rtlCol="0" anchor="t">
            <a:spAutoFit/>
          </a:bodyPr>
          <a:lstStyle/>
          <a:p>
            <a:pPr algn="ctr">
              <a:lnSpc>
                <a:spcPts val="5599"/>
              </a:lnSpc>
              <a:spcBef>
                <a:spcPct val="0"/>
              </a:spcBef>
            </a:pPr>
            <a:r>
              <a:rPr lang="en-US" sz="3999">
                <a:solidFill>
                  <a:srgbClr val="5F6F52"/>
                </a:solidFill>
                <a:latin typeface="Roboto Condensed Bold"/>
              </a:rPr>
              <a:t>Ý kiến người viết</a:t>
            </a:r>
          </a:p>
        </p:txBody>
      </p:sp>
      <p:grpSp>
        <p:nvGrpSpPr>
          <p:cNvPr id="30" name="Group 30"/>
          <p:cNvGrpSpPr/>
          <p:nvPr/>
        </p:nvGrpSpPr>
        <p:grpSpPr>
          <a:xfrm>
            <a:off x="6325899" y="7171339"/>
            <a:ext cx="11490355" cy="2880781"/>
            <a:chOff x="0" y="0"/>
            <a:chExt cx="3026266" cy="758724"/>
          </a:xfrm>
        </p:grpSpPr>
        <p:sp>
          <p:nvSpPr>
            <p:cNvPr id="31" name="Freeform 31"/>
            <p:cNvSpPr/>
            <p:nvPr/>
          </p:nvSpPr>
          <p:spPr>
            <a:xfrm>
              <a:off x="0" y="0"/>
              <a:ext cx="3026266" cy="758724"/>
            </a:xfrm>
            <a:custGeom>
              <a:avLst/>
              <a:gdLst/>
              <a:ahLst/>
              <a:cxnLst/>
              <a:rect l="l" t="t" r="r" b="b"/>
              <a:pathLst>
                <a:path w="3026266" h="758724">
                  <a:moveTo>
                    <a:pt x="67378" y="0"/>
                  </a:moveTo>
                  <a:lnTo>
                    <a:pt x="2958889" y="0"/>
                  </a:lnTo>
                  <a:cubicBezTo>
                    <a:pt x="2996100" y="0"/>
                    <a:pt x="3026266" y="30166"/>
                    <a:pt x="3026266" y="67378"/>
                  </a:cubicBezTo>
                  <a:lnTo>
                    <a:pt x="3026266" y="691347"/>
                  </a:lnTo>
                  <a:cubicBezTo>
                    <a:pt x="3026266" y="728558"/>
                    <a:pt x="2996100" y="758724"/>
                    <a:pt x="2958889" y="758724"/>
                  </a:cubicBezTo>
                  <a:lnTo>
                    <a:pt x="67378" y="758724"/>
                  </a:lnTo>
                  <a:cubicBezTo>
                    <a:pt x="30166" y="758724"/>
                    <a:pt x="0" y="728558"/>
                    <a:pt x="0" y="691347"/>
                  </a:cubicBezTo>
                  <a:lnTo>
                    <a:pt x="0" y="67378"/>
                  </a:lnTo>
                  <a:cubicBezTo>
                    <a:pt x="0" y="30166"/>
                    <a:pt x="30166" y="0"/>
                    <a:pt x="67378" y="0"/>
                  </a:cubicBezTo>
                  <a:close/>
                </a:path>
              </a:pathLst>
            </a:custGeom>
            <a:solidFill>
              <a:srgbClr val="A9B388"/>
            </a:solidFill>
          </p:spPr>
          <p:txBody>
            <a:bodyPr/>
            <a:lstStyle/>
            <a:p>
              <a:endParaRPr lang="en-US"/>
            </a:p>
          </p:txBody>
        </p:sp>
        <p:sp>
          <p:nvSpPr>
            <p:cNvPr id="32" name="TextBox 32"/>
            <p:cNvSpPr txBox="1"/>
            <p:nvPr/>
          </p:nvSpPr>
          <p:spPr>
            <a:xfrm>
              <a:off x="0" y="-38100"/>
              <a:ext cx="3026266" cy="796824"/>
            </a:xfrm>
            <a:prstGeom prst="rect">
              <a:avLst/>
            </a:prstGeom>
          </p:spPr>
          <p:txBody>
            <a:bodyPr lIns="50800" tIns="50800" rIns="50800" bIns="50800" rtlCol="0" anchor="ctr"/>
            <a:lstStyle/>
            <a:p>
              <a:pPr algn="ctr">
                <a:lnSpc>
                  <a:spcPts val="2659"/>
                </a:lnSpc>
              </a:pPr>
              <a:endParaRPr/>
            </a:p>
          </p:txBody>
        </p:sp>
      </p:grpSp>
      <p:sp>
        <p:nvSpPr>
          <p:cNvPr id="33" name="TextBox 33"/>
          <p:cNvSpPr txBox="1"/>
          <p:nvPr/>
        </p:nvSpPr>
        <p:spPr>
          <a:xfrm>
            <a:off x="6734136" y="7152289"/>
            <a:ext cx="10673880" cy="3498850"/>
          </a:xfrm>
          <a:prstGeom prst="rect">
            <a:avLst/>
          </a:prstGeom>
        </p:spPr>
        <p:txBody>
          <a:bodyPr lIns="0" tIns="0" rIns="0" bIns="0" rtlCol="0" anchor="t">
            <a:spAutoFit/>
          </a:bodyPr>
          <a:lstStyle/>
          <a:p>
            <a:pPr algn="just">
              <a:lnSpc>
                <a:spcPts val="5599"/>
              </a:lnSpc>
            </a:pPr>
            <a:r>
              <a:rPr lang="en-US" sz="3999">
                <a:solidFill>
                  <a:srgbClr val="FFFFFF"/>
                </a:solidFill>
                <a:latin typeface="Roboto Condensed"/>
              </a:rPr>
              <a:t>Con </a:t>
            </a:r>
            <a:r>
              <a:rPr lang="en-US" sz="3999" dirty="0" err="1">
                <a:solidFill>
                  <a:srgbClr val="FFFFFF"/>
                </a:solidFill>
                <a:latin typeface="Roboto Condensed"/>
              </a:rPr>
              <a:t>người</a:t>
            </a:r>
            <a:r>
              <a:rPr lang="en-US" sz="3999" dirty="0">
                <a:solidFill>
                  <a:srgbClr val="FFFFFF"/>
                </a:solidFill>
                <a:latin typeface="Roboto Condensed"/>
              </a:rPr>
              <a:t> </a:t>
            </a:r>
            <a:r>
              <a:rPr lang="en-US" sz="3999" dirty="0" err="1">
                <a:solidFill>
                  <a:srgbClr val="FFFFFF"/>
                </a:solidFill>
                <a:latin typeface="Roboto Condensed"/>
              </a:rPr>
              <a:t>với</a:t>
            </a:r>
            <a:r>
              <a:rPr lang="en-US" sz="3999" dirty="0">
                <a:solidFill>
                  <a:srgbClr val="FFFFFF"/>
                </a:solidFill>
                <a:latin typeface="Roboto Condensed"/>
              </a:rPr>
              <a:t> </a:t>
            </a:r>
            <a:r>
              <a:rPr lang="en-US" sz="3999" dirty="0" err="1">
                <a:solidFill>
                  <a:srgbClr val="FFFFFF"/>
                </a:solidFill>
                <a:latin typeface="Roboto Condensed"/>
              </a:rPr>
              <a:t>tự</a:t>
            </a:r>
            <a:r>
              <a:rPr lang="en-US" sz="3999" dirty="0">
                <a:solidFill>
                  <a:srgbClr val="FFFFFF"/>
                </a:solidFill>
                <a:latin typeface="Roboto Condensed"/>
              </a:rPr>
              <a:t> </a:t>
            </a:r>
            <a:r>
              <a:rPr lang="en-US" sz="3999" dirty="0" err="1">
                <a:solidFill>
                  <a:srgbClr val="FFFFFF"/>
                </a:solidFill>
                <a:latin typeface="Roboto Condensed"/>
              </a:rPr>
              <a:t>nhiên</a:t>
            </a:r>
            <a:r>
              <a:rPr lang="en-US" sz="3999" dirty="0">
                <a:solidFill>
                  <a:srgbClr val="FFFFFF"/>
                </a:solidFill>
                <a:latin typeface="Roboto Condensed"/>
              </a:rPr>
              <a:t> </a:t>
            </a:r>
            <a:r>
              <a:rPr lang="en-US" sz="3999" dirty="0" err="1">
                <a:solidFill>
                  <a:srgbClr val="FFFFFF"/>
                </a:solidFill>
                <a:latin typeface="Roboto Condensed"/>
              </a:rPr>
              <a:t>có</a:t>
            </a:r>
            <a:r>
              <a:rPr lang="en-US" sz="3999" dirty="0">
                <a:solidFill>
                  <a:srgbClr val="FFFFFF"/>
                </a:solidFill>
                <a:latin typeface="Roboto Condensed"/>
              </a:rPr>
              <a:t> </a:t>
            </a:r>
            <a:r>
              <a:rPr lang="en-US" sz="3999" dirty="0" err="1">
                <a:solidFill>
                  <a:srgbClr val="FFFFFF"/>
                </a:solidFill>
                <a:latin typeface="Roboto Condensed"/>
              </a:rPr>
              <a:t>mối</a:t>
            </a:r>
            <a:r>
              <a:rPr lang="en-US" sz="3999" dirty="0">
                <a:solidFill>
                  <a:srgbClr val="FFFFFF"/>
                </a:solidFill>
                <a:latin typeface="Roboto Condensed"/>
              </a:rPr>
              <a:t> </a:t>
            </a:r>
            <a:r>
              <a:rPr lang="en-US" sz="3999" dirty="0" err="1">
                <a:solidFill>
                  <a:srgbClr val="FFFFFF"/>
                </a:solidFill>
                <a:latin typeface="Roboto Condensed"/>
              </a:rPr>
              <a:t>quan</a:t>
            </a:r>
            <a:r>
              <a:rPr lang="en-US" sz="3999" dirty="0">
                <a:solidFill>
                  <a:srgbClr val="FFFFFF"/>
                </a:solidFill>
                <a:latin typeface="Roboto Condensed"/>
              </a:rPr>
              <a:t> </a:t>
            </a:r>
            <a:r>
              <a:rPr lang="en-US" sz="3999" dirty="0" err="1">
                <a:solidFill>
                  <a:srgbClr val="FFFFFF"/>
                </a:solidFill>
                <a:latin typeface="Roboto Condensed"/>
              </a:rPr>
              <a:t>hệ</a:t>
            </a:r>
            <a:r>
              <a:rPr lang="en-US" sz="3999" dirty="0">
                <a:solidFill>
                  <a:srgbClr val="FFFFFF"/>
                </a:solidFill>
                <a:latin typeface="Roboto Condensed"/>
              </a:rPr>
              <a:t> </a:t>
            </a:r>
            <a:r>
              <a:rPr lang="en-US" sz="3999" dirty="0" err="1">
                <a:solidFill>
                  <a:srgbClr val="FFFFFF"/>
                </a:solidFill>
                <a:latin typeface="Roboto Condensed"/>
              </a:rPr>
              <a:t>phong</a:t>
            </a:r>
            <a:r>
              <a:rPr lang="en-US" sz="3999" dirty="0">
                <a:solidFill>
                  <a:srgbClr val="FFFFFF"/>
                </a:solidFill>
                <a:latin typeface="Roboto Condensed"/>
              </a:rPr>
              <a:t> </a:t>
            </a:r>
            <a:r>
              <a:rPr lang="en-US" sz="3999" dirty="0" err="1">
                <a:solidFill>
                  <a:srgbClr val="FFFFFF"/>
                </a:solidFill>
                <a:latin typeface="Roboto Condensed"/>
              </a:rPr>
              <a:t>phú</a:t>
            </a:r>
            <a:r>
              <a:rPr lang="en-US" sz="3999" dirty="0">
                <a:solidFill>
                  <a:srgbClr val="FFFFFF"/>
                </a:solidFill>
                <a:latin typeface="Roboto Condensed"/>
              </a:rPr>
              <a:t>, </a:t>
            </a:r>
            <a:r>
              <a:rPr lang="en-US" sz="3999" dirty="0" err="1">
                <a:solidFill>
                  <a:srgbClr val="FFFFFF"/>
                </a:solidFill>
                <a:latin typeface="Roboto Condensed"/>
              </a:rPr>
              <a:t>đa</a:t>
            </a:r>
            <a:r>
              <a:rPr lang="en-US" sz="3999" dirty="0">
                <a:solidFill>
                  <a:srgbClr val="FFFFFF"/>
                </a:solidFill>
                <a:latin typeface="Roboto Condensed"/>
              </a:rPr>
              <a:t> </a:t>
            </a:r>
            <a:r>
              <a:rPr lang="en-US" sz="3999" dirty="0" err="1">
                <a:solidFill>
                  <a:srgbClr val="FFFFFF"/>
                </a:solidFill>
                <a:latin typeface="Roboto Condensed"/>
              </a:rPr>
              <a:t>chiều</a:t>
            </a:r>
            <a:r>
              <a:rPr lang="en-US" sz="3999" dirty="0">
                <a:solidFill>
                  <a:srgbClr val="FFFFFF"/>
                </a:solidFill>
                <a:latin typeface="Roboto Condensed"/>
              </a:rPr>
              <a:t> </a:t>
            </a:r>
            <a:r>
              <a:rPr lang="en-US" sz="3999" dirty="0" err="1">
                <a:solidFill>
                  <a:srgbClr val="FFFFFF"/>
                </a:solidFill>
                <a:latin typeface="Roboto Condensed"/>
              </a:rPr>
              <a:t>nhưng</a:t>
            </a:r>
            <a:r>
              <a:rPr lang="en-US" sz="3999" dirty="0">
                <a:solidFill>
                  <a:srgbClr val="FFFFFF"/>
                </a:solidFill>
                <a:latin typeface="Roboto Condensed"/>
              </a:rPr>
              <a:t> </a:t>
            </a:r>
            <a:r>
              <a:rPr lang="en-US" sz="3999" dirty="0" err="1">
                <a:solidFill>
                  <a:srgbClr val="FFFFFF"/>
                </a:solidFill>
                <a:latin typeface="Roboto Condensed"/>
              </a:rPr>
              <a:t>không</a:t>
            </a:r>
            <a:r>
              <a:rPr lang="en-US" sz="3999" dirty="0">
                <a:solidFill>
                  <a:srgbClr val="FFFFFF"/>
                </a:solidFill>
                <a:latin typeface="Roboto Condensed"/>
              </a:rPr>
              <a:t> </a:t>
            </a:r>
            <a:r>
              <a:rPr lang="en-US" sz="3999" dirty="0" err="1">
                <a:solidFill>
                  <a:srgbClr val="FFFFFF"/>
                </a:solidFill>
                <a:latin typeface="Roboto Condensed"/>
              </a:rPr>
              <a:t>phải</a:t>
            </a:r>
            <a:r>
              <a:rPr lang="en-US" sz="3999" dirty="0">
                <a:solidFill>
                  <a:srgbClr val="FFFFFF"/>
                </a:solidFill>
                <a:latin typeface="Roboto Condensed"/>
              </a:rPr>
              <a:t> bao </a:t>
            </a:r>
            <a:r>
              <a:rPr lang="en-US" sz="3999" dirty="0" err="1">
                <a:solidFill>
                  <a:srgbClr val="FFFFFF"/>
                </a:solidFill>
                <a:latin typeface="Roboto Condensed"/>
              </a:rPr>
              <a:t>giờ</a:t>
            </a:r>
            <a:r>
              <a:rPr lang="en-US" sz="3999" dirty="0">
                <a:solidFill>
                  <a:srgbClr val="FFFFFF"/>
                </a:solidFill>
                <a:latin typeface="Roboto Condensed"/>
              </a:rPr>
              <a:t> con </a:t>
            </a:r>
            <a:r>
              <a:rPr lang="en-US" sz="3999" dirty="0" err="1">
                <a:solidFill>
                  <a:srgbClr val="FFFFFF"/>
                </a:solidFill>
                <a:latin typeface="Roboto Condensed"/>
              </a:rPr>
              <a:t>người</a:t>
            </a:r>
            <a:r>
              <a:rPr lang="en-US" sz="3999" dirty="0">
                <a:solidFill>
                  <a:srgbClr val="FFFFFF"/>
                </a:solidFill>
                <a:latin typeface="Roboto Condensed"/>
              </a:rPr>
              <a:t> </a:t>
            </a:r>
            <a:r>
              <a:rPr lang="en-US" sz="3999" dirty="0" err="1">
                <a:solidFill>
                  <a:srgbClr val="FFFFFF"/>
                </a:solidFill>
                <a:latin typeface="Roboto Condensed"/>
              </a:rPr>
              <a:t>cũng</a:t>
            </a:r>
            <a:r>
              <a:rPr lang="en-US" sz="3999" dirty="0">
                <a:solidFill>
                  <a:srgbClr val="FFFFFF"/>
                </a:solidFill>
                <a:latin typeface="Roboto Condensed"/>
              </a:rPr>
              <a:t> </a:t>
            </a:r>
            <a:r>
              <a:rPr lang="en-US" sz="3999" dirty="0" err="1">
                <a:solidFill>
                  <a:srgbClr val="FFFFFF"/>
                </a:solidFill>
                <a:latin typeface="Roboto Condensed"/>
              </a:rPr>
              <a:t>nhận</a:t>
            </a:r>
            <a:r>
              <a:rPr lang="en-US" sz="3999" dirty="0">
                <a:solidFill>
                  <a:srgbClr val="FFFFFF"/>
                </a:solidFill>
                <a:latin typeface="Roboto Condensed"/>
              </a:rPr>
              <a:t> </a:t>
            </a:r>
            <a:r>
              <a:rPr lang="en-US" sz="3999" dirty="0" err="1">
                <a:solidFill>
                  <a:srgbClr val="FFFFFF"/>
                </a:solidFill>
                <a:latin typeface="Roboto Condensed"/>
              </a:rPr>
              <a:t>thức</a:t>
            </a:r>
            <a:r>
              <a:rPr lang="en-US" sz="3999" dirty="0">
                <a:solidFill>
                  <a:srgbClr val="FFFFFF"/>
                </a:solidFill>
                <a:latin typeface="Roboto Condensed"/>
              </a:rPr>
              <a:t> </a:t>
            </a:r>
            <a:r>
              <a:rPr lang="en-US" sz="3999" dirty="0" err="1">
                <a:solidFill>
                  <a:srgbClr val="FFFFFF"/>
                </a:solidFill>
                <a:latin typeface="Roboto Condensed"/>
              </a:rPr>
              <a:t>được</a:t>
            </a:r>
            <a:r>
              <a:rPr lang="en-US" sz="3999" dirty="0">
                <a:solidFill>
                  <a:srgbClr val="FFFFFF"/>
                </a:solidFill>
                <a:latin typeface="Roboto Condensed"/>
              </a:rPr>
              <a:t> </a:t>
            </a:r>
            <a:r>
              <a:rPr lang="en-US" sz="3999" dirty="0" err="1">
                <a:solidFill>
                  <a:srgbClr val="FFFFFF"/>
                </a:solidFill>
                <a:latin typeface="Roboto Condensed"/>
              </a:rPr>
              <a:t>một</a:t>
            </a:r>
            <a:r>
              <a:rPr lang="en-US" sz="3999" dirty="0">
                <a:solidFill>
                  <a:srgbClr val="FFFFFF"/>
                </a:solidFill>
                <a:latin typeface="Roboto Condensed"/>
              </a:rPr>
              <a:t> </a:t>
            </a:r>
            <a:r>
              <a:rPr lang="en-US" sz="3999" dirty="0" err="1">
                <a:solidFill>
                  <a:srgbClr val="FFFFFF"/>
                </a:solidFill>
                <a:latin typeface="Roboto Condensed"/>
              </a:rPr>
              <a:t>cách</a:t>
            </a:r>
            <a:r>
              <a:rPr lang="en-US" sz="3999" dirty="0">
                <a:solidFill>
                  <a:srgbClr val="FFFFFF"/>
                </a:solidFill>
                <a:latin typeface="Roboto Condensed"/>
              </a:rPr>
              <a:t> </a:t>
            </a:r>
            <a:r>
              <a:rPr lang="en-US" sz="3999" dirty="0" err="1">
                <a:solidFill>
                  <a:srgbClr val="FFFFFF"/>
                </a:solidFill>
                <a:latin typeface="Roboto Condensed"/>
              </a:rPr>
              <a:t>sâu</a:t>
            </a:r>
            <a:r>
              <a:rPr lang="en-US" sz="3999" dirty="0">
                <a:solidFill>
                  <a:srgbClr val="FFFFFF"/>
                </a:solidFill>
                <a:latin typeface="Roboto Condensed"/>
              </a:rPr>
              <a:t> </a:t>
            </a:r>
            <a:r>
              <a:rPr lang="en-US" sz="3999" dirty="0" err="1">
                <a:solidFill>
                  <a:srgbClr val="FFFFFF"/>
                </a:solidFill>
                <a:latin typeface="Roboto Condensed"/>
              </a:rPr>
              <a:t>sắc</a:t>
            </a:r>
            <a:r>
              <a:rPr lang="en-US" sz="3999" dirty="0">
                <a:solidFill>
                  <a:srgbClr val="FFFFFF"/>
                </a:solidFill>
                <a:latin typeface="Roboto Condensed"/>
              </a:rPr>
              <a:t>, </a:t>
            </a:r>
            <a:r>
              <a:rPr lang="en-US" sz="3999" dirty="0" err="1">
                <a:solidFill>
                  <a:srgbClr val="FFFFFF"/>
                </a:solidFill>
                <a:latin typeface="Roboto Condensed"/>
              </a:rPr>
              <a:t>thấu</a:t>
            </a:r>
            <a:r>
              <a:rPr lang="en-US" sz="3999" dirty="0">
                <a:solidFill>
                  <a:srgbClr val="FFFFFF"/>
                </a:solidFill>
                <a:latin typeface="Roboto Condensed"/>
              </a:rPr>
              <a:t> </a:t>
            </a:r>
            <a:r>
              <a:rPr lang="en-US" sz="3999" dirty="0" err="1">
                <a:solidFill>
                  <a:srgbClr val="FFFFFF"/>
                </a:solidFill>
                <a:latin typeface="Roboto Condensed"/>
              </a:rPr>
              <a:t>đáo</a:t>
            </a:r>
            <a:r>
              <a:rPr lang="en-US" sz="3999" dirty="0">
                <a:solidFill>
                  <a:srgbClr val="FFFFFF"/>
                </a:solidFill>
                <a:latin typeface="Roboto Condensed"/>
              </a:rPr>
              <a:t> </a:t>
            </a:r>
            <a:r>
              <a:rPr lang="en-US" sz="3999" dirty="0" err="1">
                <a:solidFill>
                  <a:srgbClr val="FFFFFF"/>
                </a:solidFill>
                <a:latin typeface="Roboto Condensed"/>
              </a:rPr>
              <a:t>để</a:t>
            </a:r>
            <a:r>
              <a:rPr lang="en-US" sz="3999" dirty="0">
                <a:solidFill>
                  <a:srgbClr val="FFFFFF"/>
                </a:solidFill>
                <a:latin typeface="Roboto Condensed"/>
              </a:rPr>
              <a:t> </a:t>
            </a:r>
            <a:r>
              <a:rPr lang="en-US" sz="3999" dirty="0" err="1">
                <a:solidFill>
                  <a:srgbClr val="FFFFFF"/>
                </a:solidFill>
                <a:latin typeface="Roboto Condensed"/>
              </a:rPr>
              <a:t>biết</a:t>
            </a:r>
            <a:r>
              <a:rPr lang="en-US" sz="3999" dirty="0">
                <a:solidFill>
                  <a:srgbClr val="FFFFFF"/>
                </a:solidFill>
                <a:latin typeface="Roboto Condensed"/>
              </a:rPr>
              <a:t> </a:t>
            </a:r>
            <a:r>
              <a:rPr lang="en-US" sz="3999" dirty="0" err="1">
                <a:solidFill>
                  <a:srgbClr val="FFFFFF"/>
                </a:solidFill>
                <a:latin typeface="Roboto Condensed"/>
              </a:rPr>
              <a:t>ứng</a:t>
            </a:r>
            <a:r>
              <a:rPr lang="en-US" sz="3999" dirty="0">
                <a:solidFill>
                  <a:srgbClr val="FFFFFF"/>
                </a:solidFill>
                <a:latin typeface="Roboto Condensed"/>
              </a:rPr>
              <a:t> </a:t>
            </a:r>
            <a:r>
              <a:rPr lang="en-US" sz="3999" dirty="0" err="1">
                <a:solidFill>
                  <a:srgbClr val="FFFFFF"/>
                </a:solidFill>
                <a:latin typeface="Roboto Condensed"/>
              </a:rPr>
              <a:t>xử</a:t>
            </a:r>
            <a:r>
              <a:rPr lang="en-US" sz="3999" dirty="0">
                <a:solidFill>
                  <a:srgbClr val="FFFFFF"/>
                </a:solidFill>
                <a:latin typeface="Roboto Condensed"/>
              </a:rPr>
              <a:t> </a:t>
            </a:r>
            <a:r>
              <a:rPr lang="en-US" sz="3999" dirty="0" err="1">
                <a:solidFill>
                  <a:srgbClr val="FFFFFF"/>
                </a:solidFill>
                <a:latin typeface="Roboto Condensed"/>
              </a:rPr>
              <a:t>đúng</a:t>
            </a:r>
            <a:r>
              <a:rPr lang="en-US" sz="3999" dirty="0">
                <a:solidFill>
                  <a:srgbClr val="FFFFFF"/>
                </a:solidFill>
                <a:latin typeface="Roboto Condensed"/>
              </a:rPr>
              <a:t> </a:t>
            </a:r>
            <a:r>
              <a:rPr lang="en-US" sz="3999" dirty="0" err="1">
                <a:solidFill>
                  <a:srgbClr val="FFFFFF"/>
                </a:solidFill>
                <a:latin typeface="Roboto Condensed"/>
              </a:rPr>
              <a:t>đắn</a:t>
            </a:r>
            <a:r>
              <a:rPr lang="en-US" sz="3999" dirty="0">
                <a:solidFill>
                  <a:srgbClr val="FFFFFF"/>
                </a:solidFill>
                <a:latin typeface="Roboto Condensed"/>
              </a:rPr>
              <a:t> </a:t>
            </a:r>
            <a:r>
              <a:rPr lang="en-US" sz="3999" dirty="0" err="1">
                <a:solidFill>
                  <a:srgbClr val="FFFFFF"/>
                </a:solidFill>
                <a:latin typeface="Roboto Condensed"/>
              </a:rPr>
              <a:t>với</a:t>
            </a:r>
            <a:r>
              <a:rPr lang="en-US" sz="3999" dirty="0">
                <a:solidFill>
                  <a:srgbClr val="FFFFFF"/>
                </a:solidFill>
                <a:latin typeface="Roboto Condensed"/>
              </a:rPr>
              <a:t> </a:t>
            </a:r>
            <a:r>
              <a:rPr lang="en-US" sz="3999" dirty="0" err="1">
                <a:solidFill>
                  <a:srgbClr val="FFFFFF"/>
                </a:solidFill>
                <a:latin typeface="Roboto Condensed"/>
              </a:rPr>
              <a:t>tự</a:t>
            </a:r>
            <a:r>
              <a:rPr lang="en-US" sz="3999" dirty="0">
                <a:solidFill>
                  <a:srgbClr val="FFFFFF"/>
                </a:solidFill>
                <a:latin typeface="Roboto Condensed"/>
              </a:rPr>
              <a:t> </a:t>
            </a:r>
            <a:r>
              <a:rPr lang="en-US" sz="3999" dirty="0" err="1">
                <a:solidFill>
                  <a:srgbClr val="FFFFFF"/>
                </a:solidFill>
                <a:latin typeface="Roboto Condensed"/>
              </a:rPr>
              <a:t>nhiên</a:t>
            </a:r>
            <a:r>
              <a:rPr lang="en-US" sz="3999" dirty="0">
                <a:solidFill>
                  <a:srgbClr val="FFFFFF"/>
                </a:solidFill>
                <a:latin typeface="Roboto Condensed"/>
              </a:rPr>
              <a:t>.</a:t>
            </a:r>
          </a:p>
          <a:p>
            <a:pPr algn="just">
              <a:lnSpc>
                <a:spcPts val="5599"/>
              </a:lnSpc>
            </a:pPr>
            <a:endParaRPr lang="en-US" sz="3999" dirty="0">
              <a:solidFill>
                <a:srgbClr val="FFFFFF"/>
              </a:solidFill>
              <a:latin typeface="Roboto Condensed"/>
            </a:endParaRP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13"/>
                                        </p:tgtEl>
                                        <p:attrNameLst>
                                          <p:attrName>style.visibility</p:attrName>
                                        </p:attrNameLst>
                                      </p:cBhvr>
                                      <p:to>
                                        <p:strVal val="visible"/>
                                      </p:to>
                                    </p:set>
                                    <p:animEffect transition="in" filter="barn(inVertical)">
                                      <p:cBhvr>
                                        <p:cTn id="10" dur="500"/>
                                        <p:tgtEl>
                                          <p:spTgt spid="13"/>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nodeType="clickEffect">
                                  <p:stCondLst>
                                    <p:cond delay="0"/>
                                  </p:stCondLst>
                                  <p:childTnLst>
                                    <p:set>
                                      <p:cBhvr>
                                        <p:cTn id="14" dur="1" fill="hold">
                                          <p:stCondLst>
                                            <p:cond delay="0"/>
                                          </p:stCondLst>
                                        </p:cTn>
                                        <p:tgtEl>
                                          <p:spTgt spid="18"/>
                                        </p:tgtEl>
                                        <p:attrNameLst>
                                          <p:attrName>style.visibility</p:attrName>
                                        </p:attrNameLst>
                                      </p:cBhvr>
                                      <p:to>
                                        <p:strVal val="visible"/>
                                      </p:to>
                                    </p:set>
                                    <p:animEffect transition="in" filter="barn(inVertical)">
                                      <p:cBhvr>
                                        <p:cTn id="15" dur="500"/>
                                        <p:tgtEl>
                                          <p:spTgt spid="18"/>
                                        </p:tgtEl>
                                      </p:cBhvr>
                                    </p:animEffect>
                                  </p:childTnLst>
                                </p:cTn>
                              </p:par>
                              <p:par>
                                <p:cTn id="16" presetID="16" presetClass="entr" presetSubtype="21" fill="hold" grpId="0" nodeType="withEffect">
                                  <p:stCondLst>
                                    <p:cond delay="0"/>
                                  </p:stCondLst>
                                  <p:childTnLst>
                                    <p:set>
                                      <p:cBhvr>
                                        <p:cTn id="17" dur="1" fill="hold">
                                          <p:stCondLst>
                                            <p:cond delay="0"/>
                                          </p:stCondLst>
                                        </p:cTn>
                                        <p:tgtEl>
                                          <p:spTgt spid="21"/>
                                        </p:tgtEl>
                                        <p:attrNameLst>
                                          <p:attrName>style.visibility</p:attrName>
                                        </p:attrNameLst>
                                      </p:cBhvr>
                                      <p:to>
                                        <p:strVal val="visible"/>
                                      </p:to>
                                    </p:set>
                                    <p:animEffect transition="in" filter="barn(inVertical)">
                                      <p:cBhvr>
                                        <p:cTn id="18" dur="500"/>
                                        <p:tgtEl>
                                          <p:spTgt spid="21"/>
                                        </p:tgtEl>
                                      </p:cBhvr>
                                    </p:animEffect>
                                  </p:childTnLst>
                                </p:cTn>
                              </p:par>
                            </p:childTnLst>
                          </p:cTn>
                        </p:par>
                      </p:childTnLst>
                    </p:cTn>
                  </p:par>
                  <p:par>
                    <p:cTn id="19" fill="hold">
                      <p:stCondLst>
                        <p:cond delay="indefinite"/>
                      </p:stCondLst>
                      <p:childTnLst>
                        <p:par>
                          <p:cTn id="20" fill="hold">
                            <p:stCondLst>
                              <p:cond delay="0"/>
                            </p:stCondLst>
                            <p:childTnLst>
                              <p:par>
                                <p:cTn id="21" presetID="16" presetClass="entr" presetSubtype="21" fill="hold" nodeType="clickEffect">
                                  <p:stCondLst>
                                    <p:cond delay="0"/>
                                  </p:stCondLst>
                                  <p:childTnLst>
                                    <p:set>
                                      <p:cBhvr>
                                        <p:cTn id="22" dur="1" fill="hold">
                                          <p:stCondLst>
                                            <p:cond delay="0"/>
                                          </p:stCondLst>
                                        </p:cTn>
                                        <p:tgtEl>
                                          <p:spTgt spid="24"/>
                                        </p:tgtEl>
                                        <p:attrNameLst>
                                          <p:attrName>style.visibility</p:attrName>
                                        </p:attrNameLst>
                                      </p:cBhvr>
                                      <p:to>
                                        <p:strVal val="visible"/>
                                      </p:to>
                                    </p:set>
                                    <p:animEffect transition="in" filter="barn(inVertical)">
                                      <p:cBhvr>
                                        <p:cTn id="23" dur="500"/>
                                        <p:tgtEl>
                                          <p:spTgt spid="24"/>
                                        </p:tgtEl>
                                      </p:cBhvr>
                                    </p:animEffect>
                                  </p:childTnLst>
                                </p:cTn>
                              </p:par>
                              <p:par>
                                <p:cTn id="24" presetID="16" presetClass="entr" presetSubtype="21" fill="hold" grpId="0" nodeType="withEffect">
                                  <p:stCondLst>
                                    <p:cond delay="0"/>
                                  </p:stCondLst>
                                  <p:childTnLst>
                                    <p:set>
                                      <p:cBhvr>
                                        <p:cTn id="25" dur="1" fill="hold">
                                          <p:stCondLst>
                                            <p:cond delay="0"/>
                                          </p:stCondLst>
                                        </p:cTn>
                                        <p:tgtEl>
                                          <p:spTgt spid="27"/>
                                        </p:tgtEl>
                                        <p:attrNameLst>
                                          <p:attrName>style.visibility</p:attrName>
                                        </p:attrNameLst>
                                      </p:cBhvr>
                                      <p:to>
                                        <p:strVal val="visible"/>
                                      </p:to>
                                    </p:set>
                                    <p:animEffect transition="in" filter="barn(inVertical)">
                                      <p:cBhvr>
                                        <p:cTn id="26" dur="500"/>
                                        <p:tgtEl>
                                          <p:spTgt spid="27"/>
                                        </p:tgtEl>
                                      </p:cBhvr>
                                    </p:animEffect>
                                  </p:childTnLst>
                                </p:cTn>
                              </p:par>
                            </p:childTnLst>
                          </p:cTn>
                        </p:par>
                      </p:childTnLst>
                    </p:cTn>
                  </p:par>
                  <p:par>
                    <p:cTn id="27" fill="hold">
                      <p:stCondLst>
                        <p:cond delay="indefinite"/>
                      </p:stCondLst>
                      <p:childTnLst>
                        <p:par>
                          <p:cTn id="28" fill="hold">
                            <p:stCondLst>
                              <p:cond delay="0"/>
                            </p:stCondLst>
                            <p:childTnLst>
                              <p:par>
                                <p:cTn id="29" presetID="16" presetClass="entr" presetSubtype="21" fill="hold" nodeType="clickEffect">
                                  <p:stCondLst>
                                    <p:cond delay="0"/>
                                  </p:stCondLst>
                                  <p:childTnLst>
                                    <p:set>
                                      <p:cBhvr>
                                        <p:cTn id="30" dur="1" fill="hold">
                                          <p:stCondLst>
                                            <p:cond delay="0"/>
                                          </p:stCondLst>
                                        </p:cTn>
                                        <p:tgtEl>
                                          <p:spTgt spid="30"/>
                                        </p:tgtEl>
                                        <p:attrNameLst>
                                          <p:attrName>style.visibility</p:attrName>
                                        </p:attrNameLst>
                                      </p:cBhvr>
                                      <p:to>
                                        <p:strVal val="visible"/>
                                      </p:to>
                                    </p:set>
                                    <p:animEffect transition="in" filter="barn(inVertical)">
                                      <p:cBhvr>
                                        <p:cTn id="31" dur="500"/>
                                        <p:tgtEl>
                                          <p:spTgt spid="30"/>
                                        </p:tgtEl>
                                      </p:cBhvr>
                                    </p:animEffect>
                                  </p:childTnLst>
                                </p:cTn>
                              </p:par>
                              <p:par>
                                <p:cTn id="32" presetID="16" presetClass="entr" presetSubtype="21" fill="hold" grpId="0" nodeType="withEffect">
                                  <p:stCondLst>
                                    <p:cond delay="0"/>
                                  </p:stCondLst>
                                  <p:childTnLst>
                                    <p:set>
                                      <p:cBhvr>
                                        <p:cTn id="33" dur="1" fill="hold">
                                          <p:stCondLst>
                                            <p:cond delay="0"/>
                                          </p:stCondLst>
                                        </p:cTn>
                                        <p:tgtEl>
                                          <p:spTgt spid="33"/>
                                        </p:tgtEl>
                                        <p:attrNameLst>
                                          <p:attrName>style.visibility</p:attrName>
                                        </p:attrNameLst>
                                      </p:cBhvr>
                                      <p:to>
                                        <p:strVal val="visible"/>
                                      </p:to>
                                    </p:set>
                                    <p:animEffect transition="in" filter="barn(inVertical)">
                                      <p:cBhvr>
                                        <p:cTn id="34"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21" grpId="0"/>
      <p:bldP spid="27" grpId="0"/>
      <p:bldP spid="33"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FEFAE0"/>
        </a:solidFill>
        <a:effectLst/>
      </p:bgPr>
    </p:bg>
    <p:spTree>
      <p:nvGrpSpPr>
        <p:cNvPr id="1" name=""/>
        <p:cNvGrpSpPr/>
        <p:nvPr/>
      </p:nvGrpSpPr>
      <p:grpSpPr>
        <a:xfrm>
          <a:off x="0" y="0"/>
          <a:ext cx="0" cy="0"/>
          <a:chOff x="0" y="0"/>
          <a:chExt cx="0" cy="0"/>
        </a:xfrm>
      </p:grpSpPr>
      <p:grpSp>
        <p:nvGrpSpPr>
          <p:cNvPr id="2" name="Group 2"/>
          <p:cNvGrpSpPr/>
          <p:nvPr/>
        </p:nvGrpSpPr>
        <p:grpSpPr>
          <a:xfrm>
            <a:off x="-327418" y="-514350"/>
            <a:ext cx="3151619" cy="11243186"/>
            <a:chOff x="0" y="0"/>
            <a:chExt cx="830056" cy="2961168"/>
          </a:xfrm>
        </p:grpSpPr>
        <p:sp>
          <p:nvSpPr>
            <p:cNvPr id="3" name="Freeform 3"/>
            <p:cNvSpPr/>
            <p:nvPr/>
          </p:nvSpPr>
          <p:spPr>
            <a:xfrm>
              <a:off x="0" y="0"/>
              <a:ext cx="830056" cy="2961168"/>
            </a:xfrm>
            <a:custGeom>
              <a:avLst/>
              <a:gdLst/>
              <a:ahLst/>
              <a:cxnLst/>
              <a:rect l="l" t="t" r="r" b="b"/>
              <a:pathLst>
                <a:path w="830056" h="2961168">
                  <a:moveTo>
                    <a:pt x="0" y="0"/>
                  </a:moveTo>
                  <a:lnTo>
                    <a:pt x="830056" y="0"/>
                  </a:lnTo>
                  <a:lnTo>
                    <a:pt x="830056" y="2961168"/>
                  </a:lnTo>
                  <a:lnTo>
                    <a:pt x="0" y="2961168"/>
                  </a:lnTo>
                  <a:close/>
                </a:path>
              </a:pathLst>
            </a:custGeom>
            <a:solidFill>
              <a:srgbClr val="5F6F52"/>
            </a:solidFill>
          </p:spPr>
          <p:txBody>
            <a:bodyPr/>
            <a:lstStyle/>
            <a:p>
              <a:endParaRPr lang="en-US"/>
            </a:p>
          </p:txBody>
        </p:sp>
        <p:sp>
          <p:nvSpPr>
            <p:cNvPr id="4" name="TextBox 4"/>
            <p:cNvSpPr txBox="1"/>
            <p:nvPr/>
          </p:nvSpPr>
          <p:spPr>
            <a:xfrm>
              <a:off x="0" y="-38100"/>
              <a:ext cx="830056" cy="2999268"/>
            </a:xfrm>
            <a:prstGeom prst="rect">
              <a:avLst/>
            </a:prstGeom>
          </p:spPr>
          <p:txBody>
            <a:bodyPr lIns="50800" tIns="50800" rIns="50800" bIns="50800" rtlCol="0" anchor="ctr"/>
            <a:lstStyle/>
            <a:p>
              <a:pPr algn="ctr">
                <a:lnSpc>
                  <a:spcPts val="2659"/>
                </a:lnSpc>
              </a:pPr>
              <a:endParaRPr/>
            </a:p>
          </p:txBody>
        </p:sp>
      </p:grpSp>
      <p:sp>
        <p:nvSpPr>
          <p:cNvPr id="5" name="Freeform 5"/>
          <p:cNvSpPr/>
          <p:nvPr/>
        </p:nvSpPr>
        <p:spPr>
          <a:xfrm>
            <a:off x="2619258" y="-4304322"/>
            <a:ext cx="6524742" cy="6524742"/>
          </a:xfrm>
          <a:custGeom>
            <a:avLst/>
            <a:gdLst/>
            <a:ahLst/>
            <a:cxnLst/>
            <a:rect l="l" t="t" r="r" b="b"/>
            <a:pathLst>
              <a:path w="6524742" h="6524742">
                <a:moveTo>
                  <a:pt x="0" y="0"/>
                </a:moveTo>
                <a:lnTo>
                  <a:pt x="6524742" y="0"/>
                </a:lnTo>
                <a:lnTo>
                  <a:pt x="6524742" y="6524742"/>
                </a:lnTo>
                <a:lnTo>
                  <a:pt x="0" y="6524742"/>
                </a:lnTo>
                <a:lnTo>
                  <a:pt x="0" y="0"/>
                </a:lnTo>
                <a:close/>
              </a:path>
            </a:pathLst>
          </a:custGeom>
          <a:blipFill>
            <a:blip r:embed="rId2">
              <a:alphaModFix amt="36000"/>
              <a:extLst>
                <a:ext uri="{96DAC541-7B7A-43D3-8B79-37D633B846F1}">
                  <asvg:svgBlip xmlns:asvg="http://schemas.microsoft.com/office/drawing/2016/SVG/main" r:embed="rId3"/>
                </a:ext>
              </a:extLst>
            </a:blip>
            <a:stretch>
              <a:fillRect/>
            </a:stretch>
          </a:blipFill>
        </p:spPr>
        <p:txBody>
          <a:bodyPr/>
          <a:lstStyle/>
          <a:p>
            <a:endParaRPr lang="en-US"/>
          </a:p>
        </p:txBody>
      </p:sp>
      <p:sp>
        <p:nvSpPr>
          <p:cNvPr id="6" name="Freeform 6"/>
          <p:cNvSpPr/>
          <p:nvPr/>
        </p:nvSpPr>
        <p:spPr>
          <a:xfrm>
            <a:off x="13936207" y="6147029"/>
            <a:ext cx="6524742" cy="6524742"/>
          </a:xfrm>
          <a:custGeom>
            <a:avLst/>
            <a:gdLst/>
            <a:ahLst/>
            <a:cxnLst/>
            <a:rect l="l" t="t" r="r" b="b"/>
            <a:pathLst>
              <a:path w="6524742" h="6524742">
                <a:moveTo>
                  <a:pt x="0" y="0"/>
                </a:moveTo>
                <a:lnTo>
                  <a:pt x="6524742" y="0"/>
                </a:lnTo>
                <a:lnTo>
                  <a:pt x="6524742" y="6524743"/>
                </a:lnTo>
                <a:lnTo>
                  <a:pt x="0" y="6524743"/>
                </a:lnTo>
                <a:lnTo>
                  <a:pt x="0" y="0"/>
                </a:lnTo>
                <a:close/>
              </a:path>
            </a:pathLst>
          </a:custGeom>
          <a:blipFill>
            <a:blip r:embed="rId2">
              <a:alphaModFix amt="36000"/>
              <a:extLst>
                <a:ext uri="{96DAC541-7B7A-43D3-8B79-37D633B846F1}">
                  <asvg:svgBlip xmlns:asvg="http://schemas.microsoft.com/office/drawing/2016/SVG/main" r:embed="rId3"/>
                </a:ext>
              </a:extLst>
            </a:blip>
            <a:stretch>
              <a:fillRect/>
            </a:stretch>
          </a:blipFill>
        </p:spPr>
        <p:txBody>
          <a:bodyPr/>
          <a:lstStyle/>
          <a:p>
            <a:endParaRPr lang="en-US"/>
          </a:p>
        </p:txBody>
      </p:sp>
      <p:sp>
        <p:nvSpPr>
          <p:cNvPr id="7" name="Freeform 7"/>
          <p:cNvSpPr/>
          <p:nvPr/>
        </p:nvSpPr>
        <p:spPr>
          <a:xfrm>
            <a:off x="17523038" y="231822"/>
            <a:ext cx="1347845" cy="1347845"/>
          </a:xfrm>
          <a:custGeom>
            <a:avLst/>
            <a:gdLst/>
            <a:ahLst/>
            <a:cxnLst/>
            <a:rect l="l" t="t" r="r" b="b"/>
            <a:pathLst>
              <a:path w="1347845" h="1347845">
                <a:moveTo>
                  <a:pt x="0" y="0"/>
                </a:moveTo>
                <a:lnTo>
                  <a:pt x="1347846" y="0"/>
                </a:lnTo>
                <a:lnTo>
                  <a:pt x="1347846" y="1347845"/>
                </a:lnTo>
                <a:lnTo>
                  <a:pt x="0" y="1347845"/>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p>
        </p:txBody>
      </p:sp>
      <p:sp>
        <p:nvSpPr>
          <p:cNvPr id="8" name="Freeform 8"/>
          <p:cNvSpPr/>
          <p:nvPr/>
        </p:nvSpPr>
        <p:spPr>
          <a:xfrm>
            <a:off x="17532925" y="1709220"/>
            <a:ext cx="1347845" cy="1347845"/>
          </a:xfrm>
          <a:custGeom>
            <a:avLst/>
            <a:gdLst/>
            <a:ahLst/>
            <a:cxnLst/>
            <a:rect l="l" t="t" r="r" b="b"/>
            <a:pathLst>
              <a:path w="1347845" h="1347845">
                <a:moveTo>
                  <a:pt x="0" y="0"/>
                </a:moveTo>
                <a:lnTo>
                  <a:pt x="1347846" y="0"/>
                </a:lnTo>
                <a:lnTo>
                  <a:pt x="1347846" y="1347845"/>
                </a:lnTo>
                <a:lnTo>
                  <a:pt x="0" y="1347845"/>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p>
        </p:txBody>
      </p:sp>
      <p:sp>
        <p:nvSpPr>
          <p:cNvPr id="9" name="Freeform 9"/>
          <p:cNvSpPr/>
          <p:nvPr/>
        </p:nvSpPr>
        <p:spPr>
          <a:xfrm>
            <a:off x="1315125" y="82068"/>
            <a:ext cx="5968018" cy="1277694"/>
          </a:xfrm>
          <a:custGeom>
            <a:avLst/>
            <a:gdLst/>
            <a:ahLst/>
            <a:cxnLst/>
            <a:rect l="l" t="t" r="r" b="b"/>
            <a:pathLst>
              <a:path w="5968018" h="1474598">
                <a:moveTo>
                  <a:pt x="0" y="0"/>
                </a:moveTo>
                <a:lnTo>
                  <a:pt x="5968019" y="0"/>
                </a:lnTo>
                <a:lnTo>
                  <a:pt x="5968019" y="1474598"/>
                </a:lnTo>
                <a:lnTo>
                  <a:pt x="0" y="1474598"/>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US"/>
          </a:p>
        </p:txBody>
      </p:sp>
      <p:sp>
        <p:nvSpPr>
          <p:cNvPr id="10" name="TextBox 10"/>
          <p:cNvSpPr txBox="1"/>
          <p:nvPr/>
        </p:nvSpPr>
        <p:spPr>
          <a:xfrm rot="-5400000">
            <a:off x="-4130446" y="4583052"/>
            <a:ext cx="9344809" cy="1120897"/>
          </a:xfrm>
          <a:prstGeom prst="rect">
            <a:avLst/>
          </a:prstGeom>
        </p:spPr>
        <p:txBody>
          <a:bodyPr lIns="0" tIns="0" rIns="0" bIns="0" rtlCol="0" anchor="t">
            <a:spAutoFit/>
          </a:bodyPr>
          <a:lstStyle/>
          <a:p>
            <a:pPr marL="0" lvl="0" indent="0" algn="ctr">
              <a:lnSpc>
                <a:spcPts val="9093"/>
              </a:lnSpc>
              <a:spcBef>
                <a:spcPct val="0"/>
              </a:spcBef>
            </a:pPr>
            <a:r>
              <a:rPr lang="en-US" sz="6495" spc="844">
                <a:solidFill>
                  <a:srgbClr val="FEFAE0"/>
                </a:solidFill>
                <a:latin typeface="Roboto Condensed Bold"/>
              </a:rPr>
              <a:t>PHÂN TÍCH NGỮ LIỆU</a:t>
            </a:r>
          </a:p>
        </p:txBody>
      </p:sp>
      <p:sp>
        <p:nvSpPr>
          <p:cNvPr id="11" name="TextBox 11"/>
          <p:cNvSpPr txBox="1"/>
          <p:nvPr/>
        </p:nvSpPr>
        <p:spPr>
          <a:xfrm>
            <a:off x="1843976" y="305590"/>
            <a:ext cx="5263582" cy="679450"/>
          </a:xfrm>
          <a:prstGeom prst="rect">
            <a:avLst/>
          </a:prstGeom>
        </p:spPr>
        <p:txBody>
          <a:bodyPr lIns="0" tIns="0" rIns="0" bIns="0" rtlCol="0" anchor="t">
            <a:spAutoFit/>
          </a:bodyPr>
          <a:lstStyle/>
          <a:p>
            <a:pPr algn="just">
              <a:lnSpc>
                <a:spcPts val="5599"/>
              </a:lnSpc>
              <a:spcBef>
                <a:spcPct val="0"/>
              </a:spcBef>
            </a:pPr>
            <a:r>
              <a:rPr lang="en-US" sz="3999">
                <a:solidFill>
                  <a:srgbClr val="5F6F52"/>
                </a:solidFill>
                <a:latin typeface="Roboto Condensed Bold"/>
              </a:rPr>
              <a:t>Sơ đồ lập luận khái quát</a:t>
            </a:r>
          </a:p>
        </p:txBody>
      </p:sp>
      <p:grpSp>
        <p:nvGrpSpPr>
          <p:cNvPr id="12" name="Nhóm 11">
            <a:extLst>
              <a:ext uri="{FF2B5EF4-FFF2-40B4-BE49-F238E27FC236}">
                <a16:creationId xmlns:a16="http://schemas.microsoft.com/office/drawing/2014/main" id="{9B985331-70A1-5D20-3956-918BC064EAAF}"/>
              </a:ext>
            </a:extLst>
          </p:cNvPr>
          <p:cNvGrpSpPr/>
          <p:nvPr/>
        </p:nvGrpSpPr>
        <p:grpSpPr>
          <a:xfrm>
            <a:off x="3133129" y="1481960"/>
            <a:ext cx="14926271" cy="8614539"/>
            <a:chOff x="0" y="-103013"/>
            <a:chExt cx="2377425" cy="2912038"/>
          </a:xfrm>
        </p:grpSpPr>
        <p:grpSp>
          <p:nvGrpSpPr>
            <p:cNvPr id="13" name="Nhóm 12">
              <a:extLst>
                <a:ext uri="{FF2B5EF4-FFF2-40B4-BE49-F238E27FC236}">
                  <a16:creationId xmlns:a16="http://schemas.microsoft.com/office/drawing/2014/main" id="{ABF7CA30-44A2-A3AB-A49A-196CEBC67CA5}"/>
                </a:ext>
              </a:extLst>
            </p:cNvPr>
            <p:cNvGrpSpPr/>
            <p:nvPr/>
          </p:nvGrpSpPr>
          <p:grpSpPr>
            <a:xfrm>
              <a:off x="0" y="-103013"/>
              <a:ext cx="2377425" cy="2912038"/>
              <a:chOff x="0" y="-103013"/>
              <a:chExt cx="2377425" cy="2912038"/>
            </a:xfrm>
          </p:grpSpPr>
          <p:sp>
            <p:nvSpPr>
              <p:cNvPr id="14" name="Hình chữ nhật 13">
                <a:extLst>
                  <a:ext uri="{FF2B5EF4-FFF2-40B4-BE49-F238E27FC236}">
                    <a16:creationId xmlns:a16="http://schemas.microsoft.com/office/drawing/2014/main" id="{FD6C64B3-D22A-0A6A-A824-C91227F07432}"/>
                  </a:ext>
                </a:extLst>
              </p:cNvPr>
              <p:cNvSpPr/>
              <p:nvPr/>
            </p:nvSpPr>
            <p:spPr>
              <a:xfrm>
                <a:off x="0" y="0"/>
                <a:ext cx="2377425" cy="2809025"/>
              </a:xfrm>
              <a:prstGeom prst="rect">
                <a:avLst/>
              </a:prstGeom>
              <a:noFill/>
              <a:ln>
                <a:noFill/>
              </a:ln>
            </p:spPr>
            <p:txBody>
              <a:bodyPr spcFirstLastPara="1" wrap="square" lIns="91425" tIns="91425" rIns="91425" bIns="91425" anchor="ctr" anchorCtr="0">
                <a:noAutofit/>
              </a:bodyPr>
              <a:lstStyle/>
              <a:p>
                <a:pPr marL="0" marR="0">
                  <a:lnSpc>
                    <a:spcPct val="115000"/>
                  </a:lnSpc>
                  <a:spcBef>
                    <a:spcPts val="0"/>
                  </a:spcBef>
                  <a:spcAft>
                    <a:spcPts val="0"/>
                  </a:spcAft>
                </a:pPr>
                <a:r>
                  <a:rPr lang="en-US" sz="3500">
                    <a:effectLst/>
                    <a:latin typeface="Roboto Condensed" panose="02000000000000000000" pitchFamily="2" charset="0"/>
                    <a:ea typeface="Roboto Condensed" panose="02000000000000000000" pitchFamily="2" charset="0"/>
                    <a:cs typeface="Roboto Condensed" panose="02000000000000000000" pitchFamily="2" charset="0"/>
                  </a:rPr>
                  <a:t> </a:t>
                </a:r>
              </a:p>
            </p:txBody>
          </p:sp>
          <p:sp>
            <p:nvSpPr>
              <p:cNvPr id="15" name="Hình tự do: Hình 14">
                <a:extLst>
                  <a:ext uri="{FF2B5EF4-FFF2-40B4-BE49-F238E27FC236}">
                    <a16:creationId xmlns:a16="http://schemas.microsoft.com/office/drawing/2014/main" id="{C6C65FC0-D7C2-C1B3-676E-A559E2ECA2EE}"/>
                  </a:ext>
                </a:extLst>
              </p:cNvPr>
              <p:cNvSpPr/>
              <p:nvPr/>
            </p:nvSpPr>
            <p:spPr>
              <a:xfrm>
                <a:off x="1175065" y="190400"/>
                <a:ext cx="1051404" cy="91440"/>
              </a:xfrm>
              <a:custGeom>
                <a:avLst/>
                <a:gdLst/>
                <a:ahLst/>
                <a:cxnLst/>
                <a:rect l="l" t="t" r="r" b="b"/>
                <a:pathLst>
                  <a:path w="120000" h="120000" extrusionOk="0">
                    <a:moveTo>
                      <a:pt x="0" y="60000"/>
                    </a:moveTo>
                    <a:lnTo>
                      <a:pt x="0" y="123927"/>
                    </a:lnTo>
                    <a:lnTo>
                      <a:pt x="120000" y="123927"/>
                    </a:lnTo>
                    <a:lnTo>
                      <a:pt x="120000" y="153807"/>
                    </a:lnTo>
                  </a:path>
                </a:pathLst>
              </a:custGeom>
              <a:noFill/>
              <a:ln w="12700" cap="flat" cmpd="sng">
                <a:solidFill>
                  <a:srgbClr val="B1B1B1"/>
                </a:solidFill>
                <a:prstDash val="solid"/>
                <a:miter lim="800000"/>
                <a:headEnd type="none" w="sm" len="sm"/>
                <a:tailEnd type="none" w="sm" len="sm"/>
              </a:ln>
            </p:spPr>
            <p:txBody>
              <a:bodyPr spcFirstLastPara="1" wrap="square" lIns="91425" tIns="91425" rIns="91425" bIns="91425" anchor="ctr" anchorCtr="0">
                <a:noAutofit/>
              </a:bodyPr>
              <a:lstStyle/>
              <a:p>
                <a:endParaRPr lang="en-US" sz="3500">
                  <a:latin typeface="Roboto Condensed" panose="02000000000000000000" pitchFamily="2" charset="0"/>
                  <a:ea typeface="Roboto Condensed" panose="02000000000000000000" pitchFamily="2" charset="0"/>
                  <a:cs typeface="Roboto Condensed" panose="02000000000000000000" pitchFamily="2" charset="0"/>
                </a:endParaRPr>
              </a:p>
            </p:txBody>
          </p:sp>
          <p:sp>
            <p:nvSpPr>
              <p:cNvPr id="16" name="Hình tự do: Hình 15">
                <a:extLst>
                  <a:ext uri="{FF2B5EF4-FFF2-40B4-BE49-F238E27FC236}">
                    <a16:creationId xmlns:a16="http://schemas.microsoft.com/office/drawing/2014/main" id="{37D8BC92-70A1-1DF7-5261-115C869CDEC1}"/>
                  </a:ext>
                </a:extLst>
              </p:cNvPr>
              <p:cNvSpPr/>
              <p:nvPr/>
            </p:nvSpPr>
            <p:spPr>
              <a:xfrm>
                <a:off x="1175065" y="190400"/>
                <a:ext cx="751003" cy="91440"/>
              </a:xfrm>
              <a:custGeom>
                <a:avLst/>
                <a:gdLst/>
                <a:ahLst/>
                <a:cxnLst/>
                <a:rect l="l" t="t" r="r" b="b"/>
                <a:pathLst>
                  <a:path w="120000" h="120000" extrusionOk="0">
                    <a:moveTo>
                      <a:pt x="0" y="60000"/>
                    </a:moveTo>
                    <a:lnTo>
                      <a:pt x="0" y="123927"/>
                    </a:lnTo>
                    <a:lnTo>
                      <a:pt x="120000" y="123927"/>
                    </a:lnTo>
                    <a:lnTo>
                      <a:pt x="120000" y="153807"/>
                    </a:lnTo>
                  </a:path>
                </a:pathLst>
              </a:custGeom>
              <a:noFill/>
              <a:ln w="12700" cap="flat" cmpd="sng">
                <a:solidFill>
                  <a:srgbClr val="B1B1B1"/>
                </a:solidFill>
                <a:prstDash val="solid"/>
                <a:miter lim="800000"/>
                <a:headEnd type="none" w="sm" len="sm"/>
                <a:tailEnd type="none" w="sm" len="sm"/>
              </a:ln>
            </p:spPr>
            <p:txBody>
              <a:bodyPr spcFirstLastPara="1" wrap="square" lIns="91425" tIns="91425" rIns="91425" bIns="91425" anchor="ctr" anchorCtr="0">
                <a:noAutofit/>
              </a:bodyPr>
              <a:lstStyle/>
              <a:p>
                <a:endParaRPr lang="en-US" sz="3500">
                  <a:latin typeface="Roboto Condensed" panose="02000000000000000000" pitchFamily="2" charset="0"/>
                  <a:ea typeface="Roboto Condensed" panose="02000000000000000000" pitchFamily="2" charset="0"/>
                  <a:cs typeface="Roboto Condensed" panose="02000000000000000000" pitchFamily="2" charset="0"/>
                </a:endParaRPr>
              </a:p>
            </p:txBody>
          </p:sp>
          <p:sp>
            <p:nvSpPr>
              <p:cNvPr id="17" name="Hình tự do: Hình 16">
                <a:extLst>
                  <a:ext uri="{FF2B5EF4-FFF2-40B4-BE49-F238E27FC236}">
                    <a16:creationId xmlns:a16="http://schemas.microsoft.com/office/drawing/2014/main" id="{04DD04A8-F751-38A0-9C77-B2396ECC1BFE}"/>
                  </a:ext>
                </a:extLst>
              </p:cNvPr>
              <p:cNvSpPr/>
              <p:nvPr/>
            </p:nvSpPr>
            <p:spPr>
              <a:xfrm>
                <a:off x="1175065" y="190400"/>
                <a:ext cx="450602" cy="91440"/>
              </a:xfrm>
              <a:custGeom>
                <a:avLst/>
                <a:gdLst/>
                <a:ahLst/>
                <a:cxnLst/>
                <a:rect l="l" t="t" r="r" b="b"/>
                <a:pathLst>
                  <a:path w="120000" h="120000" extrusionOk="0">
                    <a:moveTo>
                      <a:pt x="0" y="60000"/>
                    </a:moveTo>
                    <a:lnTo>
                      <a:pt x="0" y="123927"/>
                    </a:lnTo>
                    <a:lnTo>
                      <a:pt x="120000" y="123927"/>
                    </a:lnTo>
                    <a:lnTo>
                      <a:pt x="120000" y="153807"/>
                    </a:lnTo>
                  </a:path>
                </a:pathLst>
              </a:custGeom>
              <a:noFill/>
              <a:ln w="12700" cap="flat" cmpd="sng">
                <a:solidFill>
                  <a:srgbClr val="B1B1B1"/>
                </a:solidFill>
                <a:prstDash val="solid"/>
                <a:miter lim="800000"/>
                <a:headEnd type="none" w="sm" len="sm"/>
                <a:tailEnd type="none" w="sm" len="sm"/>
              </a:ln>
            </p:spPr>
            <p:txBody>
              <a:bodyPr spcFirstLastPara="1" wrap="square" lIns="91425" tIns="91425" rIns="91425" bIns="91425" anchor="ctr" anchorCtr="0">
                <a:noAutofit/>
              </a:bodyPr>
              <a:lstStyle/>
              <a:p>
                <a:endParaRPr lang="en-US" sz="3500">
                  <a:latin typeface="Roboto Condensed" panose="02000000000000000000" pitchFamily="2" charset="0"/>
                  <a:ea typeface="Roboto Condensed" panose="02000000000000000000" pitchFamily="2" charset="0"/>
                  <a:cs typeface="Roboto Condensed" panose="02000000000000000000" pitchFamily="2" charset="0"/>
                </a:endParaRPr>
              </a:p>
            </p:txBody>
          </p:sp>
          <p:sp>
            <p:nvSpPr>
              <p:cNvPr id="18" name="Hình tự do: Hình 17">
                <a:extLst>
                  <a:ext uri="{FF2B5EF4-FFF2-40B4-BE49-F238E27FC236}">
                    <a16:creationId xmlns:a16="http://schemas.microsoft.com/office/drawing/2014/main" id="{FB77CB7C-17C5-47E5-1200-3F713E16388F}"/>
                  </a:ext>
                </a:extLst>
              </p:cNvPr>
              <p:cNvSpPr/>
              <p:nvPr/>
            </p:nvSpPr>
            <p:spPr>
              <a:xfrm>
                <a:off x="1175065" y="190400"/>
                <a:ext cx="132037" cy="91440"/>
              </a:xfrm>
              <a:custGeom>
                <a:avLst/>
                <a:gdLst/>
                <a:ahLst/>
                <a:cxnLst/>
                <a:rect l="l" t="t" r="r" b="b"/>
                <a:pathLst>
                  <a:path w="120000" h="120000" extrusionOk="0">
                    <a:moveTo>
                      <a:pt x="0" y="60000"/>
                    </a:moveTo>
                    <a:lnTo>
                      <a:pt x="0" y="117944"/>
                    </a:lnTo>
                    <a:lnTo>
                      <a:pt x="120000" y="117944"/>
                    </a:lnTo>
                    <a:lnTo>
                      <a:pt x="120000" y="147825"/>
                    </a:lnTo>
                  </a:path>
                </a:pathLst>
              </a:custGeom>
              <a:noFill/>
              <a:ln w="12700" cap="flat" cmpd="sng">
                <a:solidFill>
                  <a:srgbClr val="B1B1B1"/>
                </a:solidFill>
                <a:prstDash val="solid"/>
                <a:miter lim="800000"/>
                <a:headEnd type="none" w="sm" len="sm"/>
                <a:tailEnd type="none" w="sm" len="sm"/>
              </a:ln>
            </p:spPr>
            <p:txBody>
              <a:bodyPr spcFirstLastPara="1" wrap="square" lIns="91425" tIns="91425" rIns="91425" bIns="91425" anchor="ctr" anchorCtr="0">
                <a:noAutofit/>
              </a:bodyPr>
              <a:lstStyle/>
              <a:p>
                <a:endParaRPr lang="en-US" sz="3500">
                  <a:latin typeface="Roboto Condensed" panose="02000000000000000000" pitchFamily="2" charset="0"/>
                  <a:ea typeface="Roboto Condensed" panose="02000000000000000000" pitchFamily="2" charset="0"/>
                  <a:cs typeface="Roboto Condensed" panose="02000000000000000000" pitchFamily="2" charset="0"/>
                </a:endParaRPr>
              </a:p>
            </p:txBody>
          </p:sp>
          <p:sp>
            <p:nvSpPr>
              <p:cNvPr id="19" name="Hình tự do: Hình 18">
                <a:extLst>
                  <a:ext uri="{FF2B5EF4-FFF2-40B4-BE49-F238E27FC236}">
                    <a16:creationId xmlns:a16="http://schemas.microsoft.com/office/drawing/2014/main" id="{3E108D8E-333D-8E0C-7E94-78890BC5E629}"/>
                  </a:ext>
                </a:extLst>
              </p:cNvPr>
              <p:cNvSpPr/>
              <p:nvPr/>
            </p:nvSpPr>
            <p:spPr>
              <a:xfrm>
                <a:off x="1004929" y="190400"/>
                <a:ext cx="170136" cy="91440"/>
              </a:xfrm>
              <a:custGeom>
                <a:avLst/>
                <a:gdLst/>
                <a:ahLst/>
                <a:cxnLst/>
                <a:rect l="l" t="t" r="r" b="b"/>
                <a:pathLst>
                  <a:path w="120000" h="120000" extrusionOk="0">
                    <a:moveTo>
                      <a:pt x="120000" y="60000"/>
                    </a:moveTo>
                    <a:lnTo>
                      <a:pt x="120000" y="104793"/>
                    </a:lnTo>
                    <a:lnTo>
                      <a:pt x="0" y="104793"/>
                    </a:lnTo>
                    <a:lnTo>
                      <a:pt x="0" y="134673"/>
                    </a:lnTo>
                  </a:path>
                </a:pathLst>
              </a:custGeom>
              <a:noFill/>
              <a:ln w="12700" cap="flat" cmpd="sng">
                <a:solidFill>
                  <a:srgbClr val="B1B1B1"/>
                </a:solidFill>
                <a:prstDash val="solid"/>
                <a:miter lim="800000"/>
                <a:headEnd type="none" w="sm" len="sm"/>
                <a:tailEnd type="none" w="sm" len="sm"/>
              </a:ln>
            </p:spPr>
            <p:txBody>
              <a:bodyPr spcFirstLastPara="1" wrap="square" lIns="91425" tIns="91425" rIns="91425" bIns="91425" anchor="ctr" anchorCtr="0">
                <a:noAutofit/>
              </a:bodyPr>
              <a:lstStyle/>
              <a:p>
                <a:endParaRPr lang="en-US" sz="3500">
                  <a:latin typeface="Roboto Condensed" panose="02000000000000000000" pitchFamily="2" charset="0"/>
                  <a:ea typeface="Roboto Condensed" panose="02000000000000000000" pitchFamily="2" charset="0"/>
                  <a:cs typeface="Roboto Condensed" panose="02000000000000000000" pitchFamily="2" charset="0"/>
                </a:endParaRPr>
              </a:p>
            </p:txBody>
          </p:sp>
          <p:sp>
            <p:nvSpPr>
              <p:cNvPr id="20" name="Hình tự do: Hình 19">
                <a:extLst>
                  <a:ext uri="{FF2B5EF4-FFF2-40B4-BE49-F238E27FC236}">
                    <a16:creationId xmlns:a16="http://schemas.microsoft.com/office/drawing/2014/main" id="{A731E066-FC37-1CB8-AE2C-97C0B588C56C}"/>
                  </a:ext>
                </a:extLst>
              </p:cNvPr>
              <p:cNvSpPr/>
              <p:nvPr/>
            </p:nvSpPr>
            <p:spPr>
              <a:xfrm>
                <a:off x="707315" y="190400"/>
                <a:ext cx="467750" cy="91440"/>
              </a:xfrm>
              <a:custGeom>
                <a:avLst/>
                <a:gdLst/>
                <a:ahLst/>
                <a:cxnLst/>
                <a:rect l="l" t="t" r="r" b="b"/>
                <a:pathLst>
                  <a:path w="120000" h="120000" extrusionOk="0">
                    <a:moveTo>
                      <a:pt x="120000" y="60000"/>
                    </a:moveTo>
                    <a:lnTo>
                      <a:pt x="120000" y="119133"/>
                    </a:lnTo>
                    <a:lnTo>
                      <a:pt x="0" y="119133"/>
                    </a:lnTo>
                    <a:lnTo>
                      <a:pt x="0" y="149013"/>
                    </a:lnTo>
                  </a:path>
                </a:pathLst>
              </a:custGeom>
              <a:noFill/>
              <a:ln w="12700" cap="flat" cmpd="sng">
                <a:solidFill>
                  <a:srgbClr val="B1B1B1"/>
                </a:solidFill>
                <a:prstDash val="solid"/>
                <a:miter lim="800000"/>
                <a:headEnd type="none" w="sm" len="sm"/>
                <a:tailEnd type="none" w="sm" len="sm"/>
              </a:ln>
            </p:spPr>
            <p:txBody>
              <a:bodyPr spcFirstLastPara="1" wrap="square" lIns="91425" tIns="91425" rIns="91425" bIns="91425" anchor="ctr" anchorCtr="0">
                <a:noAutofit/>
              </a:bodyPr>
              <a:lstStyle/>
              <a:p>
                <a:endParaRPr lang="en-US" sz="3500">
                  <a:latin typeface="Roboto Condensed" panose="02000000000000000000" pitchFamily="2" charset="0"/>
                  <a:ea typeface="Roboto Condensed" panose="02000000000000000000" pitchFamily="2" charset="0"/>
                  <a:cs typeface="Roboto Condensed" panose="02000000000000000000" pitchFamily="2" charset="0"/>
                </a:endParaRPr>
              </a:p>
            </p:txBody>
          </p:sp>
          <p:sp>
            <p:nvSpPr>
              <p:cNvPr id="21" name="Hình tự do: Hình 20">
                <a:extLst>
                  <a:ext uri="{FF2B5EF4-FFF2-40B4-BE49-F238E27FC236}">
                    <a16:creationId xmlns:a16="http://schemas.microsoft.com/office/drawing/2014/main" id="{9DA9A177-2F17-C086-745C-E4EB47570100}"/>
                  </a:ext>
                </a:extLst>
              </p:cNvPr>
              <p:cNvSpPr/>
              <p:nvPr/>
            </p:nvSpPr>
            <p:spPr>
              <a:xfrm>
                <a:off x="424061" y="190400"/>
                <a:ext cx="751003" cy="91440"/>
              </a:xfrm>
              <a:custGeom>
                <a:avLst/>
                <a:gdLst/>
                <a:ahLst/>
                <a:cxnLst/>
                <a:rect l="l" t="t" r="r" b="b"/>
                <a:pathLst>
                  <a:path w="120000" h="120000" extrusionOk="0">
                    <a:moveTo>
                      <a:pt x="120000" y="60000"/>
                    </a:moveTo>
                    <a:lnTo>
                      <a:pt x="120000" y="123927"/>
                    </a:lnTo>
                    <a:lnTo>
                      <a:pt x="0" y="123927"/>
                    </a:lnTo>
                    <a:lnTo>
                      <a:pt x="0" y="153807"/>
                    </a:lnTo>
                  </a:path>
                </a:pathLst>
              </a:custGeom>
              <a:noFill/>
              <a:ln w="12700" cap="flat" cmpd="sng">
                <a:solidFill>
                  <a:srgbClr val="B1B1B1"/>
                </a:solidFill>
                <a:prstDash val="solid"/>
                <a:miter lim="800000"/>
                <a:headEnd type="none" w="sm" len="sm"/>
                <a:tailEnd type="none" w="sm" len="sm"/>
              </a:ln>
            </p:spPr>
            <p:txBody>
              <a:bodyPr spcFirstLastPara="1" wrap="square" lIns="91425" tIns="91425" rIns="91425" bIns="91425" anchor="ctr" anchorCtr="0">
                <a:noAutofit/>
              </a:bodyPr>
              <a:lstStyle/>
              <a:p>
                <a:endParaRPr lang="en-US" sz="3500">
                  <a:latin typeface="Roboto Condensed" panose="02000000000000000000" pitchFamily="2" charset="0"/>
                  <a:ea typeface="Roboto Condensed" panose="02000000000000000000" pitchFamily="2" charset="0"/>
                  <a:cs typeface="Roboto Condensed" panose="02000000000000000000" pitchFamily="2" charset="0"/>
                </a:endParaRPr>
              </a:p>
            </p:txBody>
          </p:sp>
          <p:sp>
            <p:nvSpPr>
              <p:cNvPr id="22" name="Hình tự do: Hình 21">
                <a:extLst>
                  <a:ext uri="{FF2B5EF4-FFF2-40B4-BE49-F238E27FC236}">
                    <a16:creationId xmlns:a16="http://schemas.microsoft.com/office/drawing/2014/main" id="{D262B909-423F-FFA4-F791-E2D374E6DEAF}"/>
                  </a:ext>
                </a:extLst>
              </p:cNvPr>
              <p:cNvSpPr/>
              <p:nvPr/>
            </p:nvSpPr>
            <p:spPr>
              <a:xfrm>
                <a:off x="123660" y="190400"/>
                <a:ext cx="1051404" cy="91440"/>
              </a:xfrm>
              <a:custGeom>
                <a:avLst/>
                <a:gdLst/>
                <a:ahLst/>
                <a:cxnLst/>
                <a:rect l="l" t="t" r="r" b="b"/>
                <a:pathLst>
                  <a:path w="120000" h="120000" extrusionOk="0">
                    <a:moveTo>
                      <a:pt x="120000" y="60000"/>
                    </a:moveTo>
                    <a:lnTo>
                      <a:pt x="120000" y="123927"/>
                    </a:lnTo>
                    <a:lnTo>
                      <a:pt x="0" y="123927"/>
                    </a:lnTo>
                    <a:lnTo>
                      <a:pt x="0" y="153807"/>
                    </a:lnTo>
                  </a:path>
                </a:pathLst>
              </a:custGeom>
              <a:noFill/>
              <a:ln w="12700" cap="flat" cmpd="sng">
                <a:solidFill>
                  <a:srgbClr val="B1B1B1"/>
                </a:solidFill>
                <a:prstDash val="solid"/>
                <a:miter lim="800000"/>
                <a:headEnd type="none" w="sm" len="sm"/>
                <a:tailEnd type="none" w="sm" len="sm"/>
              </a:ln>
            </p:spPr>
            <p:txBody>
              <a:bodyPr spcFirstLastPara="1" wrap="square" lIns="91425" tIns="91425" rIns="91425" bIns="91425" anchor="ctr" anchorCtr="0">
                <a:noAutofit/>
              </a:bodyPr>
              <a:lstStyle/>
              <a:p>
                <a:endParaRPr lang="en-US" sz="3500">
                  <a:latin typeface="Roboto Condensed" panose="02000000000000000000" pitchFamily="2" charset="0"/>
                  <a:ea typeface="Roboto Condensed" panose="02000000000000000000" pitchFamily="2" charset="0"/>
                  <a:cs typeface="Roboto Condensed" panose="02000000000000000000" pitchFamily="2" charset="0"/>
                </a:endParaRPr>
              </a:p>
            </p:txBody>
          </p:sp>
          <p:sp>
            <p:nvSpPr>
              <p:cNvPr id="23" name="Hình chữ nhật: Góc Tròn 22">
                <a:extLst>
                  <a:ext uri="{FF2B5EF4-FFF2-40B4-BE49-F238E27FC236}">
                    <a16:creationId xmlns:a16="http://schemas.microsoft.com/office/drawing/2014/main" id="{11057898-8838-3387-DF8C-30F561EC5C46}"/>
                  </a:ext>
                </a:extLst>
              </p:cNvPr>
              <p:cNvSpPr/>
              <p:nvPr/>
            </p:nvSpPr>
            <p:spPr>
              <a:xfrm>
                <a:off x="447952" y="-75559"/>
                <a:ext cx="1454226" cy="311679"/>
              </a:xfrm>
              <a:prstGeom prst="roundRect">
                <a:avLst>
                  <a:gd name="adj" fmla="val 10000"/>
                </a:avLst>
              </a:prstGeom>
              <a:gradFill>
                <a:gsLst>
                  <a:gs pos="0">
                    <a:srgbClr val="D1D1D1">
                      <a:alpha val="80000"/>
                    </a:srgbClr>
                  </a:gs>
                  <a:gs pos="50000">
                    <a:srgbClr val="C7C7C7">
                      <a:alpha val="80000"/>
                    </a:srgbClr>
                  </a:gs>
                  <a:gs pos="100000">
                    <a:srgbClr val="C0C0C0">
                      <a:alpha val="80000"/>
                    </a:srgbClr>
                  </a:gs>
                </a:gsLst>
                <a:lin ang="5400000" scaled="0"/>
              </a:gradFill>
              <a:ln>
                <a:noFill/>
              </a:ln>
            </p:spPr>
            <p:txBody>
              <a:bodyPr spcFirstLastPara="1" wrap="square" lIns="91425" tIns="91425" rIns="91425" bIns="91425" anchor="ctr" anchorCtr="0">
                <a:noAutofit/>
              </a:bodyPr>
              <a:lstStyle/>
              <a:p>
                <a:pPr marL="0" marR="0">
                  <a:lnSpc>
                    <a:spcPct val="115000"/>
                  </a:lnSpc>
                  <a:spcBef>
                    <a:spcPts val="0"/>
                  </a:spcBef>
                  <a:spcAft>
                    <a:spcPts val="0"/>
                  </a:spcAft>
                </a:pPr>
                <a:r>
                  <a:rPr lang="en-US" sz="3500">
                    <a:effectLst/>
                    <a:latin typeface="Roboto Condensed" panose="02000000000000000000" pitchFamily="2" charset="0"/>
                    <a:ea typeface="Roboto Condensed" panose="02000000000000000000" pitchFamily="2" charset="0"/>
                    <a:cs typeface="Roboto Condensed" panose="02000000000000000000" pitchFamily="2" charset="0"/>
                  </a:rPr>
                  <a:t> </a:t>
                </a:r>
              </a:p>
            </p:txBody>
          </p:sp>
          <p:sp>
            <p:nvSpPr>
              <p:cNvPr id="24" name="Hình chữ nhật: Góc Tròn 23">
                <a:extLst>
                  <a:ext uri="{FF2B5EF4-FFF2-40B4-BE49-F238E27FC236}">
                    <a16:creationId xmlns:a16="http://schemas.microsoft.com/office/drawing/2014/main" id="{7843F87A-5696-731E-3B50-7166141DAAF9}"/>
                  </a:ext>
                </a:extLst>
              </p:cNvPr>
              <p:cNvSpPr/>
              <p:nvPr/>
            </p:nvSpPr>
            <p:spPr>
              <a:xfrm>
                <a:off x="475261" y="-103013"/>
                <a:ext cx="1454226" cy="365077"/>
              </a:xfrm>
              <a:prstGeom prst="roundRect">
                <a:avLst>
                  <a:gd name="adj" fmla="val 10000"/>
                </a:avLst>
              </a:prstGeom>
              <a:solidFill>
                <a:schemeClr val="lt1">
                  <a:alpha val="89803"/>
                </a:schemeClr>
              </a:solidFill>
              <a:ln w="9525" cap="flat" cmpd="sng">
                <a:solidFill>
                  <a:srgbClr val="959595"/>
                </a:solidFill>
                <a:prstDash val="solid"/>
                <a:miter lim="800000"/>
                <a:headEnd type="none" w="sm" len="sm"/>
                <a:tailEnd type="none" w="sm" len="sm"/>
              </a:ln>
            </p:spPr>
            <p:txBody>
              <a:bodyPr spcFirstLastPara="1" wrap="square" lIns="91425" tIns="91425" rIns="91425" bIns="91425" anchor="ctr" anchorCtr="0">
                <a:noAutofit/>
              </a:bodyPr>
              <a:lstStyle/>
              <a:p>
                <a:pPr marL="0" marR="0">
                  <a:lnSpc>
                    <a:spcPct val="115000"/>
                  </a:lnSpc>
                  <a:spcBef>
                    <a:spcPts val="0"/>
                  </a:spcBef>
                  <a:spcAft>
                    <a:spcPts val="0"/>
                  </a:spcAft>
                </a:pPr>
                <a:r>
                  <a:rPr lang="en-US" sz="3500">
                    <a:effectLst/>
                    <a:latin typeface="Roboto Condensed" panose="02000000000000000000" pitchFamily="2" charset="0"/>
                    <a:ea typeface="Roboto Condensed" panose="02000000000000000000" pitchFamily="2" charset="0"/>
                    <a:cs typeface="Roboto Condensed" panose="02000000000000000000" pitchFamily="2" charset="0"/>
                  </a:rPr>
                  <a:t> </a:t>
                </a:r>
              </a:p>
            </p:txBody>
          </p:sp>
          <p:sp>
            <p:nvSpPr>
              <p:cNvPr id="25" name="Hộp Văn bản 1378736650">
                <a:extLst>
                  <a:ext uri="{FF2B5EF4-FFF2-40B4-BE49-F238E27FC236}">
                    <a16:creationId xmlns:a16="http://schemas.microsoft.com/office/drawing/2014/main" id="{6AD29B53-7525-D789-316F-848DB334319D}"/>
                  </a:ext>
                </a:extLst>
              </p:cNvPr>
              <p:cNvSpPr txBox="1"/>
              <p:nvPr/>
            </p:nvSpPr>
            <p:spPr>
              <a:xfrm>
                <a:off x="479831" y="-100535"/>
                <a:ext cx="1445084" cy="384359"/>
              </a:xfrm>
              <a:prstGeom prst="rect">
                <a:avLst/>
              </a:prstGeom>
              <a:noFill/>
              <a:ln>
                <a:noFill/>
              </a:ln>
            </p:spPr>
            <p:txBody>
              <a:bodyPr spcFirstLastPara="1" wrap="square" lIns="22850" tIns="22850" rIns="22850" bIns="22850" anchor="ctr" anchorCtr="0">
                <a:noAutofit/>
              </a:bodyPr>
              <a:lstStyle/>
              <a:p>
                <a:pPr marL="0" marR="0" algn="ctr">
                  <a:lnSpc>
                    <a:spcPct val="89000"/>
                  </a:lnSpc>
                  <a:spcBef>
                    <a:spcPts val="0"/>
                  </a:spcBef>
                  <a:spcAft>
                    <a:spcPts val="0"/>
                  </a:spcAft>
                </a:pPr>
                <a:r>
                  <a:rPr lang="en-US" sz="3500" b="1" dirty="0" err="1">
                    <a:solidFill>
                      <a:schemeClr val="accent3">
                        <a:lumMod val="50000"/>
                      </a:schemeClr>
                    </a:solidFill>
                    <a:effectLst/>
                    <a:latin typeface="Roboto Condensed" panose="02000000000000000000" pitchFamily="2" charset="0"/>
                    <a:ea typeface="Roboto Condensed" panose="02000000000000000000" pitchFamily="2" charset="0"/>
                    <a:cs typeface="Roboto Condensed" panose="02000000000000000000" pitchFamily="2" charset="0"/>
                  </a:rPr>
                  <a:t>Luận</a:t>
                </a:r>
                <a:r>
                  <a:rPr lang="en-US" sz="3500" b="1" dirty="0">
                    <a:solidFill>
                      <a:schemeClr val="accent3">
                        <a:lumMod val="50000"/>
                      </a:schemeClr>
                    </a:solidFill>
                    <a:effectLst/>
                    <a:latin typeface="Roboto Condensed" panose="02000000000000000000" pitchFamily="2" charset="0"/>
                    <a:ea typeface="Roboto Condensed" panose="02000000000000000000" pitchFamily="2" charset="0"/>
                    <a:cs typeface="Roboto Condensed" panose="02000000000000000000" pitchFamily="2" charset="0"/>
                  </a:rPr>
                  <a:t> </a:t>
                </a:r>
                <a:r>
                  <a:rPr lang="en-US" sz="3500" b="1" dirty="0" err="1">
                    <a:solidFill>
                      <a:schemeClr val="accent3">
                        <a:lumMod val="50000"/>
                      </a:schemeClr>
                    </a:solidFill>
                    <a:effectLst/>
                    <a:latin typeface="Roboto Condensed" panose="02000000000000000000" pitchFamily="2" charset="0"/>
                    <a:ea typeface="Roboto Condensed" panose="02000000000000000000" pitchFamily="2" charset="0"/>
                    <a:cs typeface="Roboto Condensed" panose="02000000000000000000" pitchFamily="2" charset="0"/>
                  </a:rPr>
                  <a:t>đề</a:t>
                </a:r>
                <a:r>
                  <a:rPr lang="en-US" sz="3500" b="1" dirty="0">
                    <a:solidFill>
                      <a:schemeClr val="accent3">
                        <a:lumMod val="50000"/>
                      </a:schemeClr>
                    </a:solidFill>
                    <a:effectLst/>
                    <a:latin typeface="Roboto Condensed" panose="02000000000000000000" pitchFamily="2" charset="0"/>
                    <a:ea typeface="Roboto Condensed" panose="02000000000000000000" pitchFamily="2" charset="0"/>
                    <a:cs typeface="Roboto Condensed" panose="02000000000000000000" pitchFamily="2" charset="0"/>
                  </a:rPr>
                  <a:t>: </a:t>
                </a:r>
              </a:p>
              <a:p>
                <a:pPr marL="0" marR="0" algn="ctr">
                  <a:lnSpc>
                    <a:spcPct val="89000"/>
                  </a:lnSpc>
                  <a:spcBef>
                    <a:spcPts val="0"/>
                  </a:spcBef>
                  <a:spcAft>
                    <a:spcPts val="0"/>
                  </a:spcAft>
                </a:pPr>
                <a:r>
                  <a:rPr lang="en-US" sz="3500" dirty="0">
                    <a:solidFill>
                      <a:schemeClr val="accent3">
                        <a:lumMod val="50000"/>
                      </a:schemeClr>
                    </a:solidFill>
                    <a:effectLst/>
                    <a:latin typeface="Roboto Condensed" panose="02000000000000000000" pitchFamily="2" charset="0"/>
                    <a:ea typeface="Roboto Condensed" panose="02000000000000000000" pitchFamily="2" charset="0"/>
                    <a:cs typeface="Roboto Condensed" panose="02000000000000000000" pitchFamily="2" charset="0"/>
                  </a:rPr>
                  <a:t>MQH </a:t>
                </a:r>
                <a:r>
                  <a:rPr lang="en-US" sz="3500" dirty="0" err="1">
                    <a:solidFill>
                      <a:schemeClr val="accent3">
                        <a:lumMod val="50000"/>
                      </a:schemeClr>
                    </a:solidFill>
                    <a:effectLst/>
                    <a:latin typeface="Roboto Condensed" panose="02000000000000000000" pitchFamily="2" charset="0"/>
                    <a:ea typeface="Roboto Condensed" panose="02000000000000000000" pitchFamily="2" charset="0"/>
                    <a:cs typeface="Roboto Condensed" panose="02000000000000000000" pitchFamily="2" charset="0"/>
                  </a:rPr>
                  <a:t>mật</a:t>
                </a:r>
                <a:r>
                  <a:rPr lang="en-US" sz="3500" dirty="0">
                    <a:solidFill>
                      <a:schemeClr val="accent3">
                        <a:lumMod val="50000"/>
                      </a:schemeClr>
                    </a:solidFill>
                    <a:effectLst/>
                    <a:latin typeface="Roboto Condensed" panose="02000000000000000000" pitchFamily="2" charset="0"/>
                    <a:ea typeface="Roboto Condensed" panose="02000000000000000000" pitchFamily="2" charset="0"/>
                    <a:cs typeface="Roboto Condensed" panose="02000000000000000000" pitchFamily="2" charset="0"/>
                  </a:rPr>
                  <a:t> </a:t>
                </a:r>
                <a:r>
                  <a:rPr lang="en-US" sz="3500" dirty="0" err="1">
                    <a:solidFill>
                      <a:schemeClr val="accent3">
                        <a:lumMod val="50000"/>
                      </a:schemeClr>
                    </a:solidFill>
                    <a:effectLst/>
                    <a:latin typeface="Roboto Condensed" panose="02000000000000000000" pitchFamily="2" charset="0"/>
                    <a:ea typeface="Roboto Condensed" panose="02000000000000000000" pitchFamily="2" charset="0"/>
                    <a:cs typeface="Roboto Condensed" panose="02000000000000000000" pitchFamily="2" charset="0"/>
                  </a:rPr>
                  <a:t>thiết</a:t>
                </a:r>
                <a:r>
                  <a:rPr lang="en-US" sz="3500" dirty="0">
                    <a:solidFill>
                      <a:schemeClr val="accent3">
                        <a:lumMod val="50000"/>
                      </a:schemeClr>
                    </a:solidFill>
                    <a:effectLst/>
                    <a:latin typeface="Roboto Condensed" panose="02000000000000000000" pitchFamily="2" charset="0"/>
                    <a:ea typeface="Roboto Condensed" panose="02000000000000000000" pitchFamily="2" charset="0"/>
                    <a:cs typeface="Roboto Condensed" panose="02000000000000000000" pitchFamily="2" charset="0"/>
                  </a:rPr>
                  <a:t> </a:t>
                </a:r>
                <a:r>
                  <a:rPr lang="en-US" sz="3500" dirty="0" err="1">
                    <a:solidFill>
                      <a:schemeClr val="accent3">
                        <a:lumMod val="50000"/>
                      </a:schemeClr>
                    </a:solidFill>
                    <a:effectLst/>
                    <a:latin typeface="Roboto Condensed" panose="02000000000000000000" pitchFamily="2" charset="0"/>
                    <a:ea typeface="Roboto Condensed" panose="02000000000000000000" pitchFamily="2" charset="0"/>
                    <a:cs typeface="Roboto Condensed" panose="02000000000000000000" pitchFamily="2" charset="0"/>
                  </a:rPr>
                  <a:t>giữa</a:t>
                </a:r>
                <a:r>
                  <a:rPr lang="en-US" sz="3500" dirty="0">
                    <a:solidFill>
                      <a:schemeClr val="accent3">
                        <a:lumMod val="50000"/>
                      </a:schemeClr>
                    </a:solidFill>
                    <a:effectLst/>
                    <a:latin typeface="Roboto Condensed" panose="02000000000000000000" pitchFamily="2" charset="0"/>
                    <a:ea typeface="Roboto Condensed" panose="02000000000000000000" pitchFamily="2" charset="0"/>
                    <a:cs typeface="Roboto Condensed" panose="02000000000000000000" pitchFamily="2" charset="0"/>
                  </a:rPr>
                  <a:t> con </a:t>
                </a:r>
                <a:r>
                  <a:rPr lang="en-US" sz="3500" dirty="0" err="1">
                    <a:solidFill>
                      <a:schemeClr val="accent3">
                        <a:lumMod val="50000"/>
                      </a:schemeClr>
                    </a:solidFill>
                    <a:effectLst/>
                    <a:latin typeface="Roboto Condensed" panose="02000000000000000000" pitchFamily="2" charset="0"/>
                    <a:ea typeface="Roboto Condensed" panose="02000000000000000000" pitchFamily="2" charset="0"/>
                    <a:cs typeface="Roboto Condensed" panose="02000000000000000000" pitchFamily="2" charset="0"/>
                  </a:rPr>
                  <a:t>người</a:t>
                </a:r>
                <a:r>
                  <a:rPr lang="en-US" sz="3500" dirty="0">
                    <a:solidFill>
                      <a:schemeClr val="accent3">
                        <a:lumMod val="50000"/>
                      </a:schemeClr>
                    </a:solidFill>
                    <a:effectLst/>
                    <a:latin typeface="Roboto Condensed" panose="02000000000000000000" pitchFamily="2" charset="0"/>
                    <a:ea typeface="Roboto Condensed" panose="02000000000000000000" pitchFamily="2" charset="0"/>
                    <a:cs typeface="Roboto Condensed" panose="02000000000000000000" pitchFamily="2" charset="0"/>
                  </a:rPr>
                  <a:t> </a:t>
                </a:r>
                <a:r>
                  <a:rPr lang="en-US" sz="3500" dirty="0" err="1">
                    <a:solidFill>
                      <a:schemeClr val="accent3">
                        <a:lumMod val="50000"/>
                      </a:schemeClr>
                    </a:solidFill>
                    <a:effectLst/>
                    <a:latin typeface="Roboto Condensed" panose="02000000000000000000" pitchFamily="2" charset="0"/>
                    <a:ea typeface="Roboto Condensed" panose="02000000000000000000" pitchFamily="2" charset="0"/>
                    <a:cs typeface="Roboto Condensed" panose="02000000000000000000" pitchFamily="2" charset="0"/>
                  </a:rPr>
                  <a:t>với</a:t>
                </a:r>
                <a:r>
                  <a:rPr lang="en-US" sz="3500" dirty="0">
                    <a:solidFill>
                      <a:schemeClr val="accent3">
                        <a:lumMod val="50000"/>
                      </a:schemeClr>
                    </a:solidFill>
                    <a:effectLst/>
                    <a:latin typeface="Roboto Condensed" panose="02000000000000000000" pitchFamily="2" charset="0"/>
                    <a:ea typeface="Roboto Condensed" panose="02000000000000000000" pitchFamily="2" charset="0"/>
                    <a:cs typeface="Roboto Condensed" panose="02000000000000000000" pitchFamily="2" charset="0"/>
                  </a:rPr>
                  <a:t> </a:t>
                </a:r>
                <a:r>
                  <a:rPr lang="en-US" sz="3500" dirty="0" err="1">
                    <a:solidFill>
                      <a:schemeClr val="accent3">
                        <a:lumMod val="50000"/>
                      </a:schemeClr>
                    </a:solidFill>
                    <a:effectLst/>
                    <a:latin typeface="Roboto Condensed" panose="02000000000000000000" pitchFamily="2" charset="0"/>
                    <a:ea typeface="Roboto Condensed" panose="02000000000000000000" pitchFamily="2" charset="0"/>
                    <a:cs typeface="Roboto Condensed" panose="02000000000000000000" pitchFamily="2" charset="0"/>
                  </a:rPr>
                  <a:t>tự</a:t>
                </a:r>
                <a:r>
                  <a:rPr lang="en-US" sz="3500" dirty="0">
                    <a:solidFill>
                      <a:schemeClr val="accent3">
                        <a:lumMod val="50000"/>
                      </a:schemeClr>
                    </a:solidFill>
                    <a:effectLst/>
                    <a:latin typeface="Roboto Condensed" panose="02000000000000000000" pitchFamily="2" charset="0"/>
                    <a:ea typeface="Roboto Condensed" panose="02000000000000000000" pitchFamily="2" charset="0"/>
                    <a:cs typeface="Roboto Condensed" panose="02000000000000000000" pitchFamily="2" charset="0"/>
                  </a:rPr>
                  <a:t> </a:t>
                </a:r>
                <a:r>
                  <a:rPr lang="en-US" sz="3500" dirty="0" err="1">
                    <a:solidFill>
                      <a:schemeClr val="accent3">
                        <a:lumMod val="50000"/>
                      </a:schemeClr>
                    </a:solidFill>
                    <a:effectLst/>
                    <a:latin typeface="Roboto Condensed" panose="02000000000000000000" pitchFamily="2" charset="0"/>
                    <a:ea typeface="Roboto Condensed" panose="02000000000000000000" pitchFamily="2" charset="0"/>
                    <a:cs typeface="Roboto Condensed" panose="02000000000000000000" pitchFamily="2" charset="0"/>
                  </a:rPr>
                  <a:t>nhiên</a:t>
                </a:r>
                <a:endParaRPr lang="en-US" sz="3500" dirty="0">
                  <a:solidFill>
                    <a:schemeClr val="accent3">
                      <a:lumMod val="50000"/>
                    </a:schemeClr>
                  </a:solidFill>
                  <a:effectLst/>
                  <a:latin typeface="Roboto Condensed" panose="02000000000000000000" pitchFamily="2" charset="0"/>
                  <a:ea typeface="Roboto Condensed" panose="02000000000000000000" pitchFamily="2" charset="0"/>
                  <a:cs typeface="Roboto Condensed" panose="02000000000000000000" pitchFamily="2" charset="0"/>
                </a:endParaRPr>
              </a:p>
            </p:txBody>
          </p:sp>
          <p:sp>
            <p:nvSpPr>
              <p:cNvPr id="26" name="Hình chữ nhật: Góc Tròn 25">
                <a:extLst>
                  <a:ext uri="{FF2B5EF4-FFF2-40B4-BE49-F238E27FC236}">
                    <a16:creationId xmlns:a16="http://schemas.microsoft.com/office/drawing/2014/main" id="{6B38C624-6DF4-44C0-1280-DF3000EDDB8F}"/>
                  </a:ext>
                </a:extLst>
              </p:cNvPr>
              <p:cNvSpPr/>
              <p:nvPr/>
            </p:nvSpPr>
            <p:spPr>
              <a:xfrm>
                <a:off x="769" y="307602"/>
                <a:ext cx="245782" cy="2395442"/>
              </a:xfrm>
              <a:prstGeom prst="roundRect">
                <a:avLst>
                  <a:gd name="adj" fmla="val 10000"/>
                </a:avLst>
              </a:prstGeom>
              <a:gradFill>
                <a:gsLst>
                  <a:gs pos="0">
                    <a:srgbClr val="D1D1D1">
                      <a:alpha val="69803"/>
                    </a:srgbClr>
                  </a:gs>
                  <a:gs pos="50000">
                    <a:srgbClr val="C7C7C7">
                      <a:alpha val="69803"/>
                    </a:srgbClr>
                  </a:gs>
                  <a:gs pos="100000">
                    <a:srgbClr val="C0C0C0">
                      <a:alpha val="69803"/>
                    </a:srgbClr>
                  </a:gs>
                </a:gsLst>
                <a:lin ang="5400000" scaled="0"/>
              </a:gradFill>
              <a:ln>
                <a:noFill/>
              </a:ln>
            </p:spPr>
            <p:txBody>
              <a:bodyPr spcFirstLastPara="1" wrap="square" lIns="91425" tIns="91425" rIns="91425" bIns="91425" anchor="ctr" anchorCtr="0">
                <a:noAutofit/>
              </a:bodyPr>
              <a:lstStyle/>
              <a:p>
                <a:pPr marL="0" marR="0">
                  <a:lnSpc>
                    <a:spcPct val="115000"/>
                  </a:lnSpc>
                  <a:spcBef>
                    <a:spcPts val="0"/>
                  </a:spcBef>
                  <a:spcAft>
                    <a:spcPts val="0"/>
                  </a:spcAft>
                </a:pPr>
                <a:r>
                  <a:rPr lang="en-US" sz="3500">
                    <a:effectLst/>
                    <a:latin typeface="Roboto Condensed" panose="02000000000000000000" pitchFamily="2" charset="0"/>
                    <a:ea typeface="Roboto Condensed" panose="02000000000000000000" pitchFamily="2" charset="0"/>
                    <a:cs typeface="Roboto Condensed" panose="02000000000000000000" pitchFamily="2" charset="0"/>
                  </a:rPr>
                  <a:t> </a:t>
                </a:r>
              </a:p>
            </p:txBody>
          </p:sp>
          <p:sp>
            <p:nvSpPr>
              <p:cNvPr id="27" name="Hình chữ nhật: Góc Tròn 26">
                <a:extLst>
                  <a:ext uri="{FF2B5EF4-FFF2-40B4-BE49-F238E27FC236}">
                    <a16:creationId xmlns:a16="http://schemas.microsoft.com/office/drawing/2014/main" id="{F1A2F366-CF30-BE44-13D8-60E3CD5D6797}"/>
                  </a:ext>
                </a:extLst>
              </p:cNvPr>
              <p:cNvSpPr/>
              <p:nvPr/>
            </p:nvSpPr>
            <p:spPr>
              <a:xfrm>
                <a:off x="28078" y="333546"/>
                <a:ext cx="245782" cy="2395442"/>
              </a:xfrm>
              <a:prstGeom prst="roundRect">
                <a:avLst>
                  <a:gd name="adj" fmla="val 10000"/>
                </a:avLst>
              </a:prstGeom>
              <a:solidFill>
                <a:schemeClr val="lt1">
                  <a:alpha val="89803"/>
                </a:schemeClr>
              </a:solidFill>
              <a:ln w="9525" cap="flat" cmpd="sng">
                <a:solidFill>
                  <a:srgbClr val="B1B1B1"/>
                </a:solidFill>
                <a:prstDash val="solid"/>
                <a:miter lim="800000"/>
                <a:headEnd type="none" w="sm" len="sm"/>
                <a:tailEnd type="none" w="sm" len="sm"/>
              </a:ln>
            </p:spPr>
            <p:txBody>
              <a:bodyPr spcFirstLastPara="1" wrap="square" lIns="91425" tIns="91425" rIns="91425" bIns="91425" anchor="ctr" anchorCtr="0">
                <a:noAutofit/>
              </a:bodyPr>
              <a:lstStyle/>
              <a:p>
                <a:pPr marL="0" marR="0">
                  <a:lnSpc>
                    <a:spcPct val="115000"/>
                  </a:lnSpc>
                  <a:spcBef>
                    <a:spcPts val="0"/>
                  </a:spcBef>
                  <a:spcAft>
                    <a:spcPts val="0"/>
                  </a:spcAft>
                </a:pPr>
                <a:r>
                  <a:rPr lang="en-US" sz="3500">
                    <a:effectLst/>
                    <a:latin typeface="Roboto Condensed" panose="02000000000000000000" pitchFamily="2" charset="0"/>
                    <a:ea typeface="Roboto Condensed" panose="02000000000000000000" pitchFamily="2" charset="0"/>
                    <a:cs typeface="Roboto Condensed" panose="02000000000000000000" pitchFamily="2" charset="0"/>
                  </a:rPr>
                  <a:t> </a:t>
                </a:r>
              </a:p>
            </p:txBody>
          </p:sp>
          <p:sp>
            <p:nvSpPr>
              <p:cNvPr id="28" name="Hộp Văn bản 1467448769">
                <a:extLst>
                  <a:ext uri="{FF2B5EF4-FFF2-40B4-BE49-F238E27FC236}">
                    <a16:creationId xmlns:a16="http://schemas.microsoft.com/office/drawing/2014/main" id="{CBFEA60A-DA9F-90FA-10DA-EB350BA7A941}"/>
                  </a:ext>
                </a:extLst>
              </p:cNvPr>
              <p:cNvSpPr txBox="1"/>
              <p:nvPr/>
            </p:nvSpPr>
            <p:spPr>
              <a:xfrm>
                <a:off x="35277" y="340745"/>
                <a:ext cx="231384" cy="2381044"/>
              </a:xfrm>
              <a:prstGeom prst="rect">
                <a:avLst/>
              </a:prstGeom>
              <a:noFill/>
              <a:ln>
                <a:noFill/>
              </a:ln>
            </p:spPr>
            <p:txBody>
              <a:bodyPr spcFirstLastPara="1" wrap="square" lIns="22850" tIns="22850" rIns="22850" bIns="22850" anchor="ctr" anchorCtr="0">
                <a:noAutofit/>
              </a:bodyPr>
              <a:lstStyle/>
              <a:p>
                <a:pPr marL="0" marR="0" algn="ctr">
                  <a:lnSpc>
                    <a:spcPct val="89000"/>
                  </a:lnSpc>
                  <a:spcBef>
                    <a:spcPts val="0"/>
                  </a:spcBef>
                  <a:spcAft>
                    <a:spcPts val="0"/>
                  </a:spcAft>
                </a:pPr>
                <a:r>
                  <a:rPr lang="en-US" sz="3500" dirty="0" err="1">
                    <a:solidFill>
                      <a:schemeClr val="accent3">
                        <a:lumMod val="50000"/>
                      </a:schemeClr>
                    </a:solidFill>
                    <a:effectLst/>
                    <a:latin typeface="Roboto Condensed" panose="02000000000000000000" pitchFamily="2" charset="0"/>
                    <a:ea typeface="Roboto Condensed" panose="02000000000000000000" pitchFamily="2" charset="0"/>
                    <a:cs typeface="Roboto Condensed" panose="02000000000000000000" pitchFamily="2" charset="0"/>
                  </a:rPr>
                  <a:t>Nêu</a:t>
                </a:r>
                <a:r>
                  <a:rPr lang="en-US" sz="3500" dirty="0">
                    <a:solidFill>
                      <a:schemeClr val="accent3">
                        <a:lumMod val="50000"/>
                      </a:schemeClr>
                    </a:solidFill>
                    <a:effectLst/>
                    <a:latin typeface="Roboto Condensed" panose="02000000000000000000" pitchFamily="2" charset="0"/>
                    <a:ea typeface="Roboto Condensed" panose="02000000000000000000" pitchFamily="2" charset="0"/>
                    <a:cs typeface="Roboto Condensed" panose="02000000000000000000" pitchFamily="2" charset="0"/>
                  </a:rPr>
                  <a:t> ý </a:t>
                </a:r>
                <a:r>
                  <a:rPr lang="en-US" sz="3500" dirty="0" err="1">
                    <a:solidFill>
                      <a:schemeClr val="accent3">
                        <a:lumMod val="50000"/>
                      </a:schemeClr>
                    </a:solidFill>
                    <a:effectLst/>
                    <a:latin typeface="Roboto Condensed" panose="02000000000000000000" pitchFamily="2" charset="0"/>
                    <a:ea typeface="Roboto Condensed" panose="02000000000000000000" pitchFamily="2" charset="0"/>
                    <a:cs typeface="Roboto Condensed" panose="02000000000000000000" pitchFamily="2" charset="0"/>
                  </a:rPr>
                  <a:t>kiến</a:t>
                </a:r>
                <a:endParaRPr lang="en-US" sz="3500" dirty="0">
                  <a:solidFill>
                    <a:schemeClr val="accent3">
                      <a:lumMod val="50000"/>
                    </a:schemeClr>
                  </a:solidFill>
                  <a:effectLst/>
                  <a:latin typeface="Roboto Condensed" panose="02000000000000000000" pitchFamily="2" charset="0"/>
                  <a:ea typeface="Roboto Condensed" panose="02000000000000000000" pitchFamily="2" charset="0"/>
                  <a:cs typeface="Roboto Condensed" panose="02000000000000000000" pitchFamily="2" charset="0"/>
                </a:endParaRPr>
              </a:p>
            </p:txBody>
          </p:sp>
          <p:sp>
            <p:nvSpPr>
              <p:cNvPr id="29" name="Hình chữ nhật: Góc Tròn 28">
                <a:extLst>
                  <a:ext uri="{FF2B5EF4-FFF2-40B4-BE49-F238E27FC236}">
                    <a16:creationId xmlns:a16="http://schemas.microsoft.com/office/drawing/2014/main" id="{A37A60DC-03DC-8CB8-64E5-D441CD855A86}"/>
                  </a:ext>
                </a:extLst>
              </p:cNvPr>
              <p:cNvSpPr/>
              <p:nvPr/>
            </p:nvSpPr>
            <p:spPr>
              <a:xfrm>
                <a:off x="301170" y="307602"/>
                <a:ext cx="245782" cy="2395442"/>
              </a:xfrm>
              <a:prstGeom prst="roundRect">
                <a:avLst>
                  <a:gd name="adj" fmla="val 10000"/>
                </a:avLst>
              </a:prstGeom>
              <a:gradFill>
                <a:gsLst>
                  <a:gs pos="0">
                    <a:srgbClr val="D1D1D1">
                      <a:alpha val="69803"/>
                    </a:srgbClr>
                  </a:gs>
                  <a:gs pos="50000">
                    <a:srgbClr val="C7C7C7">
                      <a:alpha val="69803"/>
                    </a:srgbClr>
                  </a:gs>
                  <a:gs pos="100000">
                    <a:srgbClr val="C0C0C0">
                      <a:alpha val="69803"/>
                    </a:srgbClr>
                  </a:gs>
                </a:gsLst>
                <a:lin ang="5400000" scaled="0"/>
              </a:gradFill>
              <a:ln>
                <a:noFill/>
              </a:ln>
            </p:spPr>
            <p:txBody>
              <a:bodyPr spcFirstLastPara="1" wrap="square" lIns="91425" tIns="91425" rIns="91425" bIns="91425" anchor="ctr" anchorCtr="0">
                <a:noAutofit/>
              </a:bodyPr>
              <a:lstStyle/>
              <a:p>
                <a:pPr marL="0" marR="0">
                  <a:lnSpc>
                    <a:spcPct val="115000"/>
                  </a:lnSpc>
                  <a:spcBef>
                    <a:spcPts val="0"/>
                  </a:spcBef>
                  <a:spcAft>
                    <a:spcPts val="0"/>
                  </a:spcAft>
                </a:pPr>
                <a:r>
                  <a:rPr lang="en-US" sz="3500">
                    <a:effectLst/>
                    <a:latin typeface="Roboto Condensed" panose="02000000000000000000" pitchFamily="2" charset="0"/>
                    <a:ea typeface="Roboto Condensed" panose="02000000000000000000" pitchFamily="2" charset="0"/>
                    <a:cs typeface="Roboto Condensed" panose="02000000000000000000" pitchFamily="2" charset="0"/>
                  </a:rPr>
                  <a:t> </a:t>
                </a:r>
              </a:p>
            </p:txBody>
          </p:sp>
          <p:sp>
            <p:nvSpPr>
              <p:cNvPr id="30" name="Hình chữ nhật: Góc Tròn 29">
                <a:extLst>
                  <a:ext uri="{FF2B5EF4-FFF2-40B4-BE49-F238E27FC236}">
                    <a16:creationId xmlns:a16="http://schemas.microsoft.com/office/drawing/2014/main" id="{0C18B073-A994-2BDF-A3B9-C24308EEA44F}"/>
                  </a:ext>
                </a:extLst>
              </p:cNvPr>
              <p:cNvSpPr/>
              <p:nvPr/>
            </p:nvSpPr>
            <p:spPr>
              <a:xfrm>
                <a:off x="328479" y="333546"/>
                <a:ext cx="245782" cy="2395442"/>
              </a:xfrm>
              <a:prstGeom prst="roundRect">
                <a:avLst>
                  <a:gd name="adj" fmla="val 10000"/>
                </a:avLst>
              </a:prstGeom>
              <a:solidFill>
                <a:schemeClr val="lt1">
                  <a:alpha val="89803"/>
                </a:schemeClr>
              </a:solidFill>
              <a:ln w="9525" cap="flat" cmpd="sng">
                <a:solidFill>
                  <a:srgbClr val="B1B1B1"/>
                </a:solidFill>
                <a:prstDash val="solid"/>
                <a:miter lim="800000"/>
                <a:headEnd type="none" w="sm" len="sm"/>
                <a:tailEnd type="none" w="sm" len="sm"/>
              </a:ln>
            </p:spPr>
            <p:txBody>
              <a:bodyPr spcFirstLastPara="1" wrap="square" lIns="91425" tIns="91425" rIns="91425" bIns="91425" anchor="ctr" anchorCtr="0">
                <a:noAutofit/>
              </a:bodyPr>
              <a:lstStyle/>
              <a:p>
                <a:pPr marL="0" marR="0">
                  <a:lnSpc>
                    <a:spcPct val="115000"/>
                  </a:lnSpc>
                  <a:spcBef>
                    <a:spcPts val="0"/>
                  </a:spcBef>
                  <a:spcAft>
                    <a:spcPts val="0"/>
                  </a:spcAft>
                </a:pPr>
                <a:r>
                  <a:rPr lang="en-US" sz="3500">
                    <a:effectLst/>
                    <a:latin typeface="Roboto Condensed" panose="02000000000000000000" pitchFamily="2" charset="0"/>
                    <a:ea typeface="Roboto Condensed" panose="02000000000000000000" pitchFamily="2" charset="0"/>
                    <a:cs typeface="Roboto Condensed" panose="02000000000000000000" pitchFamily="2" charset="0"/>
                  </a:rPr>
                  <a:t> </a:t>
                </a:r>
              </a:p>
            </p:txBody>
          </p:sp>
          <p:sp>
            <p:nvSpPr>
              <p:cNvPr id="31" name="Hộp Văn bản 1701322191">
                <a:extLst>
                  <a:ext uri="{FF2B5EF4-FFF2-40B4-BE49-F238E27FC236}">
                    <a16:creationId xmlns:a16="http://schemas.microsoft.com/office/drawing/2014/main" id="{FB446CDF-9FAB-72C5-2D7B-82BED7C3E695}"/>
                  </a:ext>
                </a:extLst>
              </p:cNvPr>
              <p:cNvSpPr txBox="1"/>
              <p:nvPr/>
            </p:nvSpPr>
            <p:spPr>
              <a:xfrm>
                <a:off x="335678" y="340745"/>
                <a:ext cx="231384" cy="2381044"/>
              </a:xfrm>
              <a:prstGeom prst="rect">
                <a:avLst/>
              </a:prstGeom>
              <a:noFill/>
              <a:ln>
                <a:noFill/>
              </a:ln>
            </p:spPr>
            <p:txBody>
              <a:bodyPr spcFirstLastPara="1" wrap="square" lIns="19050" tIns="19050" rIns="19050" bIns="19050" anchor="ctr" anchorCtr="0">
                <a:noAutofit/>
              </a:bodyPr>
              <a:lstStyle/>
              <a:p>
                <a:pPr marL="0" marR="0" algn="ctr">
                  <a:lnSpc>
                    <a:spcPct val="89000"/>
                  </a:lnSpc>
                  <a:spcBef>
                    <a:spcPts val="0"/>
                  </a:spcBef>
                  <a:spcAft>
                    <a:spcPts val="0"/>
                  </a:spcAft>
                </a:pPr>
                <a:r>
                  <a:rPr lang="en-US" sz="3500" dirty="0">
                    <a:solidFill>
                      <a:schemeClr val="accent3">
                        <a:lumMod val="50000"/>
                      </a:schemeClr>
                    </a:solidFill>
                    <a:effectLst/>
                    <a:latin typeface="Roboto Condensed" panose="02000000000000000000" pitchFamily="2" charset="0"/>
                    <a:ea typeface="Roboto Condensed" panose="02000000000000000000" pitchFamily="2" charset="0"/>
                    <a:cs typeface="Roboto Condensed" panose="02000000000000000000" pitchFamily="2" charset="0"/>
                  </a:rPr>
                  <a:t>LĐ1: </a:t>
                </a:r>
                <a:r>
                  <a:rPr lang="en-US" sz="3500" dirty="0" err="1">
                    <a:solidFill>
                      <a:schemeClr val="accent3">
                        <a:lumMod val="50000"/>
                      </a:schemeClr>
                    </a:solidFill>
                    <a:effectLst/>
                    <a:latin typeface="Roboto Condensed" panose="02000000000000000000" pitchFamily="2" charset="0"/>
                    <a:ea typeface="Roboto Condensed" panose="02000000000000000000" pitchFamily="2" charset="0"/>
                    <a:cs typeface="Roboto Condensed" panose="02000000000000000000" pitchFamily="2" charset="0"/>
                  </a:rPr>
                  <a:t>Thể</a:t>
                </a:r>
                <a:r>
                  <a:rPr lang="en-US" sz="3500" dirty="0">
                    <a:solidFill>
                      <a:schemeClr val="accent3">
                        <a:lumMod val="50000"/>
                      </a:schemeClr>
                    </a:solidFill>
                    <a:effectLst/>
                    <a:latin typeface="Roboto Condensed" panose="02000000000000000000" pitchFamily="2" charset="0"/>
                    <a:ea typeface="Roboto Condensed" panose="02000000000000000000" pitchFamily="2" charset="0"/>
                    <a:cs typeface="Roboto Condensed" panose="02000000000000000000" pitchFamily="2" charset="0"/>
                  </a:rPr>
                  <a:t> </a:t>
                </a:r>
                <a:r>
                  <a:rPr lang="en-US" sz="3500" dirty="0" err="1">
                    <a:solidFill>
                      <a:schemeClr val="accent3">
                        <a:lumMod val="50000"/>
                      </a:schemeClr>
                    </a:solidFill>
                    <a:effectLst/>
                    <a:latin typeface="Roboto Condensed" panose="02000000000000000000" pitchFamily="2" charset="0"/>
                    <a:ea typeface="Roboto Condensed" panose="02000000000000000000" pitchFamily="2" charset="0"/>
                    <a:cs typeface="Roboto Condensed" panose="02000000000000000000" pitchFamily="2" charset="0"/>
                  </a:rPr>
                  <a:t>chất</a:t>
                </a:r>
                <a:r>
                  <a:rPr lang="en-US" sz="3500" dirty="0">
                    <a:solidFill>
                      <a:schemeClr val="accent3">
                        <a:lumMod val="50000"/>
                      </a:schemeClr>
                    </a:solidFill>
                    <a:effectLst/>
                    <a:latin typeface="Roboto Condensed" panose="02000000000000000000" pitchFamily="2" charset="0"/>
                    <a:ea typeface="Roboto Condensed" panose="02000000000000000000" pitchFamily="2" charset="0"/>
                    <a:cs typeface="Roboto Condensed" panose="02000000000000000000" pitchFamily="2" charset="0"/>
                  </a:rPr>
                  <a:t> </a:t>
                </a:r>
                <a:r>
                  <a:rPr lang="en-US" sz="3500" dirty="0" err="1">
                    <a:solidFill>
                      <a:schemeClr val="accent3">
                        <a:lumMod val="50000"/>
                      </a:schemeClr>
                    </a:solidFill>
                    <a:effectLst/>
                    <a:latin typeface="Roboto Condensed" panose="02000000000000000000" pitchFamily="2" charset="0"/>
                    <a:ea typeface="Roboto Condensed" panose="02000000000000000000" pitchFamily="2" charset="0"/>
                    <a:cs typeface="Roboto Condensed" panose="02000000000000000000" pitchFamily="2" charset="0"/>
                  </a:rPr>
                  <a:t>của</a:t>
                </a:r>
                <a:r>
                  <a:rPr lang="en-US" sz="3500" dirty="0">
                    <a:solidFill>
                      <a:schemeClr val="accent3">
                        <a:lumMod val="50000"/>
                      </a:schemeClr>
                    </a:solidFill>
                    <a:effectLst/>
                    <a:latin typeface="Roboto Condensed" panose="02000000000000000000" pitchFamily="2" charset="0"/>
                    <a:ea typeface="Roboto Condensed" panose="02000000000000000000" pitchFamily="2" charset="0"/>
                    <a:cs typeface="Roboto Condensed" panose="02000000000000000000" pitchFamily="2" charset="0"/>
                  </a:rPr>
                  <a:t> con </a:t>
                </a:r>
                <a:r>
                  <a:rPr lang="en-US" sz="3500" dirty="0" err="1">
                    <a:solidFill>
                      <a:schemeClr val="accent3">
                        <a:lumMod val="50000"/>
                      </a:schemeClr>
                    </a:solidFill>
                    <a:effectLst/>
                    <a:latin typeface="Roboto Condensed" panose="02000000000000000000" pitchFamily="2" charset="0"/>
                    <a:ea typeface="Roboto Condensed" panose="02000000000000000000" pitchFamily="2" charset="0"/>
                    <a:cs typeface="Roboto Condensed" panose="02000000000000000000" pitchFamily="2" charset="0"/>
                  </a:rPr>
                  <a:t>người</a:t>
                </a:r>
                <a:r>
                  <a:rPr lang="en-US" sz="3500" dirty="0">
                    <a:solidFill>
                      <a:schemeClr val="accent3">
                        <a:lumMod val="50000"/>
                      </a:schemeClr>
                    </a:solidFill>
                    <a:effectLst/>
                    <a:latin typeface="Roboto Condensed" panose="02000000000000000000" pitchFamily="2" charset="0"/>
                    <a:ea typeface="Roboto Condensed" panose="02000000000000000000" pitchFamily="2" charset="0"/>
                    <a:cs typeface="Roboto Condensed" panose="02000000000000000000" pitchFamily="2" charset="0"/>
                  </a:rPr>
                  <a:t> </a:t>
                </a:r>
                <a:r>
                  <a:rPr lang="en-US" sz="3500" dirty="0" err="1">
                    <a:solidFill>
                      <a:schemeClr val="accent3">
                        <a:lumMod val="50000"/>
                      </a:schemeClr>
                    </a:solidFill>
                    <a:effectLst/>
                    <a:latin typeface="Roboto Condensed" panose="02000000000000000000" pitchFamily="2" charset="0"/>
                    <a:ea typeface="Roboto Condensed" panose="02000000000000000000" pitchFamily="2" charset="0"/>
                    <a:cs typeface="Roboto Condensed" panose="02000000000000000000" pitchFamily="2" charset="0"/>
                  </a:rPr>
                  <a:t>mang</a:t>
                </a:r>
                <a:r>
                  <a:rPr lang="en-US" sz="3500" dirty="0">
                    <a:solidFill>
                      <a:schemeClr val="accent3">
                        <a:lumMod val="50000"/>
                      </a:schemeClr>
                    </a:solidFill>
                    <a:effectLst/>
                    <a:latin typeface="Roboto Condensed" panose="02000000000000000000" pitchFamily="2" charset="0"/>
                    <a:ea typeface="Roboto Condensed" panose="02000000000000000000" pitchFamily="2" charset="0"/>
                    <a:cs typeface="Roboto Condensed" panose="02000000000000000000" pitchFamily="2" charset="0"/>
                  </a:rPr>
                  <a:t> </a:t>
                </a:r>
                <a:r>
                  <a:rPr lang="en-US" sz="3500" dirty="0" err="1">
                    <a:solidFill>
                      <a:schemeClr val="accent3">
                        <a:lumMod val="50000"/>
                      </a:schemeClr>
                    </a:solidFill>
                    <a:effectLst/>
                    <a:latin typeface="Roboto Condensed" panose="02000000000000000000" pitchFamily="2" charset="0"/>
                    <a:ea typeface="Roboto Condensed" panose="02000000000000000000" pitchFamily="2" charset="0"/>
                    <a:cs typeface="Roboto Condensed" panose="02000000000000000000" pitchFamily="2" charset="0"/>
                  </a:rPr>
                  <a:t>tính</a:t>
                </a:r>
                <a:r>
                  <a:rPr lang="en-US" sz="3500" dirty="0">
                    <a:solidFill>
                      <a:schemeClr val="accent3">
                        <a:lumMod val="50000"/>
                      </a:schemeClr>
                    </a:solidFill>
                    <a:effectLst/>
                    <a:latin typeface="Roboto Condensed" panose="02000000000000000000" pitchFamily="2" charset="0"/>
                    <a:ea typeface="Roboto Condensed" panose="02000000000000000000" pitchFamily="2" charset="0"/>
                    <a:cs typeface="Roboto Condensed" panose="02000000000000000000" pitchFamily="2" charset="0"/>
                  </a:rPr>
                  <a:t> </a:t>
                </a:r>
                <a:r>
                  <a:rPr lang="en-US" sz="3500" dirty="0" err="1">
                    <a:solidFill>
                      <a:schemeClr val="accent3">
                        <a:lumMod val="50000"/>
                      </a:schemeClr>
                    </a:solidFill>
                    <a:effectLst/>
                    <a:latin typeface="Roboto Condensed" panose="02000000000000000000" pitchFamily="2" charset="0"/>
                    <a:ea typeface="Roboto Condensed" panose="02000000000000000000" pitchFamily="2" charset="0"/>
                    <a:cs typeface="Roboto Condensed" panose="02000000000000000000" pitchFamily="2" charset="0"/>
                  </a:rPr>
                  <a:t>tự</a:t>
                </a:r>
                <a:r>
                  <a:rPr lang="en-US" sz="3500" dirty="0">
                    <a:solidFill>
                      <a:schemeClr val="accent3">
                        <a:lumMod val="50000"/>
                      </a:schemeClr>
                    </a:solidFill>
                    <a:effectLst/>
                    <a:latin typeface="Roboto Condensed" panose="02000000000000000000" pitchFamily="2" charset="0"/>
                    <a:ea typeface="Roboto Condensed" panose="02000000000000000000" pitchFamily="2" charset="0"/>
                    <a:cs typeface="Roboto Condensed" panose="02000000000000000000" pitchFamily="2" charset="0"/>
                  </a:rPr>
                  <a:t> </a:t>
                </a:r>
                <a:r>
                  <a:rPr lang="en-US" sz="3500" dirty="0" err="1">
                    <a:solidFill>
                      <a:schemeClr val="accent3">
                        <a:lumMod val="50000"/>
                      </a:schemeClr>
                    </a:solidFill>
                    <a:effectLst/>
                    <a:latin typeface="Roboto Condensed" panose="02000000000000000000" pitchFamily="2" charset="0"/>
                    <a:ea typeface="Roboto Condensed" panose="02000000000000000000" pitchFamily="2" charset="0"/>
                    <a:cs typeface="Roboto Condensed" panose="02000000000000000000" pitchFamily="2" charset="0"/>
                  </a:rPr>
                  <a:t>nhiên</a:t>
                </a:r>
                <a:endParaRPr lang="en-US" sz="3500" dirty="0">
                  <a:solidFill>
                    <a:schemeClr val="accent3">
                      <a:lumMod val="50000"/>
                    </a:schemeClr>
                  </a:solidFill>
                  <a:effectLst/>
                  <a:latin typeface="Roboto Condensed" panose="02000000000000000000" pitchFamily="2" charset="0"/>
                  <a:ea typeface="Roboto Condensed" panose="02000000000000000000" pitchFamily="2" charset="0"/>
                  <a:cs typeface="Roboto Condensed" panose="02000000000000000000" pitchFamily="2" charset="0"/>
                </a:endParaRPr>
              </a:p>
            </p:txBody>
          </p:sp>
          <p:sp>
            <p:nvSpPr>
              <p:cNvPr id="32" name="Hình chữ nhật: Góc Tròn 31">
                <a:extLst>
                  <a:ext uri="{FF2B5EF4-FFF2-40B4-BE49-F238E27FC236}">
                    <a16:creationId xmlns:a16="http://schemas.microsoft.com/office/drawing/2014/main" id="{B7D80830-A537-414A-A75F-6F3FE720B716}"/>
                  </a:ext>
                </a:extLst>
              </p:cNvPr>
              <p:cNvSpPr/>
              <p:nvPr/>
            </p:nvSpPr>
            <p:spPr>
              <a:xfrm>
                <a:off x="584423" y="303948"/>
                <a:ext cx="245782" cy="2395442"/>
              </a:xfrm>
              <a:prstGeom prst="roundRect">
                <a:avLst>
                  <a:gd name="adj" fmla="val 10000"/>
                </a:avLst>
              </a:prstGeom>
              <a:gradFill>
                <a:gsLst>
                  <a:gs pos="0">
                    <a:srgbClr val="D1D1D1">
                      <a:alpha val="69803"/>
                    </a:srgbClr>
                  </a:gs>
                  <a:gs pos="50000">
                    <a:srgbClr val="C7C7C7">
                      <a:alpha val="69803"/>
                    </a:srgbClr>
                  </a:gs>
                  <a:gs pos="100000">
                    <a:srgbClr val="C0C0C0">
                      <a:alpha val="69803"/>
                    </a:srgbClr>
                  </a:gs>
                </a:gsLst>
                <a:lin ang="5400000" scaled="0"/>
              </a:gradFill>
              <a:ln>
                <a:noFill/>
              </a:ln>
            </p:spPr>
            <p:txBody>
              <a:bodyPr spcFirstLastPara="1" wrap="square" lIns="91425" tIns="91425" rIns="91425" bIns="91425" anchor="ctr" anchorCtr="0">
                <a:noAutofit/>
              </a:bodyPr>
              <a:lstStyle/>
              <a:p>
                <a:pPr marL="0" marR="0">
                  <a:lnSpc>
                    <a:spcPct val="115000"/>
                  </a:lnSpc>
                  <a:spcBef>
                    <a:spcPts val="0"/>
                  </a:spcBef>
                  <a:spcAft>
                    <a:spcPts val="0"/>
                  </a:spcAft>
                </a:pPr>
                <a:r>
                  <a:rPr lang="en-US" sz="3500">
                    <a:effectLst/>
                    <a:latin typeface="Roboto Condensed" panose="02000000000000000000" pitchFamily="2" charset="0"/>
                    <a:ea typeface="Roboto Condensed" panose="02000000000000000000" pitchFamily="2" charset="0"/>
                    <a:cs typeface="Roboto Condensed" panose="02000000000000000000" pitchFamily="2" charset="0"/>
                  </a:rPr>
                  <a:t> </a:t>
                </a:r>
              </a:p>
            </p:txBody>
          </p:sp>
          <p:sp>
            <p:nvSpPr>
              <p:cNvPr id="33" name="Hình chữ nhật: Góc Tròn 32">
                <a:extLst>
                  <a:ext uri="{FF2B5EF4-FFF2-40B4-BE49-F238E27FC236}">
                    <a16:creationId xmlns:a16="http://schemas.microsoft.com/office/drawing/2014/main" id="{E1BF9995-7348-97BA-E4E9-BC07F732A92B}"/>
                  </a:ext>
                </a:extLst>
              </p:cNvPr>
              <p:cNvSpPr/>
              <p:nvPr/>
            </p:nvSpPr>
            <p:spPr>
              <a:xfrm>
                <a:off x="611732" y="329892"/>
                <a:ext cx="245782" cy="2395442"/>
              </a:xfrm>
              <a:prstGeom prst="roundRect">
                <a:avLst>
                  <a:gd name="adj" fmla="val 10000"/>
                </a:avLst>
              </a:prstGeom>
              <a:solidFill>
                <a:schemeClr val="lt1">
                  <a:alpha val="89803"/>
                </a:schemeClr>
              </a:solidFill>
              <a:ln w="9525" cap="flat" cmpd="sng">
                <a:solidFill>
                  <a:srgbClr val="B1B1B1"/>
                </a:solidFill>
                <a:prstDash val="solid"/>
                <a:miter lim="800000"/>
                <a:headEnd type="none" w="sm" len="sm"/>
                <a:tailEnd type="none" w="sm" len="sm"/>
              </a:ln>
            </p:spPr>
            <p:txBody>
              <a:bodyPr spcFirstLastPara="1" wrap="square" lIns="91425" tIns="91425" rIns="91425" bIns="91425" anchor="ctr" anchorCtr="0">
                <a:noAutofit/>
              </a:bodyPr>
              <a:lstStyle/>
              <a:p>
                <a:pPr marL="0" marR="0">
                  <a:lnSpc>
                    <a:spcPct val="115000"/>
                  </a:lnSpc>
                  <a:spcBef>
                    <a:spcPts val="0"/>
                  </a:spcBef>
                  <a:spcAft>
                    <a:spcPts val="0"/>
                  </a:spcAft>
                </a:pPr>
                <a:r>
                  <a:rPr lang="en-US" sz="3500">
                    <a:effectLst/>
                    <a:latin typeface="Roboto Condensed" panose="02000000000000000000" pitchFamily="2" charset="0"/>
                    <a:ea typeface="Roboto Condensed" panose="02000000000000000000" pitchFamily="2" charset="0"/>
                    <a:cs typeface="Roboto Condensed" panose="02000000000000000000" pitchFamily="2" charset="0"/>
                  </a:rPr>
                  <a:t> </a:t>
                </a:r>
              </a:p>
            </p:txBody>
          </p:sp>
          <p:sp>
            <p:nvSpPr>
              <p:cNvPr id="34" name="Hộp Văn bản 1704409858">
                <a:extLst>
                  <a:ext uri="{FF2B5EF4-FFF2-40B4-BE49-F238E27FC236}">
                    <a16:creationId xmlns:a16="http://schemas.microsoft.com/office/drawing/2014/main" id="{C59A735D-6771-42D6-ECEF-E2B1B3431E31}"/>
                  </a:ext>
                </a:extLst>
              </p:cNvPr>
              <p:cNvSpPr txBox="1"/>
              <p:nvPr/>
            </p:nvSpPr>
            <p:spPr>
              <a:xfrm>
                <a:off x="618931" y="337091"/>
                <a:ext cx="231384" cy="2381044"/>
              </a:xfrm>
              <a:prstGeom prst="rect">
                <a:avLst/>
              </a:prstGeom>
              <a:noFill/>
              <a:ln>
                <a:noFill/>
              </a:ln>
            </p:spPr>
            <p:txBody>
              <a:bodyPr spcFirstLastPara="1" wrap="square" lIns="22850" tIns="22850" rIns="22850" bIns="22850" anchor="ctr" anchorCtr="0">
                <a:noAutofit/>
              </a:bodyPr>
              <a:lstStyle/>
              <a:p>
                <a:pPr marL="0" marR="0" algn="ctr">
                  <a:lnSpc>
                    <a:spcPct val="89000"/>
                  </a:lnSpc>
                  <a:spcBef>
                    <a:spcPts val="0"/>
                  </a:spcBef>
                  <a:spcAft>
                    <a:spcPts val="0"/>
                  </a:spcAft>
                </a:pPr>
                <a:r>
                  <a:rPr lang="en-US" sz="3500">
                    <a:solidFill>
                      <a:schemeClr val="accent3">
                        <a:lumMod val="50000"/>
                      </a:schemeClr>
                    </a:solidFill>
                    <a:effectLst/>
                    <a:latin typeface="Roboto Condensed" panose="02000000000000000000" pitchFamily="2" charset="0"/>
                    <a:ea typeface="Roboto Condensed" panose="02000000000000000000" pitchFamily="2" charset="0"/>
                    <a:cs typeface="Roboto Condensed" panose="02000000000000000000" pitchFamily="2" charset="0"/>
                  </a:rPr>
                  <a:t>LĐ2: TN là thế giới bao quanh con người</a:t>
                </a:r>
              </a:p>
            </p:txBody>
          </p:sp>
          <p:sp>
            <p:nvSpPr>
              <p:cNvPr id="35" name="Hình chữ nhật: Góc Tròn 34">
                <a:extLst>
                  <a:ext uri="{FF2B5EF4-FFF2-40B4-BE49-F238E27FC236}">
                    <a16:creationId xmlns:a16="http://schemas.microsoft.com/office/drawing/2014/main" id="{37D9C4F2-64BD-EC44-90BB-150167CCE92E}"/>
                  </a:ext>
                </a:extLst>
              </p:cNvPr>
              <p:cNvSpPr/>
              <p:nvPr/>
            </p:nvSpPr>
            <p:spPr>
              <a:xfrm>
                <a:off x="882037" y="293022"/>
                <a:ext cx="245782" cy="2395442"/>
              </a:xfrm>
              <a:prstGeom prst="roundRect">
                <a:avLst>
                  <a:gd name="adj" fmla="val 10000"/>
                </a:avLst>
              </a:prstGeom>
              <a:gradFill>
                <a:gsLst>
                  <a:gs pos="0">
                    <a:srgbClr val="D1D1D1">
                      <a:alpha val="69803"/>
                    </a:srgbClr>
                  </a:gs>
                  <a:gs pos="50000">
                    <a:srgbClr val="C7C7C7">
                      <a:alpha val="69803"/>
                    </a:srgbClr>
                  </a:gs>
                  <a:gs pos="100000">
                    <a:srgbClr val="C0C0C0">
                      <a:alpha val="69803"/>
                    </a:srgbClr>
                  </a:gs>
                </a:gsLst>
                <a:lin ang="5400000" scaled="0"/>
              </a:gradFill>
              <a:ln>
                <a:noFill/>
              </a:ln>
            </p:spPr>
            <p:txBody>
              <a:bodyPr spcFirstLastPara="1" wrap="square" lIns="91425" tIns="91425" rIns="91425" bIns="91425" anchor="ctr" anchorCtr="0">
                <a:noAutofit/>
              </a:bodyPr>
              <a:lstStyle/>
              <a:p>
                <a:pPr marL="0" marR="0">
                  <a:lnSpc>
                    <a:spcPct val="115000"/>
                  </a:lnSpc>
                  <a:spcBef>
                    <a:spcPts val="0"/>
                  </a:spcBef>
                  <a:spcAft>
                    <a:spcPts val="0"/>
                  </a:spcAft>
                </a:pPr>
                <a:r>
                  <a:rPr lang="en-US" sz="3500">
                    <a:effectLst/>
                    <a:latin typeface="Roboto Condensed" panose="02000000000000000000" pitchFamily="2" charset="0"/>
                    <a:ea typeface="Roboto Condensed" panose="02000000000000000000" pitchFamily="2" charset="0"/>
                    <a:cs typeface="Roboto Condensed" panose="02000000000000000000" pitchFamily="2" charset="0"/>
                  </a:rPr>
                  <a:t> </a:t>
                </a:r>
              </a:p>
            </p:txBody>
          </p:sp>
          <p:sp>
            <p:nvSpPr>
              <p:cNvPr id="36" name="Hình chữ nhật: Góc Tròn 35">
                <a:extLst>
                  <a:ext uri="{FF2B5EF4-FFF2-40B4-BE49-F238E27FC236}">
                    <a16:creationId xmlns:a16="http://schemas.microsoft.com/office/drawing/2014/main" id="{57B0D464-AE01-BA71-BD53-C08E3BD07B62}"/>
                  </a:ext>
                </a:extLst>
              </p:cNvPr>
              <p:cNvSpPr/>
              <p:nvPr/>
            </p:nvSpPr>
            <p:spPr>
              <a:xfrm>
                <a:off x="909346" y="318965"/>
                <a:ext cx="245782" cy="2395442"/>
              </a:xfrm>
              <a:prstGeom prst="roundRect">
                <a:avLst>
                  <a:gd name="adj" fmla="val 10000"/>
                </a:avLst>
              </a:prstGeom>
              <a:solidFill>
                <a:schemeClr val="lt1">
                  <a:alpha val="89803"/>
                </a:schemeClr>
              </a:solidFill>
              <a:ln w="9525" cap="flat" cmpd="sng">
                <a:solidFill>
                  <a:srgbClr val="B1B1B1"/>
                </a:solidFill>
                <a:prstDash val="solid"/>
                <a:miter lim="800000"/>
                <a:headEnd type="none" w="sm" len="sm"/>
                <a:tailEnd type="none" w="sm" len="sm"/>
              </a:ln>
            </p:spPr>
            <p:txBody>
              <a:bodyPr spcFirstLastPara="1" wrap="square" lIns="91425" tIns="91425" rIns="91425" bIns="91425" anchor="ctr" anchorCtr="0">
                <a:noAutofit/>
              </a:bodyPr>
              <a:lstStyle/>
              <a:p>
                <a:pPr marL="0" marR="0">
                  <a:lnSpc>
                    <a:spcPct val="115000"/>
                  </a:lnSpc>
                  <a:spcBef>
                    <a:spcPts val="0"/>
                  </a:spcBef>
                  <a:spcAft>
                    <a:spcPts val="0"/>
                  </a:spcAft>
                </a:pPr>
                <a:r>
                  <a:rPr lang="en-US" sz="3500">
                    <a:effectLst/>
                    <a:latin typeface="Roboto Condensed" panose="02000000000000000000" pitchFamily="2" charset="0"/>
                    <a:ea typeface="Roboto Condensed" panose="02000000000000000000" pitchFamily="2" charset="0"/>
                    <a:cs typeface="Roboto Condensed" panose="02000000000000000000" pitchFamily="2" charset="0"/>
                  </a:rPr>
                  <a:t> </a:t>
                </a:r>
              </a:p>
            </p:txBody>
          </p:sp>
          <p:sp>
            <p:nvSpPr>
              <p:cNvPr id="37" name="Hộp Văn bản 1857035215">
                <a:extLst>
                  <a:ext uri="{FF2B5EF4-FFF2-40B4-BE49-F238E27FC236}">
                    <a16:creationId xmlns:a16="http://schemas.microsoft.com/office/drawing/2014/main" id="{53226A30-1CCA-F5ED-7F0F-5691BE62CD0A}"/>
                  </a:ext>
                </a:extLst>
              </p:cNvPr>
              <p:cNvSpPr txBox="1"/>
              <p:nvPr/>
            </p:nvSpPr>
            <p:spPr>
              <a:xfrm>
                <a:off x="916545" y="326164"/>
                <a:ext cx="231384" cy="2381044"/>
              </a:xfrm>
              <a:prstGeom prst="rect">
                <a:avLst/>
              </a:prstGeom>
              <a:noFill/>
              <a:ln>
                <a:noFill/>
              </a:ln>
            </p:spPr>
            <p:txBody>
              <a:bodyPr spcFirstLastPara="1" wrap="square" lIns="22850" tIns="22850" rIns="22850" bIns="22850" anchor="ctr" anchorCtr="0">
                <a:noAutofit/>
              </a:bodyPr>
              <a:lstStyle/>
              <a:p>
                <a:pPr marL="0" marR="0" algn="ctr">
                  <a:lnSpc>
                    <a:spcPct val="89000"/>
                  </a:lnSpc>
                  <a:spcBef>
                    <a:spcPts val="0"/>
                  </a:spcBef>
                  <a:spcAft>
                    <a:spcPts val="0"/>
                  </a:spcAft>
                </a:pPr>
                <a:r>
                  <a:rPr lang="en-US" sz="3500">
                    <a:solidFill>
                      <a:schemeClr val="accent3">
                        <a:lumMod val="50000"/>
                      </a:schemeClr>
                    </a:solidFill>
                    <a:effectLst/>
                    <a:latin typeface="Roboto Condensed" panose="02000000000000000000" pitchFamily="2" charset="0"/>
                    <a:ea typeface="Roboto Condensed" panose="02000000000000000000" pitchFamily="2" charset="0"/>
                    <a:cs typeface="Roboto Condensed" panose="02000000000000000000" pitchFamily="2" charset="0"/>
                  </a:rPr>
                  <a:t>LĐ3: TN còn là nguồn sống của tâm hồn con người</a:t>
                </a:r>
              </a:p>
            </p:txBody>
          </p:sp>
          <p:sp>
            <p:nvSpPr>
              <p:cNvPr id="38" name="Hình chữ nhật: Góc Tròn 37">
                <a:extLst>
                  <a:ext uri="{FF2B5EF4-FFF2-40B4-BE49-F238E27FC236}">
                    <a16:creationId xmlns:a16="http://schemas.microsoft.com/office/drawing/2014/main" id="{858BE086-F479-DA2A-8DA6-A07724ACFEB5}"/>
                  </a:ext>
                </a:extLst>
              </p:cNvPr>
              <p:cNvSpPr/>
              <p:nvPr/>
            </p:nvSpPr>
            <p:spPr>
              <a:xfrm>
                <a:off x="1184211" y="303043"/>
                <a:ext cx="245782" cy="2395442"/>
              </a:xfrm>
              <a:prstGeom prst="roundRect">
                <a:avLst>
                  <a:gd name="adj" fmla="val 10000"/>
                </a:avLst>
              </a:prstGeom>
              <a:gradFill>
                <a:gsLst>
                  <a:gs pos="0">
                    <a:srgbClr val="D1D1D1">
                      <a:alpha val="69803"/>
                    </a:srgbClr>
                  </a:gs>
                  <a:gs pos="50000">
                    <a:srgbClr val="C7C7C7">
                      <a:alpha val="69803"/>
                    </a:srgbClr>
                  </a:gs>
                  <a:gs pos="100000">
                    <a:srgbClr val="C0C0C0">
                      <a:alpha val="69803"/>
                    </a:srgbClr>
                  </a:gs>
                </a:gsLst>
                <a:lin ang="5400000" scaled="0"/>
              </a:gradFill>
              <a:ln>
                <a:noFill/>
              </a:ln>
            </p:spPr>
            <p:txBody>
              <a:bodyPr spcFirstLastPara="1" wrap="square" lIns="91425" tIns="91425" rIns="91425" bIns="91425" anchor="ctr" anchorCtr="0">
                <a:noAutofit/>
              </a:bodyPr>
              <a:lstStyle/>
              <a:p>
                <a:pPr marL="0" marR="0">
                  <a:lnSpc>
                    <a:spcPct val="115000"/>
                  </a:lnSpc>
                  <a:spcBef>
                    <a:spcPts val="0"/>
                  </a:spcBef>
                  <a:spcAft>
                    <a:spcPts val="0"/>
                  </a:spcAft>
                </a:pPr>
                <a:r>
                  <a:rPr lang="en-US" sz="3500">
                    <a:effectLst/>
                    <a:latin typeface="Roboto Condensed" panose="02000000000000000000" pitchFamily="2" charset="0"/>
                    <a:ea typeface="Roboto Condensed" panose="02000000000000000000" pitchFamily="2" charset="0"/>
                    <a:cs typeface="Roboto Condensed" panose="02000000000000000000" pitchFamily="2" charset="0"/>
                  </a:rPr>
                  <a:t> </a:t>
                </a:r>
              </a:p>
            </p:txBody>
          </p:sp>
          <p:sp>
            <p:nvSpPr>
              <p:cNvPr id="39" name="Hình chữ nhật: Góc Tròn 38">
                <a:extLst>
                  <a:ext uri="{FF2B5EF4-FFF2-40B4-BE49-F238E27FC236}">
                    <a16:creationId xmlns:a16="http://schemas.microsoft.com/office/drawing/2014/main" id="{6A6FD1EB-ACB0-8F2B-3BE1-55FD279A9EA9}"/>
                  </a:ext>
                </a:extLst>
              </p:cNvPr>
              <p:cNvSpPr/>
              <p:nvPr/>
            </p:nvSpPr>
            <p:spPr>
              <a:xfrm>
                <a:off x="1211520" y="328987"/>
                <a:ext cx="245782" cy="2395442"/>
              </a:xfrm>
              <a:prstGeom prst="roundRect">
                <a:avLst>
                  <a:gd name="adj" fmla="val 10000"/>
                </a:avLst>
              </a:prstGeom>
              <a:solidFill>
                <a:schemeClr val="lt1">
                  <a:alpha val="89803"/>
                </a:schemeClr>
              </a:solidFill>
              <a:ln w="9525" cap="flat" cmpd="sng">
                <a:solidFill>
                  <a:srgbClr val="B1B1B1"/>
                </a:solidFill>
                <a:prstDash val="solid"/>
                <a:miter lim="800000"/>
                <a:headEnd type="none" w="sm" len="sm"/>
                <a:tailEnd type="none" w="sm" len="sm"/>
              </a:ln>
            </p:spPr>
            <p:txBody>
              <a:bodyPr spcFirstLastPara="1" wrap="square" lIns="91425" tIns="91425" rIns="91425" bIns="91425" anchor="ctr" anchorCtr="0">
                <a:noAutofit/>
              </a:bodyPr>
              <a:lstStyle/>
              <a:p>
                <a:pPr marL="0" marR="0">
                  <a:lnSpc>
                    <a:spcPct val="115000"/>
                  </a:lnSpc>
                  <a:spcBef>
                    <a:spcPts val="0"/>
                  </a:spcBef>
                  <a:spcAft>
                    <a:spcPts val="0"/>
                  </a:spcAft>
                </a:pPr>
                <a:r>
                  <a:rPr lang="en-US" sz="3500">
                    <a:effectLst/>
                    <a:latin typeface="Roboto Condensed" panose="02000000000000000000" pitchFamily="2" charset="0"/>
                    <a:ea typeface="Roboto Condensed" panose="02000000000000000000" pitchFamily="2" charset="0"/>
                    <a:cs typeface="Roboto Condensed" panose="02000000000000000000" pitchFamily="2" charset="0"/>
                  </a:rPr>
                  <a:t> </a:t>
                </a:r>
              </a:p>
            </p:txBody>
          </p:sp>
          <p:sp>
            <p:nvSpPr>
              <p:cNvPr id="40" name="Hộp Văn bản 691479218">
                <a:extLst>
                  <a:ext uri="{FF2B5EF4-FFF2-40B4-BE49-F238E27FC236}">
                    <a16:creationId xmlns:a16="http://schemas.microsoft.com/office/drawing/2014/main" id="{E71206EA-0923-19BA-63AB-BA3DF4D61348}"/>
                  </a:ext>
                </a:extLst>
              </p:cNvPr>
              <p:cNvSpPr txBox="1"/>
              <p:nvPr/>
            </p:nvSpPr>
            <p:spPr>
              <a:xfrm>
                <a:off x="1218719" y="336186"/>
                <a:ext cx="231384" cy="2381044"/>
              </a:xfrm>
              <a:prstGeom prst="rect">
                <a:avLst/>
              </a:prstGeom>
              <a:noFill/>
              <a:ln>
                <a:noFill/>
              </a:ln>
            </p:spPr>
            <p:txBody>
              <a:bodyPr spcFirstLastPara="1" wrap="square" lIns="22850" tIns="22850" rIns="22850" bIns="22850" anchor="ctr" anchorCtr="0">
                <a:noAutofit/>
              </a:bodyPr>
              <a:lstStyle/>
              <a:p>
                <a:pPr marL="0" marR="0" algn="ctr">
                  <a:lnSpc>
                    <a:spcPct val="89000"/>
                  </a:lnSpc>
                  <a:spcBef>
                    <a:spcPts val="0"/>
                  </a:spcBef>
                  <a:spcAft>
                    <a:spcPts val="0"/>
                  </a:spcAft>
                </a:pPr>
                <a:r>
                  <a:rPr lang="en-US" sz="3500">
                    <a:solidFill>
                      <a:schemeClr val="accent3">
                        <a:lumMod val="50000"/>
                      </a:schemeClr>
                    </a:solidFill>
                    <a:effectLst/>
                    <a:latin typeface="Roboto Condensed" panose="02000000000000000000" pitchFamily="2" charset="0"/>
                    <a:ea typeface="Roboto Condensed" panose="02000000000000000000" pitchFamily="2" charset="0"/>
                    <a:cs typeface="Roboto Condensed" panose="02000000000000000000" pitchFamily="2" charset="0"/>
                  </a:rPr>
                  <a:t>LĐ4: Con người đã đối xử tệ bạc với tự nhiên</a:t>
                </a:r>
              </a:p>
            </p:txBody>
          </p:sp>
          <p:sp>
            <p:nvSpPr>
              <p:cNvPr id="41" name="Hình chữ nhật: Góc Tròn 40">
                <a:extLst>
                  <a:ext uri="{FF2B5EF4-FFF2-40B4-BE49-F238E27FC236}">
                    <a16:creationId xmlns:a16="http://schemas.microsoft.com/office/drawing/2014/main" id="{044ED54D-8767-8758-8D90-72D526939726}"/>
                  </a:ext>
                </a:extLst>
              </p:cNvPr>
              <p:cNvSpPr/>
              <p:nvPr/>
            </p:nvSpPr>
            <p:spPr>
              <a:xfrm>
                <a:off x="1502775" y="307602"/>
                <a:ext cx="245782" cy="2395442"/>
              </a:xfrm>
              <a:prstGeom prst="roundRect">
                <a:avLst>
                  <a:gd name="adj" fmla="val 10000"/>
                </a:avLst>
              </a:prstGeom>
              <a:gradFill>
                <a:gsLst>
                  <a:gs pos="0">
                    <a:srgbClr val="D1D1D1">
                      <a:alpha val="69803"/>
                    </a:srgbClr>
                  </a:gs>
                  <a:gs pos="50000">
                    <a:srgbClr val="C7C7C7">
                      <a:alpha val="69803"/>
                    </a:srgbClr>
                  </a:gs>
                  <a:gs pos="100000">
                    <a:srgbClr val="C0C0C0">
                      <a:alpha val="69803"/>
                    </a:srgbClr>
                  </a:gs>
                </a:gsLst>
                <a:lin ang="5400000" scaled="0"/>
              </a:gradFill>
              <a:ln>
                <a:noFill/>
              </a:ln>
            </p:spPr>
            <p:txBody>
              <a:bodyPr spcFirstLastPara="1" wrap="square" lIns="91425" tIns="91425" rIns="91425" bIns="91425" anchor="ctr" anchorCtr="0">
                <a:noAutofit/>
              </a:bodyPr>
              <a:lstStyle/>
              <a:p>
                <a:pPr marL="0" marR="0">
                  <a:lnSpc>
                    <a:spcPct val="115000"/>
                  </a:lnSpc>
                  <a:spcBef>
                    <a:spcPts val="0"/>
                  </a:spcBef>
                  <a:spcAft>
                    <a:spcPts val="0"/>
                  </a:spcAft>
                </a:pPr>
                <a:r>
                  <a:rPr lang="en-US" sz="3500">
                    <a:effectLst/>
                    <a:latin typeface="Roboto Condensed" panose="02000000000000000000" pitchFamily="2" charset="0"/>
                    <a:ea typeface="Roboto Condensed" panose="02000000000000000000" pitchFamily="2" charset="0"/>
                    <a:cs typeface="Roboto Condensed" panose="02000000000000000000" pitchFamily="2" charset="0"/>
                  </a:rPr>
                  <a:t> </a:t>
                </a:r>
              </a:p>
            </p:txBody>
          </p:sp>
          <p:sp>
            <p:nvSpPr>
              <p:cNvPr id="42" name="Hình chữ nhật: Góc Tròn 41">
                <a:extLst>
                  <a:ext uri="{FF2B5EF4-FFF2-40B4-BE49-F238E27FC236}">
                    <a16:creationId xmlns:a16="http://schemas.microsoft.com/office/drawing/2014/main" id="{FB30B96B-D93F-832D-0CC5-FCBB9013FB5C}"/>
                  </a:ext>
                </a:extLst>
              </p:cNvPr>
              <p:cNvSpPr/>
              <p:nvPr/>
            </p:nvSpPr>
            <p:spPr>
              <a:xfrm>
                <a:off x="1530085" y="333546"/>
                <a:ext cx="245782" cy="2395442"/>
              </a:xfrm>
              <a:prstGeom prst="roundRect">
                <a:avLst>
                  <a:gd name="adj" fmla="val 10000"/>
                </a:avLst>
              </a:prstGeom>
              <a:solidFill>
                <a:schemeClr val="lt1">
                  <a:alpha val="89803"/>
                </a:schemeClr>
              </a:solidFill>
              <a:ln w="9525" cap="flat" cmpd="sng">
                <a:solidFill>
                  <a:srgbClr val="B1B1B1"/>
                </a:solidFill>
                <a:prstDash val="solid"/>
                <a:miter lim="800000"/>
                <a:headEnd type="none" w="sm" len="sm"/>
                <a:tailEnd type="none" w="sm" len="sm"/>
              </a:ln>
            </p:spPr>
            <p:txBody>
              <a:bodyPr spcFirstLastPara="1" wrap="square" lIns="91425" tIns="91425" rIns="91425" bIns="91425" anchor="ctr" anchorCtr="0">
                <a:noAutofit/>
              </a:bodyPr>
              <a:lstStyle/>
              <a:p>
                <a:pPr marL="0" marR="0">
                  <a:lnSpc>
                    <a:spcPct val="115000"/>
                  </a:lnSpc>
                  <a:spcBef>
                    <a:spcPts val="0"/>
                  </a:spcBef>
                  <a:spcAft>
                    <a:spcPts val="0"/>
                  </a:spcAft>
                </a:pPr>
                <a:r>
                  <a:rPr lang="en-US" sz="3500">
                    <a:effectLst/>
                    <a:latin typeface="Roboto Condensed" panose="02000000000000000000" pitchFamily="2" charset="0"/>
                    <a:ea typeface="Roboto Condensed" panose="02000000000000000000" pitchFamily="2" charset="0"/>
                    <a:cs typeface="Roboto Condensed" panose="02000000000000000000" pitchFamily="2" charset="0"/>
                  </a:rPr>
                  <a:t> </a:t>
                </a:r>
              </a:p>
            </p:txBody>
          </p:sp>
          <p:sp>
            <p:nvSpPr>
              <p:cNvPr id="43" name="Hộp Văn bản 2085984592">
                <a:extLst>
                  <a:ext uri="{FF2B5EF4-FFF2-40B4-BE49-F238E27FC236}">
                    <a16:creationId xmlns:a16="http://schemas.microsoft.com/office/drawing/2014/main" id="{CCEF8BEE-EC4B-A156-92A1-154AF37ABE29}"/>
                  </a:ext>
                </a:extLst>
              </p:cNvPr>
              <p:cNvSpPr txBox="1"/>
              <p:nvPr/>
            </p:nvSpPr>
            <p:spPr>
              <a:xfrm>
                <a:off x="1537284" y="340745"/>
                <a:ext cx="231384" cy="2381044"/>
              </a:xfrm>
              <a:prstGeom prst="rect">
                <a:avLst/>
              </a:prstGeom>
              <a:noFill/>
              <a:ln>
                <a:noFill/>
              </a:ln>
            </p:spPr>
            <p:txBody>
              <a:bodyPr spcFirstLastPara="1" wrap="square" lIns="19050" tIns="19050" rIns="19050" bIns="19050" anchor="ctr" anchorCtr="0">
                <a:noAutofit/>
              </a:bodyPr>
              <a:lstStyle/>
              <a:p>
                <a:pPr marL="0" marR="0" algn="ctr">
                  <a:lnSpc>
                    <a:spcPct val="89000"/>
                  </a:lnSpc>
                  <a:spcBef>
                    <a:spcPts val="0"/>
                  </a:spcBef>
                  <a:spcAft>
                    <a:spcPts val="0"/>
                  </a:spcAft>
                </a:pPr>
                <a:r>
                  <a:rPr lang="en-US" sz="3500">
                    <a:solidFill>
                      <a:schemeClr val="accent3">
                        <a:lumMod val="50000"/>
                      </a:schemeClr>
                    </a:solidFill>
                    <a:effectLst/>
                    <a:latin typeface="Roboto Condensed" panose="02000000000000000000" pitchFamily="2" charset="0"/>
                    <a:ea typeface="Roboto Condensed" panose="02000000000000000000" pitchFamily="2" charset="0"/>
                    <a:cs typeface="Roboto Condensed" panose="02000000000000000000" pitchFamily="2" charset="0"/>
                  </a:rPr>
                  <a:t>LĐ5: Con người phải trả giá vì đã tác động vào tự nhiên một cách thiếu khoa học</a:t>
                </a:r>
              </a:p>
            </p:txBody>
          </p:sp>
          <p:sp>
            <p:nvSpPr>
              <p:cNvPr id="44" name="Hình chữ nhật: Góc Tròn 43">
                <a:extLst>
                  <a:ext uri="{FF2B5EF4-FFF2-40B4-BE49-F238E27FC236}">
                    <a16:creationId xmlns:a16="http://schemas.microsoft.com/office/drawing/2014/main" id="{F47791E6-3253-F2AD-C0C0-96399B4978E9}"/>
                  </a:ext>
                </a:extLst>
              </p:cNvPr>
              <p:cNvSpPr/>
              <p:nvPr/>
            </p:nvSpPr>
            <p:spPr>
              <a:xfrm>
                <a:off x="1803177" y="307602"/>
                <a:ext cx="245782" cy="2395442"/>
              </a:xfrm>
              <a:prstGeom prst="roundRect">
                <a:avLst>
                  <a:gd name="adj" fmla="val 10000"/>
                </a:avLst>
              </a:prstGeom>
              <a:gradFill>
                <a:gsLst>
                  <a:gs pos="0">
                    <a:srgbClr val="D1D1D1">
                      <a:alpha val="69803"/>
                    </a:srgbClr>
                  </a:gs>
                  <a:gs pos="50000">
                    <a:srgbClr val="C7C7C7">
                      <a:alpha val="69803"/>
                    </a:srgbClr>
                  </a:gs>
                  <a:gs pos="100000">
                    <a:srgbClr val="C0C0C0">
                      <a:alpha val="69803"/>
                    </a:srgbClr>
                  </a:gs>
                </a:gsLst>
                <a:lin ang="5400000" scaled="0"/>
              </a:gradFill>
              <a:ln>
                <a:noFill/>
              </a:ln>
            </p:spPr>
            <p:txBody>
              <a:bodyPr spcFirstLastPara="1" wrap="square" lIns="91425" tIns="91425" rIns="91425" bIns="91425" anchor="ctr" anchorCtr="0">
                <a:noAutofit/>
              </a:bodyPr>
              <a:lstStyle/>
              <a:p>
                <a:pPr marL="0" marR="0">
                  <a:lnSpc>
                    <a:spcPct val="115000"/>
                  </a:lnSpc>
                  <a:spcBef>
                    <a:spcPts val="0"/>
                  </a:spcBef>
                  <a:spcAft>
                    <a:spcPts val="0"/>
                  </a:spcAft>
                </a:pPr>
                <a:r>
                  <a:rPr lang="en-US" sz="3500">
                    <a:effectLst/>
                    <a:latin typeface="Roboto Condensed" panose="02000000000000000000" pitchFamily="2" charset="0"/>
                    <a:ea typeface="Roboto Condensed" panose="02000000000000000000" pitchFamily="2" charset="0"/>
                    <a:cs typeface="Roboto Condensed" panose="02000000000000000000" pitchFamily="2" charset="0"/>
                  </a:rPr>
                  <a:t> </a:t>
                </a:r>
              </a:p>
            </p:txBody>
          </p:sp>
          <p:sp>
            <p:nvSpPr>
              <p:cNvPr id="45" name="Hình chữ nhật: Góc Tròn 44">
                <a:extLst>
                  <a:ext uri="{FF2B5EF4-FFF2-40B4-BE49-F238E27FC236}">
                    <a16:creationId xmlns:a16="http://schemas.microsoft.com/office/drawing/2014/main" id="{BDBAC846-8EA1-0896-FD3B-067B1750582B}"/>
                  </a:ext>
                </a:extLst>
              </p:cNvPr>
              <p:cNvSpPr/>
              <p:nvPr/>
            </p:nvSpPr>
            <p:spPr>
              <a:xfrm>
                <a:off x="1830486" y="333546"/>
                <a:ext cx="245782" cy="2395442"/>
              </a:xfrm>
              <a:prstGeom prst="roundRect">
                <a:avLst>
                  <a:gd name="adj" fmla="val 10000"/>
                </a:avLst>
              </a:prstGeom>
              <a:solidFill>
                <a:schemeClr val="lt1">
                  <a:alpha val="89803"/>
                </a:schemeClr>
              </a:solidFill>
              <a:ln w="9525" cap="flat" cmpd="sng">
                <a:solidFill>
                  <a:srgbClr val="B1B1B1"/>
                </a:solidFill>
                <a:prstDash val="solid"/>
                <a:miter lim="800000"/>
                <a:headEnd type="none" w="sm" len="sm"/>
                <a:tailEnd type="none" w="sm" len="sm"/>
              </a:ln>
            </p:spPr>
            <p:txBody>
              <a:bodyPr spcFirstLastPara="1" wrap="square" lIns="91425" tIns="91425" rIns="91425" bIns="91425" anchor="ctr" anchorCtr="0">
                <a:noAutofit/>
              </a:bodyPr>
              <a:lstStyle/>
              <a:p>
                <a:pPr marL="0" marR="0">
                  <a:lnSpc>
                    <a:spcPct val="115000"/>
                  </a:lnSpc>
                  <a:spcBef>
                    <a:spcPts val="0"/>
                  </a:spcBef>
                  <a:spcAft>
                    <a:spcPts val="0"/>
                  </a:spcAft>
                </a:pPr>
                <a:r>
                  <a:rPr lang="en-US" sz="3500">
                    <a:effectLst/>
                    <a:latin typeface="Roboto Condensed" panose="02000000000000000000" pitchFamily="2" charset="0"/>
                    <a:ea typeface="Roboto Condensed" panose="02000000000000000000" pitchFamily="2" charset="0"/>
                    <a:cs typeface="Roboto Condensed" panose="02000000000000000000" pitchFamily="2" charset="0"/>
                  </a:rPr>
                  <a:t> </a:t>
                </a:r>
              </a:p>
            </p:txBody>
          </p:sp>
          <p:sp>
            <p:nvSpPr>
              <p:cNvPr id="46" name="Hộp Văn bản 1937978217">
                <a:extLst>
                  <a:ext uri="{FF2B5EF4-FFF2-40B4-BE49-F238E27FC236}">
                    <a16:creationId xmlns:a16="http://schemas.microsoft.com/office/drawing/2014/main" id="{59636499-FB89-D4B3-14F0-71C0CA79FE43}"/>
                  </a:ext>
                </a:extLst>
              </p:cNvPr>
              <p:cNvSpPr txBox="1"/>
              <p:nvPr/>
            </p:nvSpPr>
            <p:spPr>
              <a:xfrm>
                <a:off x="1837685" y="340745"/>
                <a:ext cx="231384" cy="2381044"/>
              </a:xfrm>
              <a:prstGeom prst="rect">
                <a:avLst/>
              </a:prstGeom>
              <a:noFill/>
              <a:ln>
                <a:noFill/>
              </a:ln>
            </p:spPr>
            <p:txBody>
              <a:bodyPr spcFirstLastPara="1" wrap="square" lIns="19050" tIns="19050" rIns="19050" bIns="19050" anchor="ctr" anchorCtr="0">
                <a:noAutofit/>
              </a:bodyPr>
              <a:lstStyle/>
              <a:p>
                <a:pPr marL="0" marR="0" algn="ctr">
                  <a:lnSpc>
                    <a:spcPct val="89000"/>
                  </a:lnSpc>
                  <a:spcBef>
                    <a:spcPts val="0"/>
                  </a:spcBef>
                  <a:spcAft>
                    <a:spcPts val="0"/>
                  </a:spcAft>
                </a:pPr>
                <a:r>
                  <a:rPr lang="en-US" sz="3500">
                    <a:solidFill>
                      <a:schemeClr val="accent3">
                        <a:lumMod val="50000"/>
                      </a:schemeClr>
                    </a:solidFill>
                    <a:effectLst/>
                    <a:latin typeface="Roboto Condensed" panose="02000000000000000000" pitchFamily="2" charset="0"/>
                    <a:ea typeface="Roboto Condensed" panose="02000000000000000000" pitchFamily="2" charset="0"/>
                    <a:cs typeface="Roboto Condensed" panose="02000000000000000000" pitchFamily="2" charset="0"/>
                  </a:rPr>
                  <a:t>Phản bác ý kiến trái chièu</a:t>
                </a:r>
              </a:p>
            </p:txBody>
          </p:sp>
          <p:sp>
            <p:nvSpPr>
              <p:cNvPr id="47" name="Hình chữ nhật: Góc Tròn 46">
                <a:extLst>
                  <a:ext uri="{FF2B5EF4-FFF2-40B4-BE49-F238E27FC236}">
                    <a16:creationId xmlns:a16="http://schemas.microsoft.com/office/drawing/2014/main" id="{32884DA6-9456-263E-0D7B-40184674E970}"/>
                  </a:ext>
                </a:extLst>
              </p:cNvPr>
              <p:cNvSpPr/>
              <p:nvPr/>
            </p:nvSpPr>
            <p:spPr>
              <a:xfrm>
                <a:off x="2103578" y="307602"/>
                <a:ext cx="245782" cy="2395442"/>
              </a:xfrm>
              <a:prstGeom prst="roundRect">
                <a:avLst>
                  <a:gd name="adj" fmla="val 10000"/>
                </a:avLst>
              </a:prstGeom>
              <a:gradFill>
                <a:gsLst>
                  <a:gs pos="0">
                    <a:srgbClr val="D1D1D1">
                      <a:alpha val="69803"/>
                    </a:srgbClr>
                  </a:gs>
                  <a:gs pos="50000">
                    <a:srgbClr val="C7C7C7">
                      <a:alpha val="69803"/>
                    </a:srgbClr>
                  </a:gs>
                  <a:gs pos="100000">
                    <a:srgbClr val="C0C0C0">
                      <a:alpha val="69803"/>
                    </a:srgbClr>
                  </a:gs>
                </a:gsLst>
                <a:lin ang="5400000" scaled="0"/>
              </a:gradFill>
              <a:ln>
                <a:noFill/>
              </a:ln>
            </p:spPr>
            <p:txBody>
              <a:bodyPr spcFirstLastPara="1" wrap="square" lIns="91425" tIns="91425" rIns="91425" bIns="91425" anchor="ctr" anchorCtr="0">
                <a:noAutofit/>
              </a:bodyPr>
              <a:lstStyle/>
              <a:p>
                <a:pPr marL="0" marR="0">
                  <a:lnSpc>
                    <a:spcPct val="115000"/>
                  </a:lnSpc>
                  <a:spcBef>
                    <a:spcPts val="0"/>
                  </a:spcBef>
                  <a:spcAft>
                    <a:spcPts val="0"/>
                  </a:spcAft>
                </a:pPr>
                <a:r>
                  <a:rPr lang="en-US" sz="3500">
                    <a:effectLst/>
                    <a:latin typeface="Roboto Condensed" panose="02000000000000000000" pitchFamily="2" charset="0"/>
                    <a:ea typeface="Roboto Condensed" panose="02000000000000000000" pitchFamily="2" charset="0"/>
                    <a:cs typeface="Roboto Condensed" panose="02000000000000000000" pitchFamily="2" charset="0"/>
                  </a:rPr>
                  <a:t> </a:t>
                </a:r>
              </a:p>
            </p:txBody>
          </p:sp>
          <p:sp>
            <p:nvSpPr>
              <p:cNvPr id="48" name="Hình chữ nhật: Góc Tròn 47">
                <a:extLst>
                  <a:ext uri="{FF2B5EF4-FFF2-40B4-BE49-F238E27FC236}">
                    <a16:creationId xmlns:a16="http://schemas.microsoft.com/office/drawing/2014/main" id="{0C267F27-9F2E-F3DD-F0C3-D03C4A1CDF52}"/>
                  </a:ext>
                </a:extLst>
              </p:cNvPr>
              <p:cNvSpPr/>
              <p:nvPr/>
            </p:nvSpPr>
            <p:spPr>
              <a:xfrm>
                <a:off x="2130887" y="333546"/>
                <a:ext cx="245782" cy="2395442"/>
              </a:xfrm>
              <a:prstGeom prst="roundRect">
                <a:avLst>
                  <a:gd name="adj" fmla="val 10000"/>
                </a:avLst>
              </a:prstGeom>
              <a:solidFill>
                <a:schemeClr val="lt1">
                  <a:alpha val="89803"/>
                </a:schemeClr>
              </a:solidFill>
              <a:ln w="9525" cap="flat" cmpd="sng">
                <a:solidFill>
                  <a:srgbClr val="B1B1B1"/>
                </a:solidFill>
                <a:prstDash val="solid"/>
                <a:miter lim="800000"/>
                <a:headEnd type="none" w="sm" len="sm"/>
                <a:tailEnd type="none" w="sm" len="sm"/>
              </a:ln>
            </p:spPr>
            <p:txBody>
              <a:bodyPr spcFirstLastPara="1" wrap="square" lIns="91425" tIns="91425" rIns="91425" bIns="91425" anchor="ctr" anchorCtr="0">
                <a:noAutofit/>
              </a:bodyPr>
              <a:lstStyle/>
              <a:p>
                <a:pPr marL="0" marR="0">
                  <a:lnSpc>
                    <a:spcPct val="115000"/>
                  </a:lnSpc>
                  <a:spcBef>
                    <a:spcPts val="0"/>
                  </a:spcBef>
                  <a:spcAft>
                    <a:spcPts val="0"/>
                  </a:spcAft>
                </a:pPr>
                <a:r>
                  <a:rPr lang="en-US" sz="3500">
                    <a:effectLst/>
                    <a:latin typeface="Roboto Condensed" panose="02000000000000000000" pitchFamily="2" charset="0"/>
                    <a:ea typeface="Roboto Condensed" panose="02000000000000000000" pitchFamily="2" charset="0"/>
                    <a:cs typeface="Roboto Condensed" panose="02000000000000000000" pitchFamily="2" charset="0"/>
                  </a:rPr>
                  <a:t> </a:t>
                </a:r>
              </a:p>
            </p:txBody>
          </p:sp>
          <p:sp>
            <p:nvSpPr>
              <p:cNvPr id="49" name="Hộp Văn bản 751080520">
                <a:extLst>
                  <a:ext uri="{FF2B5EF4-FFF2-40B4-BE49-F238E27FC236}">
                    <a16:creationId xmlns:a16="http://schemas.microsoft.com/office/drawing/2014/main" id="{67B6A3BC-4307-758E-A8A1-70E89C1750E6}"/>
                  </a:ext>
                </a:extLst>
              </p:cNvPr>
              <p:cNvSpPr txBox="1"/>
              <p:nvPr/>
            </p:nvSpPr>
            <p:spPr>
              <a:xfrm>
                <a:off x="2138086" y="340745"/>
                <a:ext cx="231384" cy="2381044"/>
              </a:xfrm>
              <a:prstGeom prst="rect">
                <a:avLst/>
              </a:prstGeom>
              <a:noFill/>
              <a:ln>
                <a:noFill/>
              </a:ln>
            </p:spPr>
            <p:txBody>
              <a:bodyPr spcFirstLastPara="1" wrap="square" lIns="19050" tIns="19050" rIns="19050" bIns="19050" anchor="ctr" anchorCtr="0">
                <a:noAutofit/>
              </a:bodyPr>
              <a:lstStyle/>
              <a:p>
                <a:pPr marL="0" marR="0" algn="ctr">
                  <a:lnSpc>
                    <a:spcPct val="89000"/>
                  </a:lnSpc>
                  <a:spcBef>
                    <a:spcPts val="0"/>
                  </a:spcBef>
                  <a:spcAft>
                    <a:spcPts val="0"/>
                  </a:spcAft>
                </a:pPr>
                <a:r>
                  <a:rPr lang="en-US" sz="3500">
                    <a:solidFill>
                      <a:schemeClr val="accent3">
                        <a:lumMod val="50000"/>
                      </a:schemeClr>
                    </a:solidFill>
                    <a:effectLst/>
                    <a:latin typeface="Roboto Condensed" panose="02000000000000000000" pitchFamily="2" charset="0"/>
                    <a:ea typeface="Roboto Condensed" panose="02000000000000000000" pitchFamily="2" charset="0"/>
                    <a:cs typeface="Roboto Condensed" panose="02000000000000000000" pitchFamily="2" charset="0"/>
                  </a:rPr>
                  <a:t>Nêu phương hướng hành động</a:t>
                </a:r>
              </a:p>
            </p:txBody>
          </p:sp>
        </p:grpSp>
      </p:gr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arn(inVertical)">
                                      <p:cBhvr>
                                        <p:cTn id="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FEFAE0"/>
        </a:solidFill>
        <a:effectLst/>
      </p:bgPr>
    </p:bg>
    <p:spTree>
      <p:nvGrpSpPr>
        <p:cNvPr id="1" name=""/>
        <p:cNvGrpSpPr/>
        <p:nvPr/>
      </p:nvGrpSpPr>
      <p:grpSpPr>
        <a:xfrm>
          <a:off x="0" y="0"/>
          <a:ext cx="0" cy="0"/>
          <a:chOff x="0" y="0"/>
          <a:chExt cx="0" cy="0"/>
        </a:xfrm>
      </p:grpSpPr>
      <p:grpSp>
        <p:nvGrpSpPr>
          <p:cNvPr id="2" name="Group 2"/>
          <p:cNvGrpSpPr/>
          <p:nvPr/>
        </p:nvGrpSpPr>
        <p:grpSpPr>
          <a:xfrm>
            <a:off x="-327418" y="-514350"/>
            <a:ext cx="1625156" cy="11243186"/>
            <a:chOff x="0" y="0"/>
            <a:chExt cx="428025" cy="2961168"/>
          </a:xfrm>
        </p:grpSpPr>
        <p:sp>
          <p:nvSpPr>
            <p:cNvPr id="3" name="Freeform 3"/>
            <p:cNvSpPr/>
            <p:nvPr/>
          </p:nvSpPr>
          <p:spPr>
            <a:xfrm>
              <a:off x="0" y="0"/>
              <a:ext cx="428025" cy="2961168"/>
            </a:xfrm>
            <a:custGeom>
              <a:avLst/>
              <a:gdLst/>
              <a:ahLst/>
              <a:cxnLst/>
              <a:rect l="l" t="t" r="r" b="b"/>
              <a:pathLst>
                <a:path w="428025" h="2961168">
                  <a:moveTo>
                    <a:pt x="0" y="0"/>
                  </a:moveTo>
                  <a:lnTo>
                    <a:pt x="428025" y="0"/>
                  </a:lnTo>
                  <a:lnTo>
                    <a:pt x="428025" y="2961168"/>
                  </a:lnTo>
                  <a:lnTo>
                    <a:pt x="0" y="2961168"/>
                  </a:lnTo>
                  <a:close/>
                </a:path>
              </a:pathLst>
            </a:custGeom>
            <a:solidFill>
              <a:srgbClr val="5F6F52"/>
            </a:solidFill>
          </p:spPr>
          <p:txBody>
            <a:bodyPr/>
            <a:lstStyle/>
            <a:p>
              <a:endParaRPr lang="en-US"/>
            </a:p>
          </p:txBody>
        </p:sp>
        <p:sp>
          <p:nvSpPr>
            <p:cNvPr id="4" name="TextBox 4"/>
            <p:cNvSpPr txBox="1"/>
            <p:nvPr/>
          </p:nvSpPr>
          <p:spPr>
            <a:xfrm>
              <a:off x="0" y="-38100"/>
              <a:ext cx="428025" cy="2999268"/>
            </a:xfrm>
            <a:prstGeom prst="rect">
              <a:avLst/>
            </a:prstGeom>
          </p:spPr>
          <p:txBody>
            <a:bodyPr lIns="50800" tIns="50800" rIns="50800" bIns="50800" rtlCol="0" anchor="ctr"/>
            <a:lstStyle/>
            <a:p>
              <a:pPr algn="ctr">
                <a:lnSpc>
                  <a:spcPts val="2659"/>
                </a:lnSpc>
              </a:pPr>
              <a:endParaRPr/>
            </a:p>
          </p:txBody>
        </p:sp>
      </p:grpSp>
      <p:sp>
        <p:nvSpPr>
          <p:cNvPr id="5" name="Freeform 5"/>
          <p:cNvSpPr/>
          <p:nvPr/>
        </p:nvSpPr>
        <p:spPr>
          <a:xfrm>
            <a:off x="2619258" y="-4304322"/>
            <a:ext cx="6524742" cy="6524742"/>
          </a:xfrm>
          <a:custGeom>
            <a:avLst/>
            <a:gdLst/>
            <a:ahLst/>
            <a:cxnLst/>
            <a:rect l="l" t="t" r="r" b="b"/>
            <a:pathLst>
              <a:path w="6524742" h="6524742">
                <a:moveTo>
                  <a:pt x="0" y="0"/>
                </a:moveTo>
                <a:lnTo>
                  <a:pt x="6524742" y="0"/>
                </a:lnTo>
                <a:lnTo>
                  <a:pt x="6524742" y="6524742"/>
                </a:lnTo>
                <a:lnTo>
                  <a:pt x="0" y="6524742"/>
                </a:lnTo>
                <a:lnTo>
                  <a:pt x="0" y="0"/>
                </a:lnTo>
                <a:close/>
              </a:path>
            </a:pathLst>
          </a:custGeom>
          <a:blipFill>
            <a:blip r:embed="rId2">
              <a:alphaModFix amt="36000"/>
              <a:extLst>
                <a:ext uri="{96DAC541-7B7A-43D3-8B79-37D633B846F1}">
                  <asvg:svgBlip xmlns:asvg="http://schemas.microsoft.com/office/drawing/2016/SVG/main" r:embed="rId3"/>
                </a:ext>
              </a:extLst>
            </a:blip>
            <a:stretch>
              <a:fillRect/>
            </a:stretch>
          </a:blipFill>
        </p:spPr>
        <p:txBody>
          <a:bodyPr/>
          <a:lstStyle/>
          <a:p>
            <a:endParaRPr lang="en-US"/>
          </a:p>
        </p:txBody>
      </p:sp>
      <p:sp>
        <p:nvSpPr>
          <p:cNvPr id="6" name="Freeform 6"/>
          <p:cNvSpPr/>
          <p:nvPr/>
        </p:nvSpPr>
        <p:spPr>
          <a:xfrm>
            <a:off x="13936207" y="6147029"/>
            <a:ext cx="6524742" cy="6524742"/>
          </a:xfrm>
          <a:custGeom>
            <a:avLst/>
            <a:gdLst/>
            <a:ahLst/>
            <a:cxnLst/>
            <a:rect l="l" t="t" r="r" b="b"/>
            <a:pathLst>
              <a:path w="6524742" h="6524742">
                <a:moveTo>
                  <a:pt x="0" y="0"/>
                </a:moveTo>
                <a:lnTo>
                  <a:pt x="6524742" y="0"/>
                </a:lnTo>
                <a:lnTo>
                  <a:pt x="6524742" y="6524743"/>
                </a:lnTo>
                <a:lnTo>
                  <a:pt x="0" y="6524743"/>
                </a:lnTo>
                <a:lnTo>
                  <a:pt x="0" y="0"/>
                </a:lnTo>
                <a:close/>
              </a:path>
            </a:pathLst>
          </a:custGeom>
          <a:blipFill>
            <a:blip r:embed="rId2">
              <a:alphaModFix amt="36000"/>
              <a:extLst>
                <a:ext uri="{96DAC541-7B7A-43D3-8B79-37D633B846F1}">
                  <asvg:svgBlip xmlns:asvg="http://schemas.microsoft.com/office/drawing/2016/SVG/main" r:embed="rId3"/>
                </a:ext>
              </a:extLst>
            </a:blip>
            <a:stretch>
              <a:fillRect/>
            </a:stretch>
          </a:blipFill>
        </p:spPr>
        <p:txBody>
          <a:bodyPr/>
          <a:lstStyle/>
          <a:p>
            <a:endParaRPr lang="en-US"/>
          </a:p>
        </p:txBody>
      </p:sp>
      <p:sp>
        <p:nvSpPr>
          <p:cNvPr id="7" name="Freeform 7"/>
          <p:cNvSpPr/>
          <p:nvPr/>
        </p:nvSpPr>
        <p:spPr>
          <a:xfrm>
            <a:off x="1028700" y="0"/>
            <a:ext cx="4222348" cy="1043272"/>
          </a:xfrm>
          <a:custGeom>
            <a:avLst/>
            <a:gdLst/>
            <a:ahLst/>
            <a:cxnLst/>
            <a:rect l="l" t="t" r="r" b="b"/>
            <a:pathLst>
              <a:path w="4222348" h="1043272">
                <a:moveTo>
                  <a:pt x="0" y="0"/>
                </a:moveTo>
                <a:lnTo>
                  <a:pt x="4222348" y="0"/>
                </a:lnTo>
                <a:lnTo>
                  <a:pt x="4222348" y="1043272"/>
                </a:lnTo>
                <a:lnTo>
                  <a:pt x="0" y="1043272"/>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p>
        </p:txBody>
      </p:sp>
      <p:graphicFrame>
        <p:nvGraphicFramePr>
          <p:cNvPr id="8" name="Table 8"/>
          <p:cNvGraphicFramePr>
            <a:graphicFrameLocks noGrp="1"/>
          </p:cNvGraphicFramePr>
          <p:nvPr/>
        </p:nvGraphicFramePr>
        <p:xfrm>
          <a:off x="1447066" y="1222689"/>
          <a:ext cx="16656420" cy="9098040"/>
        </p:xfrm>
        <a:graphic>
          <a:graphicData uri="http://schemas.openxmlformats.org/drawingml/2006/table">
            <a:tbl>
              <a:tblPr/>
              <a:tblGrid>
                <a:gridCol w="1391960">
                  <a:extLst>
                    <a:ext uri="{9D8B030D-6E8A-4147-A177-3AD203B41FA5}">
                      <a16:colId xmlns:a16="http://schemas.microsoft.com/office/drawing/2014/main" val="20000"/>
                    </a:ext>
                  </a:extLst>
                </a:gridCol>
                <a:gridCol w="5238428">
                  <a:extLst>
                    <a:ext uri="{9D8B030D-6E8A-4147-A177-3AD203B41FA5}">
                      <a16:colId xmlns:a16="http://schemas.microsoft.com/office/drawing/2014/main" val="20001"/>
                    </a:ext>
                  </a:extLst>
                </a:gridCol>
                <a:gridCol w="10026032">
                  <a:extLst>
                    <a:ext uri="{9D8B030D-6E8A-4147-A177-3AD203B41FA5}">
                      <a16:colId xmlns:a16="http://schemas.microsoft.com/office/drawing/2014/main" val="20002"/>
                    </a:ext>
                  </a:extLst>
                </a:gridCol>
              </a:tblGrid>
              <a:tr h="1107218">
                <a:tc>
                  <a:txBody>
                    <a:bodyPr/>
                    <a:lstStyle/>
                    <a:p>
                      <a:pPr algn="ctr">
                        <a:lnSpc>
                          <a:spcPts val="3119"/>
                        </a:lnSpc>
                        <a:defRPr/>
                      </a:pPr>
                      <a:r>
                        <a:rPr lang="en-US" sz="2599">
                          <a:solidFill>
                            <a:srgbClr val="54604B"/>
                          </a:solidFill>
                          <a:latin typeface="Roboto Condensed Bold"/>
                        </a:rPr>
                        <a:t>Mở bài</a:t>
                      </a:r>
                      <a:endParaRPr lang="en-US" sz="1100"/>
                    </a:p>
                  </a:txBody>
                  <a:tcPr marL="95250" marR="95250" marT="95250" marB="95250" anchor="ctr">
                    <a:lnL w="19050" cap="flat" cmpd="sng" algn="ctr">
                      <a:solidFill>
                        <a:srgbClr val="899D7A"/>
                      </a:solidFill>
                      <a:prstDash val="solid"/>
                      <a:round/>
                      <a:headEnd type="none" w="med" len="med"/>
                      <a:tailEnd type="none" w="med" len="med"/>
                    </a:lnL>
                    <a:lnR w="19050" cap="flat" cmpd="sng" algn="ctr">
                      <a:solidFill>
                        <a:srgbClr val="899D7A"/>
                      </a:solidFill>
                      <a:prstDash val="solid"/>
                      <a:round/>
                      <a:headEnd type="none" w="med" len="med"/>
                      <a:tailEnd type="none" w="med" len="med"/>
                    </a:lnR>
                    <a:lnT w="19050" cap="flat" cmpd="sng" algn="ctr">
                      <a:solidFill>
                        <a:srgbClr val="899D7A"/>
                      </a:solidFill>
                      <a:prstDash val="solid"/>
                      <a:round/>
                      <a:headEnd type="none" w="med" len="med"/>
                      <a:tailEnd type="none" w="med" len="med"/>
                    </a:lnT>
                    <a:lnB w="19050" cap="flat" cmpd="sng" algn="ctr">
                      <a:solidFill>
                        <a:srgbClr val="899D7A"/>
                      </a:solidFill>
                      <a:prstDash val="solid"/>
                      <a:round/>
                      <a:headEnd type="none" w="med" len="med"/>
                      <a:tailEnd type="none" w="med" len="med"/>
                    </a:lnB>
                  </a:tcPr>
                </a:tc>
                <a:tc>
                  <a:txBody>
                    <a:bodyPr/>
                    <a:lstStyle/>
                    <a:p>
                      <a:pPr algn="l">
                        <a:lnSpc>
                          <a:spcPts val="3119"/>
                        </a:lnSpc>
                        <a:defRPr/>
                      </a:pPr>
                      <a:r>
                        <a:rPr lang="en-US" sz="2599" dirty="0" err="1">
                          <a:solidFill>
                            <a:srgbClr val="54604B"/>
                          </a:solidFill>
                          <a:latin typeface="Roboto Condensed"/>
                        </a:rPr>
                        <a:t>Nêu</a:t>
                      </a:r>
                      <a:r>
                        <a:rPr lang="en-US" sz="2599" dirty="0">
                          <a:solidFill>
                            <a:srgbClr val="54604B"/>
                          </a:solidFill>
                          <a:latin typeface="Roboto Condensed"/>
                        </a:rPr>
                        <a:t> </a:t>
                      </a:r>
                      <a:r>
                        <a:rPr lang="en-US" sz="2599" dirty="0" err="1">
                          <a:solidFill>
                            <a:srgbClr val="54604B"/>
                          </a:solidFill>
                          <a:latin typeface="Roboto Condensed"/>
                        </a:rPr>
                        <a:t>vấn</a:t>
                      </a:r>
                      <a:r>
                        <a:rPr lang="en-US" sz="2599" dirty="0">
                          <a:solidFill>
                            <a:srgbClr val="54604B"/>
                          </a:solidFill>
                          <a:latin typeface="Roboto Condensed"/>
                        </a:rPr>
                        <a:t> </a:t>
                      </a:r>
                      <a:r>
                        <a:rPr lang="en-US" sz="2599" dirty="0" err="1">
                          <a:solidFill>
                            <a:srgbClr val="54604B"/>
                          </a:solidFill>
                          <a:latin typeface="Roboto Condensed"/>
                        </a:rPr>
                        <a:t>đề</a:t>
                      </a:r>
                      <a:r>
                        <a:rPr lang="en-US" sz="2599" dirty="0">
                          <a:solidFill>
                            <a:srgbClr val="54604B"/>
                          </a:solidFill>
                          <a:latin typeface="Roboto Condensed"/>
                        </a:rPr>
                        <a:t> </a:t>
                      </a:r>
                      <a:r>
                        <a:rPr lang="en-US" sz="2599" dirty="0" err="1">
                          <a:solidFill>
                            <a:srgbClr val="54604B"/>
                          </a:solidFill>
                          <a:latin typeface="Roboto Condensed"/>
                        </a:rPr>
                        <a:t>nghị</a:t>
                      </a:r>
                      <a:r>
                        <a:rPr lang="en-US" sz="2599" dirty="0">
                          <a:solidFill>
                            <a:srgbClr val="54604B"/>
                          </a:solidFill>
                          <a:latin typeface="Roboto Condensed"/>
                        </a:rPr>
                        <a:t> </a:t>
                      </a:r>
                      <a:r>
                        <a:rPr lang="en-US" sz="2599" dirty="0" err="1">
                          <a:solidFill>
                            <a:srgbClr val="54604B"/>
                          </a:solidFill>
                          <a:latin typeface="Roboto Condensed"/>
                        </a:rPr>
                        <a:t>luận</a:t>
                      </a:r>
                      <a:r>
                        <a:rPr lang="en-US" sz="2599" dirty="0">
                          <a:solidFill>
                            <a:srgbClr val="54604B"/>
                          </a:solidFill>
                          <a:latin typeface="Roboto Condensed"/>
                        </a:rPr>
                        <a:t>, </a:t>
                      </a:r>
                      <a:r>
                        <a:rPr lang="en-US" sz="2599" dirty="0" err="1">
                          <a:solidFill>
                            <a:srgbClr val="54604B"/>
                          </a:solidFill>
                          <a:latin typeface="Roboto Condensed"/>
                        </a:rPr>
                        <a:t>nêu</a:t>
                      </a:r>
                      <a:r>
                        <a:rPr lang="en-US" sz="2599" dirty="0">
                          <a:solidFill>
                            <a:srgbClr val="54604B"/>
                          </a:solidFill>
                          <a:latin typeface="Roboto Condensed"/>
                        </a:rPr>
                        <a:t> </a:t>
                      </a:r>
                      <a:r>
                        <a:rPr lang="en-US" sz="2599" dirty="0" err="1">
                          <a:solidFill>
                            <a:srgbClr val="54604B"/>
                          </a:solidFill>
                          <a:latin typeface="Roboto Condensed"/>
                        </a:rPr>
                        <a:t>sự</a:t>
                      </a:r>
                      <a:r>
                        <a:rPr lang="en-US" sz="2599" dirty="0">
                          <a:solidFill>
                            <a:srgbClr val="54604B"/>
                          </a:solidFill>
                          <a:latin typeface="Roboto Condensed"/>
                        </a:rPr>
                        <a:t> </a:t>
                      </a:r>
                      <a:r>
                        <a:rPr lang="en-US" sz="2599" dirty="0" err="1">
                          <a:solidFill>
                            <a:srgbClr val="54604B"/>
                          </a:solidFill>
                          <a:latin typeface="Roboto Condensed"/>
                        </a:rPr>
                        <a:t>cần</a:t>
                      </a:r>
                      <a:r>
                        <a:rPr lang="en-US" sz="2599" dirty="0">
                          <a:solidFill>
                            <a:srgbClr val="54604B"/>
                          </a:solidFill>
                          <a:latin typeface="Roboto Condensed"/>
                        </a:rPr>
                        <a:t> </a:t>
                      </a:r>
                      <a:r>
                        <a:rPr lang="en-US" sz="2599" dirty="0" err="1">
                          <a:solidFill>
                            <a:srgbClr val="54604B"/>
                          </a:solidFill>
                          <a:latin typeface="Roboto Condensed"/>
                        </a:rPr>
                        <a:t>thiết</a:t>
                      </a:r>
                      <a:r>
                        <a:rPr lang="en-US" sz="2599" dirty="0">
                          <a:solidFill>
                            <a:srgbClr val="54604B"/>
                          </a:solidFill>
                          <a:latin typeface="Roboto Condensed"/>
                        </a:rPr>
                        <a:t> </a:t>
                      </a:r>
                      <a:r>
                        <a:rPr lang="en-US" sz="2599" dirty="0" err="1">
                          <a:solidFill>
                            <a:srgbClr val="54604B"/>
                          </a:solidFill>
                          <a:latin typeface="Roboto Condensed"/>
                        </a:rPr>
                        <a:t>của</a:t>
                      </a:r>
                      <a:r>
                        <a:rPr lang="en-US" sz="2599" dirty="0">
                          <a:solidFill>
                            <a:srgbClr val="54604B"/>
                          </a:solidFill>
                          <a:latin typeface="Roboto Condensed"/>
                        </a:rPr>
                        <a:t> </a:t>
                      </a:r>
                      <a:r>
                        <a:rPr lang="en-US" sz="2599" dirty="0" err="1">
                          <a:solidFill>
                            <a:srgbClr val="54604B"/>
                          </a:solidFill>
                          <a:latin typeface="Roboto Condensed"/>
                        </a:rPr>
                        <a:t>việc</a:t>
                      </a:r>
                      <a:r>
                        <a:rPr lang="en-US" sz="2599" dirty="0">
                          <a:solidFill>
                            <a:srgbClr val="54604B"/>
                          </a:solidFill>
                          <a:latin typeface="Roboto Condensed"/>
                        </a:rPr>
                        <a:t> </a:t>
                      </a:r>
                      <a:r>
                        <a:rPr lang="en-US" sz="2599" dirty="0" err="1">
                          <a:solidFill>
                            <a:srgbClr val="54604B"/>
                          </a:solidFill>
                          <a:latin typeface="Roboto Condensed"/>
                        </a:rPr>
                        <a:t>bàn</a:t>
                      </a:r>
                      <a:r>
                        <a:rPr lang="en-US" sz="2599" dirty="0">
                          <a:solidFill>
                            <a:srgbClr val="54604B"/>
                          </a:solidFill>
                          <a:latin typeface="Roboto Condensed"/>
                        </a:rPr>
                        <a:t> </a:t>
                      </a:r>
                      <a:r>
                        <a:rPr lang="en-US" sz="2599" dirty="0" err="1">
                          <a:solidFill>
                            <a:srgbClr val="54604B"/>
                          </a:solidFill>
                          <a:latin typeface="Roboto Condensed"/>
                        </a:rPr>
                        <a:t>luận</a:t>
                      </a:r>
                      <a:r>
                        <a:rPr lang="en-US" sz="2599" dirty="0">
                          <a:solidFill>
                            <a:srgbClr val="54604B"/>
                          </a:solidFill>
                          <a:latin typeface="Roboto Condensed"/>
                        </a:rPr>
                        <a:t> </a:t>
                      </a:r>
                      <a:r>
                        <a:rPr lang="en-US" sz="2599" dirty="0" err="1">
                          <a:solidFill>
                            <a:srgbClr val="54604B"/>
                          </a:solidFill>
                          <a:latin typeface="Roboto Condensed"/>
                        </a:rPr>
                        <a:t>về</a:t>
                      </a:r>
                      <a:r>
                        <a:rPr lang="en-US" sz="2599" dirty="0">
                          <a:solidFill>
                            <a:srgbClr val="54604B"/>
                          </a:solidFill>
                          <a:latin typeface="Roboto Condensed"/>
                        </a:rPr>
                        <a:t> </a:t>
                      </a:r>
                      <a:r>
                        <a:rPr lang="en-US" sz="2599" dirty="0" err="1">
                          <a:solidFill>
                            <a:srgbClr val="54604B"/>
                          </a:solidFill>
                          <a:latin typeface="Roboto Condensed"/>
                        </a:rPr>
                        <a:t>vấn</a:t>
                      </a:r>
                      <a:r>
                        <a:rPr lang="en-US" sz="2599" dirty="0">
                          <a:solidFill>
                            <a:srgbClr val="54604B"/>
                          </a:solidFill>
                          <a:latin typeface="Roboto Condensed"/>
                        </a:rPr>
                        <a:t> </a:t>
                      </a:r>
                      <a:r>
                        <a:rPr lang="en-US" sz="2599" dirty="0" err="1">
                          <a:solidFill>
                            <a:srgbClr val="54604B"/>
                          </a:solidFill>
                          <a:latin typeface="Roboto Condensed"/>
                        </a:rPr>
                        <a:t>đề</a:t>
                      </a:r>
                      <a:endParaRPr lang="en-US" sz="1100" dirty="0"/>
                    </a:p>
                  </a:txBody>
                  <a:tcPr marL="95250" marR="95250" marT="95250" marB="95250" anchor="ctr">
                    <a:lnL w="19050" cap="flat" cmpd="sng" algn="ctr">
                      <a:solidFill>
                        <a:srgbClr val="899D7A"/>
                      </a:solidFill>
                      <a:prstDash val="solid"/>
                      <a:round/>
                      <a:headEnd type="none" w="med" len="med"/>
                      <a:tailEnd type="none" w="med" len="med"/>
                    </a:lnL>
                    <a:lnR w="19050" cap="flat" cmpd="sng" algn="ctr">
                      <a:solidFill>
                        <a:srgbClr val="899D7A"/>
                      </a:solidFill>
                      <a:prstDash val="solid"/>
                      <a:round/>
                      <a:headEnd type="none" w="med" len="med"/>
                      <a:tailEnd type="none" w="med" len="med"/>
                    </a:lnR>
                    <a:lnT w="19050" cap="flat" cmpd="sng" algn="ctr">
                      <a:solidFill>
                        <a:srgbClr val="899D7A"/>
                      </a:solidFill>
                      <a:prstDash val="solid"/>
                      <a:round/>
                      <a:headEnd type="none" w="med" len="med"/>
                      <a:tailEnd type="none" w="med" len="med"/>
                    </a:lnT>
                    <a:lnB w="19050" cap="flat" cmpd="sng" algn="ctr">
                      <a:solidFill>
                        <a:srgbClr val="899D7A"/>
                      </a:solidFill>
                      <a:prstDash val="solid"/>
                      <a:round/>
                      <a:headEnd type="none" w="med" len="med"/>
                      <a:tailEnd type="none" w="med" len="med"/>
                    </a:lnB>
                  </a:tcPr>
                </a:tc>
                <a:tc>
                  <a:txBody>
                    <a:bodyPr/>
                    <a:lstStyle/>
                    <a:p>
                      <a:pPr algn="ctr">
                        <a:lnSpc>
                          <a:spcPts val="3119"/>
                        </a:lnSpc>
                        <a:defRPr/>
                      </a:pPr>
                      <a:endParaRPr lang="en-US" sz="1100"/>
                    </a:p>
                  </a:txBody>
                  <a:tcPr marL="95250" marR="95250" marT="95250" marB="95250" anchor="ctr">
                    <a:lnL w="19050" cap="flat" cmpd="sng" algn="ctr">
                      <a:solidFill>
                        <a:srgbClr val="899D7A"/>
                      </a:solidFill>
                      <a:prstDash val="solid"/>
                      <a:round/>
                      <a:headEnd type="none" w="med" len="med"/>
                      <a:tailEnd type="none" w="med" len="med"/>
                    </a:lnL>
                    <a:lnR w="19050" cap="flat" cmpd="sng" algn="ctr">
                      <a:solidFill>
                        <a:srgbClr val="899D7A"/>
                      </a:solidFill>
                      <a:prstDash val="solid"/>
                      <a:round/>
                      <a:headEnd type="none" w="med" len="med"/>
                      <a:tailEnd type="none" w="med" len="med"/>
                    </a:lnR>
                    <a:lnT w="19050" cap="flat" cmpd="sng" algn="ctr">
                      <a:solidFill>
                        <a:srgbClr val="899D7A"/>
                      </a:solidFill>
                      <a:prstDash val="solid"/>
                      <a:round/>
                      <a:headEnd type="none" w="med" len="med"/>
                      <a:tailEnd type="none" w="med" len="med"/>
                    </a:lnT>
                    <a:lnB w="19050" cap="flat" cmpd="sng" algn="ctr">
                      <a:solidFill>
                        <a:srgbClr val="899D7A"/>
                      </a:solidFill>
                      <a:prstDash val="solid"/>
                      <a:round/>
                      <a:headEnd type="none" w="med" len="med"/>
                      <a:tailEnd type="none" w="med" len="med"/>
                    </a:lnB>
                  </a:tcPr>
                </a:tc>
                <a:extLst>
                  <a:ext uri="{0D108BD9-81ED-4DB2-BD59-A6C34878D82A}">
                    <a16:rowId xmlns:a16="http://schemas.microsoft.com/office/drawing/2014/main" val="10000"/>
                  </a:ext>
                </a:extLst>
              </a:tr>
              <a:tr h="1107218">
                <a:tc rowSpan="3">
                  <a:txBody>
                    <a:bodyPr/>
                    <a:lstStyle/>
                    <a:p>
                      <a:pPr algn="ctr">
                        <a:lnSpc>
                          <a:spcPts val="3119"/>
                        </a:lnSpc>
                        <a:defRPr/>
                      </a:pPr>
                      <a:r>
                        <a:rPr lang="en-US" sz="2599">
                          <a:solidFill>
                            <a:srgbClr val="54604B"/>
                          </a:solidFill>
                          <a:latin typeface="Roboto Condensed Bold"/>
                        </a:rPr>
                        <a:t>Thân bài</a:t>
                      </a:r>
                      <a:endParaRPr lang="en-US" sz="1100"/>
                    </a:p>
                  </a:txBody>
                  <a:tcPr marL="95250" marR="95250" marT="95250" marB="95250" anchor="ctr">
                    <a:lnL w="19050" cap="flat" cmpd="sng" algn="ctr">
                      <a:solidFill>
                        <a:srgbClr val="899D7A"/>
                      </a:solidFill>
                      <a:prstDash val="solid"/>
                      <a:round/>
                      <a:headEnd type="none" w="med" len="med"/>
                      <a:tailEnd type="none" w="med" len="med"/>
                    </a:lnL>
                    <a:lnR w="19050" cap="flat" cmpd="sng" algn="ctr">
                      <a:solidFill>
                        <a:srgbClr val="899D7A"/>
                      </a:solidFill>
                      <a:prstDash val="solid"/>
                      <a:round/>
                      <a:headEnd type="none" w="med" len="med"/>
                      <a:tailEnd type="none" w="med" len="med"/>
                    </a:lnR>
                    <a:lnT w="19050" cap="flat" cmpd="sng" algn="ctr">
                      <a:solidFill>
                        <a:srgbClr val="899D7A"/>
                      </a:solidFill>
                      <a:prstDash val="solid"/>
                      <a:round/>
                      <a:headEnd type="none" w="med" len="med"/>
                      <a:tailEnd type="none" w="med" len="med"/>
                    </a:lnT>
                    <a:lnB w="19050" cap="flat" cmpd="sng" algn="ctr">
                      <a:solidFill>
                        <a:srgbClr val="899D7A"/>
                      </a:solidFill>
                      <a:prstDash val="solid"/>
                      <a:round/>
                      <a:headEnd type="none" w="med" len="med"/>
                      <a:tailEnd type="none" w="med" len="med"/>
                    </a:lnB>
                  </a:tcPr>
                </a:tc>
                <a:tc>
                  <a:txBody>
                    <a:bodyPr/>
                    <a:lstStyle/>
                    <a:p>
                      <a:pPr algn="just">
                        <a:lnSpc>
                          <a:spcPts val="3119"/>
                        </a:lnSpc>
                        <a:defRPr/>
                      </a:pPr>
                      <a:r>
                        <a:rPr lang="en-US" sz="2599">
                          <a:solidFill>
                            <a:srgbClr val="54604B"/>
                          </a:solidFill>
                          <a:latin typeface="Roboto Condensed"/>
                        </a:rPr>
                        <a:t>Triển khai các luận điểm thể hiện quan điểm của người viết: 5 luận điểm</a:t>
                      </a:r>
                      <a:endParaRPr lang="en-US" sz="1100"/>
                    </a:p>
                  </a:txBody>
                  <a:tcPr marL="95250" marR="95250" marT="95250" marB="95250" anchor="ctr">
                    <a:lnL w="19050" cap="flat" cmpd="sng" algn="ctr">
                      <a:solidFill>
                        <a:srgbClr val="899D7A"/>
                      </a:solidFill>
                      <a:prstDash val="solid"/>
                      <a:round/>
                      <a:headEnd type="none" w="med" len="med"/>
                      <a:tailEnd type="none" w="med" len="med"/>
                    </a:lnL>
                    <a:lnR w="19050" cap="flat" cmpd="sng" algn="ctr">
                      <a:solidFill>
                        <a:srgbClr val="899D7A"/>
                      </a:solidFill>
                      <a:prstDash val="solid"/>
                      <a:round/>
                      <a:headEnd type="none" w="med" len="med"/>
                      <a:tailEnd type="none" w="med" len="med"/>
                    </a:lnR>
                    <a:lnT w="19050" cap="flat" cmpd="sng" algn="ctr">
                      <a:solidFill>
                        <a:srgbClr val="899D7A"/>
                      </a:solidFill>
                      <a:prstDash val="solid"/>
                      <a:round/>
                      <a:headEnd type="none" w="med" len="med"/>
                      <a:tailEnd type="none" w="med" len="med"/>
                    </a:lnT>
                    <a:lnB w="19050" cap="flat" cmpd="sng" algn="ctr">
                      <a:solidFill>
                        <a:srgbClr val="899D7A"/>
                      </a:solidFill>
                      <a:prstDash val="solid"/>
                      <a:round/>
                      <a:headEnd type="none" w="med" len="med"/>
                      <a:tailEnd type="none" w="med" len="med"/>
                    </a:lnB>
                  </a:tcPr>
                </a:tc>
                <a:tc>
                  <a:txBody>
                    <a:bodyPr/>
                    <a:lstStyle/>
                    <a:p>
                      <a:pPr algn="ctr">
                        <a:lnSpc>
                          <a:spcPts val="3119"/>
                        </a:lnSpc>
                        <a:defRPr/>
                      </a:pPr>
                      <a:endParaRPr lang="en-US" sz="1100"/>
                    </a:p>
                  </a:txBody>
                  <a:tcPr marL="95250" marR="95250" marT="95250" marB="95250" anchor="ctr">
                    <a:lnL w="19050" cap="flat" cmpd="sng" algn="ctr">
                      <a:solidFill>
                        <a:srgbClr val="899D7A"/>
                      </a:solidFill>
                      <a:prstDash val="solid"/>
                      <a:round/>
                      <a:headEnd type="none" w="med" len="med"/>
                      <a:tailEnd type="none" w="med" len="med"/>
                    </a:lnL>
                    <a:lnR w="19050" cap="flat" cmpd="sng" algn="ctr">
                      <a:solidFill>
                        <a:srgbClr val="899D7A"/>
                      </a:solidFill>
                      <a:prstDash val="solid"/>
                      <a:round/>
                      <a:headEnd type="none" w="med" len="med"/>
                      <a:tailEnd type="none" w="med" len="med"/>
                    </a:lnR>
                    <a:lnT w="19050" cap="flat" cmpd="sng" algn="ctr">
                      <a:solidFill>
                        <a:srgbClr val="899D7A"/>
                      </a:solidFill>
                      <a:prstDash val="solid"/>
                      <a:round/>
                      <a:headEnd type="none" w="med" len="med"/>
                      <a:tailEnd type="none" w="med" len="med"/>
                    </a:lnT>
                    <a:lnB w="19050" cap="flat" cmpd="sng" algn="ctr">
                      <a:solidFill>
                        <a:srgbClr val="899D7A"/>
                      </a:solidFill>
                      <a:prstDash val="solid"/>
                      <a:round/>
                      <a:headEnd type="none" w="med" len="med"/>
                      <a:tailEnd type="none" w="med" len="med"/>
                    </a:lnB>
                  </a:tcPr>
                </a:tc>
                <a:extLst>
                  <a:ext uri="{0D108BD9-81ED-4DB2-BD59-A6C34878D82A}">
                    <a16:rowId xmlns:a16="http://schemas.microsoft.com/office/drawing/2014/main" val="10001"/>
                  </a:ext>
                </a:extLst>
              </a:tr>
              <a:tr h="2281252">
                <a:tc vMerge="1">
                  <a:txBody>
                    <a:bodyPr/>
                    <a:lstStyle/>
                    <a:p>
                      <a:pPr algn="ctr">
                        <a:lnSpc>
                          <a:spcPts val="3119"/>
                        </a:lnSpc>
                        <a:defRPr/>
                      </a:pPr>
                      <a:r>
                        <a:rPr lang="en-US" sz="2599">
                          <a:solidFill>
                            <a:srgbClr val="54604B"/>
                          </a:solidFill>
                          <a:latin typeface="Roboto Condensed Bold"/>
                        </a:rPr>
                        <a:t>Thân bài</a:t>
                      </a:r>
                      <a:endParaRPr lang="en-US" sz="1100"/>
                    </a:p>
                  </a:txBody>
                  <a:tcPr marL="95250" marR="95250" marT="95250" marB="95250" anchor="ctr">
                    <a:lnL w="19050" cap="flat" cmpd="sng" algn="ctr">
                      <a:solidFill>
                        <a:srgbClr val="899D7A"/>
                      </a:solidFill>
                      <a:prstDash val="solid"/>
                      <a:round/>
                      <a:headEnd type="none" w="med" len="med"/>
                      <a:tailEnd type="none" w="med" len="med"/>
                    </a:lnL>
                    <a:lnR w="19050" cap="flat" cmpd="sng" algn="ctr">
                      <a:solidFill>
                        <a:srgbClr val="899D7A"/>
                      </a:solidFill>
                      <a:prstDash val="solid"/>
                      <a:round/>
                      <a:headEnd type="none" w="med" len="med"/>
                      <a:tailEnd type="none" w="med" len="med"/>
                    </a:lnR>
                    <a:lnT w="19050" cap="flat" cmpd="sng" algn="ctr">
                      <a:solidFill>
                        <a:srgbClr val="899D7A"/>
                      </a:solidFill>
                      <a:prstDash val="solid"/>
                      <a:round/>
                      <a:headEnd type="none" w="med" len="med"/>
                      <a:tailEnd type="none" w="med" len="med"/>
                    </a:lnT>
                    <a:lnB w="19050" cap="flat" cmpd="sng" algn="ctr">
                      <a:solidFill>
                        <a:srgbClr val="899D7A"/>
                      </a:solidFill>
                      <a:prstDash val="solid"/>
                      <a:round/>
                      <a:headEnd type="none" w="med" len="med"/>
                      <a:tailEnd type="none" w="med" len="med"/>
                    </a:lnB>
                  </a:tcPr>
                </a:tc>
                <a:tc>
                  <a:txBody>
                    <a:bodyPr/>
                    <a:lstStyle/>
                    <a:p>
                      <a:pPr algn="just">
                        <a:lnSpc>
                          <a:spcPts val="3119"/>
                        </a:lnSpc>
                        <a:defRPr/>
                      </a:pPr>
                      <a:r>
                        <a:rPr lang="en-US" sz="2599">
                          <a:solidFill>
                            <a:srgbClr val="54604B"/>
                          </a:solidFill>
                          <a:latin typeface="Roboto Condensed"/>
                        </a:rPr>
                        <a:t>Nêu ý kiến trái chiều và và phản bác</a:t>
                      </a:r>
                      <a:endParaRPr lang="en-US" sz="1100"/>
                    </a:p>
                  </a:txBody>
                  <a:tcPr marL="95250" marR="95250" marT="95250" marB="95250" anchor="ctr">
                    <a:lnL w="19050" cap="flat" cmpd="sng" algn="ctr">
                      <a:solidFill>
                        <a:srgbClr val="899D7A"/>
                      </a:solidFill>
                      <a:prstDash val="solid"/>
                      <a:round/>
                      <a:headEnd type="none" w="med" len="med"/>
                      <a:tailEnd type="none" w="med" len="med"/>
                    </a:lnL>
                    <a:lnR w="19050" cap="flat" cmpd="sng" algn="ctr">
                      <a:solidFill>
                        <a:srgbClr val="899D7A"/>
                      </a:solidFill>
                      <a:prstDash val="solid"/>
                      <a:round/>
                      <a:headEnd type="none" w="med" len="med"/>
                      <a:tailEnd type="none" w="med" len="med"/>
                    </a:lnR>
                    <a:lnT w="19050" cap="flat" cmpd="sng" algn="ctr">
                      <a:solidFill>
                        <a:srgbClr val="899D7A"/>
                      </a:solidFill>
                      <a:prstDash val="solid"/>
                      <a:round/>
                      <a:headEnd type="none" w="med" len="med"/>
                      <a:tailEnd type="none" w="med" len="med"/>
                    </a:lnT>
                    <a:lnB w="19050" cap="flat" cmpd="sng" algn="ctr">
                      <a:solidFill>
                        <a:srgbClr val="899D7A"/>
                      </a:solidFill>
                      <a:prstDash val="solid"/>
                      <a:round/>
                      <a:headEnd type="none" w="med" len="med"/>
                      <a:tailEnd type="none" w="med" len="med"/>
                    </a:lnB>
                  </a:tcPr>
                </a:tc>
                <a:tc>
                  <a:txBody>
                    <a:bodyPr/>
                    <a:lstStyle/>
                    <a:p>
                      <a:pPr algn="just">
                        <a:lnSpc>
                          <a:spcPts val="3119"/>
                        </a:lnSpc>
                        <a:defRPr/>
                      </a:pPr>
                      <a:r>
                        <a:rPr lang="en-US" sz="2599">
                          <a:solidFill>
                            <a:srgbClr val="54604B"/>
                          </a:solidFill>
                          <a:latin typeface="Roboto Condensed"/>
                        </a:rPr>
                        <a:t>Tác giả bài viết đưa ra ý kiến trái chiều rằng một số người cho rằng việc trả lại cho tự nhiên trạng thái bình thường là trách nhiệm của một số người có vị trí quan trọng trong xã hội để phản bác nhận thức sai lệch và khẳng định ý kiến của mình về trách nhiệm của mọi người =&gt; Lập luận chặt chẽ, thuyết phục với giọng điệu đối thoại cao</a:t>
                      </a:r>
                      <a:endParaRPr lang="en-US" sz="1100"/>
                    </a:p>
                  </a:txBody>
                  <a:tcPr marL="95250" marR="95250" marT="95250" marB="95250" anchor="ctr">
                    <a:lnL w="19050" cap="flat" cmpd="sng" algn="ctr">
                      <a:solidFill>
                        <a:srgbClr val="899D7A"/>
                      </a:solidFill>
                      <a:prstDash val="solid"/>
                      <a:round/>
                      <a:headEnd type="none" w="med" len="med"/>
                      <a:tailEnd type="none" w="med" len="med"/>
                    </a:lnL>
                    <a:lnR w="19050" cap="flat" cmpd="sng" algn="ctr">
                      <a:solidFill>
                        <a:srgbClr val="899D7A"/>
                      </a:solidFill>
                      <a:prstDash val="solid"/>
                      <a:round/>
                      <a:headEnd type="none" w="med" len="med"/>
                      <a:tailEnd type="none" w="med" len="med"/>
                    </a:lnR>
                    <a:lnT w="19050" cap="flat" cmpd="sng" algn="ctr">
                      <a:solidFill>
                        <a:srgbClr val="899D7A"/>
                      </a:solidFill>
                      <a:prstDash val="solid"/>
                      <a:round/>
                      <a:headEnd type="none" w="med" len="med"/>
                      <a:tailEnd type="none" w="med" len="med"/>
                    </a:lnT>
                    <a:lnB w="19050" cap="flat" cmpd="sng" algn="ctr">
                      <a:solidFill>
                        <a:srgbClr val="899D7A"/>
                      </a:solidFill>
                      <a:prstDash val="solid"/>
                      <a:round/>
                      <a:headEnd type="none" w="med" len="med"/>
                      <a:tailEnd type="none" w="med" len="med"/>
                    </a:lnB>
                  </a:tcPr>
                </a:tc>
                <a:extLst>
                  <a:ext uri="{0D108BD9-81ED-4DB2-BD59-A6C34878D82A}">
                    <a16:rowId xmlns:a16="http://schemas.microsoft.com/office/drawing/2014/main" val="10002"/>
                  </a:ext>
                </a:extLst>
              </a:tr>
              <a:tr h="3455285">
                <a:tc vMerge="1">
                  <a:txBody>
                    <a:bodyPr/>
                    <a:lstStyle/>
                    <a:p>
                      <a:pPr algn="ctr">
                        <a:lnSpc>
                          <a:spcPts val="3119"/>
                        </a:lnSpc>
                        <a:defRPr/>
                      </a:pPr>
                      <a:r>
                        <a:rPr lang="en-US" sz="2599">
                          <a:solidFill>
                            <a:srgbClr val="54604B"/>
                          </a:solidFill>
                          <a:latin typeface="Roboto Condensed Bold"/>
                        </a:rPr>
                        <a:t>Thân bài</a:t>
                      </a:r>
                      <a:endParaRPr lang="en-US" sz="1100"/>
                    </a:p>
                  </a:txBody>
                  <a:tcPr marL="95250" marR="95250" marT="95250" marB="95250" anchor="ctr">
                    <a:lnL w="19050" cap="flat" cmpd="sng" algn="ctr">
                      <a:solidFill>
                        <a:srgbClr val="899D7A"/>
                      </a:solidFill>
                      <a:prstDash val="solid"/>
                      <a:round/>
                      <a:headEnd type="none" w="med" len="med"/>
                      <a:tailEnd type="none" w="med" len="med"/>
                    </a:lnL>
                    <a:lnR w="19050" cap="flat" cmpd="sng" algn="ctr">
                      <a:solidFill>
                        <a:srgbClr val="899D7A"/>
                      </a:solidFill>
                      <a:prstDash val="solid"/>
                      <a:round/>
                      <a:headEnd type="none" w="med" len="med"/>
                      <a:tailEnd type="none" w="med" len="med"/>
                    </a:lnR>
                    <a:lnT w="19050" cap="flat" cmpd="sng" algn="ctr">
                      <a:solidFill>
                        <a:srgbClr val="899D7A"/>
                      </a:solidFill>
                      <a:prstDash val="solid"/>
                      <a:round/>
                      <a:headEnd type="none" w="med" len="med"/>
                      <a:tailEnd type="none" w="med" len="med"/>
                    </a:lnT>
                    <a:lnB w="19050" cap="flat" cmpd="sng" algn="ctr">
                      <a:solidFill>
                        <a:srgbClr val="899D7A"/>
                      </a:solidFill>
                      <a:prstDash val="solid"/>
                      <a:round/>
                      <a:headEnd type="none" w="med" len="med"/>
                      <a:tailEnd type="none" w="med" len="med"/>
                    </a:lnB>
                  </a:tcPr>
                </a:tc>
                <a:tc>
                  <a:txBody>
                    <a:bodyPr/>
                    <a:lstStyle/>
                    <a:p>
                      <a:pPr algn="just">
                        <a:lnSpc>
                          <a:spcPts val="3119"/>
                        </a:lnSpc>
                        <a:defRPr/>
                      </a:pPr>
                      <a:r>
                        <a:rPr lang="en-US" sz="2599">
                          <a:solidFill>
                            <a:srgbClr val="54604B"/>
                          </a:solidFill>
                          <a:latin typeface="Roboto Condensed"/>
                        </a:rPr>
                        <a:t>Đề xuất giải pháp có tính khả thi để giải quyết vấn đề:</a:t>
                      </a:r>
                      <a:endParaRPr lang="en-US" sz="1100"/>
                    </a:p>
                  </a:txBody>
                  <a:tcPr marL="95250" marR="95250" marT="95250" marB="95250" anchor="ctr">
                    <a:lnL w="19050" cap="flat" cmpd="sng" algn="ctr">
                      <a:solidFill>
                        <a:srgbClr val="899D7A"/>
                      </a:solidFill>
                      <a:prstDash val="solid"/>
                      <a:round/>
                      <a:headEnd type="none" w="med" len="med"/>
                      <a:tailEnd type="none" w="med" len="med"/>
                    </a:lnL>
                    <a:lnR w="19050" cap="flat" cmpd="sng" algn="ctr">
                      <a:solidFill>
                        <a:srgbClr val="899D7A"/>
                      </a:solidFill>
                      <a:prstDash val="solid"/>
                      <a:round/>
                      <a:headEnd type="none" w="med" len="med"/>
                      <a:tailEnd type="none" w="med" len="med"/>
                    </a:lnR>
                    <a:lnT w="19050" cap="flat" cmpd="sng" algn="ctr">
                      <a:solidFill>
                        <a:srgbClr val="899D7A"/>
                      </a:solidFill>
                      <a:prstDash val="solid"/>
                      <a:round/>
                      <a:headEnd type="none" w="med" len="med"/>
                      <a:tailEnd type="none" w="med" len="med"/>
                    </a:lnT>
                    <a:lnB w="19050" cap="flat" cmpd="sng" algn="ctr">
                      <a:solidFill>
                        <a:srgbClr val="899D7A"/>
                      </a:solidFill>
                      <a:prstDash val="solid"/>
                      <a:round/>
                      <a:headEnd type="none" w="med" len="med"/>
                      <a:tailEnd type="none" w="med" len="med"/>
                    </a:lnB>
                  </a:tcPr>
                </a:tc>
                <a:tc>
                  <a:txBody>
                    <a:bodyPr/>
                    <a:lstStyle/>
                    <a:p>
                      <a:pPr marL="561336" lvl="1" indent="-280668" algn="just">
                        <a:lnSpc>
                          <a:spcPts val="3119"/>
                        </a:lnSpc>
                        <a:buFont typeface="Arial"/>
                        <a:buChar char="•"/>
                        <a:defRPr/>
                      </a:pPr>
                      <a:r>
                        <a:rPr lang="en-US" sz="2599">
                          <a:solidFill>
                            <a:srgbClr val="54604B"/>
                          </a:solidFill>
                          <a:latin typeface="Roboto Condensed"/>
                          <a:ea typeface="Roboto Condensed"/>
                        </a:rPr>
                        <a:t>Trồng thêm cây xanh, tắt bớt một thiết bị điện khi không cần thiết, hạn chế sử dụng hóa chất trong sản xuất nông nghiệp, tiết kiệm nước, giữ gìn môi trường sống văn minh… 🡪 Việc nhỏ hình thành một thói quen tốt từ đó ý thức rõ hơn giá trị của việc mình làm để có thể lan tỏa, tác động tích cực đến thái độ của nhiều người, hình thành nếp của cộng đồng</a:t>
                      </a:r>
                      <a:endParaRPr lang="en-US" sz="1100"/>
                    </a:p>
                    <a:p>
                      <a:pPr marL="561336" lvl="1" indent="-280668" algn="just">
                        <a:lnSpc>
                          <a:spcPts val="3119"/>
                        </a:lnSpc>
                        <a:buFont typeface="Arial"/>
                        <a:buChar char="•"/>
                      </a:pPr>
                      <a:r>
                        <a:rPr lang="en-US" sz="2599">
                          <a:solidFill>
                            <a:srgbClr val="54604B"/>
                          </a:solidFill>
                          <a:latin typeface="Roboto Condensed"/>
                        </a:rPr>
                        <a:t>Cá nhân cũng như cộng đồng phải có sự thay đổi: Sống hài hòa với tự nhiên, tôn trọng và bảo vệ tự nhiên bằng những hành động thiết thực</a:t>
                      </a:r>
                    </a:p>
                  </a:txBody>
                  <a:tcPr marL="95250" marR="95250" marT="95250" marB="95250" anchor="ctr">
                    <a:lnL w="19050" cap="flat" cmpd="sng" algn="ctr">
                      <a:solidFill>
                        <a:srgbClr val="899D7A"/>
                      </a:solidFill>
                      <a:prstDash val="solid"/>
                      <a:round/>
                      <a:headEnd type="none" w="med" len="med"/>
                      <a:tailEnd type="none" w="med" len="med"/>
                    </a:lnL>
                    <a:lnR w="19050" cap="flat" cmpd="sng" algn="ctr">
                      <a:solidFill>
                        <a:srgbClr val="899D7A"/>
                      </a:solidFill>
                      <a:prstDash val="solid"/>
                      <a:round/>
                      <a:headEnd type="none" w="med" len="med"/>
                      <a:tailEnd type="none" w="med" len="med"/>
                    </a:lnR>
                    <a:lnT w="19050" cap="flat" cmpd="sng" algn="ctr">
                      <a:solidFill>
                        <a:srgbClr val="899D7A"/>
                      </a:solidFill>
                      <a:prstDash val="solid"/>
                      <a:round/>
                      <a:headEnd type="none" w="med" len="med"/>
                      <a:tailEnd type="none" w="med" len="med"/>
                    </a:lnT>
                    <a:lnB w="19050" cap="flat" cmpd="sng" algn="ctr">
                      <a:solidFill>
                        <a:srgbClr val="899D7A"/>
                      </a:solidFill>
                      <a:prstDash val="solid"/>
                      <a:round/>
                      <a:headEnd type="none" w="med" len="med"/>
                      <a:tailEnd type="none" w="med" len="med"/>
                    </a:lnB>
                  </a:tcPr>
                </a:tc>
                <a:extLst>
                  <a:ext uri="{0D108BD9-81ED-4DB2-BD59-A6C34878D82A}">
                    <a16:rowId xmlns:a16="http://schemas.microsoft.com/office/drawing/2014/main" val="10003"/>
                  </a:ext>
                </a:extLst>
              </a:tr>
              <a:tr h="1147067">
                <a:tc>
                  <a:txBody>
                    <a:bodyPr/>
                    <a:lstStyle/>
                    <a:p>
                      <a:pPr algn="ctr">
                        <a:lnSpc>
                          <a:spcPts val="3119"/>
                        </a:lnSpc>
                        <a:defRPr/>
                      </a:pPr>
                      <a:r>
                        <a:rPr lang="en-US" sz="2599">
                          <a:solidFill>
                            <a:srgbClr val="54604B"/>
                          </a:solidFill>
                          <a:latin typeface="Roboto Condensed Bold"/>
                        </a:rPr>
                        <a:t>Kết bài</a:t>
                      </a:r>
                      <a:endParaRPr lang="en-US" sz="1100"/>
                    </a:p>
                  </a:txBody>
                  <a:tcPr marL="95250" marR="95250" marT="95250" marB="95250" anchor="ctr">
                    <a:lnL w="19050" cap="flat" cmpd="sng" algn="ctr">
                      <a:solidFill>
                        <a:srgbClr val="899D7A"/>
                      </a:solidFill>
                      <a:prstDash val="solid"/>
                      <a:round/>
                      <a:headEnd type="none" w="med" len="med"/>
                      <a:tailEnd type="none" w="med" len="med"/>
                    </a:lnL>
                    <a:lnR w="19050" cap="flat" cmpd="sng" algn="ctr">
                      <a:solidFill>
                        <a:srgbClr val="899D7A"/>
                      </a:solidFill>
                      <a:prstDash val="solid"/>
                      <a:round/>
                      <a:headEnd type="none" w="med" len="med"/>
                      <a:tailEnd type="none" w="med" len="med"/>
                    </a:lnR>
                    <a:lnT w="19050" cap="flat" cmpd="sng" algn="ctr">
                      <a:solidFill>
                        <a:srgbClr val="899D7A"/>
                      </a:solidFill>
                      <a:prstDash val="solid"/>
                      <a:round/>
                      <a:headEnd type="none" w="med" len="med"/>
                      <a:tailEnd type="none" w="med" len="med"/>
                    </a:lnT>
                    <a:lnB w="19050" cap="flat" cmpd="sng" algn="ctr">
                      <a:solidFill>
                        <a:srgbClr val="899D7A"/>
                      </a:solidFill>
                      <a:prstDash val="solid"/>
                      <a:round/>
                      <a:headEnd type="none" w="med" len="med"/>
                      <a:tailEnd type="none" w="med" len="med"/>
                    </a:lnB>
                  </a:tcPr>
                </a:tc>
                <a:tc>
                  <a:txBody>
                    <a:bodyPr/>
                    <a:lstStyle/>
                    <a:p>
                      <a:pPr algn="just">
                        <a:lnSpc>
                          <a:spcPts val="3119"/>
                        </a:lnSpc>
                        <a:defRPr/>
                      </a:pPr>
                      <a:r>
                        <a:rPr lang="en-US" sz="2599">
                          <a:solidFill>
                            <a:srgbClr val="54604B"/>
                          </a:solidFill>
                          <a:latin typeface="Roboto Condensed"/>
                        </a:rPr>
                        <a:t>KĐ tầm quan trọng của việc nhận thức đúng và giải quyết hiệu quả vấn đề </a:t>
                      </a:r>
                      <a:endParaRPr lang="en-US" sz="1100"/>
                    </a:p>
                  </a:txBody>
                  <a:tcPr marL="95250" marR="95250" marT="95250" marB="95250" anchor="ctr">
                    <a:lnL w="19050" cap="flat" cmpd="sng" algn="ctr">
                      <a:solidFill>
                        <a:srgbClr val="899D7A"/>
                      </a:solidFill>
                      <a:prstDash val="solid"/>
                      <a:round/>
                      <a:headEnd type="none" w="med" len="med"/>
                      <a:tailEnd type="none" w="med" len="med"/>
                    </a:lnL>
                    <a:lnR w="19050" cap="flat" cmpd="sng" algn="ctr">
                      <a:solidFill>
                        <a:srgbClr val="899D7A"/>
                      </a:solidFill>
                      <a:prstDash val="solid"/>
                      <a:round/>
                      <a:headEnd type="none" w="med" len="med"/>
                      <a:tailEnd type="none" w="med" len="med"/>
                    </a:lnR>
                    <a:lnT w="19050" cap="flat" cmpd="sng" algn="ctr">
                      <a:solidFill>
                        <a:srgbClr val="899D7A"/>
                      </a:solidFill>
                      <a:prstDash val="solid"/>
                      <a:round/>
                      <a:headEnd type="none" w="med" len="med"/>
                      <a:tailEnd type="none" w="med" len="med"/>
                    </a:lnT>
                    <a:lnB w="19050" cap="flat" cmpd="sng" algn="ctr">
                      <a:solidFill>
                        <a:srgbClr val="899D7A"/>
                      </a:solidFill>
                      <a:prstDash val="solid"/>
                      <a:round/>
                      <a:headEnd type="none" w="med" len="med"/>
                      <a:tailEnd type="none" w="med" len="med"/>
                    </a:lnB>
                  </a:tcPr>
                </a:tc>
                <a:tc>
                  <a:txBody>
                    <a:bodyPr/>
                    <a:lstStyle/>
                    <a:p>
                      <a:pPr algn="just">
                        <a:lnSpc>
                          <a:spcPts val="3119"/>
                        </a:lnSpc>
                        <a:defRPr/>
                      </a:pPr>
                      <a:endParaRPr lang="en-US" sz="1100" dirty="0"/>
                    </a:p>
                  </a:txBody>
                  <a:tcPr marL="95250" marR="95250" marT="95250" marB="95250" anchor="ctr">
                    <a:lnL w="19050" cap="flat" cmpd="sng" algn="ctr">
                      <a:solidFill>
                        <a:srgbClr val="899D7A"/>
                      </a:solidFill>
                      <a:prstDash val="solid"/>
                      <a:round/>
                      <a:headEnd type="none" w="med" len="med"/>
                      <a:tailEnd type="none" w="med" len="med"/>
                    </a:lnL>
                    <a:lnR w="19050" cap="flat" cmpd="sng" algn="ctr">
                      <a:solidFill>
                        <a:srgbClr val="899D7A"/>
                      </a:solidFill>
                      <a:prstDash val="solid"/>
                      <a:round/>
                      <a:headEnd type="none" w="med" len="med"/>
                      <a:tailEnd type="none" w="med" len="med"/>
                    </a:lnR>
                    <a:lnT w="19050" cap="flat" cmpd="sng" algn="ctr">
                      <a:solidFill>
                        <a:srgbClr val="899D7A"/>
                      </a:solidFill>
                      <a:prstDash val="solid"/>
                      <a:round/>
                      <a:headEnd type="none" w="med" len="med"/>
                      <a:tailEnd type="none" w="med" len="med"/>
                    </a:lnT>
                    <a:lnB w="19050" cap="flat" cmpd="sng" algn="ctr">
                      <a:solidFill>
                        <a:srgbClr val="899D7A"/>
                      </a:solidFill>
                      <a:prstDash val="solid"/>
                      <a:round/>
                      <a:headEnd type="none" w="med" len="med"/>
                      <a:tailEnd type="none" w="med" len="med"/>
                    </a:lnB>
                  </a:tcPr>
                </a:tc>
                <a:extLst>
                  <a:ext uri="{0D108BD9-81ED-4DB2-BD59-A6C34878D82A}">
                    <a16:rowId xmlns:a16="http://schemas.microsoft.com/office/drawing/2014/main" val="10004"/>
                  </a:ext>
                </a:extLst>
              </a:tr>
            </a:tbl>
          </a:graphicData>
        </a:graphic>
      </p:graphicFrame>
      <p:sp>
        <p:nvSpPr>
          <p:cNvPr id="9" name="TextBox 9"/>
          <p:cNvSpPr txBox="1"/>
          <p:nvPr/>
        </p:nvSpPr>
        <p:spPr>
          <a:xfrm rot="-5400000">
            <a:off x="-4130446" y="4583052"/>
            <a:ext cx="9344809" cy="1120897"/>
          </a:xfrm>
          <a:prstGeom prst="rect">
            <a:avLst/>
          </a:prstGeom>
        </p:spPr>
        <p:txBody>
          <a:bodyPr lIns="0" tIns="0" rIns="0" bIns="0" rtlCol="0" anchor="t">
            <a:spAutoFit/>
          </a:bodyPr>
          <a:lstStyle/>
          <a:p>
            <a:pPr marL="0" lvl="0" indent="0" algn="ctr">
              <a:lnSpc>
                <a:spcPts val="9093"/>
              </a:lnSpc>
              <a:spcBef>
                <a:spcPct val="0"/>
              </a:spcBef>
            </a:pPr>
            <a:r>
              <a:rPr lang="en-US" sz="6495" spc="844">
                <a:solidFill>
                  <a:srgbClr val="FEFAE0"/>
                </a:solidFill>
                <a:latin typeface="Roboto Condensed Bold"/>
              </a:rPr>
              <a:t>PHÂN TÍCH NGỮ LIỆU</a:t>
            </a:r>
          </a:p>
        </p:txBody>
      </p:sp>
      <p:sp>
        <p:nvSpPr>
          <p:cNvPr id="10" name="TextBox 10"/>
          <p:cNvSpPr txBox="1"/>
          <p:nvPr/>
        </p:nvSpPr>
        <p:spPr>
          <a:xfrm>
            <a:off x="2436746" y="93271"/>
            <a:ext cx="5263582" cy="679450"/>
          </a:xfrm>
          <a:prstGeom prst="rect">
            <a:avLst/>
          </a:prstGeom>
        </p:spPr>
        <p:txBody>
          <a:bodyPr lIns="0" tIns="0" rIns="0" bIns="0" rtlCol="0" anchor="t">
            <a:spAutoFit/>
          </a:bodyPr>
          <a:lstStyle/>
          <a:p>
            <a:pPr algn="just">
              <a:lnSpc>
                <a:spcPts val="5599"/>
              </a:lnSpc>
              <a:spcBef>
                <a:spcPct val="0"/>
              </a:spcBef>
            </a:pPr>
            <a:r>
              <a:rPr lang="en-US" sz="3999">
                <a:solidFill>
                  <a:srgbClr val="5F6F52"/>
                </a:solidFill>
                <a:latin typeface="Roboto Condensed Bold"/>
              </a:rPr>
              <a:t>Dàn ý</a:t>
            </a: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FEFAE0"/>
        </a:solidFill>
        <a:effectLst/>
      </p:bgPr>
    </p:bg>
    <p:spTree>
      <p:nvGrpSpPr>
        <p:cNvPr id="1" name=""/>
        <p:cNvGrpSpPr/>
        <p:nvPr/>
      </p:nvGrpSpPr>
      <p:grpSpPr>
        <a:xfrm>
          <a:off x="0" y="0"/>
          <a:ext cx="0" cy="0"/>
          <a:chOff x="0" y="0"/>
          <a:chExt cx="0" cy="0"/>
        </a:xfrm>
      </p:grpSpPr>
      <p:grpSp>
        <p:nvGrpSpPr>
          <p:cNvPr id="2" name="Group 2"/>
          <p:cNvGrpSpPr/>
          <p:nvPr/>
        </p:nvGrpSpPr>
        <p:grpSpPr>
          <a:xfrm>
            <a:off x="-327418" y="-514350"/>
            <a:ext cx="2421571" cy="11243186"/>
            <a:chOff x="0" y="0"/>
            <a:chExt cx="637780" cy="2961168"/>
          </a:xfrm>
        </p:grpSpPr>
        <p:sp>
          <p:nvSpPr>
            <p:cNvPr id="3" name="Freeform 3"/>
            <p:cNvSpPr/>
            <p:nvPr/>
          </p:nvSpPr>
          <p:spPr>
            <a:xfrm>
              <a:off x="0" y="0"/>
              <a:ext cx="637780" cy="2961168"/>
            </a:xfrm>
            <a:custGeom>
              <a:avLst/>
              <a:gdLst/>
              <a:ahLst/>
              <a:cxnLst/>
              <a:rect l="l" t="t" r="r" b="b"/>
              <a:pathLst>
                <a:path w="637780" h="2961168">
                  <a:moveTo>
                    <a:pt x="0" y="0"/>
                  </a:moveTo>
                  <a:lnTo>
                    <a:pt x="637780" y="0"/>
                  </a:lnTo>
                  <a:lnTo>
                    <a:pt x="637780" y="2961168"/>
                  </a:lnTo>
                  <a:lnTo>
                    <a:pt x="0" y="2961168"/>
                  </a:lnTo>
                  <a:close/>
                </a:path>
              </a:pathLst>
            </a:custGeom>
            <a:solidFill>
              <a:srgbClr val="5F6F52"/>
            </a:solidFill>
          </p:spPr>
          <p:txBody>
            <a:bodyPr/>
            <a:lstStyle/>
            <a:p>
              <a:endParaRPr lang="en-US"/>
            </a:p>
          </p:txBody>
        </p:sp>
        <p:sp>
          <p:nvSpPr>
            <p:cNvPr id="4" name="TextBox 4"/>
            <p:cNvSpPr txBox="1"/>
            <p:nvPr/>
          </p:nvSpPr>
          <p:spPr>
            <a:xfrm>
              <a:off x="0" y="-38100"/>
              <a:ext cx="637780" cy="2999268"/>
            </a:xfrm>
            <a:prstGeom prst="rect">
              <a:avLst/>
            </a:prstGeom>
          </p:spPr>
          <p:txBody>
            <a:bodyPr lIns="50800" tIns="50800" rIns="50800" bIns="50800" rtlCol="0" anchor="ctr"/>
            <a:lstStyle/>
            <a:p>
              <a:pPr algn="ctr">
                <a:lnSpc>
                  <a:spcPts val="2659"/>
                </a:lnSpc>
              </a:pPr>
              <a:endParaRPr/>
            </a:p>
          </p:txBody>
        </p:sp>
      </p:grpSp>
      <p:sp>
        <p:nvSpPr>
          <p:cNvPr id="5" name="Freeform 5"/>
          <p:cNvSpPr/>
          <p:nvPr/>
        </p:nvSpPr>
        <p:spPr>
          <a:xfrm>
            <a:off x="2619258" y="-4304322"/>
            <a:ext cx="6524742" cy="6524742"/>
          </a:xfrm>
          <a:custGeom>
            <a:avLst/>
            <a:gdLst/>
            <a:ahLst/>
            <a:cxnLst/>
            <a:rect l="l" t="t" r="r" b="b"/>
            <a:pathLst>
              <a:path w="6524742" h="6524742">
                <a:moveTo>
                  <a:pt x="0" y="0"/>
                </a:moveTo>
                <a:lnTo>
                  <a:pt x="6524742" y="0"/>
                </a:lnTo>
                <a:lnTo>
                  <a:pt x="6524742" y="6524742"/>
                </a:lnTo>
                <a:lnTo>
                  <a:pt x="0" y="6524742"/>
                </a:lnTo>
                <a:lnTo>
                  <a:pt x="0" y="0"/>
                </a:lnTo>
                <a:close/>
              </a:path>
            </a:pathLst>
          </a:custGeom>
          <a:blipFill>
            <a:blip r:embed="rId2">
              <a:alphaModFix amt="36000"/>
              <a:extLst>
                <a:ext uri="{96DAC541-7B7A-43D3-8B79-37D633B846F1}">
                  <asvg:svgBlip xmlns:asvg="http://schemas.microsoft.com/office/drawing/2016/SVG/main" r:embed="rId3"/>
                </a:ext>
              </a:extLst>
            </a:blip>
            <a:stretch>
              <a:fillRect/>
            </a:stretch>
          </a:blipFill>
        </p:spPr>
        <p:txBody>
          <a:bodyPr/>
          <a:lstStyle/>
          <a:p>
            <a:endParaRPr lang="en-US"/>
          </a:p>
        </p:txBody>
      </p:sp>
      <p:sp>
        <p:nvSpPr>
          <p:cNvPr id="6" name="Freeform 6"/>
          <p:cNvSpPr/>
          <p:nvPr/>
        </p:nvSpPr>
        <p:spPr>
          <a:xfrm>
            <a:off x="13936207" y="6147029"/>
            <a:ext cx="6524742" cy="6524742"/>
          </a:xfrm>
          <a:custGeom>
            <a:avLst/>
            <a:gdLst/>
            <a:ahLst/>
            <a:cxnLst/>
            <a:rect l="l" t="t" r="r" b="b"/>
            <a:pathLst>
              <a:path w="6524742" h="6524742">
                <a:moveTo>
                  <a:pt x="0" y="0"/>
                </a:moveTo>
                <a:lnTo>
                  <a:pt x="6524742" y="0"/>
                </a:lnTo>
                <a:lnTo>
                  <a:pt x="6524742" y="6524743"/>
                </a:lnTo>
                <a:lnTo>
                  <a:pt x="0" y="6524743"/>
                </a:lnTo>
                <a:lnTo>
                  <a:pt x="0" y="0"/>
                </a:lnTo>
                <a:close/>
              </a:path>
            </a:pathLst>
          </a:custGeom>
          <a:blipFill>
            <a:blip r:embed="rId2">
              <a:alphaModFix amt="36000"/>
              <a:extLst>
                <a:ext uri="{96DAC541-7B7A-43D3-8B79-37D633B846F1}">
                  <asvg:svgBlip xmlns:asvg="http://schemas.microsoft.com/office/drawing/2016/SVG/main" r:embed="rId3"/>
                </a:ext>
              </a:extLst>
            </a:blip>
            <a:stretch>
              <a:fillRect/>
            </a:stretch>
          </a:blipFill>
        </p:spPr>
        <p:txBody>
          <a:bodyPr/>
          <a:lstStyle/>
          <a:p>
            <a:endParaRPr lang="en-US"/>
          </a:p>
        </p:txBody>
      </p:sp>
      <p:sp>
        <p:nvSpPr>
          <p:cNvPr id="7" name="Freeform 7"/>
          <p:cNvSpPr/>
          <p:nvPr/>
        </p:nvSpPr>
        <p:spPr>
          <a:xfrm>
            <a:off x="1252158" y="251085"/>
            <a:ext cx="8794366" cy="2172941"/>
          </a:xfrm>
          <a:custGeom>
            <a:avLst/>
            <a:gdLst/>
            <a:ahLst/>
            <a:cxnLst/>
            <a:rect l="l" t="t" r="r" b="b"/>
            <a:pathLst>
              <a:path w="8794366" h="2172941">
                <a:moveTo>
                  <a:pt x="0" y="0"/>
                </a:moveTo>
                <a:lnTo>
                  <a:pt x="8794366" y="0"/>
                </a:lnTo>
                <a:lnTo>
                  <a:pt x="8794366" y="2172941"/>
                </a:lnTo>
                <a:lnTo>
                  <a:pt x="0" y="2172941"/>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p>
        </p:txBody>
      </p:sp>
      <p:sp>
        <p:nvSpPr>
          <p:cNvPr id="8" name="TextBox 8"/>
          <p:cNvSpPr txBox="1"/>
          <p:nvPr/>
        </p:nvSpPr>
        <p:spPr>
          <a:xfrm rot="-5400000">
            <a:off x="-4130446" y="4583052"/>
            <a:ext cx="9344809" cy="1120897"/>
          </a:xfrm>
          <a:prstGeom prst="rect">
            <a:avLst/>
          </a:prstGeom>
        </p:spPr>
        <p:txBody>
          <a:bodyPr lIns="0" tIns="0" rIns="0" bIns="0" rtlCol="0" anchor="t">
            <a:spAutoFit/>
          </a:bodyPr>
          <a:lstStyle/>
          <a:p>
            <a:pPr marL="0" lvl="0" indent="0" algn="ctr">
              <a:lnSpc>
                <a:spcPts val="9093"/>
              </a:lnSpc>
              <a:spcBef>
                <a:spcPct val="0"/>
              </a:spcBef>
            </a:pPr>
            <a:r>
              <a:rPr lang="en-US" sz="6495" spc="844">
                <a:solidFill>
                  <a:srgbClr val="FEFAE0"/>
                </a:solidFill>
                <a:latin typeface="Roboto Condensed Bold"/>
              </a:rPr>
              <a:t>PHÂN TÍCH NGỮ LIỆU</a:t>
            </a:r>
          </a:p>
        </p:txBody>
      </p:sp>
      <p:sp>
        <p:nvSpPr>
          <p:cNvPr id="9" name="TextBox 9"/>
          <p:cNvSpPr txBox="1"/>
          <p:nvPr/>
        </p:nvSpPr>
        <p:spPr>
          <a:xfrm>
            <a:off x="1905802" y="764050"/>
            <a:ext cx="7487078" cy="679450"/>
          </a:xfrm>
          <a:prstGeom prst="rect">
            <a:avLst/>
          </a:prstGeom>
        </p:spPr>
        <p:txBody>
          <a:bodyPr lIns="0" tIns="0" rIns="0" bIns="0" rtlCol="0" anchor="t">
            <a:spAutoFit/>
          </a:bodyPr>
          <a:lstStyle/>
          <a:p>
            <a:pPr algn="just">
              <a:lnSpc>
                <a:spcPts val="5599"/>
              </a:lnSpc>
              <a:spcBef>
                <a:spcPct val="0"/>
              </a:spcBef>
            </a:pPr>
            <a:r>
              <a:rPr lang="en-US" sz="3999">
                <a:solidFill>
                  <a:srgbClr val="5F6F52"/>
                </a:solidFill>
                <a:latin typeface="Roboto Condensed Bold"/>
              </a:rPr>
              <a:t>Cách triển khai LĐ, lí lẽ, bằng chứng</a:t>
            </a:r>
          </a:p>
        </p:txBody>
      </p:sp>
      <p:sp>
        <p:nvSpPr>
          <p:cNvPr id="10" name="TextBox 10"/>
          <p:cNvSpPr txBox="1"/>
          <p:nvPr/>
        </p:nvSpPr>
        <p:spPr>
          <a:xfrm>
            <a:off x="2619258" y="2802964"/>
            <a:ext cx="14770018" cy="7012940"/>
          </a:xfrm>
          <a:prstGeom prst="rect">
            <a:avLst/>
          </a:prstGeom>
        </p:spPr>
        <p:txBody>
          <a:bodyPr lIns="0" tIns="0" rIns="0" bIns="0" rtlCol="0" anchor="t">
            <a:spAutoFit/>
          </a:bodyPr>
          <a:lstStyle/>
          <a:p>
            <a:pPr marL="949961" lvl="1" indent="-474980" algn="just">
              <a:lnSpc>
                <a:spcPts val="6160"/>
              </a:lnSpc>
              <a:buFont typeface="Arial"/>
              <a:buChar char="•"/>
            </a:pPr>
            <a:r>
              <a:rPr lang="en-US" sz="4400" dirty="0" err="1">
                <a:solidFill>
                  <a:srgbClr val="5F6F52"/>
                </a:solidFill>
                <a:latin typeface="Roboto Condensed"/>
              </a:rPr>
              <a:t>Mỗi</a:t>
            </a:r>
            <a:r>
              <a:rPr lang="en-US" sz="4400" dirty="0">
                <a:solidFill>
                  <a:srgbClr val="5F6F52"/>
                </a:solidFill>
                <a:latin typeface="Roboto Condensed"/>
              </a:rPr>
              <a:t> </a:t>
            </a:r>
            <a:r>
              <a:rPr lang="en-US" sz="4400" dirty="0" err="1">
                <a:solidFill>
                  <a:srgbClr val="5F6F52"/>
                </a:solidFill>
                <a:latin typeface="Roboto Condensed"/>
              </a:rPr>
              <a:t>luận</a:t>
            </a:r>
            <a:r>
              <a:rPr lang="en-US" sz="4400" dirty="0">
                <a:solidFill>
                  <a:srgbClr val="5F6F52"/>
                </a:solidFill>
                <a:latin typeface="Roboto Condensed"/>
              </a:rPr>
              <a:t> </a:t>
            </a:r>
            <a:r>
              <a:rPr lang="en-US" sz="4400" dirty="0" err="1">
                <a:solidFill>
                  <a:srgbClr val="5F6F52"/>
                </a:solidFill>
                <a:latin typeface="Roboto Condensed"/>
              </a:rPr>
              <a:t>điểm</a:t>
            </a:r>
            <a:r>
              <a:rPr lang="en-US" sz="4400" dirty="0">
                <a:solidFill>
                  <a:srgbClr val="5F6F52"/>
                </a:solidFill>
                <a:latin typeface="Roboto Condensed"/>
              </a:rPr>
              <a:t> </a:t>
            </a:r>
            <a:r>
              <a:rPr lang="en-US" sz="4400" dirty="0" err="1">
                <a:solidFill>
                  <a:srgbClr val="5F6F52"/>
                </a:solidFill>
                <a:latin typeface="Roboto Condensed"/>
              </a:rPr>
              <a:t>được</a:t>
            </a:r>
            <a:r>
              <a:rPr lang="en-US" sz="4400" dirty="0">
                <a:solidFill>
                  <a:srgbClr val="5F6F52"/>
                </a:solidFill>
                <a:latin typeface="Roboto Condensed"/>
              </a:rPr>
              <a:t> </a:t>
            </a:r>
            <a:r>
              <a:rPr lang="en-US" sz="4400" dirty="0" err="1">
                <a:solidFill>
                  <a:srgbClr val="5F6F52"/>
                </a:solidFill>
                <a:latin typeface="Roboto Condensed"/>
              </a:rPr>
              <a:t>triển</a:t>
            </a:r>
            <a:r>
              <a:rPr lang="en-US" sz="4400" dirty="0">
                <a:solidFill>
                  <a:srgbClr val="5F6F52"/>
                </a:solidFill>
                <a:latin typeface="Roboto Condensed"/>
              </a:rPr>
              <a:t> </a:t>
            </a:r>
            <a:r>
              <a:rPr lang="en-US" sz="4400" dirty="0" err="1">
                <a:solidFill>
                  <a:srgbClr val="5F6F52"/>
                </a:solidFill>
                <a:latin typeface="Roboto Condensed"/>
              </a:rPr>
              <a:t>khai</a:t>
            </a:r>
            <a:r>
              <a:rPr lang="en-US" sz="4400" dirty="0">
                <a:solidFill>
                  <a:srgbClr val="5F6F52"/>
                </a:solidFill>
                <a:latin typeface="Roboto Condensed"/>
              </a:rPr>
              <a:t> </a:t>
            </a:r>
            <a:r>
              <a:rPr lang="en-US" sz="4400" dirty="0" err="1">
                <a:solidFill>
                  <a:srgbClr val="5F6F52"/>
                </a:solidFill>
                <a:latin typeface="Roboto Condensed"/>
              </a:rPr>
              <a:t>bằng</a:t>
            </a:r>
            <a:r>
              <a:rPr lang="en-US" sz="4400" dirty="0">
                <a:solidFill>
                  <a:srgbClr val="5F6F52"/>
                </a:solidFill>
                <a:latin typeface="Roboto Condensed"/>
              </a:rPr>
              <a:t> </a:t>
            </a:r>
            <a:r>
              <a:rPr lang="en-US" sz="4400" dirty="0" err="1">
                <a:solidFill>
                  <a:srgbClr val="5F6F52"/>
                </a:solidFill>
                <a:latin typeface="Roboto Condensed"/>
              </a:rPr>
              <a:t>lí</a:t>
            </a:r>
            <a:r>
              <a:rPr lang="en-US" sz="4400" dirty="0">
                <a:solidFill>
                  <a:srgbClr val="5F6F52"/>
                </a:solidFill>
                <a:latin typeface="Roboto Condensed"/>
              </a:rPr>
              <a:t> </a:t>
            </a:r>
            <a:r>
              <a:rPr lang="en-US" sz="4400" dirty="0" err="1">
                <a:solidFill>
                  <a:srgbClr val="5F6F52"/>
                </a:solidFill>
                <a:latin typeface="Roboto Condensed"/>
              </a:rPr>
              <a:t>lẽ</a:t>
            </a:r>
            <a:r>
              <a:rPr lang="en-US" sz="4400" dirty="0">
                <a:solidFill>
                  <a:srgbClr val="5F6F52"/>
                </a:solidFill>
                <a:latin typeface="Roboto Condensed"/>
              </a:rPr>
              <a:t> </a:t>
            </a:r>
            <a:r>
              <a:rPr lang="en-US" sz="4400" dirty="0" err="1">
                <a:solidFill>
                  <a:srgbClr val="5F6F52"/>
                </a:solidFill>
                <a:latin typeface="Roboto Condensed"/>
              </a:rPr>
              <a:t>phù</a:t>
            </a:r>
            <a:r>
              <a:rPr lang="en-US" sz="4400" dirty="0">
                <a:solidFill>
                  <a:srgbClr val="5F6F52"/>
                </a:solidFill>
                <a:latin typeface="Roboto Condensed"/>
              </a:rPr>
              <a:t> </a:t>
            </a:r>
            <a:r>
              <a:rPr lang="en-US" sz="4400" dirty="0" err="1">
                <a:solidFill>
                  <a:srgbClr val="5F6F52"/>
                </a:solidFill>
                <a:latin typeface="Roboto Condensed"/>
              </a:rPr>
              <a:t>hợp</a:t>
            </a:r>
            <a:r>
              <a:rPr lang="en-US" sz="4400" dirty="0">
                <a:solidFill>
                  <a:srgbClr val="5F6F52"/>
                </a:solidFill>
                <a:latin typeface="Roboto Condensed"/>
              </a:rPr>
              <a:t>, </a:t>
            </a:r>
            <a:r>
              <a:rPr lang="en-US" sz="4400" dirty="0" err="1">
                <a:solidFill>
                  <a:srgbClr val="5F6F52"/>
                </a:solidFill>
                <a:latin typeface="Roboto Condensed"/>
              </a:rPr>
              <a:t>bằng</a:t>
            </a:r>
            <a:r>
              <a:rPr lang="en-US" sz="4400" dirty="0">
                <a:solidFill>
                  <a:srgbClr val="5F6F52"/>
                </a:solidFill>
                <a:latin typeface="Roboto Condensed"/>
              </a:rPr>
              <a:t> </a:t>
            </a:r>
            <a:r>
              <a:rPr lang="en-US" sz="4400" dirty="0" err="1">
                <a:solidFill>
                  <a:srgbClr val="5F6F52"/>
                </a:solidFill>
                <a:latin typeface="Roboto Condensed"/>
              </a:rPr>
              <a:t>chứng</a:t>
            </a:r>
            <a:r>
              <a:rPr lang="en-US" sz="4400" dirty="0">
                <a:solidFill>
                  <a:srgbClr val="5F6F52"/>
                </a:solidFill>
                <a:latin typeface="Roboto Condensed"/>
              </a:rPr>
              <a:t> </a:t>
            </a:r>
            <a:r>
              <a:rPr lang="en-US" sz="4400" dirty="0" err="1">
                <a:solidFill>
                  <a:srgbClr val="5F6F52"/>
                </a:solidFill>
                <a:latin typeface="Roboto Condensed"/>
              </a:rPr>
              <a:t>xác</a:t>
            </a:r>
            <a:r>
              <a:rPr lang="en-US" sz="4400" dirty="0">
                <a:solidFill>
                  <a:srgbClr val="5F6F52"/>
                </a:solidFill>
                <a:latin typeface="Roboto Condensed"/>
              </a:rPr>
              <a:t> </a:t>
            </a:r>
            <a:r>
              <a:rPr lang="en-US" sz="4400" dirty="0" err="1">
                <a:solidFill>
                  <a:srgbClr val="5F6F52"/>
                </a:solidFill>
                <a:latin typeface="Roboto Condensed"/>
              </a:rPr>
              <a:t>thực</a:t>
            </a:r>
            <a:r>
              <a:rPr lang="en-US" sz="4400" dirty="0">
                <a:solidFill>
                  <a:srgbClr val="5F6F52"/>
                </a:solidFill>
                <a:latin typeface="Roboto Condensed"/>
              </a:rPr>
              <a:t> </a:t>
            </a:r>
            <a:r>
              <a:rPr lang="en-US" sz="4400" dirty="0" err="1">
                <a:solidFill>
                  <a:srgbClr val="5F6F52"/>
                </a:solidFill>
                <a:latin typeface="Roboto Condensed"/>
              </a:rPr>
              <a:t>và</a:t>
            </a:r>
            <a:r>
              <a:rPr lang="en-US" sz="4400" dirty="0">
                <a:solidFill>
                  <a:srgbClr val="5F6F52"/>
                </a:solidFill>
                <a:latin typeface="Roboto Condensed"/>
              </a:rPr>
              <a:t> </a:t>
            </a:r>
            <a:r>
              <a:rPr lang="en-US" sz="4400" dirty="0" err="1">
                <a:solidFill>
                  <a:srgbClr val="5F6F52"/>
                </a:solidFill>
                <a:latin typeface="Roboto Condensed"/>
              </a:rPr>
              <a:t>tiêu</a:t>
            </a:r>
            <a:r>
              <a:rPr lang="en-US" sz="4400" dirty="0">
                <a:solidFill>
                  <a:srgbClr val="5F6F52"/>
                </a:solidFill>
                <a:latin typeface="Roboto Condensed"/>
              </a:rPr>
              <a:t> </a:t>
            </a:r>
            <a:r>
              <a:rPr lang="en-US" sz="4400" dirty="0" err="1">
                <a:solidFill>
                  <a:srgbClr val="5F6F52"/>
                </a:solidFill>
                <a:latin typeface="Roboto Condensed"/>
              </a:rPr>
              <a:t>biểu</a:t>
            </a:r>
            <a:r>
              <a:rPr lang="en-US" sz="4400" dirty="0">
                <a:solidFill>
                  <a:srgbClr val="5F6F52"/>
                </a:solidFill>
                <a:latin typeface="Roboto Condensed"/>
              </a:rPr>
              <a:t>. </a:t>
            </a:r>
          </a:p>
          <a:p>
            <a:pPr marL="949961" lvl="1" indent="-474980" algn="just">
              <a:lnSpc>
                <a:spcPts val="6160"/>
              </a:lnSpc>
              <a:buFont typeface="Arial"/>
              <a:buChar char="•"/>
            </a:pPr>
            <a:r>
              <a:rPr lang="en-US" sz="4400" dirty="0">
                <a:solidFill>
                  <a:srgbClr val="5F6F52"/>
                </a:solidFill>
                <a:latin typeface="Roboto Condensed"/>
              </a:rPr>
              <a:t>VD </a:t>
            </a:r>
            <a:r>
              <a:rPr lang="en-US" sz="4400" dirty="0" err="1">
                <a:solidFill>
                  <a:srgbClr val="5F6F52"/>
                </a:solidFill>
                <a:latin typeface="Roboto Condensed"/>
              </a:rPr>
              <a:t>với</a:t>
            </a:r>
            <a:r>
              <a:rPr lang="en-US" sz="4400" dirty="0">
                <a:solidFill>
                  <a:srgbClr val="5F6F52"/>
                </a:solidFill>
                <a:latin typeface="Roboto Condensed"/>
              </a:rPr>
              <a:t> </a:t>
            </a:r>
            <a:r>
              <a:rPr lang="en-US" sz="4400" dirty="0" err="1">
                <a:solidFill>
                  <a:srgbClr val="5F6F52"/>
                </a:solidFill>
                <a:latin typeface="Roboto Condensed"/>
              </a:rPr>
              <a:t>luận</a:t>
            </a:r>
            <a:r>
              <a:rPr lang="en-US" sz="4400" dirty="0">
                <a:solidFill>
                  <a:srgbClr val="5F6F52"/>
                </a:solidFill>
                <a:latin typeface="Roboto Condensed"/>
              </a:rPr>
              <a:t> </a:t>
            </a:r>
            <a:r>
              <a:rPr lang="en-US" sz="4400" dirty="0" err="1">
                <a:solidFill>
                  <a:srgbClr val="5F6F52"/>
                </a:solidFill>
                <a:latin typeface="Roboto Condensed"/>
              </a:rPr>
              <a:t>điểm</a:t>
            </a:r>
            <a:r>
              <a:rPr lang="en-US" sz="4400" dirty="0">
                <a:solidFill>
                  <a:srgbClr val="5F6F52"/>
                </a:solidFill>
                <a:latin typeface="Roboto Condensed"/>
              </a:rPr>
              <a:t> 1, </a:t>
            </a:r>
            <a:r>
              <a:rPr lang="en-US" sz="4400" dirty="0" err="1">
                <a:solidFill>
                  <a:srgbClr val="5F6F52"/>
                </a:solidFill>
                <a:latin typeface="Roboto Condensed"/>
              </a:rPr>
              <a:t>người</a:t>
            </a:r>
            <a:r>
              <a:rPr lang="en-US" sz="4400" dirty="0">
                <a:solidFill>
                  <a:srgbClr val="5F6F52"/>
                </a:solidFill>
                <a:latin typeface="Roboto Condensed"/>
              </a:rPr>
              <a:t> </a:t>
            </a:r>
            <a:r>
              <a:rPr lang="en-US" sz="4400" dirty="0" err="1">
                <a:solidFill>
                  <a:srgbClr val="5F6F52"/>
                </a:solidFill>
                <a:latin typeface="Roboto Condensed"/>
              </a:rPr>
              <a:t>viết</a:t>
            </a:r>
            <a:r>
              <a:rPr lang="en-US" sz="4400" dirty="0">
                <a:solidFill>
                  <a:srgbClr val="5F6F52"/>
                </a:solidFill>
                <a:latin typeface="Roboto Condensed"/>
              </a:rPr>
              <a:t> </a:t>
            </a:r>
            <a:r>
              <a:rPr lang="en-US" sz="4400" dirty="0" err="1">
                <a:solidFill>
                  <a:srgbClr val="5F6F52"/>
                </a:solidFill>
                <a:latin typeface="Roboto Condensed"/>
              </a:rPr>
              <a:t>đã</a:t>
            </a:r>
            <a:r>
              <a:rPr lang="en-US" sz="4400" dirty="0">
                <a:solidFill>
                  <a:srgbClr val="5F6F52"/>
                </a:solidFill>
                <a:latin typeface="Roboto Condensed"/>
              </a:rPr>
              <a:t> </a:t>
            </a:r>
            <a:r>
              <a:rPr lang="en-US" sz="4400" dirty="0" err="1">
                <a:solidFill>
                  <a:srgbClr val="5F6F52"/>
                </a:solidFill>
                <a:latin typeface="Roboto Condensed"/>
              </a:rPr>
              <a:t>sử</a:t>
            </a:r>
            <a:r>
              <a:rPr lang="en-US" sz="4400" dirty="0">
                <a:solidFill>
                  <a:srgbClr val="5F6F52"/>
                </a:solidFill>
                <a:latin typeface="Roboto Condensed"/>
              </a:rPr>
              <a:t> </a:t>
            </a:r>
            <a:r>
              <a:rPr lang="en-US" sz="4400" dirty="0" err="1">
                <a:solidFill>
                  <a:srgbClr val="5F6F52"/>
                </a:solidFill>
                <a:latin typeface="Roboto Condensed"/>
              </a:rPr>
              <a:t>dụng</a:t>
            </a:r>
            <a:r>
              <a:rPr lang="en-US" sz="4400" dirty="0">
                <a:solidFill>
                  <a:srgbClr val="5F6F52"/>
                </a:solidFill>
                <a:latin typeface="Roboto Condensed"/>
              </a:rPr>
              <a:t> </a:t>
            </a:r>
            <a:r>
              <a:rPr lang="en-US" sz="4400" dirty="0" err="1">
                <a:solidFill>
                  <a:srgbClr val="5F6F52"/>
                </a:solidFill>
                <a:latin typeface="Roboto Condensed"/>
              </a:rPr>
              <a:t>lí</a:t>
            </a:r>
            <a:r>
              <a:rPr lang="en-US" sz="4400" dirty="0">
                <a:solidFill>
                  <a:srgbClr val="5F6F52"/>
                </a:solidFill>
                <a:latin typeface="Roboto Condensed"/>
              </a:rPr>
              <a:t> </a:t>
            </a:r>
            <a:r>
              <a:rPr lang="en-US" sz="4400" dirty="0" err="1">
                <a:solidFill>
                  <a:srgbClr val="5F6F52"/>
                </a:solidFill>
                <a:latin typeface="Roboto Condensed"/>
              </a:rPr>
              <a:t>lẽ</a:t>
            </a:r>
            <a:r>
              <a:rPr lang="en-US" sz="4400" dirty="0">
                <a:solidFill>
                  <a:srgbClr val="5F6F52"/>
                </a:solidFill>
                <a:latin typeface="Roboto Condensed"/>
              </a:rPr>
              <a:t>: </a:t>
            </a:r>
            <a:r>
              <a:rPr lang="en-US" sz="4400" dirty="0" err="1">
                <a:solidFill>
                  <a:srgbClr val="5F6F52"/>
                </a:solidFill>
                <a:latin typeface="Roboto Condensed"/>
              </a:rPr>
              <a:t>Thể</a:t>
            </a:r>
            <a:r>
              <a:rPr lang="en-US" sz="4400" dirty="0">
                <a:solidFill>
                  <a:srgbClr val="5F6F52"/>
                </a:solidFill>
                <a:latin typeface="Roboto Condensed"/>
              </a:rPr>
              <a:t> </a:t>
            </a:r>
            <a:r>
              <a:rPr lang="en-US" sz="4400" dirty="0" err="1">
                <a:solidFill>
                  <a:srgbClr val="5F6F52"/>
                </a:solidFill>
                <a:latin typeface="Roboto Condensed"/>
              </a:rPr>
              <a:t>xác</a:t>
            </a:r>
            <a:r>
              <a:rPr lang="en-US" sz="4400" dirty="0">
                <a:solidFill>
                  <a:srgbClr val="5F6F52"/>
                </a:solidFill>
                <a:latin typeface="Roboto Condensed"/>
              </a:rPr>
              <a:t> </a:t>
            </a:r>
            <a:r>
              <a:rPr lang="en-US" sz="4400" dirty="0" err="1">
                <a:solidFill>
                  <a:srgbClr val="5F6F52"/>
                </a:solidFill>
                <a:latin typeface="Roboto Condensed"/>
              </a:rPr>
              <a:t>của</a:t>
            </a:r>
            <a:r>
              <a:rPr lang="en-US" sz="4400" dirty="0">
                <a:solidFill>
                  <a:srgbClr val="5F6F52"/>
                </a:solidFill>
                <a:latin typeface="Roboto Condensed"/>
              </a:rPr>
              <a:t> </a:t>
            </a:r>
            <a:r>
              <a:rPr lang="en-US" sz="4400" dirty="0" err="1">
                <a:solidFill>
                  <a:srgbClr val="5F6F52"/>
                </a:solidFill>
                <a:latin typeface="Roboto Condensed"/>
              </a:rPr>
              <a:t>chúng</a:t>
            </a:r>
            <a:r>
              <a:rPr lang="en-US" sz="4400" dirty="0">
                <a:solidFill>
                  <a:srgbClr val="5F6F52"/>
                </a:solidFill>
                <a:latin typeface="Roboto Condensed"/>
              </a:rPr>
              <a:t> ta </a:t>
            </a:r>
            <a:r>
              <a:rPr lang="en-US" sz="4400" dirty="0" err="1">
                <a:solidFill>
                  <a:srgbClr val="5F6F52"/>
                </a:solidFill>
                <a:latin typeface="Roboto Condensed"/>
              </a:rPr>
              <a:t>là</a:t>
            </a:r>
            <a:r>
              <a:rPr lang="en-US" sz="4400" dirty="0">
                <a:solidFill>
                  <a:srgbClr val="5F6F52"/>
                </a:solidFill>
                <a:latin typeface="Roboto Condensed"/>
              </a:rPr>
              <a:t> </a:t>
            </a:r>
            <a:r>
              <a:rPr lang="en-US" sz="4400" dirty="0" err="1">
                <a:solidFill>
                  <a:srgbClr val="5F6F52"/>
                </a:solidFill>
                <a:latin typeface="Roboto Condensed"/>
              </a:rPr>
              <a:t>hiện</a:t>
            </a:r>
            <a:r>
              <a:rPr lang="en-US" sz="4400" dirty="0">
                <a:solidFill>
                  <a:srgbClr val="5F6F52"/>
                </a:solidFill>
                <a:latin typeface="Roboto Condensed"/>
              </a:rPr>
              <a:t> </a:t>
            </a:r>
            <a:r>
              <a:rPr lang="en-US" sz="4400" dirty="0" err="1">
                <a:solidFill>
                  <a:srgbClr val="5F6F52"/>
                </a:solidFill>
                <a:latin typeface="Roboto Condensed"/>
              </a:rPr>
              <a:t>thân</a:t>
            </a:r>
            <a:r>
              <a:rPr lang="en-US" sz="4400" dirty="0">
                <a:solidFill>
                  <a:srgbClr val="5F6F52"/>
                </a:solidFill>
                <a:latin typeface="Roboto Condensed"/>
              </a:rPr>
              <a:t> </a:t>
            </a:r>
            <a:r>
              <a:rPr lang="en-US" sz="4400" dirty="0" err="1">
                <a:solidFill>
                  <a:srgbClr val="5F6F52"/>
                </a:solidFill>
                <a:latin typeface="Roboto Condensed"/>
              </a:rPr>
              <a:t>của</a:t>
            </a:r>
            <a:r>
              <a:rPr lang="en-US" sz="4400" dirty="0">
                <a:solidFill>
                  <a:srgbClr val="5F6F52"/>
                </a:solidFill>
                <a:latin typeface="Roboto Condensed"/>
              </a:rPr>
              <a:t> </a:t>
            </a:r>
            <a:r>
              <a:rPr lang="en-US" sz="4400" dirty="0" err="1">
                <a:solidFill>
                  <a:srgbClr val="5F6F52"/>
                </a:solidFill>
                <a:latin typeface="Roboto Condensed"/>
              </a:rPr>
              <a:t>tự</a:t>
            </a:r>
            <a:r>
              <a:rPr lang="en-US" sz="4400" dirty="0">
                <a:solidFill>
                  <a:srgbClr val="5F6F52"/>
                </a:solidFill>
                <a:latin typeface="Roboto Condensed"/>
              </a:rPr>
              <a:t> </a:t>
            </a:r>
            <a:r>
              <a:rPr lang="en-US" sz="4400" dirty="0" err="1">
                <a:solidFill>
                  <a:srgbClr val="5F6F52"/>
                </a:solidFill>
                <a:latin typeface="Roboto Condensed"/>
              </a:rPr>
              <a:t>nhiên</a:t>
            </a:r>
            <a:r>
              <a:rPr lang="en-US" sz="4400" dirty="0">
                <a:solidFill>
                  <a:srgbClr val="5F6F52"/>
                </a:solidFill>
                <a:latin typeface="Roboto Condensed"/>
              </a:rPr>
              <a:t> </a:t>
            </a:r>
            <a:r>
              <a:rPr lang="en-US" sz="4400" dirty="0" err="1">
                <a:solidFill>
                  <a:srgbClr val="5F6F52"/>
                </a:solidFill>
                <a:latin typeface="Roboto Condensed"/>
              </a:rPr>
              <a:t>vì</a:t>
            </a:r>
            <a:r>
              <a:rPr lang="en-US" sz="4400" dirty="0">
                <a:solidFill>
                  <a:srgbClr val="5F6F52"/>
                </a:solidFill>
                <a:latin typeface="Roboto Condensed"/>
              </a:rPr>
              <a:t> </a:t>
            </a:r>
            <a:r>
              <a:rPr lang="en-US" sz="4400" dirty="0" err="1">
                <a:solidFill>
                  <a:srgbClr val="5F6F52"/>
                </a:solidFill>
                <a:latin typeface="Roboto Condensed"/>
              </a:rPr>
              <a:t>nó</a:t>
            </a:r>
            <a:r>
              <a:rPr lang="en-US" sz="4400" dirty="0">
                <a:solidFill>
                  <a:srgbClr val="5F6F52"/>
                </a:solidFill>
                <a:latin typeface="Roboto Condensed"/>
              </a:rPr>
              <a:t> </a:t>
            </a:r>
            <a:r>
              <a:rPr lang="en-US" sz="4400" dirty="0" err="1">
                <a:solidFill>
                  <a:srgbClr val="5F6F52"/>
                </a:solidFill>
                <a:latin typeface="Roboto Condensed"/>
              </a:rPr>
              <a:t>tuân</a:t>
            </a:r>
            <a:r>
              <a:rPr lang="en-US" sz="4400" dirty="0">
                <a:solidFill>
                  <a:srgbClr val="5F6F52"/>
                </a:solidFill>
                <a:latin typeface="Roboto Condensed"/>
              </a:rPr>
              <a:t> </a:t>
            </a:r>
            <a:r>
              <a:rPr lang="en-US" sz="4400" dirty="0" err="1">
                <a:solidFill>
                  <a:srgbClr val="5F6F52"/>
                </a:solidFill>
                <a:latin typeface="Roboto Condensed"/>
              </a:rPr>
              <a:t>thủ</a:t>
            </a:r>
            <a:r>
              <a:rPr lang="en-US" sz="4400" dirty="0">
                <a:solidFill>
                  <a:srgbClr val="5F6F52"/>
                </a:solidFill>
                <a:latin typeface="Roboto Condensed"/>
              </a:rPr>
              <a:t> </a:t>
            </a:r>
            <a:r>
              <a:rPr lang="en-US" sz="4400" dirty="0" err="1">
                <a:solidFill>
                  <a:srgbClr val="5F6F52"/>
                </a:solidFill>
                <a:latin typeface="Roboto Condensed"/>
              </a:rPr>
              <a:t>các</a:t>
            </a:r>
            <a:r>
              <a:rPr lang="en-US" sz="4400" dirty="0">
                <a:solidFill>
                  <a:srgbClr val="5F6F52"/>
                </a:solidFill>
                <a:latin typeface="Roboto Condensed"/>
              </a:rPr>
              <a:t> </a:t>
            </a:r>
            <a:r>
              <a:rPr lang="en-US" sz="4400" dirty="0" err="1">
                <a:solidFill>
                  <a:srgbClr val="5F6F52"/>
                </a:solidFill>
                <a:latin typeface="Roboto Condensed"/>
              </a:rPr>
              <a:t>quy</a:t>
            </a:r>
            <a:r>
              <a:rPr lang="en-US" sz="4400" dirty="0">
                <a:solidFill>
                  <a:srgbClr val="5F6F52"/>
                </a:solidFill>
                <a:latin typeface="Roboto Condensed"/>
              </a:rPr>
              <a:t> </a:t>
            </a:r>
            <a:r>
              <a:rPr lang="en-US" sz="4400" dirty="0" err="1">
                <a:solidFill>
                  <a:srgbClr val="5F6F52"/>
                </a:solidFill>
                <a:latin typeface="Roboto Condensed"/>
              </a:rPr>
              <a:t>luật</a:t>
            </a:r>
            <a:r>
              <a:rPr lang="en-US" sz="4400" dirty="0">
                <a:solidFill>
                  <a:srgbClr val="5F6F52"/>
                </a:solidFill>
                <a:latin typeface="Roboto Condensed"/>
              </a:rPr>
              <a:t> </a:t>
            </a:r>
            <a:r>
              <a:rPr lang="en-US" sz="4400" dirty="0" err="1">
                <a:solidFill>
                  <a:srgbClr val="5F6F52"/>
                </a:solidFill>
                <a:latin typeface="Roboto Condensed"/>
              </a:rPr>
              <a:t>như</a:t>
            </a:r>
            <a:r>
              <a:rPr lang="en-US" sz="4400" dirty="0">
                <a:solidFill>
                  <a:srgbClr val="5F6F52"/>
                </a:solidFill>
                <a:latin typeface="Roboto Condensed"/>
              </a:rPr>
              <a:t> </a:t>
            </a:r>
            <a:r>
              <a:rPr lang="en-US" sz="4400" dirty="0" err="1">
                <a:solidFill>
                  <a:srgbClr val="5F6F52"/>
                </a:solidFill>
                <a:latin typeface="Roboto Condensed"/>
              </a:rPr>
              <a:t>bất</a:t>
            </a:r>
            <a:r>
              <a:rPr lang="en-US" sz="4400" dirty="0">
                <a:solidFill>
                  <a:srgbClr val="5F6F52"/>
                </a:solidFill>
                <a:latin typeface="Roboto Condensed"/>
              </a:rPr>
              <a:t> </a:t>
            </a:r>
            <a:r>
              <a:rPr lang="en-US" sz="4400" dirty="0" err="1">
                <a:solidFill>
                  <a:srgbClr val="5F6F52"/>
                </a:solidFill>
                <a:latin typeface="Roboto Condensed"/>
              </a:rPr>
              <a:t>kì</a:t>
            </a:r>
            <a:r>
              <a:rPr lang="en-US" sz="4400" dirty="0">
                <a:solidFill>
                  <a:srgbClr val="5F6F52"/>
                </a:solidFill>
                <a:latin typeface="Roboto Condensed"/>
              </a:rPr>
              <a:t> </a:t>
            </a:r>
            <a:r>
              <a:rPr lang="en-US" sz="4400" dirty="0" err="1">
                <a:solidFill>
                  <a:srgbClr val="5F6F52"/>
                </a:solidFill>
                <a:latin typeface="Roboto Condensed"/>
              </a:rPr>
              <a:t>hiện</a:t>
            </a:r>
            <a:r>
              <a:rPr lang="en-US" sz="4400" dirty="0">
                <a:solidFill>
                  <a:srgbClr val="5F6F52"/>
                </a:solidFill>
                <a:latin typeface="Roboto Condensed"/>
              </a:rPr>
              <a:t> </a:t>
            </a:r>
            <a:r>
              <a:rPr lang="en-US" sz="4400" dirty="0" err="1">
                <a:solidFill>
                  <a:srgbClr val="5F6F52"/>
                </a:solidFill>
                <a:latin typeface="Roboto Condensed"/>
              </a:rPr>
              <a:t>tượng</a:t>
            </a:r>
            <a:r>
              <a:rPr lang="en-US" sz="4400" dirty="0">
                <a:solidFill>
                  <a:srgbClr val="5F6F52"/>
                </a:solidFill>
                <a:latin typeface="Roboto Condensed"/>
              </a:rPr>
              <a:t> </a:t>
            </a:r>
            <a:r>
              <a:rPr lang="en-US" sz="4400" dirty="0" err="1">
                <a:solidFill>
                  <a:srgbClr val="5F6F52"/>
                </a:solidFill>
                <a:latin typeface="Roboto Condensed"/>
              </a:rPr>
              <a:t>tự</a:t>
            </a:r>
            <a:r>
              <a:rPr lang="en-US" sz="4400" dirty="0">
                <a:solidFill>
                  <a:srgbClr val="5F6F52"/>
                </a:solidFill>
                <a:latin typeface="Roboto Condensed"/>
              </a:rPr>
              <a:t> </a:t>
            </a:r>
            <a:r>
              <a:rPr lang="en-US" sz="4400" dirty="0" err="1">
                <a:solidFill>
                  <a:srgbClr val="5F6F52"/>
                </a:solidFill>
                <a:latin typeface="Roboto Condensed"/>
              </a:rPr>
              <a:t>nhiên</a:t>
            </a:r>
            <a:r>
              <a:rPr lang="en-US" sz="4400" dirty="0">
                <a:solidFill>
                  <a:srgbClr val="5F6F52"/>
                </a:solidFill>
                <a:latin typeface="Roboto Condensed"/>
              </a:rPr>
              <a:t> </a:t>
            </a:r>
            <a:r>
              <a:rPr lang="en-US" sz="4400" dirty="0" err="1">
                <a:solidFill>
                  <a:srgbClr val="5F6F52"/>
                </a:solidFill>
                <a:latin typeface="Roboto Condensed"/>
              </a:rPr>
              <a:t>nào</a:t>
            </a:r>
            <a:r>
              <a:rPr lang="en-US" sz="4400" dirty="0">
                <a:solidFill>
                  <a:srgbClr val="5F6F52"/>
                </a:solidFill>
                <a:latin typeface="Roboto Condensed"/>
              </a:rPr>
              <a:t> </a:t>
            </a:r>
            <a:r>
              <a:rPr lang="en-US" sz="4400" dirty="0" err="1">
                <a:solidFill>
                  <a:srgbClr val="5F6F52"/>
                </a:solidFill>
                <a:latin typeface="Roboto Condensed"/>
              </a:rPr>
              <a:t>khác</a:t>
            </a:r>
            <a:r>
              <a:rPr lang="en-US" sz="4400" dirty="0">
                <a:solidFill>
                  <a:srgbClr val="5F6F52"/>
                </a:solidFill>
                <a:latin typeface="Roboto Condensed"/>
              </a:rPr>
              <a:t>. </a:t>
            </a:r>
            <a:r>
              <a:rPr lang="en-US" sz="4400" dirty="0" err="1">
                <a:solidFill>
                  <a:srgbClr val="5F6F52"/>
                </a:solidFill>
                <a:latin typeface="Roboto Condensed"/>
              </a:rPr>
              <a:t>Lí</a:t>
            </a:r>
            <a:r>
              <a:rPr lang="en-US" sz="4400" dirty="0">
                <a:solidFill>
                  <a:srgbClr val="5F6F52"/>
                </a:solidFill>
                <a:latin typeface="Roboto Condensed"/>
              </a:rPr>
              <a:t> </a:t>
            </a:r>
            <a:r>
              <a:rPr lang="en-US" sz="4400" dirty="0" err="1">
                <a:solidFill>
                  <a:srgbClr val="5F6F52"/>
                </a:solidFill>
                <a:latin typeface="Roboto Condensed"/>
              </a:rPr>
              <a:t>lẽ</a:t>
            </a:r>
            <a:r>
              <a:rPr lang="en-US" sz="4400" dirty="0">
                <a:solidFill>
                  <a:srgbClr val="5F6F52"/>
                </a:solidFill>
                <a:latin typeface="Roboto Condensed"/>
              </a:rPr>
              <a:t> </a:t>
            </a:r>
            <a:r>
              <a:rPr lang="en-US" sz="4400" dirty="0" err="1">
                <a:solidFill>
                  <a:srgbClr val="5F6F52"/>
                </a:solidFill>
                <a:latin typeface="Roboto Condensed"/>
              </a:rPr>
              <a:t>đó</a:t>
            </a:r>
            <a:r>
              <a:rPr lang="en-US" sz="4400" dirty="0">
                <a:solidFill>
                  <a:srgbClr val="5F6F52"/>
                </a:solidFill>
                <a:latin typeface="Roboto Condensed"/>
              </a:rPr>
              <a:t> </a:t>
            </a:r>
            <a:r>
              <a:rPr lang="en-US" sz="4400" dirty="0" err="1">
                <a:solidFill>
                  <a:srgbClr val="5F6F52"/>
                </a:solidFill>
                <a:latin typeface="Roboto Condensed"/>
              </a:rPr>
              <a:t>được</a:t>
            </a:r>
            <a:r>
              <a:rPr lang="en-US" sz="4400" dirty="0">
                <a:solidFill>
                  <a:srgbClr val="5F6F52"/>
                </a:solidFill>
                <a:latin typeface="Roboto Condensed"/>
              </a:rPr>
              <a:t> </a:t>
            </a:r>
            <a:r>
              <a:rPr lang="en-US" sz="4400" dirty="0" err="1">
                <a:solidFill>
                  <a:srgbClr val="5F6F52"/>
                </a:solidFill>
                <a:latin typeface="Roboto Condensed"/>
              </a:rPr>
              <a:t>làm</a:t>
            </a:r>
            <a:r>
              <a:rPr lang="en-US" sz="4400" dirty="0">
                <a:solidFill>
                  <a:srgbClr val="5F6F52"/>
                </a:solidFill>
                <a:latin typeface="Roboto Condensed"/>
              </a:rPr>
              <a:t> </a:t>
            </a:r>
            <a:r>
              <a:rPr lang="en-US" sz="4400" dirty="0" err="1">
                <a:solidFill>
                  <a:srgbClr val="5F6F52"/>
                </a:solidFill>
                <a:latin typeface="Roboto Condensed"/>
              </a:rPr>
              <a:t>sáng</a:t>
            </a:r>
            <a:r>
              <a:rPr lang="en-US" sz="4400" dirty="0">
                <a:solidFill>
                  <a:srgbClr val="5F6F52"/>
                </a:solidFill>
                <a:latin typeface="Roboto Condensed"/>
              </a:rPr>
              <a:t> </a:t>
            </a:r>
            <a:r>
              <a:rPr lang="en-US" sz="4400" dirty="0" err="1">
                <a:solidFill>
                  <a:srgbClr val="5F6F52"/>
                </a:solidFill>
                <a:latin typeface="Roboto Condensed"/>
              </a:rPr>
              <a:t>tỏ</a:t>
            </a:r>
            <a:r>
              <a:rPr lang="en-US" sz="4400" dirty="0">
                <a:solidFill>
                  <a:srgbClr val="5F6F52"/>
                </a:solidFill>
                <a:latin typeface="Roboto Condensed"/>
              </a:rPr>
              <a:t> qua </a:t>
            </a:r>
            <a:r>
              <a:rPr lang="en-US" sz="4400" dirty="0" err="1">
                <a:solidFill>
                  <a:srgbClr val="5F6F52"/>
                </a:solidFill>
                <a:latin typeface="Roboto Condensed"/>
              </a:rPr>
              <a:t>các</a:t>
            </a:r>
            <a:r>
              <a:rPr lang="en-US" sz="4400" dirty="0">
                <a:solidFill>
                  <a:srgbClr val="5F6F52"/>
                </a:solidFill>
                <a:latin typeface="Roboto Condensed"/>
              </a:rPr>
              <a:t> </a:t>
            </a:r>
            <a:r>
              <a:rPr lang="en-US" sz="4400" dirty="0" err="1">
                <a:solidFill>
                  <a:srgbClr val="5F6F52"/>
                </a:solidFill>
                <a:latin typeface="Roboto Condensed"/>
              </a:rPr>
              <a:t>bằng</a:t>
            </a:r>
            <a:r>
              <a:rPr lang="en-US" sz="4400" dirty="0">
                <a:solidFill>
                  <a:srgbClr val="5F6F52"/>
                </a:solidFill>
                <a:latin typeface="Roboto Condensed"/>
              </a:rPr>
              <a:t> </a:t>
            </a:r>
            <a:r>
              <a:rPr lang="en-US" sz="4400" dirty="0" err="1">
                <a:solidFill>
                  <a:srgbClr val="5F6F52"/>
                </a:solidFill>
                <a:latin typeface="Roboto Condensed"/>
              </a:rPr>
              <a:t>chứng</a:t>
            </a:r>
            <a:r>
              <a:rPr lang="en-US" sz="4400" dirty="0">
                <a:solidFill>
                  <a:srgbClr val="5F6F52"/>
                </a:solidFill>
                <a:latin typeface="Roboto Condensed"/>
              </a:rPr>
              <a:t>: </a:t>
            </a:r>
            <a:r>
              <a:rPr lang="en-US" sz="4400" dirty="0" err="1">
                <a:solidFill>
                  <a:srgbClr val="5F6F52"/>
                </a:solidFill>
                <a:latin typeface="Roboto Condensed"/>
              </a:rPr>
              <a:t>để</a:t>
            </a:r>
            <a:r>
              <a:rPr lang="en-US" sz="4400" dirty="0">
                <a:solidFill>
                  <a:srgbClr val="5F6F52"/>
                </a:solidFill>
                <a:latin typeface="Roboto Condensed"/>
              </a:rPr>
              <a:t> </a:t>
            </a:r>
            <a:r>
              <a:rPr lang="en-US" sz="4400" dirty="0" err="1">
                <a:solidFill>
                  <a:srgbClr val="5F6F52"/>
                </a:solidFill>
                <a:latin typeface="Roboto Condensed"/>
              </a:rPr>
              <a:t>duy</a:t>
            </a:r>
            <a:r>
              <a:rPr lang="en-US" sz="4400" dirty="0">
                <a:solidFill>
                  <a:srgbClr val="5F6F52"/>
                </a:solidFill>
                <a:latin typeface="Roboto Condensed"/>
              </a:rPr>
              <a:t> </a:t>
            </a:r>
            <a:r>
              <a:rPr lang="en-US" sz="4400" dirty="0" err="1">
                <a:solidFill>
                  <a:srgbClr val="5F6F52"/>
                </a:solidFill>
                <a:latin typeface="Roboto Condensed"/>
              </a:rPr>
              <a:t>trì</a:t>
            </a:r>
            <a:r>
              <a:rPr lang="en-US" sz="4400" dirty="0">
                <a:solidFill>
                  <a:srgbClr val="5F6F52"/>
                </a:solidFill>
                <a:latin typeface="Roboto Condensed"/>
              </a:rPr>
              <a:t> </a:t>
            </a:r>
            <a:r>
              <a:rPr lang="en-US" sz="4400" dirty="0" err="1">
                <a:solidFill>
                  <a:srgbClr val="5F6F52"/>
                </a:solidFill>
                <a:latin typeface="Roboto Condensed"/>
              </a:rPr>
              <a:t>sự</a:t>
            </a:r>
            <a:r>
              <a:rPr lang="en-US" sz="4400" dirty="0">
                <a:solidFill>
                  <a:srgbClr val="5F6F52"/>
                </a:solidFill>
                <a:latin typeface="Roboto Condensed"/>
              </a:rPr>
              <a:t> </a:t>
            </a:r>
            <a:r>
              <a:rPr lang="en-US" sz="4400" dirty="0" err="1">
                <a:solidFill>
                  <a:srgbClr val="5F6F52"/>
                </a:solidFill>
                <a:latin typeface="Roboto Condensed"/>
              </a:rPr>
              <a:t>sống</a:t>
            </a:r>
            <a:r>
              <a:rPr lang="en-US" sz="4400" dirty="0">
                <a:solidFill>
                  <a:srgbClr val="5F6F52"/>
                </a:solidFill>
                <a:latin typeface="Roboto Condensed"/>
              </a:rPr>
              <a:t>, con </a:t>
            </a:r>
            <a:r>
              <a:rPr lang="en-US" sz="4400" dirty="0" err="1">
                <a:solidFill>
                  <a:srgbClr val="5F6F52"/>
                </a:solidFill>
                <a:latin typeface="Roboto Condensed"/>
              </a:rPr>
              <a:t>người</a:t>
            </a:r>
            <a:r>
              <a:rPr lang="en-US" sz="4400" dirty="0">
                <a:solidFill>
                  <a:srgbClr val="5F6F52"/>
                </a:solidFill>
                <a:latin typeface="Roboto Condensed"/>
              </a:rPr>
              <a:t> </a:t>
            </a:r>
            <a:r>
              <a:rPr lang="en-US" sz="4400" dirty="0" err="1">
                <a:solidFill>
                  <a:srgbClr val="5F6F52"/>
                </a:solidFill>
                <a:latin typeface="Roboto Condensed"/>
              </a:rPr>
              <a:t>cần</a:t>
            </a:r>
            <a:r>
              <a:rPr lang="en-US" sz="4400" dirty="0">
                <a:solidFill>
                  <a:srgbClr val="5F6F52"/>
                </a:solidFill>
                <a:latin typeface="Roboto Condensed"/>
              </a:rPr>
              <a:t> </a:t>
            </a:r>
            <a:r>
              <a:rPr lang="en-US" sz="4400" dirty="0" err="1">
                <a:solidFill>
                  <a:srgbClr val="5F6F52"/>
                </a:solidFill>
                <a:latin typeface="Roboto Condensed"/>
              </a:rPr>
              <a:t>hít</a:t>
            </a:r>
            <a:r>
              <a:rPr lang="en-US" sz="4400" dirty="0">
                <a:solidFill>
                  <a:srgbClr val="5F6F52"/>
                </a:solidFill>
                <a:latin typeface="Roboto Condensed"/>
              </a:rPr>
              <a:t> </a:t>
            </a:r>
            <a:r>
              <a:rPr lang="en-US" sz="4400" dirty="0" err="1">
                <a:solidFill>
                  <a:srgbClr val="5F6F52"/>
                </a:solidFill>
                <a:latin typeface="Roboto Condensed"/>
              </a:rPr>
              <a:t>thở</a:t>
            </a:r>
            <a:r>
              <a:rPr lang="en-US" sz="4400" dirty="0">
                <a:solidFill>
                  <a:srgbClr val="5F6F52"/>
                </a:solidFill>
                <a:latin typeface="Roboto Condensed"/>
              </a:rPr>
              <a:t> </a:t>
            </a:r>
            <a:r>
              <a:rPr lang="en-US" sz="4400" dirty="0" err="1">
                <a:solidFill>
                  <a:srgbClr val="5F6F52"/>
                </a:solidFill>
                <a:latin typeface="Roboto Condensed"/>
              </a:rPr>
              <a:t>không</a:t>
            </a:r>
            <a:r>
              <a:rPr lang="en-US" sz="4400" dirty="0">
                <a:solidFill>
                  <a:srgbClr val="5F6F52"/>
                </a:solidFill>
                <a:latin typeface="Roboto Condensed"/>
              </a:rPr>
              <a:t> </a:t>
            </a:r>
            <a:r>
              <a:rPr lang="en-US" sz="4400" dirty="0" err="1">
                <a:solidFill>
                  <a:srgbClr val="5F6F52"/>
                </a:solidFill>
                <a:latin typeface="Roboto Condensed"/>
              </a:rPr>
              <a:t>khí</a:t>
            </a:r>
            <a:r>
              <a:rPr lang="en-US" sz="4400" dirty="0">
                <a:solidFill>
                  <a:srgbClr val="5F6F52"/>
                </a:solidFill>
                <a:latin typeface="Roboto Condensed"/>
              </a:rPr>
              <a:t>, </a:t>
            </a:r>
            <a:r>
              <a:rPr lang="en-US" sz="4400" dirty="0" err="1">
                <a:solidFill>
                  <a:srgbClr val="5F6F52"/>
                </a:solidFill>
                <a:latin typeface="Roboto Condensed"/>
              </a:rPr>
              <a:t>cần</a:t>
            </a:r>
            <a:r>
              <a:rPr lang="en-US" sz="4400" dirty="0">
                <a:solidFill>
                  <a:srgbClr val="5F6F52"/>
                </a:solidFill>
                <a:latin typeface="Roboto Condensed"/>
              </a:rPr>
              <a:t> </a:t>
            </a:r>
            <a:r>
              <a:rPr lang="en-US" sz="4400" dirty="0" err="1">
                <a:solidFill>
                  <a:srgbClr val="5F6F52"/>
                </a:solidFill>
                <a:latin typeface="Roboto Condensed"/>
              </a:rPr>
              <a:t>ăn</a:t>
            </a:r>
            <a:r>
              <a:rPr lang="en-US" sz="4400" dirty="0">
                <a:solidFill>
                  <a:srgbClr val="5F6F52"/>
                </a:solidFill>
                <a:latin typeface="Roboto Condensed"/>
              </a:rPr>
              <a:t> </a:t>
            </a:r>
            <a:r>
              <a:rPr lang="en-US" sz="4400" dirty="0" err="1">
                <a:solidFill>
                  <a:srgbClr val="5F6F52"/>
                </a:solidFill>
                <a:latin typeface="Roboto Condensed"/>
              </a:rPr>
              <a:t>uống</a:t>
            </a:r>
            <a:r>
              <a:rPr lang="en-US" sz="4400" dirty="0">
                <a:solidFill>
                  <a:srgbClr val="5F6F52"/>
                </a:solidFill>
                <a:latin typeface="Roboto Condensed"/>
              </a:rPr>
              <a:t> </a:t>
            </a:r>
            <a:r>
              <a:rPr lang="en-US" sz="4400" dirty="0" err="1">
                <a:solidFill>
                  <a:srgbClr val="5F6F52"/>
                </a:solidFill>
                <a:latin typeface="Roboto Condensed"/>
              </a:rPr>
              <a:t>cũng</a:t>
            </a:r>
            <a:r>
              <a:rPr lang="en-US" sz="4400" dirty="0">
                <a:solidFill>
                  <a:srgbClr val="5F6F52"/>
                </a:solidFill>
                <a:latin typeface="Roboto Condensed"/>
              </a:rPr>
              <a:t> </a:t>
            </a:r>
            <a:r>
              <a:rPr lang="en-US" sz="4400" dirty="0" err="1">
                <a:solidFill>
                  <a:srgbClr val="5F6F52"/>
                </a:solidFill>
                <a:latin typeface="Roboto Condensed"/>
              </a:rPr>
              <a:t>như</a:t>
            </a:r>
            <a:r>
              <a:rPr lang="en-US" sz="4400" dirty="0">
                <a:solidFill>
                  <a:srgbClr val="5F6F52"/>
                </a:solidFill>
                <a:latin typeface="Roboto Condensed"/>
              </a:rPr>
              <a:t> </a:t>
            </a:r>
            <a:r>
              <a:rPr lang="en-US" sz="4400" dirty="0" err="1">
                <a:solidFill>
                  <a:srgbClr val="5F6F52"/>
                </a:solidFill>
                <a:latin typeface="Roboto Condensed"/>
              </a:rPr>
              <a:t>trao</a:t>
            </a:r>
            <a:r>
              <a:rPr lang="en-US" sz="4400" dirty="0">
                <a:solidFill>
                  <a:srgbClr val="5F6F52"/>
                </a:solidFill>
                <a:latin typeface="Roboto Condensed"/>
              </a:rPr>
              <a:t> </a:t>
            </a:r>
            <a:r>
              <a:rPr lang="en-US" sz="4400" dirty="0" err="1">
                <a:solidFill>
                  <a:srgbClr val="5F6F52"/>
                </a:solidFill>
                <a:latin typeface="Roboto Condensed"/>
              </a:rPr>
              <a:t>đổi</a:t>
            </a:r>
            <a:r>
              <a:rPr lang="en-US" sz="4400" dirty="0">
                <a:solidFill>
                  <a:srgbClr val="5F6F52"/>
                </a:solidFill>
                <a:latin typeface="Roboto Condensed"/>
              </a:rPr>
              <a:t> </a:t>
            </a:r>
            <a:r>
              <a:rPr lang="en-US" sz="4400" dirty="0" err="1">
                <a:solidFill>
                  <a:srgbClr val="5F6F52"/>
                </a:solidFill>
                <a:latin typeface="Roboto Condensed"/>
              </a:rPr>
              <a:t>chất</a:t>
            </a:r>
            <a:r>
              <a:rPr lang="en-US" sz="4400" dirty="0">
                <a:solidFill>
                  <a:srgbClr val="5F6F52"/>
                </a:solidFill>
                <a:latin typeface="Roboto Condensed"/>
              </a:rPr>
              <a:t> </a:t>
            </a:r>
            <a:r>
              <a:rPr lang="en-US" sz="4400" dirty="0" err="1">
                <a:solidFill>
                  <a:srgbClr val="5F6F52"/>
                </a:solidFill>
                <a:latin typeface="Roboto Condensed"/>
              </a:rPr>
              <a:t>với</a:t>
            </a:r>
            <a:r>
              <a:rPr lang="en-US" sz="4400" dirty="0">
                <a:solidFill>
                  <a:srgbClr val="5F6F52"/>
                </a:solidFill>
                <a:latin typeface="Roboto Condensed"/>
              </a:rPr>
              <a:t> </a:t>
            </a:r>
            <a:r>
              <a:rPr lang="en-US" sz="4400" dirty="0" err="1">
                <a:solidFill>
                  <a:srgbClr val="5F6F52"/>
                </a:solidFill>
                <a:latin typeface="Roboto Condensed"/>
              </a:rPr>
              <a:t>môi</a:t>
            </a:r>
            <a:r>
              <a:rPr lang="en-US" sz="4400" dirty="0">
                <a:solidFill>
                  <a:srgbClr val="5F6F52"/>
                </a:solidFill>
                <a:latin typeface="Roboto Condensed"/>
              </a:rPr>
              <a:t> </a:t>
            </a:r>
            <a:r>
              <a:rPr lang="en-US" sz="4400" dirty="0" err="1">
                <a:solidFill>
                  <a:srgbClr val="5F6F52"/>
                </a:solidFill>
                <a:latin typeface="Roboto Condensed"/>
              </a:rPr>
              <a:t>trường</a:t>
            </a:r>
            <a:r>
              <a:rPr lang="en-US" sz="4400" dirty="0">
                <a:solidFill>
                  <a:srgbClr val="5F6F52"/>
                </a:solidFill>
                <a:latin typeface="Roboto Condensed"/>
              </a:rPr>
              <a:t>: </a:t>
            </a:r>
            <a:r>
              <a:rPr lang="en-US" sz="4400" dirty="0" err="1">
                <a:solidFill>
                  <a:srgbClr val="5F6F52"/>
                </a:solidFill>
                <a:latin typeface="Roboto Condensed"/>
              </a:rPr>
              <a:t>khi</a:t>
            </a:r>
            <a:r>
              <a:rPr lang="en-US" sz="4400" dirty="0">
                <a:solidFill>
                  <a:srgbClr val="5F6F52"/>
                </a:solidFill>
                <a:latin typeface="Roboto Condensed"/>
              </a:rPr>
              <a:t> </a:t>
            </a:r>
            <a:r>
              <a:rPr lang="en-US" sz="4400" dirty="0" err="1">
                <a:solidFill>
                  <a:srgbClr val="5F6F52"/>
                </a:solidFill>
                <a:latin typeface="Roboto Condensed"/>
              </a:rPr>
              <a:t>ốm</a:t>
            </a:r>
            <a:r>
              <a:rPr lang="en-US" sz="4400" dirty="0">
                <a:solidFill>
                  <a:srgbClr val="5F6F52"/>
                </a:solidFill>
                <a:latin typeface="Roboto Condensed"/>
              </a:rPr>
              <a:t> </a:t>
            </a:r>
            <a:r>
              <a:rPr lang="en-US" sz="4400" dirty="0" err="1">
                <a:solidFill>
                  <a:srgbClr val="5F6F52"/>
                </a:solidFill>
                <a:latin typeface="Roboto Condensed"/>
              </a:rPr>
              <a:t>đau</a:t>
            </a:r>
            <a:r>
              <a:rPr lang="en-US" sz="4400" dirty="0">
                <a:solidFill>
                  <a:srgbClr val="5F6F52"/>
                </a:solidFill>
                <a:latin typeface="Roboto Condensed"/>
              </a:rPr>
              <a:t>, </a:t>
            </a:r>
            <a:r>
              <a:rPr lang="en-US" sz="4400" dirty="0" err="1">
                <a:solidFill>
                  <a:srgbClr val="5F6F52"/>
                </a:solidFill>
                <a:latin typeface="Roboto Condensed"/>
              </a:rPr>
              <a:t>bệnh</a:t>
            </a:r>
            <a:r>
              <a:rPr lang="en-US" sz="4400" dirty="0">
                <a:solidFill>
                  <a:srgbClr val="5F6F52"/>
                </a:solidFill>
                <a:latin typeface="Roboto Condensed"/>
              </a:rPr>
              <a:t> </a:t>
            </a:r>
            <a:r>
              <a:rPr lang="en-US" sz="4400" dirty="0" err="1">
                <a:solidFill>
                  <a:srgbClr val="5F6F52"/>
                </a:solidFill>
                <a:latin typeface="Roboto Condensed"/>
              </a:rPr>
              <a:t>tật</a:t>
            </a:r>
            <a:r>
              <a:rPr lang="en-US" sz="4400" dirty="0">
                <a:solidFill>
                  <a:srgbClr val="5F6F52"/>
                </a:solidFill>
                <a:latin typeface="Roboto Condensed"/>
              </a:rPr>
              <a:t>, con </a:t>
            </a:r>
            <a:r>
              <a:rPr lang="en-US" sz="4400" dirty="0" err="1">
                <a:solidFill>
                  <a:srgbClr val="5F6F52"/>
                </a:solidFill>
                <a:latin typeface="Roboto Condensed"/>
              </a:rPr>
              <a:t>người</a:t>
            </a:r>
            <a:r>
              <a:rPr lang="en-US" sz="4400" dirty="0">
                <a:solidFill>
                  <a:srgbClr val="5F6F52"/>
                </a:solidFill>
                <a:latin typeface="Roboto Condensed"/>
              </a:rPr>
              <a:t> </a:t>
            </a:r>
            <a:r>
              <a:rPr lang="en-US" sz="4400" dirty="0" err="1">
                <a:solidFill>
                  <a:srgbClr val="5F6F52"/>
                </a:solidFill>
                <a:latin typeface="Roboto Condensed"/>
              </a:rPr>
              <a:t>cần</a:t>
            </a:r>
            <a:r>
              <a:rPr lang="en-US" sz="4400" dirty="0">
                <a:solidFill>
                  <a:srgbClr val="5F6F52"/>
                </a:solidFill>
                <a:latin typeface="Roboto Condensed"/>
              </a:rPr>
              <a:t> </a:t>
            </a:r>
            <a:r>
              <a:rPr lang="en-US" sz="4400" dirty="0" err="1">
                <a:solidFill>
                  <a:srgbClr val="5F6F52"/>
                </a:solidFill>
                <a:latin typeface="Roboto Condensed"/>
              </a:rPr>
              <a:t>được</a:t>
            </a:r>
            <a:r>
              <a:rPr lang="en-US" sz="4400" dirty="0">
                <a:solidFill>
                  <a:srgbClr val="5F6F52"/>
                </a:solidFill>
                <a:latin typeface="Roboto Condensed"/>
              </a:rPr>
              <a:t> </a:t>
            </a:r>
            <a:r>
              <a:rPr lang="en-US" sz="4400" dirty="0" err="1">
                <a:solidFill>
                  <a:srgbClr val="5F6F52"/>
                </a:solidFill>
                <a:latin typeface="Roboto Condensed"/>
              </a:rPr>
              <a:t>chữa</a:t>
            </a:r>
            <a:r>
              <a:rPr lang="en-US" sz="4400" dirty="0">
                <a:solidFill>
                  <a:srgbClr val="5F6F52"/>
                </a:solidFill>
                <a:latin typeface="Roboto Condensed"/>
              </a:rPr>
              <a:t> </a:t>
            </a:r>
            <a:r>
              <a:rPr lang="en-US" sz="4400" dirty="0" err="1">
                <a:solidFill>
                  <a:srgbClr val="5F6F52"/>
                </a:solidFill>
                <a:latin typeface="Roboto Condensed"/>
              </a:rPr>
              <a:t>trị</a:t>
            </a:r>
            <a:r>
              <a:rPr lang="en-US" sz="4400" dirty="0">
                <a:solidFill>
                  <a:srgbClr val="5F6F52"/>
                </a:solidFill>
                <a:latin typeface="Roboto Condensed"/>
              </a:rPr>
              <a:t> </a:t>
            </a:r>
            <a:r>
              <a:rPr lang="en-US" sz="4400" dirty="0" err="1">
                <a:solidFill>
                  <a:srgbClr val="5F6F52"/>
                </a:solidFill>
                <a:latin typeface="Roboto Condensed"/>
              </a:rPr>
              <a:t>để</a:t>
            </a:r>
            <a:r>
              <a:rPr lang="en-US" sz="4400" dirty="0">
                <a:solidFill>
                  <a:srgbClr val="5F6F52"/>
                </a:solidFill>
                <a:latin typeface="Roboto Condensed"/>
              </a:rPr>
              <a:t> </a:t>
            </a:r>
            <a:r>
              <a:rPr lang="en-US" sz="4400" dirty="0" err="1">
                <a:solidFill>
                  <a:srgbClr val="5F6F52"/>
                </a:solidFill>
                <a:latin typeface="Roboto Condensed"/>
              </a:rPr>
              <a:t>trở</a:t>
            </a:r>
            <a:r>
              <a:rPr lang="en-US" sz="4400" dirty="0">
                <a:solidFill>
                  <a:srgbClr val="5F6F52"/>
                </a:solidFill>
                <a:latin typeface="Roboto Condensed"/>
              </a:rPr>
              <a:t> </a:t>
            </a:r>
            <a:r>
              <a:rPr lang="en-US" sz="4400" dirty="0" err="1">
                <a:solidFill>
                  <a:srgbClr val="5F6F52"/>
                </a:solidFill>
                <a:latin typeface="Roboto Condensed"/>
              </a:rPr>
              <a:t>lại</a:t>
            </a:r>
            <a:r>
              <a:rPr lang="en-US" sz="4400" dirty="0">
                <a:solidFill>
                  <a:srgbClr val="5F6F52"/>
                </a:solidFill>
                <a:latin typeface="Roboto Condensed"/>
              </a:rPr>
              <a:t> </a:t>
            </a:r>
            <a:r>
              <a:rPr lang="en-US" sz="4400" dirty="0" err="1">
                <a:solidFill>
                  <a:srgbClr val="5F6F52"/>
                </a:solidFill>
                <a:latin typeface="Roboto Condensed"/>
              </a:rPr>
              <a:t>trạng</a:t>
            </a:r>
            <a:r>
              <a:rPr lang="en-US" sz="4400" dirty="0">
                <a:solidFill>
                  <a:srgbClr val="5F6F52"/>
                </a:solidFill>
                <a:latin typeface="Roboto Condensed"/>
              </a:rPr>
              <a:t> </a:t>
            </a:r>
            <a:r>
              <a:rPr lang="en-US" sz="4400" dirty="0" err="1">
                <a:solidFill>
                  <a:srgbClr val="5F6F52"/>
                </a:solidFill>
                <a:latin typeface="Roboto Condensed"/>
              </a:rPr>
              <a:t>thái</a:t>
            </a:r>
            <a:r>
              <a:rPr lang="en-US" sz="4400" dirty="0">
                <a:solidFill>
                  <a:srgbClr val="5F6F52"/>
                </a:solidFill>
                <a:latin typeface="Roboto Condensed"/>
              </a:rPr>
              <a:t> </a:t>
            </a:r>
            <a:r>
              <a:rPr lang="en-US" sz="4400" dirty="0" err="1">
                <a:solidFill>
                  <a:srgbClr val="5F6F52"/>
                </a:solidFill>
                <a:latin typeface="Roboto Condensed"/>
              </a:rPr>
              <a:t>bình</a:t>
            </a:r>
            <a:r>
              <a:rPr lang="en-US" sz="4400" dirty="0">
                <a:solidFill>
                  <a:srgbClr val="5F6F52"/>
                </a:solidFill>
                <a:latin typeface="Roboto Condensed"/>
              </a:rPr>
              <a:t> </a:t>
            </a:r>
            <a:r>
              <a:rPr lang="en-US" sz="4400" dirty="0" err="1">
                <a:solidFill>
                  <a:srgbClr val="5F6F52"/>
                </a:solidFill>
                <a:latin typeface="Roboto Condensed"/>
              </a:rPr>
              <a:t>ổn</a:t>
            </a:r>
            <a:r>
              <a:rPr lang="en-US" sz="4400" dirty="0">
                <a:solidFill>
                  <a:srgbClr val="5F6F52"/>
                </a:solidFill>
                <a:latin typeface="Roboto Condensed"/>
              </a:rPr>
              <a:t> </a:t>
            </a:r>
            <a:r>
              <a:rPr lang="en-US" sz="4400" dirty="0" err="1">
                <a:solidFill>
                  <a:srgbClr val="5F6F52"/>
                </a:solidFill>
                <a:latin typeface="Roboto Condensed"/>
              </a:rPr>
              <a:t>tự</a:t>
            </a:r>
            <a:r>
              <a:rPr lang="en-US" sz="4400" dirty="0">
                <a:solidFill>
                  <a:srgbClr val="5F6F52"/>
                </a:solidFill>
                <a:latin typeface="Roboto Condensed"/>
              </a:rPr>
              <a:t> </a:t>
            </a:r>
            <a:r>
              <a:rPr lang="en-US" sz="4400" dirty="0" err="1">
                <a:solidFill>
                  <a:srgbClr val="5F6F52"/>
                </a:solidFill>
                <a:latin typeface="Roboto Condensed"/>
              </a:rPr>
              <a:t>nhiên</a:t>
            </a:r>
            <a:r>
              <a:rPr lang="en-US" sz="4400" dirty="0">
                <a:solidFill>
                  <a:srgbClr val="5F6F52"/>
                </a:solidFill>
                <a:latin typeface="Roboto Condensed"/>
              </a:rPr>
              <a:t>;…</a:t>
            </a: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animEffect transition="in" filter="barn(inVertical)">
                                      <p:cBhvr>
                                        <p:cTn id="7" dur="500"/>
                                        <p:tgtEl>
                                          <p:spTgt spid="10">
                                            <p:txEl>
                                              <p:pRg st="0" end="0"/>
                                            </p:txEl>
                                          </p:spTgt>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10">
                                            <p:txEl>
                                              <p:pRg st="1" end="1"/>
                                            </p:txEl>
                                          </p:spTgt>
                                        </p:tgtEl>
                                        <p:attrNameLst>
                                          <p:attrName>style.visibility</p:attrName>
                                        </p:attrNameLst>
                                      </p:cBhvr>
                                      <p:to>
                                        <p:strVal val="visible"/>
                                      </p:to>
                                    </p:set>
                                    <p:animEffect transition="in" filter="barn(inVertical)">
                                      <p:cBhvr>
                                        <p:cTn id="10" dur="500"/>
                                        <p:tgtEl>
                                          <p:spTgt spid="10">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FEFAE0"/>
        </a:solidFill>
        <a:effectLst/>
      </p:bgPr>
    </p:bg>
    <p:spTree>
      <p:nvGrpSpPr>
        <p:cNvPr id="1" name=""/>
        <p:cNvGrpSpPr/>
        <p:nvPr/>
      </p:nvGrpSpPr>
      <p:grpSpPr>
        <a:xfrm>
          <a:off x="0" y="0"/>
          <a:ext cx="0" cy="0"/>
          <a:chOff x="0" y="0"/>
          <a:chExt cx="0" cy="0"/>
        </a:xfrm>
      </p:grpSpPr>
      <p:grpSp>
        <p:nvGrpSpPr>
          <p:cNvPr id="2" name="Group 2"/>
          <p:cNvGrpSpPr/>
          <p:nvPr/>
        </p:nvGrpSpPr>
        <p:grpSpPr>
          <a:xfrm>
            <a:off x="-327418" y="-514350"/>
            <a:ext cx="2421571" cy="11243186"/>
            <a:chOff x="0" y="0"/>
            <a:chExt cx="637780" cy="2961168"/>
          </a:xfrm>
        </p:grpSpPr>
        <p:sp>
          <p:nvSpPr>
            <p:cNvPr id="3" name="Freeform 3"/>
            <p:cNvSpPr/>
            <p:nvPr/>
          </p:nvSpPr>
          <p:spPr>
            <a:xfrm>
              <a:off x="0" y="0"/>
              <a:ext cx="637780" cy="2961168"/>
            </a:xfrm>
            <a:custGeom>
              <a:avLst/>
              <a:gdLst/>
              <a:ahLst/>
              <a:cxnLst/>
              <a:rect l="l" t="t" r="r" b="b"/>
              <a:pathLst>
                <a:path w="637780" h="2961168">
                  <a:moveTo>
                    <a:pt x="0" y="0"/>
                  </a:moveTo>
                  <a:lnTo>
                    <a:pt x="637780" y="0"/>
                  </a:lnTo>
                  <a:lnTo>
                    <a:pt x="637780" y="2961168"/>
                  </a:lnTo>
                  <a:lnTo>
                    <a:pt x="0" y="2961168"/>
                  </a:lnTo>
                  <a:close/>
                </a:path>
              </a:pathLst>
            </a:custGeom>
            <a:solidFill>
              <a:srgbClr val="5F6F52"/>
            </a:solidFill>
          </p:spPr>
          <p:txBody>
            <a:bodyPr/>
            <a:lstStyle/>
            <a:p>
              <a:endParaRPr lang="en-US"/>
            </a:p>
          </p:txBody>
        </p:sp>
        <p:sp>
          <p:nvSpPr>
            <p:cNvPr id="4" name="TextBox 4"/>
            <p:cNvSpPr txBox="1"/>
            <p:nvPr/>
          </p:nvSpPr>
          <p:spPr>
            <a:xfrm>
              <a:off x="0" y="-38100"/>
              <a:ext cx="637780" cy="2999268"/>
            </a:xfrm>
            <a:prstGeom prst="rect">
              <a:avLst/>
            </a:prstGeom>
          </p:spPr>
          <p:txBody>
            <a:bodyPr lIns="50800" tIns="50800" rIns="50800" bIns="50800" rtlCol="0" anchor="ctr"/>
            <a:lstStyle/>
            <a:p>
              <a:pPr algn="ctr">
                <a:lnSpc>
                  <a:spcPts val="2659"/>
                </a:lnSpc>
              </a:pPr>
              <a:endParaRPr/>
            </a:p>
          </p:txBody>
        </p:sp>
      </p:grpSp>
      <p:sp>
        <p:nvSpPr>
          <p:cNvPr id="5" name="Freeform 5"/>
          <p:cNvSpPr/>
          <p:nvPr/>
        </p:nvSpPr>
        <p:spPr>
          <a:xfrm>
            <a:off x="2619258" y="-4304322"/>
            <a:ext cx="6524742" cy="6524742"/>
          </a:xfrm>
          <a:custGeom>
            <a:avLst/>
            <a:gdLst/>
            <a:ahLst/>
            <a:cxnLst/>
            <a:rect l="l" t="t" r="r" b="b"/>
            <a:pathLst>
              <a:path w="6524742" h="6524742">
                <a:moveTo>
                  <a:pt x="0" y="0"/>
                </a:moveTo>
                <a:lnTo>
                  <a:pt x="6524742" y="0"/>
                </a:lnTo>
                <a:lnTo>
                  <a:pt x="6524742" y="6524742"/>
                </a:lnTo>
                <a:lnTo>
                  <a:pt x="0" y="6524742"/>
                </a:lnTo>
                <a:lnTo>
                  <a:pt x="0" y="0"/>
                </a:lnTo>
                <a:close/>
              </a:path>
            </a:pathLst>
          </a:custGeom>
          <a:blipFill>
            <a:blip r:embed="rId2">
              <a:alphaModFix amt="36000"/>
              <a:extLst>
                <a:ext uri="{96DAC541-7B7A-43D3-8B79-37D633B846F1}">
                  <asvg:svgBlip xmlns:asvg="http://schemas.microsoft.com/office/drawing/2016/SVG/main" r:embed="rId3"/>
                </a:ext>
              </a:extLst>
            </a:blip>
            <a:stretch>
              <a:fillRect/>
            </a:stretch>
          </a:blipFill>
        </p:spPr>
        <p:txBody>
          <a:bodyPr/>
          <a:lstStyle/>
          <a:p>
            <a:endParaRPr lang="en-US"/>
          </a:p>
        </p:txBody>
      </p:sp>
      <p:sp>
        <p:nvSpPr>
          <p:cNvPr id="6" name="Freeform 6"/>
          <p:cNvSpPr/>
          <p:nvPr/>
        </p:nvSpPr>
        <p:spPr>
          <a:xfrm>
            <a:off x="13936207" y="6147029"/>
            <a:ext cx="6524742" cy="6524742"/>
          </a:xfrm>
          <a:custGeom>
            <a:avLst/>
            <a:gdLst/>
            <a:ahLst/>
            <a:cxnLst/>
            <a:rect l="l" t="t" r="r" b="b"/>
            <a:pathLst>
              <a:path w="6524742" h="6524742">
                <a:moveTo>
                  <a:pt x="0" y="0"/>
                </a:moveTo>
                <a:lnTo>
                  <a:pt x="6524742" y="0"/>
                </a:lnTo>
                <a:lnTo>
                  <a:pt x="6524742" y="6524743"/>
                </a:lnTo>
                <a:lnTo>
                  <a:pt x="0" y="6524743"/>
                </a:lnTo>
                <a:lnTo>
                  <a:pt x="0" y="0"/>
                </a:lnTo>
                <a:close/>
              </a:path>
            </a:pathLst>
          </a:custGeom>
          <a:blipFill>
            <a:blip r:embed="rId2">
              <a:alphaModFix amt="36000"/>
              <a:extLst>
                <a:ext uri="{96DAC541-7B7A-43D3-8B79-37D633B846F1}">
                  <asvg:svgBlip xmlns:asvg="http://schemas.microsoft.com/office/drawing/2016/SVG/main" r:embed="rId3"/>
                </a:ext>
              </a:extLst>
            </a:blip>
            <a:stretch>
              <a:fillRect/>
            </a:stretch>
          </a:blipFill>
        </p:spPr>
        <p:txBody>
          <a:bodyPr/>
          <a:lstStyle/>
          <a:p>
            <a:endParaRPr lang="en-US"/>
          </a:p>
        </p:txBody>
      </p:sp>
      <p:sp>
        <p:nvSpPr>
          <p:cNvPr id="7" name="Freeform 7"/>
          <p:cNvSpPr/>
          <p:nvPr/>
        </p:nvSpPr>
        <p:spPr>
          <a:xfrm>
            <a:off x="1252158" y="471096"/>
            <a:ext cx="8794366" cy="2172941"/>
          </a:xfrm>
          <a:custGeom>
            <a:avLst/>
            <a:gdLst/>
            <a:ahLst/>
            <a:cxnLst/>
            <a:rect l="l" t="t" r="r" b="b"/>
            <a:pathLst>
              <a:path w="8794366" h="2172941">
                <a:moveTo>
                  <a:pt x="0" y="0"/>
                </a:moveTo>
                <a:lnTo>
                  <a:pt x="8794366" y="0"/>
                </a:lnTo>
                <a:lnTo>
                  <a:pt x="8794366" y="2172941"/>
                </a:lnTo>
                <a:lnTo>
                  <a:pt x="0" y="2172941"/>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p>
        </p:txBody>
      </p:sp>
      <p:sp>
        <p:nvSpPr>
          <p:cNvPr id="8" name="TextBox 8"/>
          <p:cNvSpPr txBox="1"/>
          <p:nvPr/>
        </p:nvSpPr>
        <p:spPr>
          <a:xfrm rot="-5400000">
            <a:off x="-4130446" y="4583052"/>
            <a:ext cx="9344809" cy="1120897"/>
          </a:xfrm>
          <a:prstGeom prst="rect">
            <a:avLst/>
          </a:prstGeom>
        </p:spPr>
        <p:txBody>
          <a:bodyPr lIns="0" tIns="0" rIns="0" bIns="0" rtlCol="0" anchor="t">
            <a:spAutoFit/>
          </a:bodyPr>
          <a:lstStyle/>
          <a:p>
            <a:pPr marL="0" lvl="0" indent="0" algn="ctr">
              <a:lnSpc>
                <a:spcPts val="9093"/>
              </a:lnSpc>
              <a:spcBef>
                <a:spcPct val="0"/>
              </a:spcBef>
            </a:pPr>
            <a:r>
              <a:rPr lang="en-US" sz="6495" spc="844">
                <a:solidFill>
                  <a:srgbClr val="FEFAE0"/>
                </a:solidFill>
                <a:latin typeface="Roboto Condensed Bold"/>
              </a:rPr>
              <a:t>PHÂN TÍCH NGỮ LIỆU</a:t>
            </a:r>
          </a:p>
        </p:txBody>
      </p:sp>
      <p:sp>
        <p:nvSpPr>
          <p:cNvPr id="9" name="TextBox 9"/>
          <p:cNvSpPr txBox="1"/>
          <p:nvPr/>
        </p:nvSpPr>
        <p:spPr>
          <a:xfrm>
            <a:off x="1905802" y="952500"/>
            <a:ext cx="7487078" cy="679450"/>
          </a:xfrm>
          <a:prstGeom prst="rect">
            <a:avLst/>
          </a:prstGeom>
        </p:spPr>
        <p:txBody>
          <a:bodyPr lIns="0" tIns="0" rIns="0" bIns="0" rtlCol="0" anchor="t">
            <a:spAutoFit/>
          </a:bodyPr>
          <a:lstStyle/>
          <a:p>
            <a:pPr algn="ctr">
              <a:lnSpc>
                <a:spcPts val="5599"/>
              </a:lnSpc>
              <a:spcBef>
                <a:spcPct val="0"/>
              </a:spcBef>
            </a:pPr>
            <a:r>
              <a:rPr lang="en-US" sz="3999">
                <a:solidFill>
                  <a:srgbClr val="5F6F52"/>
                </a:solidFill>
                <a:latin typeface="Roboto Condensed Bold"/>
              </a:rPr>
              <a:t>Bài học kinh nghiệm từ bài viết</a:t>
            </a:r>
          </a:p>
        </p:txBody>
      </p:sp>
      <p:sp>
        <p:nvSpPr>
          <p:cNvPr id="10" name="TextBox 10"/>
          <p:cNvSpPr txBox="1"/>
          <p:nvPr/>
        </p:nvSpPr>
        <p:spPr>
          <a:xfrm>
            <a:off x="2619258" y="3203296"/>
            <a:ext cx="14770018" cy="5706491"/>
          </a:xfrm>
          <a:prstGeom prst="rect">
            <a:avLst/>
          </a:prstGeom>
        </p:spPr>
        <p:txBody>
          <a:bodyPr lIns="0" tIns="0" rIns="0" bIns="0" rtlCol="0" anchor="t">
            <a:spAutoFit/>
          </a:bodyPr>
          <a:lstStyle/>
          <a:p>
            <a:pPr marL="949961" lvl="1" indent="-474980" algn="just">
              <a:lnSpc>
                <a:spcPts val="7084"/>
              </a:lnSpc>
              <a:buFont typeface="Arial"/>
              <a:buChar char="•"/>
            </a:pPr>
            <a:r>
              <a:rPr lang="en-US" sz="4400" dirty="0" err="1">
                <a:solidFill>
                  <a:srgbClr val="5F6F52"/>
                </a:solidFill>
                <a:latin typeface="Roboto Condensed"/>
              </a:rPr>
              <a:t>Cách</a:t>
            </a:r>
            <a:r>
              <a:rPr lang="en-US" sz="4400" dirty="0">
                <a:solidFill>
                  <a:srgbClr val="5F6F52"/>
                </a:solidFill>
                <a:latin typeface="Roboto Condensed"/>
              </a:rPr>
              <a:t> </a:t>
            </a:r>
            <a:r>
              <a:rPr lang="en-US" sz="4400" dirty="0" err="1">
                <a:solidFill>
                  <a:srgbClr val="5F6F52"/>
                </a:solidFill>
                <a:latin typeface="Roboto Condensed"/>
              </a:rPr>
              <a:t>mở</a:t>
            </a:r>
            <a:r>
              <a:rPr lang="en-US" sz="4400" dirty="0">
                <a:solidFill>
                  <a:srgbClr val="5F6F52"/>
                </a:solidFill>
                <a:latin typeface="Roboto Condensed"/>
              </a:rPr>
              <a:t> </a:t>
            </a:r>
            <a:r>
              <a:rPr lang="en-US" sz="4400" dirty="0" err="1">
                <a:solidFill>
                  <a:srgbClr val="5F6F52"/>
                </a:solidFill>
                <a:latin typeface="Roboto Condensed"/>
              </a:rPr>
              <a:t>bài</a:t>
            </a:r>
            <a:r>
              <a:rPr lang="en-US" sz="4400" dirty="0">
                <a:solidFill>
                  <a:srgbClr val="5F6F52"/>
                </a:solidFill>
                <a:latin typeface="Roboto Condensed"/>
              </a:rPr>
              <a:t>: </a:t>
            </a:r>
            <a:r>
              <a:rPr lang="en-US" sz="4400" dirty="0" err="1">
                <a:solidFill>
                  <a:srgbClr val="5F6F52"/>
                </a:solidFill>
                <a:latin typeface="Roboto Condensed"/>
              </a:rPr>
              <a:t>có</a:t>
            </a:r>
            <a:r>
              <a:rPr lang="en-US" sz="4400" dirty="0">
                <a:solidFill>
                  <a:srgbClr val="5F6F52"/>
                </a:solidFill>
                <a:latin typeface="Roboto Condensed"/>
              </a:rPr>
              <a:t> </a:t>
            </a:r>
            <a:r>
              <a:rPr lang="en-US" sz="4400" dirty="0" err="1">
                <a:solidFill>
                  <a:srgbClr val="5F6F52"/>
                </a:solidFill>
                <a:latin typeface="Roboto Condensed"/>
              </a:rPr>
              <a:t>thể</a:t>
            </a:r>
            <a:r>
              <a:rPr lang="en-US" sz="4400" dirty="0">
                <a:solidFill>
                  <a:srgbClr val="5F6F52"/>
                </a:solidFill>
                <a:latin typeface="Roboto Condensed"/>
              </a:rPr>
              <a:t> </a:t>
            </a:r>
            <a:r>
              <a:rPr lang="en-US" sz="4400" dirty="0" err="1">
                <a:solidFill>
                  <a:srgbClr val="5F6F52"/>
                </a:solidFill>
                <a:latin typeface="Roboto Condensed"/>
              </a:rPr>
              <a:t>dẫn</a:t>
            </a:r>
            <a:r>
              <a:rPr lang="en-US" sz="4400" dirty="0">
                <a:solidFill>
                  <a:srgbClr val="5F6F52"/>
                </a:solidFill>
                <a:latin typeface="Roboto Condensed"/>
              </a:rPr>
              <a:t> </a:t>
            </a:r>
            <a:r>
              <a:rPr lang="en-US" sz="4400" dirty="0" err="1">
                <a:solidFill>
                  <a:srgbClr val="5F6F52"/>
                </a:solidFill>
                <a:latin typeface="Roboto Condensed"/>
              </a:rPr>
              <a:t>dắt</a:t>
            </a:r>
            <a:r>
              <a:rPr lang="en-US" sz="4400" dirty="0">
                <a:solidFill>
                  <a:srgbClr val="5F6F52"/>
                </a:solidFill>
                <a:latin typeface="Roboto Condensed"/>
              </a:rPr>
              <a:t> </a:t>
            </a:r>
            <a:r>
              <a:rPr lang="en-US" sz="4400" dirty="0" err="1">
                <a:solidFill>
                  <a:srgbClr val="5F6F52"/>
                </a:solidFill>
                <a:latin typeface="Roboto Condensed"/>
              </a:rPr>
              <a:t>từ</a:t>
            </a:r>
            <a:r>
              <a:rPr lang="en-US" sz="4400" dirty="0">
                <a:solidFill>
                  <a:srgbClr val="5F6F52"/>
                </a:solidFill>
                <a:latin typeface="Roboto Condensed"/>
              </a:rPr>
              <a:t> </a:t>
            </a:r>
            <a:r>
              <a:rPr lang="en-US" sz="4400" dirty="0" err="1">
                <a:solidFill>
                  <a:srgbClr val="5F6F52"/>
                </a:solidFill>
                <a:latin typeface="Roboto Condensed"/>
              </a:rPr>
              <a:t>một</a:t>
            </a:r>
            <a:r>
              <a:rPr lang="en-US" sz="4400" dirty="0">
                <a:solidFill>
                  <a:srgbClr val="5F6F52"/>
                </a:solidFill>
                <a:latin typeface="Roboto Condensed"/>
              </a:rPr>
              <a:t> </a:t>
            </a:r>
            <a:r>
              <a:rPr lang="en-US" sz="4400" dirty="0" err="1">
                <a:solidFill>
                  <a:srgbClr val="5F6F52"/>
                </a:solidFill>
                <a:latin typeface="Roboto Condensed"/>
              </a:rPr>
              <a:t>câu</a:t>
            </a:r>
            <a:r>
              <a:rPr lang="en-US" sz="4400" dirty="0">
                <a:solidFill>
                  <a:srgbClr val="5F6F52"/>
                </a:solidFill>
                <a:latin typeface="Roboto Condensed"/>
              </a:rPr>
              <a:t> </a:t>
            </a:r>
            <a:r>
              <a:rPr lang="en-US" sz="4400" dirty="0" err="1">
                <a:solidFill>
                  <a:srgbClr val="5F6F52"/>
                </a:solidFill>
                <a:latin typeface="Roboto Condensed"/>
              </a:rPr>
              <a:t>nói</a:t>
            </a:r>
            <a:r>
              <a:rPr lang="en-US" sz="4400" dirty="0">
                <a:solidFill>
                  <a:srgbClr val="5F6F52"/>
                </a:solidFill>
                <a:latin typeface="Roboto Condensed"/>
              </a:rPr>
              <a:t> </a:t>
            </a:r>
            <a:r>
              <a:rPr lang="en-US" sz="4400" dirty="0" err="1">
                <a:solidFill>
                  <a:srgbClr val="5F6F52"/>
                </a:solidFill>
                <a:latin typeface="Roboto Condensed"/>
              </a:rPr>
              <a:t>có</a:t>
            </a:r>
            <a:r>
              <a:rPr lang="en-US" sz="4400" dirty="0">
                <a:solidFill>
                  <a:srgbClr val="5F6F52"/>
                </a:solidFill>
                <a:latin typeface="Roboto Condensed"/>
              </a:rPr>
              <a:t> </a:t>
            </a:r>
            <a:r>
              <a:rPr lang="en-US" sz="4400" dirty="0" err="1">
                <a:solidFill>
                  <a:srgbClr val="5F6F52"/>
                </a:solidFill>
                <a:latin typeface="Roboto Condensed"/>
              </a:rPr>
              <a:t>liên</a:t>
            </a:r>
            <a:r>
              <a:rPr lang="en-US" sz="4400" dirty="0">
                <a:solidFill>
                  <a:srgbClr val="5F6F52"/>
                </a:solidFill>
                <a:latin typeface="Roboto Condensed"/>
              </a:rPr>
              <a:t> </a:t>
            </a:r>
            <a:r>
              <a:rPr lang="en-US" sz="4400" dirty="0" err="1">
                <a:solidFill>
                  <a:srgbClr val="5F6F52"/>
                </a:solidFill>
                <a:latin typeface="Roboto Condensed"/>
              </a:rPr>
              <a:t>quan</a:t>
            </a:r>
            <a:r>
              <a:rPr lang="en-US" sz="4400" dirty="0">
                <a:solidFill>
                  <a:srgbClr val="5F6F52"/>
                </a:solidFill>
                <a:latin typeface="Roboto Condensed"/>
              </a:rPr>
              <a:t> </a:t>
            </a:r>
            <a:r>
              <a:rPr lang="en-US" sz="4400" dirty="0" err="1">
                <a:solidFill>
                  <a:srgbClr val="5F6F52"/>
                </a:solidFill>
                <a:latin typeface="Roboto Condensed"/>
              </a:rPr>
              <a:t>đến</a:t>
            </a:r>
            <a:r>
              <a:rPr lang="en-US" sz="4400" dirty="0">
                <a:solidFill>
                  <a:srgbClr val="5F6F52"/>
                </a:solidFill>
                <a:latin typeface="Roboto Condensed"/>
              </a:rPr>
              <a:t> </a:t>
            </a:r>
            <a:r>
              <a:rPr lang="en-US" sz="4400" dirty="0" err="1">
                <a:solidFill>
                  <a:srgbClr val="5F6F52"/>
                </a:solidFill>
                <a:latin typeface="Roboto Condensed"/>
              </a:rPr>
              <a:t>vấn</a:t>
            </a:r>
            <a:r>
              <a:rPr lang="en-US" sz="4400" dirty="0">
                <a:solidFill>
                  <a:srgbClr val="5F6F52"/>
                </a:solidFill>
                <a:latin typeface="Roboto Condensed"/>
              </a:rPr>
              <a:t> </a:t>
            </a:r>
            <a:r>
              <a:rPr lang="en-US" sz="4400" dirty="0" err="1">
                <a:solidFill>
                  <a:srgbClr val="5F6F52"/>
                </a:solidFill>
                <a:latin typeface="Roboto Condensed"/>
              </a:rPr>
              <a:t>đề</a:t>
            </a:r>
            <a:r>
              <a:rPr lang="en-US" sz="4400" dirty="0">
                <a:solidFill>
                  <a:srgbClr val="5F6F52"/>
                </a:solidFill>
                <a:latin typeface="Roboto Condensed"/>
              </a:rPr>
              <a:t> </a:t>
            </a:r>
            <a:r>
              <a:rPr lang="en-US" sz="4400" dirty="0" err="1">
                <a:solidFill>
                  <a:srgbClr val="5F6F52"/>
                </a:solidFill>
                <a:latin typeface="Roboto Condensed"/>
              </a:rPr>
              <a:t>nghị</a:t>
            </a:r>
            <a:r>
              <a:rPr lang="en-US" sz="4400" dirty="0">
                <a:solidFill>
                  <a:srgbClr val="5F6F52"/>
                </a:solidFill>
                <a:latin typeface="Roboto Condensed"/>
              </a:rPr>
              <a:t> </a:t>
            </a:r>
            <a:r>
              <a:rPr lang="en-US" sz="4400" dirty="0" err="1">
                <a:solidFill>
                  <a:srgbClr val="5F6F52"/>
                </a:solidFill>
                <a:latin typeface="Roboto Condensed"/>
              </a:rPr>
              <a:t>luận</a:t>
            </a:r>
            <a:endParaRPr lang="en-US" sz="4400" dirty="0">
              <a:solidFill>
                <a:srgbClr val="5F6F52"/>
              </a:solidFill>
              <a:latin typeface="Roboto Condensed"/>
            </a:endParaRPr>
          </a:p>
          <a:p>
            <a:pPr marL="949961" lvl="1" indent="-474980" algn="just">
              <a:lnSpc>
                <a:spcPts val="6160"/>
              </a:lnSpc>
              <a:buFont typeface="Arial"/>
              <a:buChar char="•"/>
            </a:pPr>
            <a:r>
              <a:rPr lang="en-US" sz="4400" dirty="0" err="1">
                <a:solidFill>
                  <a:srgbClr val="5F6F52"/>
                </a:solidFill>
                <a:latin typeface="Roboto Condensed"/>
              </a:rPr>
              <a:t>Cách</a:t>
            </a:r>
            <a:r>
              <a:rPr lang="en-US" sz="4400" dirty="0">
                <a:solidFill>
                  <a:srgbClr val="5F6F52"/>
                </a:solidFill>
                <a:latin typeface="Roboto Condensed"/>
              </a:rPr>
              <a:t> </a:t>
            </a:r>
            <a:r>
              <a:rPr lang="en-US" sz="4400" dirty="0" err="1">
                <a:solidFill>
                  <a:srgbClr val="5F6F52"/>
                </a:solidFill>
                <a:latin typeface="Roboto Condensed"/>
              </a:rPr>
              <a:t>kết</a:t>
            </a:r>
            <a:r>
              <a:rPr lang="en-US" sz="4400" dirty="0">
                <a:solidFill>
                  <a:srgbClr val="5F6F52"/>
                </a:solidFill>
                <a:latin typeface="Roboto Condensed"/>
              </a:rPr>
              <a:t> </a:t>
            </a:r>
            <a:r>
              <a:rPr lang="en-US" sz="4400" dirty="0" err="1">
                <a:solidFill>
                  <a:srgbClr val="5F6F52"/>
                </a:solidFill>
                <a:latin typeface="Roboto Condensed"/>
              </a:rPr>
              <a:t>bài</a:t>
            </a:r>
            <a:r>
              <a:rPr lang="en-US" sz="4400" dirty="0">
                <a:solidFill>
                  <a:srgbClr val="5F6F52"/>
                </a:solidFill>
                <a:latin typeface="Roboto Condensed"/>
              </a:rPr>
              <a:t>: </a:t>
            </a:r>
            <a:r>
              <a:rPr lang="en-US" sz="4400" dirty="0" err="1">
                <a:solidFill>
                  <a:srgbClr val="5F6F52"/>
                </a:solidFill>
                <a:latin typeface="Roboto Condensed"/>
              </a:rPr>
              <a:t>khái</a:t>
            </a:r>
            <a:r>
              <a:rPr lang="en-US" sz="4400" dirty="0">
                <a:solidFill>
                  <a:srgbClr val="5F6F52"/>
                </a:solidFill>
                <a:latin typeface="Roboto Condensed"/>
              </a:rPr>
              <a:t> </a:t>
            </a:r>
            <a:r>
              <a:rPr lang="en-US" sz="4400" dirty="0" err="1">
                <a:solidFill>
                  <a:srgbClr val="5F6F52"/>
                </a:solidFill>
                <a:latin typeface="Roboto Condensed"/>
              </a:rPr>
              <a:t>quát</a:t>
            </a:r>
            <a:r>
              <a:rPr lang="en-US" sz="4400" dirty="0">
                <a:solidFill>
                  <a:srgbClr val="5F6F52"/>
                </a:solidFill>
                <a:latin typeface="Roboto Condensed"/>
              </a:rPr>
              <a:t> </a:t>
            </a:r>
            <a:r>
              <a:rPr lang="en-US" sz="4400" dirty="0" err="1">
                <a:solidFill>
                  <a:srgbClr val="5F6F52"/>
                </a:solidFill>
                <a:latin typeface="Roboto Condensed"/>
              </a:rPr>
              <a:t>lại</a:t>
            </a:r>
            <a:r>
              <a:rPr lang="en-US" sz="4400" dirty="0">
                <a:solidFill>
                  <a:srgbClr val="5F6F52"/>
                </a:solidFill>
                <a:latin typeface="Roboto Condensed"/>
              </a:rPr>
              <a:t> </a:t>
            </a:r>
            <a:r>
              <a:rPr lang="en-US" sz="4400" dirty="0" err="1">
                <a:solidFill>
                  <a:srgbClr val="5F6F52"/>
                </a:solidFill>
                <a:latin typeface="Roboto Condensed"/>
              </a:rPr>
              <a:t>vấn</a:t>
            </a:r>
            <a:r>
              <a:rPr lang="en-US" sz="4400" dirty="0">
                <a:solidFill>
                  <a:srgbClr val="5F6F52"/>
                </a:solidFill>
                <a:latin typeface="Roboto Condensed"/>
              </a:rPr>
              <a:t> </a:t>
            </a:r>
            <a:r>
              <a:rPr lang="en-US" sz="4400" dirty="0" err="1">
                <a:solidFill>
                  <a:srgbClr val="5F6F52"/>
                </a:solidFill>
                <a:latin typeface="Roboto Condensed"/>
              </a:rPr>
              <a:t>đề</a:t>
            </a:r>
            <a:r>
              <a:rPr lang="en-US" sz="4400" dirty="0">
                <a:solidFill>
                  <a:srgbClr val="5F6F52"/>
                </a:solidFill>
                <a:latin typeface="Roboto Condensed"/>
              </a:rPr>
              <a:t> </a:t>
            </a:r>
            <a:r>
              <a:rPr lang="en-US" sz="4400" dirty="0" err="1">
                <a:solidFill>
                  <a:srgbClr val="5F6F52"/>
                </a:solidFill>
                <a:latin typeface="Roboto Condensed"/>
              </a:rPr>
              <a:t>nghị</a:t>
            </a:r>
            <a:r>
              <a:rPr lang="en-US" sz="4400" dirty="0">
                <a:solidFill>
                  <a:srgbClr val="5F6F52"/>
                </a:solidFill>
                <a:latin typeface="Roboto Condensed"/>
              </a:rPr>
              <a:t> </a:t>
            </a:r>
            <a:r>
              <a:rPr lang="en-US" sz="4400" dirty="0" err="1">
                <a:solidFill>
                  <a:srgbClr val="5F6F52"/>
                </a:solidFill>
                <a:latin typeface="Roboto Condensed"/>
              </a:rPr>
              <a:t>luận</a:t>
            </a:r>
            <a:r>
              <a:rPr lang="en-US" sz="4400" dirty="0">
                <a:solidFill>
                  <a:srgbClr val="5F6F52"/>
                </a:solidFill>
                <a:latin typeface="Roboto Condensed"/>
              </a:rPr>
              <a:t> </a:t>
            </a:r>
            <a:r>
              <a:rPr lang="en-US" sz="4400" dirty="0" err="1">
                <a:solidFill>
                  <a:srgbClr val="5F6F52"/>
                </a:solidFill>
                <a:latin typeface="Roboto Condensed"/>
              </a:rPr>
              <a:t>và</a:t>
            </a:r>
            <a:r>
              <a:rPr lang="en-US" sz="4400" dirty="0">
                <a:solidFill>
                  <a:srgbClr val="5F6F52"/>
                </a:solidFill>
                <a:latin typeface="Roboto Condensed"/>
              </a:rPr>
              <a:t> </a:t>
            </a:r>
            <a:r>
              <a:rPr lang="en-US" sz="4400" dirty="0" err="1">
                <a:solidFill>
                  <a:srgbClr val="5F6F52"/>
                </a:solidFill>
                <a:latin typeface="Roboto Condensed"/>
              </a:rPr>
              <a:t>đề</a:t>
            </a:r>
            <a:r>
              <a:rPr lang="en-US" sz="4400" dirty="0">
                <a:solidFill>
                  <a:srgbClr val="5F6F52"/>
                </a:solidFill>
                <a:latin typeface="Roboto Condensed"/>
              </a:rPr>
              <a:t> </a:t>
            </a:r>
            <a:r>
              <a:rPr lang="en-US" sz="4400" dirty="0" err="1">
                <a:solidFill>
                  <a:srgbClr val="5F6F52"/>
                </a:solidFill>
                <a:latin typeface="Roboto Condensed"/>
              </a:rPr>
              <a:t>xuất</a:t>
            </a:r>
            <a:r>
              <a:rPr lang="en-US" sz="4400" dirty="0">
                <a:solidFill>
                  <a:srgbClr val="5F6F52"/>
                </a:solidFill>
                <a:latin typeface="Roboto Condensed"/>
              </a:rPr>
              <a:t> </a:t>
            </a:r>
            <a:r>
              <a:rPr lang="en-US" sz="4400" dirty="0" err="1">
                <a:solidFill>
                  <a:srgbClr val="5F6F52"/>
                </a:solidFill>
                <a:latin typeface="Roboto Condensed"/>
              </a:rPr>
              <a:t>phương</a:t>
            </a:r>
            <a:r>
              <a:rPr lang="en-US" sz="4400" dirty="0">
                <a:solidFill>
                  <a:srgbClr val="5F6F52"/>
                </a:solidFill>
                <a:latin typeface="Roboto Condensed"/>
              </a:rPr>
              <a:t> </a:t>
            </a:r>
            <a:r>
              <a:rPr lang="en-US" sz="4400" dirty="0" err="1">
                <a:solidFill>
                  <a:srgbClr val="5F6F52"/>
                </a:solidFill>
                <a:latin typeface="Roboto Condensed"/>
              </a:rPr>
              <a:t>hướng</a:t>
            </a:r>
            <a:r>
              <a:rPr lang="en-US" sz="4400" dirty="0">
                <a:solidFill>
                  <a:srgbClr val="5F6F52"/>
                </a:solidFill>
                <a:latin typeface="Roboto Condensed"/>
              </a:rPr>
              <a:t> </a:t>
            </a:r>
            <a:r>
              <a:rPr lang="en-US" sz="4400" dirty="0" err="1">
                <a:solidFill>
                  <a:srgbClr val="5F6F52"/>
                </a:solidFill>
                <a:latin typeface="Roboto Condensed"/>
              </a:rPr>
              <a:t>hành</a:t>
            </a:r>
            <a:r>
              <a:rPr lang="en-US" sz="4400" dirty="0">
                <a:solidFill>
                  <a:srgbClr val="5F6F52"/>
                </a:solidFill>
                <a:latin typeface="Roboto Condensed"/>
              </a:rPr>
              <a:t> </a:t>
            </a:r>
            <a:r>
              <a:rPr lang="en-US" sz="4400" dirty="0" err="1">
                <a:solidFill>
                  <a:srgbClr val="5F6F52"/>
                </a:solidFill>
                <a:latin typeface="Roboto Condensed"/>
              </a:rPr>
              <a:t>động</a:t>
            </a:r>
            <a:endParaRPr lang="en-US" sz="4400" dirty="0">
              <a:solidFill>
                <a:srgbClr val="5F6F52"/>
              </a:solidFill>
              <a:latin typeface="Roboto Condensed"/>
            </a:endParaRPr>
          </a:p>
          <a:p>
            <a:pPr marL="949961" lvl="1" indent="-474980" algn="just">
              <a:lnSpc>
                <a:spcPts val="6160"/>
              </a:lnSpc>
              <a:buFont typeface="Arial"/>
              <a:buChar char="•"/>
            </a:pPr>
            <a:r>
              <a:rPr lang="en-US" sz="4400" dirty="0" err="1">
                <a:solidFill>
                  <a:srgbClr val="5F6F52"/>
                </a:solidFill>
                <a:latin typeface="Roboto Condensed"/>
              </a:rPr>
              <a:t>Lập</a:t>
            </a:r>
            <a:r>
              <a:rPr lang="en-US" sz="4400" dirty="0">
                <a:solidFill>
                  <a:srgbClr val="5F6F52"/>
                </a:solidFill>
                <a:latin typeface="Roboto Condensed"/>
              </a:rPr>
              <a:t> </a:t>
            </a:r>
            <a:r>
              <a:rPr lang="en-US" sz="4400" dirty="0" err="1">
                <a:solidFill>
                  <a:srgbClr val="5F6F52"/>
                </a:solidFill>
                <a:latin typeface="Roboto Condensed"/>
              </a:rPr>
              <a:t>luận</a:t>
            </a:r>
            <a:r>
              <a:rPr lang="en-US" sz="4400" dirty="0">
                <a:solidFill>
                  <a:srgbClr val="5F6F52"/>
                </a:solidFill>
                <a:latin typeface="Roboto Condensed"/>
              </a:rPr>
              <a:t> </a:t>
            </a:r>
            <a:r>
              <a:rPr lang="en-US" sz="4400" dirty="0" err="1">
                <a:solidFill>
                  <a:srgbClr val="5F6F52"/>
                </a:solidFill>
                <a:latin typeface="Roboto Condensed"/>
              </a:rPr>
              <a:t>cần</a:t>
            </a:r>
            <a:r>
              <a:rPr lang="en-US" sz="4400" dirty="0">
                <a:solidFill>
                  <a:srgbClr val="5F6F52"/>
                </a:solidFill>
                <a:latin typeface="Roboto Condensed"/>
              </a:rPr>
              <a:t> </a:t>
            </a:r>
            <a:r>
              <a:rPr lang="en-US" sz="4400" dirty="0" err="1">
                <a:solidFill>
                  <a:srgbClr val="5F6F52"/>
                </a:solidFill>
                <a:latin typeface="Roboto Condensed"/>
              </a:rPr>
              <a:t>mạch</a:t>
            </a:r>
            <a:r>
              <a:rPr lang="en-US" sz="4400" dirty="0">
                <a:solidFill>
                  <a:srgbClr val="5F6F52"/>
                </a:solidFill>
                <a:latin typeface="Roboto Condensed"/>
              </a:rPr>
              <a:t> </a:t>
            </a:r>
            <a:r>
              <a:rPr lang="en-US" sz="4400" dirty="0" err="1">
                <a:solidFill>
                  <a:srgbClr val="5F6F52"/>
                </a:solidFill>
                <a:latin typeface="Roboto Condensed"/>
              </a:rPr>
              <a:t>lạc</a:t>
            </a:r>
            <a:r>
              <a:rPr lang="en-US" sz="4400" dirty="0">
                <a:solidFill>
                  <a:srgbClr val="5F6F52"/>
                </a:solidFill>
                <a:latin typeface="Roboto Condensed"/>
              </a:rPr>
              <a:t>, </a:t>
            </a:r>
            <a:r>
              <a:rPr lang="en-US" sz="4400" dirty="0" err="1">
                <a:solidFill>
                  <a:srgbClr val="5F6F52"/>
                </a:solidFill>
                <a:latin typeface="Roboto Condensed"/>
              </a:rPr>
              <a:t>luận</a:t>
            </a:r>
            <a:r>
              <a:rPr lang="en-US" sz="4400" dirty="0">
                <a:solidFill>
                  <a:srgbClr val="5F6F52"/>
                </a:solidFill>
                <a:latin typeface="Roboto Condensed"/>
              </a:rPr>
              <a:t> </a:t>
            </a:r>
            <a:r>
              <a:rPr lang="en-US" sz="4400" dirty="0" err="1">
                <a:solidFill>
                  <a:srgbClr val="5F6F52"/>
                </a:solidFill>
                <a:latin typeface="Roboto Condensed"/>
              </a:rPr>
              <a:t>điểm</a:t>
            </a:r>
            <a:r>
              <a:rPr lang="en-US" sz="4400" dirty="0">
                <a:solidFill>
                  <a:srgbClr val="5F6F52"/>
                </a:solidFill>
                <a:latin typeface="Roboto Condensed"/>
              </a:rPr>
              <a:t> </a:t>
            </a:r>
            <a:r>
              <a:rPr lang="en-US" sz="4400" dirty="0" err="1">
                <a:solidFill>
                  <a:srgbClr val="5F6F52"/>
                </a:solidFill>
                <a:latin typeface="Roboto Condensed"/>
              </a:rPr>
              <a:t>rõ</a:t>
            </a:r>
            <a:r>
              <a:rPr lang="en-US" sz="4400" dirty="0">
                <a:solidFill>
                  <a:srgbClr val="5F6F52"/>
                </a:solidFill>
                <a:latin typeface="Roboto Condensed"/>
              </a:rPr>
              <a:t> </a:t>
            </a:r>
            <a:r>
              <a:rPr lang="en-US" sz="4400" dirty="0" err="1">
                <a:solidFill>
                  <a:srgbClr val="5F6F52"/>
                </a:solidFill>
                <a:latin typeface="Roboto Condensed"/>
              </a:rPr>
              <a:t>ràng</a:t>
            </a:r>
            <a:r>
              <a:rPr lang="en-US" sz="4400" dirty="0">
                <a:solidFill>
                  <a:srgbClr val="5F6F52"/>
                </a:solidFill>
                <a:latin typeface="Roboto Condensed"/>
              </a:rPr>
              <a:t>, </a:t>
            </a:r>
            <a:r>
              <a:rPr lang="en-US" sz="4400" dirty="0" err="1">
                <a:solidFill>
                  <a:srgbClr val="5F6F52"/>
                </a:solidFill>
                <a:latin typeface="Roboto Condensed"/>
              </a:rPr>
              <a:t>lí</a:t>
            </a:r>
            <a:r>
              <a:rPr lang="en-US" sz="4400" dirty="0">
                <a:solidFill>
                  <a:srgbClr val="5F6F52"/>
                </a:solidFill>
                <a:latin typeface="Roboto Condensed"/>
              </a:rPr>
              <a:t> </a:t>
            </a:r>
            <a:r>
              <a:rPr lang="en-US" sz="4400" dirty="0" err="1">
                <a:solidFill>
                  <a:srgbClr val="5F6F52"/>
                </a:solidFill>
                <a:latin typeface="Roboto Condensed"/>
              </a:rPr>
              <a:t>lẽ</a:t>
            </a:r>
            <a:r>
              <a:rPr lang="en-US" sz="4400" dirty="0">
                <a:solidFill>
                  <a:srgbClr val="5F6F52"/>
                </a:solidFill>
                <a:latin typeface="Roboto Condensed"/>
              </a:rPr>
              <a:t> </a:t>
            </a:r>
            <a:r>
              <a:rPr lang="en-US" sz="4400" dirty="0" err="1">
                <a:solidFill>
                  <a:srgbClr val="5F6F52"/>
                </a:solidFill>
                <a:latin typeface="Roboto Condensed"/>
              </a:rPr>
              <a:t>sắc</a:t>
            </a:r>
            <a:r>
              <a:rPr lang="en-US" sz="4400" dirty="0">
                <a:solidFill>
                  <a:srgbClr val="5F6F52"/>
                </a:solidFill>
                <a:latin typeface="Roboto Condensed"/>
              </a:rPr>
              <a:t> </a:t>
            </a:r>
            <a:r>
              <a:rPr lang="en-US" sz="4400" dirty="0" err="1">
                <a:solidFill>
                  <a:srgbClr val="5F6F52"/>
                </a:solidFill>
                <a:latin typeface="Roboto Condensed"/>
              </a:rPr>
              <a:t>bén</a:t>
            </a:r>
            <a:r>
              <a:rPr lang="en-US" sz="4400" dirty="0">
                <a:solidFill>
                  <a:srgbClr val="5F6F52"/>
                </a:solidFill>
                <a:latin typeface="Roboto Condensed"/>
              </a:rPr>
              <a:t>, </a:t>
            </a:r>
            <a:r>
              <a:rPr lang="en-US" sz="4400" dirty="0" err="1">
                <a:solidFill>
                  <a:srgbClr val="5F6F52"/>
                </a:solidFill>
                <a:latin typeface="Roboto Condensed"/>
              </a:rPr>
              <a:t>bằng</a:t>
            </a:r>
            <a:r>
              <a:rPr lang="en-US" sz="4400" dirty="0">
                <a:solidFill>
                  <a:srgbClr val="5F6F52"/>
                </a:solidFill>
                <a:latin typeface="Roboto Condensed"/>
              </a:rPr>
              <a:t> </a:t>
            </a:r>
            <a:r>
              <a:rPr lang="en-US" sz="4400" dirty="0" err="1">
                <a:solidFill>
                  <a:srgbClr val="5F6F52"/>
                </a:solidFill>
                <a:latin typeface="Roboto Condensed"/>
              </a:rPr>
              <a:t>chứng</a:t>
            </a:r>
            <a:r>
              <a:rPr lang="en-US" sz="4400" dirty="0">
                <a:solidFill>
                  <a:srgbClr val="5F6F52"/>
                </a:solidFill>
                <a:latin typeface="Roboto Condensed"/>
              </a:rPr>
              <a:t> </a:t>
            </a:r>
            <a:r>
              <a:rPr lang="en-US" sz="4400" dirty="0" err="1">
                <a:solidFill>
                  <a:srgbClr val="5F6F52"/>
                </a:solidFill>
                <a:latin typeface="Roboto Condensed"/>
              </a:rPr>
              <a:t>cụ</a:t>
            </a:r>
            <a:r>
              <a:rPr lang="en-US" sz="4400" dirty="0">
                <a:solidFill>
                  <a:srgbClr val="5F6F52"/>
                </a:solidFill>
                <a:latin typeface="Roboto Condensed"/>
              </a:rPr>
              <a:t> </a:t>
            </a:r>
            <a:r>
              <a:rPr lang="en-US" sz="4400" dirty="0" err="1">
                <a:solidFill>
                  <a:srgbClr val="5F6F52"/>
                </a:solidFill>
                <a:latin typeface="Roboto Condensed"/>
              </a:rPr>
              <a:t>thể</a:t>
            </a:r>
            <a:r>
              <a:rPr lang="en-US" sz="4400" dirty="0">
                <a:solidFill>
                  <a:srgbClr val="5F6F52"/>
                </a:solidFill>
                <a:latin typeface="Roboto Condensed"/>
              </a:rPr>
              <a:t>…</a:t>
            </a:r>
          </a:p>
          <a:p>
            <a:pPr marL="949961" lvl="1" indent="-474980" algn="just">
              <a:lnSpc>
                <a:spcPts val="6160"/>
              </a:lnSpc>
              <a:buFont typeface="Arial"/>
              <a:buChar char="•"/>
            </a:pPr>
            <a:r>
              <a:rPr lang="en-US" sz="4400" dirty="0" err="1">
                <a:solidFill>
                  <a:srgbClr val="5F6F52"/>
                </a:solidFill>
                <a:latin typeface="Roboto Condensed"/>
              </a:rPr>
              <a:t>Đề</a:t>
            </a:r>
            <a:r>
              <a:rPr lang="en-US" sz="4400" dirty="0">
                <a:solidFill>
                  <a:srgbClr val="5F6F52"/>
                </a:solidFill>
                <a:latin typeface="Roboto Condensed"/>
              </a:rPr>
              <a:t> </a:t>
            </a:r>
            <a:r>
              <a:rPr lang="en-US" sz="4400" dirty="0" err="1">
                <a:solidFill>
                  <a:srgbClr val="5F6F52"/>
                </a:solidFill>
                <a:latin typeface="Roboto Condensed"/>
              </a:rPr>
              <a:t>xuất</a:t>
            </a:r>
            <a:r>
              <a:rPr lang="en-US" sz="4400" dirty="0">
                <a:solidFill>
                  <a:srgbClr val="5F6F52"/>
                </a:solidFill>
                <a:latin typeface="Roboto Condensed"/>
              </a:rPr>
              <a:t> </a:t>
            </a:r>
            <a:r>
              <a:rPr lang="en-US" sz="4400" dirty="0" err="1">
                <a:solidFill>
                  <a:srgbClr val="5F6F52"/>
                </a:solidFill>
                <a:latin typeface="Roboto Condensed"/>
              </a:rPr>
              <a:t>giải</a:t>
            </a:r>
            <a:r>
              <a:rPr lang="en-US" sz="4400" dirty="0">
                <a:solidFill>
                  <a:srgbClr val="5F6F52"/>
                </a:solidFill>
                <a:latin typeface="Roboto Condensed"/>
              </a:rPr>
              <a:t> </a:t>
            </a:r>
            <a:r>
              <a:rPr lang="en-US" sz="4400" dirty="0" err="1">
                <a:solidFill>
                  <a:srgbClr val="5F6F52"/>
                </a:solidFill>
                <a:latin typeface="Roboto Condensed"/>
              </a:rPr>
              <a:t>pháp</a:t>
            </a:r>
            <a:r>
              <a:rPr lang="en-US" sz="4400" dirty="0">
                <a:solidFill>
                  <a:srgbClr val="5F6F52"/>
                </a:solidFill>
                <a:latin typeface="Roboto Condensed"/>
              </a:rPr>
              <a:t> </a:t>
            </a:r>
            <a:r>
              <a:rPr lang="en-US" sz="4400" dirty="0" err="1">
                <a:solidFill>
                  <a:srgbClr val="5F6F52"/>
                </a:solidFill>
                <a:latin typeface="Roboto Condensed"/>
              </a:rPr>
              <a:t>phải</a:t>
            </a:r>
            <a:r>
              <a:rPr lang="en-US" sz="4400" dirty="0">
                <a:solidFill>
                  <a:srgbClr val="5F6F52"/>
                </a:solidFill>
                <a:latin typeface="Roboto Condensed"/>
              </a:rPr>
              <a:t> </a:t>
            </a:r>
            <a:r>
              <a:rPr lang="en-US" sz="4400" dirty="0" err="1">
                <a:solidFill>
                  <a:srgbClr val="5F6F52"/>
                </a:solidFill>
                <a:latin typeface="Roboto Condensed"/>
              </a:rPr>
              <a:t>có</a:t>
            </a:r>
            <a:r>
              <a:rPr lang="en-US" sz="4400" dirty="0">
                <a:solidFill>
                  <a:srgbClr val="5F6F52"/>
                </a:solidFill>
                <a:latin typeface="Roboto Condensed"/>
              </a:rPr>
              <a:t> </a:t>
            </a:r>
            <a:r>
              <a:rPr lang="en-US" sz="4400" dirty="0" err="1">
                <a:solidFill>
                  <a:srgbClr val="5F6F52"/>
                </a:solidFill>
                <a:latin typeface="Roboto Condensed"/>
              </a:rPr>
              <a:t>tính</a:t>
            </a:r>
            <a:r>
              <a:rPr lang="en-US" sz="4400" dirty="0">
                <a:solidFill>
                  <a:srgbClr val="5F6F52"/>
                </a:solidFill>
                <a:latin typeface="Roboto Condensed"/>
              </a:rPr>
              <a:t> </a:t>
            </a:r>
            <a:r>
              <a:rPr lang="en-US" sz="4400" dirty="0" err="1">
                <a:solidFill>
                  <a:srgbClr val="5F6F52"/>
                </a:solidFill>
                <a:latin typeface="Roboto Condensed"/>
              </a:rPr>
              <a:t>khả</a:t>
            </a:r>
            <a:r>
              <a:rPr lang="en-US" sz="4400" dirty="0">
                <a:solidFill>
                  <a:srgbClr val="5F6F52"/>
                </a:solidFill>
                <a:latin typeface="Roboto Condensed"/>
              </a:rPr>
              <a:t> </a:t>
            </a:r>
            <a:r>
              <a:rPr lang="en-US" sz="4400" dirty="0" err="1">
                <a:solidFill>
                  <a:srgbClr val="5F6F52"/>
                </a:solidFill>
                <a:latin typeface="Roboto Condensed"/>
              </a:rPr>
              <a:t>thi</a:t>
            </a:r>
            <a:endParaRPr lang="en-US" sz="4400" dirty="0">
              <a:solidFill>
                <a:srgbClr val="5F6F52"/>
              </a:solidFill>
              <a:latin typeface="Roboto Condensed"/>
            </a:endParaRP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animEffect transition="in" filter="barn(inVertical)">
                                      <p:cBhvr>
                                        <p:cTn id="7" dur="500"/>
                                        <p:tgtEl>
                                          <p:spTgt spid="10">
                                            <p:txEl>
                                              <p:pRg st="0" end="0"/>
                                            </p:txEl>
                                          </p:spTgt>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10">
                                            <p:txEl>
                                              <p:pRg st="1" end="1"/>
                                            </p:txEl>
                                          </p:spTgt>
                                        </p:tgtEl>
                                        <p:attrNameLst>
                                          <p:attrName>style.visibility</p:attrName>
                                        </p:attrNameLst>
                                      </p:cBhvr>
                                      <p:to>
                                        <p:strVal val="visible"/>
                                      </p:to>
                                    </p:set>
                                    <p:animEffect transition="in" filter="barn(inVertical)">
                                      <p:cBhvr>
                                        <p:cTn id="10" dur="500"/>
                                        <p:tgtEl>
                                          <p:spTgt spid="10">
                                            <p:txEl>
                                              <p:pRg st="1" end="1"/>
                                            </p:txEl>
                                          </p:spTgt>
                                        </p:tgtEl>
                                      </p:cBhvr>
                                    </p:animEffect>
                                  </p:childTnLst>
                                </p:cTn>
                              </p:par>
                              <p:par>
                                <p:cTn id="11" presetID="16" presetClass="entr" presetSubtype="21" fill="hold" grpId="0" nodeType="withEffect">
                                  <p:stCondLst>
                                    <p:cond delay="0"/>
                                  </p:stCondLst>
                                  <p:childTnLst>
                                    <p:set>
                                      <p:cBhvr>
                                        <p:cTn id="12" dur="1" fill="hold">
                                          <p:stCondLst>
                                            <p:cond delay="0"/>
                                          </p:stCondLst>
                                        </p:cTn>
                                        <p:tgtEl>
                                          <p:spTgt spid="10">
                                            <p:txEl>
                                              <p:pRg st="2" end="2"/>
                                            </p:txEl>
                                          </p:spTgt>
                                        </p:tgtEl>
                                        <p:attrNameLst>
                                          <p:attrName>style.visibility</p:attrName>
                                        </p:attrNameLst>
                                      </p:cBhvr>
                                      <p:to>
                                        <p:strVal val="visible"/>
                                      </p:to>
                                    </p:set>
                                    <p:animEffect transition="in" filter="barn(inVertical)">
                                      <p:cBhvr>
                                        <p:cTn id="13" dur="500"/>
                                        <p:tgtEl>
                                          <p:spTgt spid="10">
                                            <p:txEl>
                                              <p:pRg st="2" end="2"/>
                                            </p:txEl>
                                          </p:spTgt>
                                        </p:tgtEl>
                                      </p:cBhvr>
                                    </p:animEffect>
                                  </p:childTnLst>
                                </p:cTn>
                              </p:par>
                              <p:par>
                                <p:cTn id="14" presetID="16" presetClass="entr" presetSubtype="21" fill="hold" grpId="0" nodeType="withEffect">
                                  <p:stCondLst>
                                    <p:cond delay="0"/>
                                  </p:stCondLst>
                                  <p:childTnLst>
                                    <p:set>
                                      <p:cBhvr>
                                        <p:cTn id="15" dur="1" fill="hold">
                                          <p:stCondLst>
                                            <p:cond delay="0"/>
                                          </p:stCondLst>
                                        </p:cTn>
                                        <p:tgtEl>
                                          <p:spTgt spid="10">
                                            <p:txEl>
                                              <p:pRg st="3" end="3"/>
                                            </p:txEl>
                                          </p:spTgt>
                                        </p:tgtEl>
                                        <p:attrNameLst>
                                          <p:attrName>style.visibility</p:attrName>
                                        </p:attrNameLst>
                                      </p:cBhvr>
                                      <p:to>
                                        <p:strVal val="visible"/>
                                      </p:to>
                                    </p:set>
                                    <p:animEffect transition="in" filter="barn(inVertical)">
                                      <p:cBhvr>
                                        <p:cTn id="16" dur="500"/>
                                        <p:tgtEl>
                                          <p:spTgt spid="10">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FEFAE0"/>
        </a:solidFill>
        <a:effectLst/>
      </p:bgPr>
    </p:bg>
    <p:spTree>
      <p:nvGrpSpPr>
        <p:cNvPr id="1" name=""/>
        <p:cNvGrpSpPr/>
        <p:nvPr/>
      </p:nvGrpSpPr>
      <p:grpSpPr>
        <a:xfrm>
          <a:off x="0" y="0"/>
          <a:ext cx="0" cy="0"/>
          <a:chOff x="0" y="0"/>
          <a:chExt cx="0" cy="0"/>
        </a:xfrm>
      </p:grpSpPr>
      <p:sp>
        <p:nvSpPr>
          <p:cNvPr id="2" name="Freeform 2"/>
          <p:cNvSpPr/>
          <p:nvPr/>
        </p:nvSpPr>
        <p:spPr>
          <a:xfrm>
            <a:off x="2075699" y="8301915"/>
            <a:ext cx="1912769" cy="1912769"/>
          </a:xfrm>
          <a:custGeom>
            <a:avLst/>
            <a:gdLst/>
            <a:ahLst/>
            <a:cxnLst/>
            <a:rect l="l" t="t" r="r" b="b"/>
            <a:pathLst>
              <a:path w="1912769" h="1912769">
                <a:moveTo>
                  <a:pt x="0" y="0"/>
                </a:moveTo>
                <a:lnTo>
                  <a:pt x="1912769" y="0"/>
                </a:lnTo>
                <a:lnTo>
                  <a:pt x="1912769" y="1912770"/>
                </a:lnTo>
                <a:lnTo>
                  <a:pt x="0" y="1912770"/>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sp>
        <p:nvSpPr>
          <p:cNvPr id="3" name="Freeform 3"/>
          <p:cNvSpPr/>
          <p:nvPr/>
        </p:nvSpPr>
        <p:spPr>
          <a:xfrm>
            <a:off x="5284838" y="-1442795"/>
            <a:ext cx="1912769" cy="1912769"/>
          </a:xfrm>
          <a:custGeom>
            <a:avLst/>
            <a:gdLst/>
            <a:ahLst/>
            <a:cxnLst/>
            <a:rect l="l" t="t" r="r" b="b"/>
            <a:pathLst>
              <a:path w="1912769" h="1912769">
                <a:moveTo>
                  <a:pt x="0" y="0"/>
                </a:moveTo>
                <a:lnTo>
                  <a:pt x="1912769" y="0"/>
                </a:lnTo>
                <a:lnTo>
                  <a:pt x="1912769" y="1912769"/>
                </a:lnTo>
                <a:lnTo>
                  <a:pt x="0" y="1912769"/>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grpSp>
        <p:nvGrpSpPr>
          <p:cNvPr id="4" name="Group 4"/>
          <p:cNvGrpSpPr/>
          <p:nvPr/>
        </p:nvGrpSpPr>
        <p:grpSpPr>
          <a:xfrm>
            <a:off x="-458676" y="1297497"/>
            <a:ext cx="7796700" cy="7452708"/>
            <a:chOff x="0" y="0"/>
            <a:chExt cx="850316" cy="812800"/>
          </a:xfrm>
        </p:grpSpPr>
        <p:sp>
          <p:nvSpPr>
            <p:cNvPr id="5" name="Freeform 5"/>
            <p:cNvSpPr/>
            <p:nvPr/>
          </p:nvSpPr>
          <p:spPr>
            <a:xfrm>
              <a:off x="0" y="0"/>
              <a:ext cx="850316" cy="812800"/>
            </a:xfrm>
            <a:custGeom>
              <a:avLst/>
              <a:gdLst/>
              <a:ahLst/>
              <a:cxnLst/>
              <a:rect l="l" t="t" r="r" b="b"/>
              <a:pathLst>
                <a:path w="850316" h="812800">
                  <a:moveTo>
                    <a:pt x="425158" y="0"/>
                  </a:moveTo>
                  <a:cubicBezTo>
                    <a:pt x="190350" y="0"/>
                    <a:pt x="0" y="181951"/>
                    <a:pt x="0" y="406400"/>
                  </a:cubicBezTo>
                  <a:cubicBezTo>
                    <a:pt x="0" y="630849"/>
                    <a:pt x="190350" y="812800"/>
                    <a:pt x="425158" y="812800"/>
                  </a:cubicBezTo>
                  <a:cubicBezTo>
                    <a:pt x="659966" y="812800"/>
                    <a:pt x="850316" y="630849"/>
                    <a:pt x="850316" y="406400"/>
                  </a:cubicBezTo>
                  <a:cubicBezTo>
                    <a:pt x="850316" y="181951"/>
                    <a:pt x="659966" y="0"/>
                    <a:pt x="425158" y="0"/>
                  </a:cubicBezTo>
                  <a:close/>
                </a:path>
              </a:pathLst>
            </a:custGeom>
            <a:solidFill>
              <a:srgbClr val="899D7A"/>
            </a:solidFill>
          </p:spPr>
          <p:txBody>
            <a:bodyPr/>
            <a:lstStyle/>
            <a:p>
              <a:endParaRPr lang="en-US"/>
            </a:p>
          </p:txBody>
        </p:sp>
        <p:sp>
          <p:nvSpPr>
            <p:cNvPr id="6" name="TextBox 6"/>
            <p:cNvSpPr txBox="1"/>
            <p:nvPr/>
          </p:nvSpPr>
          <p:spPr>
            <a:xfrm>
              <a:off x="79717" y="-19050"/>
              <a:ext cx="690882" cy="755650"/>
            </a:xfrm>
            <a:prstGeom prst="rect">
              <a:avLst/>
            </a:prstGeom>
          </p:spPr>
          <p:txBody>
            <a:bodyPr lIns="50800" tIns="50800" rIns="50800" bIns="50800" rtlCol="0" anchor="ctr"/>
            <a:lstStyle/>
            <a:p>
              <a:pPr algn="ctr">
                <a:lnSpc>
                  <a:spcPts val="7280"/>
                </a:lnSpc>
              </a:pPr>
              <a:r>
                <a:rPr lang="en-US" sz="5200">
                  <a:solidFill>
                    <a:srgbClr val="FFFFFF"/>
                  </a:solidFill>
                  <a:latin typeface="Fraunces Bold Italics"/>
                </a:rPr>
                <a:t>HƯỚNG DẪN </a:t>
              </a:r>
            </a:p>
            <a:p>
              <a:pPr algn="ctr">
                <a:lnSpc>
                  <a:spcPts val="7280"/>
                </a:lnSpc>
              </a:pPr>
              <a:r>
                <a:rPr lang="en-US" sz="5200">
                  <a:solidFill>
                    <a:srgbClr val="FFFFFF"/>
                  </a:solidFill>
                  <a:latin typeface="Fraunces Bold Italics"/>
                </a:rPr>
                <a:t>QUY TRÌNH VIẾT</a:t>
              </a:r>
            </a:p>
          </p:txBody>
        </p:sp>
      </p:grpSp>
      <p:grpSp>
        <p:nvGrpSpPr>
          <p:cNvPr id="7" name="Group 7"/>
          <p:cNvGrpSpPr/>
          <p:nvPr/>
        </p:nvGrpSpPr>
        <p:grpSpPr>
          <a:xfrm>
            <a:off x="-458676" y="419641"/>
            <a:ext cx="2812387" cy="2812387"/>
            <a:chOff x="0" y="0"/>
            <a:chExt cx="812800" cy="812800"/>
          </a:xfrm>
        </p:grpSpPr>
        <p:sp>
          <p:nvSpPr>
            <p:cNvPr id="8" name="Freeform 8"/>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EFAE0"/>
            </a:solidFill>
          </p:spPr>
          <p:txBody>
            <a:bodyPr/>
            <a:lstStyle/>
            <a:p>
              <a:endParaRPr lang="en-US"/>
            </a:p>
          </p:txBody>
        </p:sp>
        <p:sp>
          <p:nvSpPr>
            <p:cNvPr id="9" name="TextBox 9"/>
            <p:cNvSpPr txBox="1"/>
            <p:nvPr/>
          </p:nvSpPr>
          <p:spPr>
            <a:xfrm>
              <a:off x="76200" y="38100"/>
              <a:ext cx="660400" cy="698500"/>
            </a:xfrm>
            <a:prstGeom prst="rect">
              <a:avLst/>
            </a:prstGeom>
          </p:spPr>
          <p:txBody>
            <a:bodyPr lIns="50800" tIns="50800" rIns="50800" bIns="50800" rtlCol="0" anchor="ctr"/>
            <a:lstStyle/>
            <a:p>
              <a:pPr algn="ctr">
                <a:lnSpc>
                  <a:spcPts val="2659"/>
                </a:lnSpc>
              </a:pPr>
              <a:endParaRPr/>
            </a:p>
          </p:txBody>
        </p:sp>
      </p:grpSp>
      <p:grpSp>
        <p:nvGrpSpPr>
          <p:cNvPr id="10" name="Group 10"/>
          <p:cNvGrpSpPr/>
          <p:nvPr/>
        </p:nvGrpSpPr>
        <p:grpSpPr>
          <a:xfrm>
            <a:off x="-180664" y="681499"/>
            <a:ext cx="2256363" cy="2256363"/>
            <a:chOff x="0" y="0"/>
            <a:chExt cx="812800" cy="812800"/>
          </a:xfrm>
        </p:grpSpPr>
        <p:sp>
          <p:nvSpPr>
            <p:cNvPr id="11" name="Freeform 11"/>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A9B388"/>
            </a:solidFill>
          </p:spPr>
          <p:txBody>
            <a:bodyPr/>
            <a:lstStyle/>
            <a:p>
              <a:endParaRPr lang="en-US"/>
            </a:p>
          </p:txBody>
        </p:sp>
        <p:sp>
          <p:nvSpPr>
            <p:cNvPr id="12" name="TextBox 12"/>
            <p:cNvSpPr txBox="1"/>
            <p:nvPr/>
          </p:nvSpPr>
          <p:spPr>
            <a:xfrm>
              <a:off x="76200" y="-28575"/>
              <a:ext cx="660400" cy="765175"/>
            </a:xfrm>
            <a:prstGeom prst="rect">
              <a:avLst/>
            </a:prstGeom>
          </p:spPr>
          <p:txBody>
            <a:bodyPr lIns="50800" tIns="50800" rIns="50800" bIns="50800" rtlCol="0" anchor="ctr"/>
            <a:lstStyle/>
            <a:p>
              <a:pPr algn="ctr">
                <a:lnSpc>
                  <a:spcPts val="8399"/>
                </a:lnSpc>
              </a:pPr>
              <a:r>
                <a:rPr lang="en-US" sz="5999">
                  <a:solidFill>
                    <a:srgbClr val="FFFFFF"/>
                  </a:solidFill>
                  <a:latin typeface="Fraunces"/>
                </a:rPr>
                <a:t>III</a:t>
              </a:r>
            </a:p>
          </p:txBody>
        </p:sp>
      </p:grpSp>
      <p:grpSp>
        <p:nvGrpSpPr>
          <p:cNvPr id="13" name="Group 13"/>
          <p:cNvGrpSpPr/>
          <p:nvPr/>
        </p:nvGrpSpPr>
        <p:grpSpPr>
          <a:xfrm>
            <a:off x="7907145" y="5276053"/>
            <a:ext cx="9768601" cy="3098611"/>
            <a:chOff x="0" y="0"/>
            <a:chExt cx="2572800" cy="816095"/>
          </a:xfrm>
        </p:grpSpPr>
        <p:sp>
          <p:nvSpPr>
            <p:cNvPr id="14" name="Freeform 14"/>
            <p:cNvSpPr/>
            <p:nvPr/>
          </p:nvSpPr>
          <p:spPr>
            <a:xfrm>
              <a:off x="0" y="0"/>
              <a:ext cx="2572800" cy="816095"/>
            </a:xfrm>
            <a:custGeom>
              <a:avLst/>
              <a:gdLst/>
              <a:ahLst/>
              <a:cxnLst/>
              <a:rect l="l" t="t" r="r" b="b"/>
              <a:pathLst>
                <a:path w="2572800" h="816095">
                  <a:moveTo>
                    <a:pt x="0" y="0"/>
                  </a:moveTo>
                  <a:lnTo>
                    <a:pt x="2572800" y="0"/>
                  </a:lnTo>
                  <a:lnTo>
                    <a:pt x="2572800" y="816095"/>
                  </a:lnTo>
                  <a:lnTo>
                    <a:pt x="0" y="816095"/>
                  </a:lnTo>
                  <a:close/>
                </a:path>
              </a:pathLst>
            </a:custGeom>
            <a:solidFill>
              <a:srgbClr val="A9B388"/>
            </a:solidFill>
          </p:spPr>
          <p:txBody>
            <a:bodyPr/>
            <a:lstStyle/>
            <a:p>
              <a:endParaRPr lang="en-US"/>
            </a:p>
          </p:txBody>
        </p:sp>
        <p:sp>
          <p:nvSpPr>
            <p:cNvPr id="15" name="TextBox 15"/>
            <p:cNvSpPr txBox="1"/>
            <p:nvPr/>
          </p:nvSpPr>
          <p:spPr>
            <a:xfrm>
              <a:off x="0" y="-38100"/>
              <a:ext cx="2572800" cy="854195"/>
            </a:xfrm>
            <a:prstGeom prst="rect">
              <a:avLst/>
            </a:prstGeom>
          </p:spPr>
          <p:txBody>
            <a:bodyPr lIns="50800" tIns="50800" rIns="50800" bIns="50800" rtlCol="0" anchor="ctr"/>
            <a:lstStyle/>
            <a:p>
              <a:pPr algn="ctr">
                <a:lnSpc>
                  <a:spcPts val="2659"/>
                </a:lnSpc>
              </a:pPr>
              <a:endParaRPr/>
            </a:p>
          </p:txBody>
        </p:sp>
      </p:grpSp>
      <p:sp>
        <p:nvSpPr>
          <p:cNvPr id="16" name="Freeform 16"/>
          <p:cNvSpPr/>
          <p:nvPr/>
        </p:nvSpPr>
        <p:spPr>
          <a:xfrm>
            <a:off x="15943536" y="7707538"/>
            <a:ext cx="6524742" cy="6524742"/>
          </a:xfrm>
          <a:custGeom>
            <a:avLst/>
            <a:gdLst/>
            <a:ahLst/>
            <a:cxnLst/>
            <a:rect l="l" t="t" r="r" b="b"/>
            <a:pathLst>
              <a:path w="6524742" h="6524742">
                <a:moveTo>
                  <a:pt x="0" y="0"/>
                </a:moveTo>
                <a:lnTo>
                  <a:pt x="6524742" y="0"/>
                </a:lnTo>
                <a:lnTo>
                  <a:pt x="6524742" y="6524742"/>
                </a:lnTo>
                <a:lnTo>
                  <a:pt x="0" y="6524742"/>
                </a:lnTo>
                <a:lnTo>
                  <a:pt x="0" y="0"/>
                </a:lnTo>
                <a:close/>
              </a:path>
            </a:pathLst>
          </a:custGeom>
          <a:blipFill>
            <a:blip r:embed="rId4">
              <a:alphaModFix amt="36000"/>
              <a:extLst>
                <a:ext uri="{96DAC541-7B7A-43D3-8B79-37D633B846F1}">
                  <asvg:svgBlip xmlns:asvg="http://schemas.microsoft.com/office/drawing/2016/SVG/main" r:embed="rId5"/>
                </a:ext>
              </a:extLst>
            </a:blip>
            <a:stretch>
              <a:fillRect/>
            </a:stretch>
          </a:blipFill>
        </p:spPr>
        <p:txBody>
          <a:bodyPr/>
          <a:lstStyle/>
          <a:p>
            <a:endParaRPr lang="en-US"/>
          </a:p>
        </p:txBody>
      </p:sp>
      <p:sp>
        <p:nvSpPr>
          <p:cNvPr id="17" name="Freeform 17"/>
          <p:cNvSpPr/>
          <p:nvPr/>
        </p:nvSpPr>
        <p:spPr>
          <a:xfrm>
            <a:off x="11564845" y="-4603289"/>
            <a:ext cx="7436699" cy="7436699"/>
          </a:xfrm>
          <a:custGeom>
            <a:avLst/>
            <a:gdLst/>
            <a:ahLst/>
            <a:cxnLst/>
            <a:rect l="l" t="t" r="r" b="b"/>
            <a:pathLst>
              <a:path w="7436699" h="7436699">
                <a:moveTo>
                  <a:pt x="0" y="0"/>
                </a:moveTo>
                <a:lnTo>
                  <a:pt x="7436699" y="0"/>
                </a:lnTo>
                <a:lnTo>
                  <a:pt x="7436699" y="7436699"/>
                </a:lnTo>
                <a:lnTo>
                  <a:pt x="0" y="7436699"/>
                </a:lnTo>
                <a:lnTo>
                  <a:pt x="0" y="0"/>
                </a:lnTo>
                <a:close/>
              </a:path>
            </a:pathLst>
          </a:custGeom>
          <a:blipFill>
            <a:blip r:embed="rId4">
              <a:alphaModFix amt="21999"/>
              <a:extLst>
                <a:ext uri="{96DAC541-7B7A-43D3-8B79-37D633B846F1}">
                  <asvg:svgBlip xmlns:asvg="http://schemas.microsoft.com/office/drawing/2016/SVG/main" r:embed="rId5"/>
                </a:ext>
              </a:extLst>
            </a:blip>
            <a:stretch>
              <a:fillRect/>
            </a:stretch>
          </a:blipFill>
        </p:spPr>
        <p:txBody>
          <a:bodyPr/>
          <a:lstStyle/>
          <a:p>
            <a:endParaRPr lang="en-US"/>
          </a:p>
        </p:txBody>
      </p:sp>
      <p:sp>
        <p:nvSpPr>
          <p:cNvPr id="18" name="Freeform 18"/>
          <p:cNvSpPr/>
          <p:nvPr/>
        </p:nvSpPr>
        <p:spPr>
          <a:xfrm>
            <a:off x="16984533" y="7141159"/>
            <a:ext cx="1016189" cy="1016189"/>
          </a:xfrm>
          <a:custGeom>
            <a:avLst/>
            <a:gdLst/>
            <a:ahLst/>
            <a:cxnLst/>
            <a:rect l="l" t="t" r="r" b="b"/>
            <a:pathLst>
              <a:path w="1016189" h="1016189">
                <a:moveTo>
                  <a:pt x="0" y="0"/>
                </a:moveTo>
                <a:lnTo>
                  <a:pt x="1016190" y="0"/>
                </a:lnTo>
                <a:lnTo>
                  <a:pt x="1016190" y="1016190"/>
                </a:lnTo>
                <a:lnTo>
                  <a:pt x="0" y="1016190"/>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US"/>
          </a:p>
        </p:txBody>
      </p:sp>
      <p:sp>
        <p:nvSpPr>
          <p:cNvPr id="19" name="Freeform 19"/>
          <p:cNvSpPr/>
          <p:nvPr/>
        </p:nvSpPr>
        <p:spPr>
          <a:xfrm>
            <a:off x="16984533" y="8242111"/>
            <a:ext cx="1016189" cy="1016189"/>
          </a:xfrm>
          <a:custGeom>
            <a:avLst/>
            <a:gdLst/>
            <a:ahLst/>
            <a:cxnLst/>
            <a:rect l="l" t="t" r="r" b="b"/>
            <a:pathLst>
              <a:path w="1016189" h="1016189">
                <a:moveTo>
                  <a:pt x="0" y="0"/>
                </a:moveTo>
                <a:lnTo>
                  <a:pt x="1016190" y="0"/>
                </a:lnTo>
                <a:lnTo>
                  <a:pt x="1016190" y="1016189"/>
                </a:lnTo>
                <a:lnTo>
                  <a:pt x="0" y="1016189"/>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US"/>
          </a:p>
        </p:txBody>
      </p:sp>
      <p:sp>
        <p:nvSpPr>
          <p:cNvPr id="20" name="Freeform 20"/>
          <p:cNvSpPr/>
          <p:nvPr/>
        </p:nvSpPr>
        <p:spPr>
          <a:xfrm>
            <a:off x="554405" y="8505895"/>
            <a:ext cx="635172" cy="1347845"/>
          </a:xfrm>
          <a:custGeom>
            <a:avLst/>
            <a:gdLst/>
            <a:ahLst/>
            <a:cxnLst/>
            <a:rect l="l" t="t" r="r" b="b"/>
            <a:pathLst>
              <a:path w="635172" h="1347845">
                <a:moveTo>
                  <a:pt x="0" y="0"/>
                </a:moveTo>
                <a:lnTo>
                  <a:pt x="635172" y="0"/>
                </a:lnTo>
                <a:lnTo>
                  <a:pt x="635172" y="1347845"/>
                </a:lnTo>
                <a:lnTo>
                  <a:pt x="0" y="1347845"/>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txBody>
          <a:bodyPr/>
          <a:lstStyle/>
          <a:p>
            <a:endParaRPr lang="en-US"/>
          </a:p>
        </p:txBody>
      </p:sp>
      <p:grpSp>
        <p:nvGrpSpPr>
          <p:cNvPr id="21" name="Group 21"/>
          <p:cNvGrpSpPr/>
          <p:nvPr/>
        </p:nvGrpSpPr>
        <p:grpSpPr>
          <a:xfrm>
            <a:off x="7907145" y="1854409"/>
            <a:ext cx="9768601" cy="2374103"/>
            <a:chOff x="0" y="0"/>
            <a:chExt cx="2572800" cy="625278"/>
          </a:xfrm>
        </p:grpSpPr>
        <p:sp>
          <p:nvSpPr>
            <p:cNvPr id="22" name="Freeform 22"/>
            <p:cNvSpPr/>
            <p:nvPr/>
          </p:nvSpPr>
          <p:spPr>
            <a:xfrm>
              <a:off x="0" y="0"/>
              <a:ext cx="2572800" cy="625278"/>
            </a:xfrm>
            <a:custGeom>
              <a:avLst/>
              <a:gdLst/>
              <a:ahLst/>
              <a:cxnLst/>
              <a:rect l="l" t="t" r="r" b="b"/>
              <a:pathLst>
                <a:path w="2572800" h="625278">
                  <a:moveTo>
                    <a:pt x="0" y="0"/>
                  </a:moveTo>
                  <a:lnTo>
                    <a:pt x="2572800" y="0"/>
                  </a:lnTo>
                  <a:lnTo>
                    <a:pt x="2572800" y="625278"/>
                  </a:lnTo>
                  <a:lnTo>
                    <a:pt x="0" y="625278"/>
                  </a:lnTo>
                  <a:close/>
                </a:path>
              </a:pathLst>
            </a:custGeom>
            <a:solidFill>
              <a:srgbClr val="A9B388"/>
            </a:solidFill>
          </p:spPr>
          <p:txBody>
            <a:bodyPr/>
            <a:lstStyle/>
            <a:p>
              <a:endParaRPr lang="en-US"/>
            </a:p>
          </p:txBody>
        </p:sp>
        <p:sp>
          <p:nvSpPr>
            <p:cNvPr id="23" name="TextBox 23"/>
            <p:cNvSpPr txBox="1"/>
            <p:nvPr/>
          </p:nvSpPr>
          <p:spPr>
            <a:xfrm>
              <a:off x="0" y="-38100"/>
              <a:ext cx="2572800" cy="663378"/>
            </a:xfrm>
            <a:prstGeom prst="rect">
              <a:avLst/>
            </a:prstGeom>
          </p:spPr>
          <p:txBody>
            <a:bodyPr lIns="50800" tIns="50800" rIns="50800" bIns="50800" rtlCol="0" anchor="ctr"/>
            <a:lstStyle/>
            <a:p>
              <a:pPr algn="ctr">
                <a:lnSpc>
                  <a:spcPts val="2659"/>
                </a:lnSpc>
              </a:pPr>
              <a:endParaRPr/>
            </a:p>
          </p:txBody>
        </p:sp>
      </p:grpSp>
      <p:grpSp>
        <p:nvGrpSpPr>
          <p:cNvPr id="24" name="Group 24"/>
          <p:cNvGrpSpPr/>
          <p:nvPr/>
        </p:nvGrpSpPr>
        <p:grpSpPr>
          <a:xfrm>
            <a:off x="7754745" y="1400408"/>
            <a:ext cx="9768601" cy="3150691"/>
            <a:chOff x="0" y="0"/>
            <a:chExt cx="2572800" cy="829812"/>
          </a:xfrm>
        </p:grpSpPr>
        <p:sp>
          <p:nvSpPr>
            <p:cNvPr id="25" name="Freeform 25"/>
            <p:cNvSpPr/>
            <p:nvPr/>
          </p:nvSpPr>
          <p:spPr>
            <a:xfrm>
              <a:off x="0" y="0"/>
              <a:ext cx="2572800" cy="829812"/>
            </a:xfrm>
            <a:custGeom>
              <a:avLst/>
              <a:gdLst/>
              <a:ahLst/>
              <a:cxnLst/>
              <a:rect l="l" t="t" r="r" b="b"/>
              <a:pathLst>
                <a:path w="2572800" h="829812">
                  <a:moveTo>
                    <a:pt x="0" y="0"/>
                  </a:moveTo>
                  <a:lnTo>
                    <a:pt x="2572800" y="0"/>
                  </a:lnTo>
                  <a:lnTo>
                    <a:pt x="2572800" y="829812"/>
                  </a:lnTo>
                  <a:lnTo>
                    <a:pt x="0" y="829812"/>
                  </a:lnTo>
                  <a:close/>
                </a:path>
              </a:pathLst>
            </a:custGeom>
            <a:solidFill>
              <a:srgbClr val="D8DFC2"/>
            </a:solidFill>
          </p:spPr>
          <p:txBody>
            <a:bodyPr/>
            <a:lstStyle/>
            <a:p>
              <a:endParaRPr lang="en-US"/>
            </a:p>
          </p:txBody>
        </p:sp>
        <p:sp>
          <p:nvSpPr>
            <p:cNvPr id="26" name="TextBox 26"/>
            <p:cNvSpPr txBox="1"/>
            <p:nvPr/>
          </p:nvSpPr>
          <p:spPr>
            <a:xfrm>
              <a:off x="0" y="-76200"/>
              <a:ext cx="2572800" cy="906012"/>
            </a:xfrm>
            <a:prstGeom prst="rect">
              <a:avLst/>
            </a:prstGeom>
          </p:spPr>
          <p:txBody>
            <a:bodyPr lIns="177800" tIns="177800" rIns="177800" bIns="177800" rtlCol="0" anchor="ctr"/>
            <a:lstStyle/>
            <a:p>
              <a:pPr algn="just">
                <a:lnSpc>
                  <a:spcPts val="5599"/>
                </a:lnSpc>
              </a:pPr>
              <a:r>
                <a:rPr lang="en-US" sz="3999">
                  <a:solidFill>
                    <a:srgbClr val="54604B"/>
                  </a:solidFill>
                  <a:latin typeface="Roboto Condensed"/>
                </a:rPr>
                <a:t>Dựa vào phần phần tích mẫu và nội dung thực hành viết theo các bước trong SGK Tr.31-32-33, hãy nêu quy trình viết bài văn nghị luận về một vấn đề cần giải quyết</a:t>
              </a:r>
            </a:p>
          </p:txBody>
        </p:sp>
      </p:grpSp>
      <p:grpSp>
        <p:nvGrpSpPr>
          <p:cNvPr id="27" name="Group 27"/>
          <p:cNvGrpSpPr/>
          <p:nvPr/>
        </p:nvGrpSpPr>
        <p:grpSpPr>
          <a:xfrm>
            <a:off x="7754745" y="5124443"/>
            <a:ext cx="9768601" cy="3032906"/>
            <a:chOff x="0" y="0"/>
            <a:chExt cx="2572800" cy="798790"/>
          </a:xfrm>
        </p:grpSpPr>
        <p:sp>
          <p:nvSpPr>
            <p:cNvPr id="28" name="Freeform 28"/>
            <p:cNvSpPr/>
            <p:nvPr/>
          </p:nvSpPr>
          <p:spPr>
            <a:xfrm>
              <a:off x="0" y="0"/>
              <a:ext cx="2572800" cy="798790"/>
            </a:xfrm>
            <a:custGeom>
              <a:avLst/>
              <a:gdLst/>
              <a:ahLst/>
              <a:cxnLst/>
              <a:rect l="l" t="t" r="r" b="b"/>
              <a:pathLst>
                <a:path w="2572800" h="798790">
                  <a:moveTo>
                    <a:pt x="0" y="0"/>
                  </a:moveTo>
                  <a:lnTo>
                    <a:pt x="2572800" y="0"/>
                  </a:lnTo>
                  <a:lnTo>
                    <a:pt x="2572800" y="798790"/>
                  </a:lnTo>
                  <a:lnTo>
                    <a:pt x="0" y="798790"/>
                  </a:lnTo>
                  <a:close/>
                </a:path>
              </a:pathLst>
            </a:custGeom>
            <a:solidFill>
              <a:srgbClr val="D8DFC2"/>
            </a:solidFill>
          </p:spPr>
          <p:txBody>
            <a:bodyPr/>
            <a:lstStyle/>
            <a:p>
              <a:endParaRPr lang="en-US"/>
            </a:p>
          </p:txBody>
        </p:sp>
        <p:sp>
          <p:nvSpPr>
            <p:cNvPr id="29" name="TextBox 29"/>
            <p:cNvSpPr txBox="1"/>
            <p:nvPr/>
          </p:nvSpPr>
          <p:spPr>
            <a:xfrm>
              <a:off x="0" y="-38100"/>
              <a:ext cx="2572800" cy="836890"/>
            </a:xfrm>
            <a:prstGeom prst="rect">
              <a:avLst/>
            </a:prstGeom>
          </p:spPr>
          <p:txBody>
            <a:bodyPr lIns="50800" tIns="50800" rIns="50800" bIns="50800" rtlCol="0" anchor="ctr"/>
            <a:lstStyle/>
            <a:p>
              <a:pPr algn="ctr">
                <a:lnSpc>
                  <a:spcPts val="2659"/>
                </a:lnSpc>
              </a:pPr>
              <a:endParaRPr/>
            </a:p>
          </p:txBody>
        </p:sp>
      </p:grpSp>
      <p:sp>
        <p:nvSpPr>
          <p:cNvPr id="30" name="TextBox 30"/>
          <p:cNvSpPr txBox="1"/>
          <p:nvPr/>
        </p:nvSpPr>
        <p:spPr>
          <a:xfrm>
            <a:off x="8262840" y="6263071"/>
            <a:ext cx="9260506" cy="679450"/>
          </a:xfrm>
          <a:prstGeom prst="rect">
            <a:avLst/>
          </a:prstGeom>
        </p:spPr>
        <p:txBody>
          <a:bodyPr lIns="0" tIns="0" rIns="0" bIns="0" rtlCol="0" anchor="t">
            <a:spAutoFit/>
          </a:bodyPr>
          <a:lstStyle/>
          <a:p>
            <a:pPr algn="just">
              <a:lnSpc>
                <a:spcPts val="5599"/>
              </a:lnSpc>
              <a:spcBef>
                <a:spcPct val="0"/>
              </a:spcBef>
            </a:pPr>
            <a:r>
              <a:rPr lang="en-US" sz="3999">
                <a:solidFill>
                  <a:srgbClr val="54604B"/>
                </a:solidFill>
                <a:latin typeface="Roboto Condensed"/>
              </a:rPr>
              <a:t>Hoàn thành PHT số 2 theo cặp đôi (5 phút)</a:t>
            </a: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barn(inVertical)">
                                      <p:cBhvr>
                                        <p:cTn id="7" dur="500"/>
                                        <p:tgtEl>
                                          <p:spTgt spid="21"/>
                                        </p:tgtEl>
                                      </p:cBhvr>
                                    </p:animEffect>
                                  </p:childTnLst>
                                </p:cTn>
                              </p:par>
                              <p:par>
                                <p:cTn id="8" presetID="16" presetClass="entr" presetSubtype="21" fill="hold" nodeType="withEffect">
                                  <p:stCondLst>
                                    <p:cond delay="0"/>
                                  </p:stCondLst>
                                  <p:childTnLst>
                                    <p:set>
                                      <p:cBhvr>
                                        <p:cTn id="9" dur="1" fill="hold">
                                          <p:stCondLst>
                                            <p:cond delay="0"/>
                                          </p:stCondLst>
                                        </p:cTn>
                                        <p:tgtEl>
                                          <p:spTgt spid="24"/>
                                        </p:tgtEl>
                                        <p:attrNameLst>
                                          <p:attrName>style.visibility</p:attrName>
                                        </p:attrNameLst>
                                      </p:cBhvr>
                                      <p:to>
                                        <p:strVal val="visible"/>
                                      </p:to>
                                    </p:set>
                                    <p:animEffect transition="in" filter="barn(inVertical)">
                                      <p:cBhvr>
                                        <p:cTn id="10" dur="500"/>
                                        <p:tgtEl>
                                          <p:spTgt spid="24"/>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nodeType="clickEffect">
                                  <p:stCondLst>
                                    <p:cond delay="0"/>
                                  </p:stCondLst>
                                  <p:childTnLst>
                                    <p:set>
                                      <p:cBhvr>
                                        <p:cTn id="14" dur="1" fill="hold">
                                          <p:stCondLst>
                                            <p:cond delay="0"/>
                                          </p:stCondLst>
                                        </p:cTn>
                                        <p:tgtEl>
                                          <p:spTgt spid="13"/>
                                        </p:tgtEl>
                                        <p:attrNameLst>
                                          <p:attrName>style.visibility</p:attrName>
                                        </p:attrNameLst>
                                      </p:cBhvr>
                                      <p:to>
                                        <p:strVal val="visible"/>
                                      </p:to>
                                    </p:set>
                                    <p:animEffect transition="in" filter="barn(inVertical)">
                                      <p:cBhvr>
                                        <p:cTn id="15" dur="500"/>
                                        <p:tgtEl>
                                          <p:spTgt spid="13"/>
                                        </p:tgtEl>
                                      </p:cBhvr>
                                    </p:animEffect>
                                  </p:childTnLst>
                                </p:cTn>
                              </p:par>
                              <p:par>
                                <p:cTn id="16" presetID="16" presetClass="entr" presetSubtype="21" fill="hold" nodeType="withEffect">
                                  <p:stCondLst>
                                    <p:cond delay="0"/>
                                  </p:stCondLst>
                                  <p:childTnLst>
                                    <p:set>
                                      <p:cBhvr>
                                        <p:cTn id="17" dur="1" fill="hold">
                                          <p:stCondLst>
                                            <p:cond delay="0"/>
                                          </p:stCondLst>
                                        </p:cTn>
                                        <p:tgtEl>
                                          <p:spTgt spid="27"/>
                                        </p:tgtEl>
                                        <p:attrNameLst>
                                          <p:attrName>style.visibility</p:attrName>
                                        </p:attrNameLst>
                                      </p:cBhvr>
                                      <p:to>
                                        <p:strVal val="visible"/>
                                      </p:to>
                                    </p:set>
                                    <p:animEffect transition="in" filter="barn(inVertical)">
                                      <p:cBhvr>
                                        <p:cTn id="18" dur="500"/>
                                        <p:tgtEl>
                                          <p:spTgt spid="27"/>
                                        </p:tgtEl>
                                      </p:cBhvr>
                                    </p:animEffect>
                                  </p:childTnLst>
                                </p:cTn>
                              </p:par>
                              <p:par>
                                <p:cTn id="19" presetID="16" presetClass="entr" presetSubtype="21" fill="hold" grpId="0" nodeType="withEffect">
                                  <p:stCondLst>
                                    <p:cond delay="0"/>
                                  </p:stCondLst>
                                  <p:childTnLst>
                                    <p:set>
                                      <p:cBhvr>
                                        <p:cTn id="20" dur="1" fill="hold">
                                          <p:stCondLst>
                                            <p:cond delay="0"/>
                                          </p:stCondLst>
                                        </p:cTn>
                                        <p:tgtEl>
                                          <p:spTgt spid="30"/>
                                        </p:tgtEl>
                                        <p:attrNameLst>
                                          <p:attrName>style.visibility</p:attrName>
                                        </p:attrNameLst>
                                      </p:cBhvr>
                                      <p:to>
                                        <p:strVal val="visible"/>
                                      </p:to>
                                    </p:set>
                                    <p:animEffect transition="in" filter="barn(inVertical)">
                                      <p:cBhvr>
                                        <p:cTn id="21"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FEFAE0"/>
        </a:solidFill>
        <a:effectLst/>
      </p:bgPr>
    </p:bg>
    <p:spTree>
      <p:nvGrpSpPr>
        <p:cNvPr id="1" name=""/>
        <p:cNvGrpSpPr/>
        <p:nvPr/>
      </p:nvGrpSpPr>
      <p:grpSpPr>
        <a:xfrm>
          <a:off x="0" y="0"/>
          <a:ext cx="0" cy="0"/>
          <a:chOff x="0" y="0"/>
          <a:chExt cx="0" cy="0"/>
        </a:xfrm>
      </p:grpSpPr>
      <p:sp>
        <p:nvSpPr>
          <p:cNvPr id="2" name="Freeform 2"/>
          <p:cNvSpPr/>
          <p:nvPr/>
        </p:nvSpPr>
        <p:spPr>
          <a:xfrm>
            <a:off x="5284838" y="-1442795"/>
            <a:ext cx="1912769" cy="1912769"/>
          </a:xfrm>
          <a:custGeom>
            <a:avLst/>
            <a:gdLst/>
            <a:ahLst/>
            <a:cxnLst/>
            <a:rect l="l" t="t" r="r" b="b"/>
            <a:pathLst>
              <a:path w="1912769" h="1912769">
                <a:moveTo>
                  <a:pt x="0" y="0"/>
                </a:moveTo>
                <a:lnTo>
                  <a:pt x="1912769" y="0"/>
                </a:lnTo>
                <a:lnTo>
                  <a:pt x="1912769" y="1912769"/>
                </a:lnTo>
                <a:lnTo>
                  <a:pt x="0" y="1912769"/>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sp>
        <p:nvSpPr>
          <p:cNvPr id="3" name="Freeform 3"/>
          <p:cNvSpPr/>
          <p:nvPr/>
        </p:nvSpPr>
        <p:spPr>
          <a:xfrm>
            <a:off x="1461318" y="605587"/>
            <a:ext cx="11775537" cy="1819856"/>
          </a:xfrm>
          <a:custGeom>
            <a:avLst/>
            <a:gdLst/>
            <a:ahLst/>
            <a:cxnLst/>
            <a:rect l="l" t="t" r="r" b="b"/>
            <a:pathLst>
              <a:path w="11775537" h="1819856">
                <a:moveTo>
                  <a:pt x="0" y="0"/>
                </a:moveTo>
                <a:lnTo>
                  <a:pt x="11775537" y="0"/>
                </a:lnTo>
                <a:lnTo>
                  <a:pt x="11775537" y="1819855"/>
                </a:lnTo>
                <a:lnTo>
                  <a:pt x="0" y="1819855"/>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p>
        </p:txBody>
      </p:sp>
      <p:grpSp>
        <p:nvGrpSpPr>
          <p:cNvPr id="4" name="Group 4"/>
          <p:cNvGrpSpPr/>
          <p:nvPr/>
        </p:nvGrpSpPr>
        <p:grpSpPr>
          <a:xfrm>
            <a:off x="-458676" y="125475"/>
            <a:ext cx="2812387" cy="2812387"/>
            <a:chOff x="0" y="0"/>
            <a:chExt cx="812800" cy="812800"/>
          </a:xfrm>
        </p:grpSpPr>
        <p:sp>
          <p:nvSpPr>
            <p:cNvPr id="5" name="Freeform 5"/>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EFAE0"/>
            </a:solidFill>
          </p:spPr>
          <p:txBody>
            <a:bodyPr/>
            <a:lstStyle/>
            <a:p>
              <a:endParaRPr lang="en-US"/>
            </a:p>
          </p:txBody>
        </p:sp>
        <p:sp>
          <p:nvSpPr>
            <p:cNvPr id="6" name="TextBox 6"/>
            <p:cNvSpPr txBox="1"/>
            <p:nvPr/>
          </p:nvSpPr>
          <p:spPr>
            <a:xfrm>
              <a:off x="76200" y="38100"/>
              <a:ext cx="660400" cy="698500"/>
            </a:xfrm>
            <a:prstGeom prst="rect">
              <a:avLst/>
            </a:prstGeom>
          </p:spPr>
          <p:txBody>
            <a:bodyPr lIns="50800" tIns="50800" rIns="50800" bIns="50800" rtlCol="0" anchor="ctr"/>
            <a:lstStyle/>
            <a:p>
              <a:pPr algn="ctr">
                <a:lnSpc>
                  <a:spcPts val="2659"/>
                </a:lnSpc>
              </a:pPr>
              <a:endParaRPr/>
            </a:p>
          </p:txBody>
        </p:sp>
      </p:grpSp>
      <p:grpSp>
        <p:nvGrpSpPr>
          <p:cNvPr id="7" name="Group 7"/>
          <p:cNvGrpSpPr/>
          <p:nvPr/>
        </p:nvGrpSpPr>
        <p:grpSpPr>
          <a:xfrm>
            <a:off x="-180664" y="387333"/>
            <a:ext cx="2256363" cy="2256363"/>
            <a:chOff x="0" y="0"/>
            <a:chExt cx="812800" cy="812800"/>
          </a:xfrm>
        </p:grpSpPr>
        <p:sp>
          <p:nvSpPr>
            <p:cNvPr id="8" name="Freeform 8"/>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A9B388"/>
            </a:solidFill>
          </p:spPr>
          <p:txBody>
            <a:bodyPr/>
            <a:lstStyle/>
            <a:p>
              <a:endParaRPr lang="en-US"/>
            </a:p>
          </p:txBody>
        </p:sp>
        <p:sp>
          <p:nvSpPr>
            <p:cNvPr id="9" name="TextBox 9"/>
            <p:cNvSpPr txBox="1"/>
            <p:nvPr/>
          </p:nvSpPr>
          <p:spPr>
            <a:xfrm>
              <a:off x="76200" y="-28575"/>
              <a:ext cx="660400" cy="765175"/>
            </a:xfrm>
            <a:prstGeom prst="rect">
              <a:avLst/>
            </a:prstGeom>
          </p:spPr>
          <p:txBody>
            <a:bodyPr lIns="50800" tIns="50800" rIns="50800" bIns="50800" rtlCol="0" anchor="ctr"/>
            <a:lstStyle/>
            <a:p>
              <a:pPr algn="ctr">
                <a:lnSpc>
                  <a:spcPts val="8399"/>
                </a:lnSpc>
              </a:pPr>
              <a:r>
                <a:rPr lang="en-US" sz="5999">
                  <a:solidFill>
                    <a:srgbClr val="FFFFFF"/>
                  </a:solidFill>
                  <a:latin typeface="Fraunces"/>
                </a:rPr>
                <a:t>III</a:t>
              </a:r>
            </a:p>
          </p:txBody>
        </p:sp>
      </p:grpSp>
      <p:sp>
        <p:nvSpPr>
          <p:cNvPr id="10" name="Freeform 10"/>
          <p:cNvSpPr/>
          <p:nvPr/>
        </p:nvSpPr>
        <p:spPr>
          <a:xfrm>
            <a:off x="15943536" y="7707538"/>
            <a:ext cx="6524742" cy="6524742"/>
          </a:xfrm>
          <a:custGeom>
            <a:avLst/>
            <a:gdLst/>
            <a:ahLst/>
            <a:cxnLst/>
            <a:rect l="l" t="t" r="r" b="b"/>
            <a:pathLst>
              <a:path w="6524742" h="6524742">
                <a:moveTo>
                  <a:pt x="0" y="0"/>
                </a:moveTo>
                <a:lnTo>
                  <a:pt x="6524742" y="0"/>
                </a:lnTo>
                <a:lnTo>
                  <a:pt x="6524742" y="6524742"/>
                </a:lnTo>
                <a:lnTo>
                  <a:pt x="0" y="6524742"/>
                </a:lnTo>
                <a:lnTo>
                  <a:pt x="0" y="0"/>
                </a:lnTo>
                <a:close/>
              </a:path>
            </a:pathLst>
          </a:custGeom>
          <a:blipFill>
            <a:blip r:embed="rId6">
              <a:alphaModFix amt="36000"/>
              <a:extLst>
                <a:ext uri="{96DAC541-7B7A-43D3-8B79-37D633B846F1}">
                  <asvg:svgBlip xmlns:asvg="http://schemas.microsoft.com/office/drawing/2016/SVG/main" r:embed="rId7"/>
                </a:ext>
              </a:extLst>
            </a:blip>
            <a:stretch>
              <a:fillRect/>
            </a:stretch>
          </a:blipFill>
        </p:spPr>
        <p:txBody>
          <a:bodyPr/>
          <a:lstStyle/>
          <a:p>
            <a:endParaRPr lang="en-US"/>
          </a:p>
        </p:txBody>
      </p:sp>
      <p:sp>
        <p:nvSpPr>
          <p:cNvPr id="11" name="Freeform 11"/>
          <p:cNvSpPr/>
          <p:nvPr/>
        </p:nvSpPr>
        <p:spPr>
          <a:xfrm>
            <a:off x="13774279" y="-4717091"/>
            <a:ext cx="7436699" cy="7436699"/>
          </a:xfrm>
          <a:custGeom>
            <a:avLst/>
            <a:gdLst/>
            <a:ahLst/>
            <a:cxnLst/>
            <a:rect l="l" t="t" r="r" b="b"/>
            <a:pathLst>
              <a:path w="7436699" h="7436699">
                <a:moveTo>
                  <a:pt x="0" y="0"/>
                </a:moveTo>
                <a:lnTo>
                  <a:pt x="7436699" y="0"/>
                </a:lnTo>
                <a:lnTo>
                  <a:pt x="7436699" y="7436699"/>
                </a:lnTo>
                <a:lnTo>
                  <a:pt x="0" y="7436699"/>
                </a:lnTo>
                <a:lnTo>
                  <a:pt x="0" y="0"/>
                </a:lnTo>
                <a:close/>
              </a:path>
            </a:pathLst>
          </a:custGeom>
          <a:blipFill>
            <a:blip r:embed="rId6">
              <a:alphaModFix amt="21999"/>
              <a:extLst>
                <a:ext uri="{96DAC541-7B7A-43D3-8B79-37D633B846F1}">
                  <asvg:svgBlip xmlns:asvg="http://schemas.microsoft.com/office/drawing/2016/SVG/main" r:embed="rId7"/>
                </a:ext>
              </a:extLst>
            </a:blip>
            <a:stretch>
              <a:fillRect/>
            </a:stretch>
          </a:blipFill>
        </p:spPr>
        <p:txBody>
          <a:bodyPr/>
          <a:lstStyle/>
          <a:p>
            <a:endParaRPr lang="en-US"/>
          </a:p>
        </p:txBody>
      </p:sp>
      <p:sp>
        <p:nvSpPr>
          <p:cNvPr id="12" name="Freeform 12"/>
          <p:cNvSpPr/>
          <p:nvPr/>
        </p:nvSpPr>
        <p:spPr>
          <a:xfrm>
            <a:off x="16984533" y="7141159"/>
            <a:ext cx="1016189" cy="1016189"/>
          </a:xfrm>
          <a:custGeom>
            <a:avLst/>
            <a:gdLst/>
            <a:ahLst/>
            <a:cxnLst/>
            <a:rect l="l" t="t" r="r" b="b"/>
            <a:pathLst>
              <a:path w="1016189" h="1016189">
                <a:moveTo>
                  <a:pt x="0" y="0"/>
                </a:moveTo>
                <a:lnTo>
                  <a:pt x="1016190" y="0"/>
                </a:lnTo>
                <a:lnTo>
                  <a:pt x="1016190" y="1016190"/>
                </a:lnTo>
                <a:lnTo>
                  <a:pt x="0" y="1016190"/>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txBody>
          <a:bodyPr/>
          <a:lstStyle/>
          <a:p>
            <a:endParaRPr lang="en-US"/>
          </a:p>
        </p:txBody>
      </p:sp>
      <p:sp>
        <p:nvSpPr>
          <p:cNvPr id="13" name="Freeform 13"/>
          <p:cNvSpPr/>
          <p:nvPr/>
        </p:nvSpPr>
        <p:spPr>
          <a:xfrm>
            <a:off x="16984533" y="8242111"/>
            <a:ext cx="1016189" cy="1016189"/>
          </a:xfrm>
          <a:custGeom>
            <a:avLst/>
            <a:gdLst/>
            <a:ahLst/>
            <a:cxnLst/>
            <a:rect l="l" t="t" r="r" b="b"/>
            <a:pathLst>
              <a:path w="1016189" h="1016189">
                <a:moveTo>
                  <a:pt x="0" y="0"/>
                </a:moveTo>
                <a:lnTo>
                  <a:pt x="1016190" y="0"/>
                </a:lnTo>
                <a:lnTo>
                  <a:pt x="1016190" y="1016189"/>
                </a:lnTo>
                <a:lnTo>
                  <a:pt x="0" y="1016189"/>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txBody>
          <a:bodyPr/>
          <a:lstStyle/>
          <a:p>
            <a:endParaRPr lang="en-US"/>
          </a:p>
        </p:txBody>
      </p:sp>
      <p:sp>
        <p:nvSpPr>
          <p:cNvPr id="14" name="Freeform 14"/>
          <p:cNvSpPr/>
          <p:nvPr/>
        </p:nvSpPr>
        <p:spPr>
          <a:xfrm>
            <a:off x="4791506" y="2643696"/>
            <a:ext cx="8365204" cy="7403205"/>
          </a:xfrm>
          <a:custGeom>
            <a:avLst/>
            <a:gdLst/>
            <a:ahLst/>
            <a:cxnLst/>
            <a:rect l="l" t="t" r="r" b="b"/>
            <a:pathLst>
              <a:path w="8365204" h="7403205">
                <a:moveTo>
                  <a:pt x="0" y="0"/>
                </a:moveTo>
                <a:lnTo>
                  <a:pt x="8365203" y="0"/>
                </a:lnTo>
                <a:lnTo>
                  <a:pt x="8365203" y="7403205"/>
                </a:lnTo>
                <a:lnTo>
                  <a:pt x="0" y="7403205"/>
                </a:lnTo>
                <a:lnTo>
                  <a:pt x="0" y="0"/>
                </a:lnTo>
                <a:close/>
              </a:path>
            </a:pathLst>
          </a:custGeom>
          <a:blipFill>
            <a:blip r:embed="rId10">
              <a:extLst>
                <a:ext uri="{96DAC541-7B7A-43D3-8B79-37D633B846F1}">
                  <asvg:svgBlip xmlns:asvg="http://schemas.microsoft.com/office/drawing/2016/SVG/main" r:embed="rId11"/>
                </a:ext>
              </a:extLst>
            </a:blip>
            <a:stretch>
              <a:fillRect/>
            </a:stretch>
          </a:blipFill>
        </p:spPr>
        <p:txBody>
          <a:bodyPr/>
          <a:lstStyle/>
          <a:p>
            <a:endParaRPr lang="en-US"/>
          </a:p>
        </p:txBody>
      </p:sp>
      <p:sp>
        <p:nvSpPr>
          <p:cNvPr id="15" name="TextBox 15"/>
          <p:cNvSpPr txBox="1"/>
          <p:nvPr/>
        </p:nvSpPr>
        <p:spPr>
          <a:xfrm>
            <a:off x="2648464" y="1031327"/>
            <a:ext cx="10054290" cy="863600"/>
          </a:xfrm>
          <a:prstGeom prst="rect">
            <a:avLst/>
          </a:prstGeom>
        </p:spPr>
        <p:txBody>
          <a:bodyPr wrap="square" lIns="0" tIns="0" rIns="0" bIns="0" rtlCol="0" anchor="t">
            <a:spAutoFit/>
          </a:bodyPr>
          <a:lstStyle/>
          <a:p>
            <a:pPr algn="ctr">
              <a:lnSpc>
                <a:spcPts val="7000"/>
              </a:lnSpc>
            </a:pPr>
            <a:r>
              <a:rPr lang="en-US" sz="5000" dirty="0">
                <a:solidFill>
                  <a:srgbClr val="5F6F52"/>
                </a:solidFill>
                <a:latin typeface="Fraunces Bold"/>
              </a:rPr>
              <a:t>HƯỚNG DẪN QUY TRÌNH VIẾT</a:t>
            </a:r>
          </a:p>
        </p:txBody>
      </p:sp>
      <p:sp>
        <p:nvSpPr>
          <p:cNvPr id="16" name="TextBox 16"/>
          <p:cNvSpPr txBox="1"/>
          <p:nvPr/>
        </p:nvSpPr>
        <p:spPr>
          <a:xfrm>
            <a:off x="6357367" y="3413396"/>
            <a:ext cx="3750004" cy="778463"/>
          </a:xfrm>
          <a:prstGeom prst="rect">
            <a:avLst/>
          </a:prstGeom>
        </p:spPr>
        <p:txBody>
          <a:bodyPr wrap="square" lIns="0" tIns="0" rIns="0" bIns="0" rtlCol="0" anchor="t">
            <a:spAutoFit/>
          </a:bodyPr>
          <a:lstStyle/>
          <a:p>
            <a:pPr algn="ctr">
              <a:lnSpc>
                <a:spcPts val="6390"/>
              </a:lnSpc>
            </a:pPr>
            <a:r>
              <a:rPr lang="en-US" sz="4564" dirty="0" err="1">
                <a:solidFill>
                  <a:srgbClr val="899D7A"/>
                </a:solidFill>
                <a:latin typeface="#9Slide07 SVNUT Triumph Press"/>
              </a:rPr>
              <a:t>Trước</a:t>
            </a:r>
            <a:r>
              <a:rPr lang="en-US" sz="4564" dirty="0">
                <a:solidFill>
                  <a:srgbClr val="899D7A"/>
                </a:solidFill>
                <a:latin typeface="#9Slide07 SVNUT Triumph Press"/>
              </a:rPr>
              <a:t> </a:t>
            </a:r>
            <a:r>
              <a:rPr lang="en-US" sz="4564" dirty="0" err="1">
                <a:solidFill>
                  <a:srgbClr val="899D7A"/>
                </a:solidFill>
                <a:latin typeface="#9Slide07 SVNUT Triumph Press"/>
              </a:rPr>
              <a:t>khi</a:t>
            </a:r>
            <a:r>
              <a:rPr lang="en-US" sz="4564" dirty="0">
                <a:solidFill>
                  <a:srgbClr val="899D7A"/>
                </a:solidFill>
                <a:latin typeface="#9Slide07 SVNUT Triumph Press"/>
              </a:rPr>
              <a:t> </a:t>
            </a:r>
            <a:r>
              <a:rPr lang="en-US" sz="4564" dirty="0" err="1">
                <a:solidFill>
                  <a:srgbClr val="899D7A"/>
                </a:solidFill>
                <a:latin typeface="#9Slide07 SVNUT Triumph Press"/>
              </a:rPr>
              <a:t>viết</a:t>
            </a:r>
            <a:endParaRPr lang="en-US" sz="4564" dirty="0">
              <a:solidFill>
                <a:srgbClr val="899D7A"/>
              </a:solidFill>
              <a:latin typeface="#9Slide07 SVNUT Triumph Press"/>
            </a:endParaRPr>
          </a:p>
        </p:txBody>
      </p:sp>
      <p:sp>
        <p:nvSpPr>
          <p:cNvPr id="17" name="TextBox 17"/>
          <p:cNvSpPr txBox="1"/>
          <p:nvPr/>
        </p:nvSpPr>
        <p:spPr>
          <a:xfrm>
            <a:off x="8974108" y="5913204"/>
            <a:ext cx="1236692" cy="778463"/>
          </a:xfrm>
          <a:prstGeom prst="rect">
            <a:avLst/>
          </a:prstGeom>
        </p:spPr>
        <p:txBody>
          <a:bodyPr wrap="square" lIns="0" tIns="0" rIns="0" bIns="0" rtlCol="0" anchor="t">
            <a:spAutoFit/>
          </a:bodyPr>
          <a:lstStyle/>
          <a:p>
            <a:pPr algn="ctr">
              <a:lnSpc>
                <a:spcPts val="6390"/>
              </a:lnSpc>
            </a:pPr>
            <a:r>
              <a:rPr lang="en-US" sz="4564" dirty="0" err="1">
                <a:solidFill>
                  <a:srgbClr val="C49682"/>
                </a:solidFill>
                <a:latin typeface="#9Slide07 SVNUT Triumph Press"/>
              </a:rPr>
              <a:t>Viết</a:t>
            </a:r>
            <a:endParaRPr lang="en-US" sz="4564" dirty="0">
              <a:solidFill>
                <a:srgbClr val="C49682"/>
              </a:solidFill>
              <a:latin typeface="#9Slide07 SVNUT Triumph Press"/>
            </a:endParaRPr>
          </a:p>
        </p:txBody>
      </p:sp>
      <p:sp>
        <p:nvSpPr>
          <p:cNvPr id="18" name="TextBox 18"/>
          <p:cNvSpPr txBox="1"/>
          <p:nvPr/>
        </p:nvSpPr>
        <p:spPr>
          <a:xfrm>
            <a:off x="9790187" y="8477210"/>
            <a:ext cx="2912567" cy="778463"/>
          </a:xfrm>
          <a:prstGeom prst="rect">
            <a:avLst/>
          </a:prstGeom>
        </p:spPr>
        <p:txBody>
          <a:bodyPr lIns="0" tIns="0" rIns="0" bIns="0" rtlCol="0" anchor="t">
            <a:spAutoFit/>
          </a:bodyPr>
          <a:lstStyle/>
          <a:p>
            <a:pPr algn="ctr">
              <a:lnSpc>
                <a:spcPts val="6390"/>
              </a:lnSpc>
            </a:pPr>
            <a:r>
              <a:rPr lang="en-US" sz="4564" dirty="0" err="1">
                <a:solidFill>
                  <a:srgbClr val="D8BCAA"/>
                </a:solidFill>
                <a:latin typeface="#9Slide07 SVNUT Triumph Press"/>
              </a:rPr>
              <a:t>Chỉnh</a:t>
            </a:r>
            <a:r>
              <a:rPr lang="en-US" sz="4564" dirty="0">
                <a:solidFill>
                  <a:srgbClr val="D8BCAA"/>
                </a:solidFill>
                <a:latin typeface="#9Slide07 SVNUT Triumph Press"/>
              </a:rPr>
              <a:t> </a:t>
            </a:r>
            <a:r>
              <a:rPr lang="en-US" sz="4564" dirty="0" err="1">
                <a:solidFill>
                  <a:srgbClr val="D8BCAA"/>
                </a:solidFill>
                <a:latin typeface="#9Slide07 SVNUT Triumph Press"/>
              </a:rPr>
              <a:t>sửa</a:t>
            </a:r>
            <a:endParaRPr lang="en-US" sz="4564" dirty="0">
              <a:solidFill>
                <a:srgbClr val="D8BCAA"/>
              </a:solidFill>
              <a:latin typeface="#9Slide07 SVNUT Triumph Press"/>
            </a:endParaRP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FEFAE0"/>
        </a:solidFill>
        <a:effectLst/>
      </p:bgPr>
    </p:bg>
    <p:spTree>
      <p:nvGrpSpPr>
        <p:cNvPr id="1" name=""/>
        <p:cNvGrpSpPr/>
        <p:nvPr/>
      </p:nvGrpSpPr>
      <p:grpSpPr>
        <a:xfrm>
          <a:off x="0" y="0"/>
          <a:ext cx="0" cy="0"/>
          <a:chOff x="0" y="0"/>
          <a:chExt cx="0" cy="0"/>
        </a:xfrm>
      </p:grpSpPr>
      <p:sp>
        <p:nvSpPr>
          <p:cNvPr id="2" name="Freeform 2"/>
          <p:cNvSpPr/>
          <p:nvPr/>
        </p:nvSpPr>
        <p:spPr>
          <a:xfrm>
            <a:off x="4069857" y="7793821"/>
            <a:ext cx="1912769" cy="1912769"/>
          </a:xfrm>
          <a:custGeom>
            <a:avLst/>
            <a:gdLst/>
            <a:ahLst/>
            <a:cxnLst/>
            <a:rect l="l" t="t" r="r" b="b"/>
            <a:pathLst>
              <a:path w="1912769" h="1912769">
                <a:moveTo>
                  <a:pt x="0" y="0"/>
                </a:moveTo>
                <a:lnTo>
                  <a:pt x="1912770" y="0"/>
                </a:lnTo>
                <a:lnTo>
                  <a:pt x="1912770" y="1912769"/>
                </a:lnTo>
                <a:lnTo>
                  <a:pt x="0" y="1912769"/>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sp>
        <p:nvSpPr>
          <p:cNvPr id="3" name="Freeform 3"/>
          <p:cNvSpPr/>
          <p:nvPr/>
        </p:nvSpPr>
        <p:spPr>
          <a:xfrm>
            <a:off x="15943536" y="7707538"/>
            <a:ext cx="6524742" cy="6524742"/>
          </a:xfrm>
          <a:custGeom>
            <a:avLst/>
            <a:gdLst/>
            <a:ahLst/>
            <a:cxnLst/>
            <a:rect l="l" t="t" r="r" b="b"/>
            <a:pathLst>
              <a:path w="6524742" h="6524742">
                <a:moveTo>
                  <a:pt x="0" y="0"/>
                </a:moveTo>
                <a:lnTo>
                  <a:pt x="6524742" y="0"/>
                </a:lnTo>
                <a:lnTo>
                  <a:pt x="6524742" y="6524742"/>
                </a:lnTo>
                <a:lnTo>
                  <a:pt x="0" y="6524742"/>
                </a:lnTo>
                <a:lnTo>
                  <a:pt x="0" y="0"/>
                </a:lnTo>
                <a:close/>
              </a:path>
            </a:pathLst>
          </a:custGeom>
          <a:blipFill>
            <a:blip r:embed="rId4">
              <a:alphaModFix amt="36000"/>
              <a:extLst>
                <a:ext uri="{96DAC541-7B7A-43D3-8B79-37D633B846F1}">
                  <asvg:svgBlip xmlns:asvg="http://schemas.microsoft.com/office/drawing/2016/SVG/main" r:embed="rId5"/>
                </a:ext>
              </a:extLst>
            </a:blip>
            <a:stretch>
              <a:fillRect/>
            </a:stretch>
          </a:blipFill>
        </p:spPr>
        <p:txBody>
          <a:bodyPr/>
          <a:lstStyle/>
          <a:p>
            <a:endParaRPr lang="en-US"/>
          </a:p>
        </p:txBody>
      </p:sp>
      <p:sp>
        <p:nvSpPr>
          <p:cNvPr id="4" name="Freeform 4"/>
          <p:cNvSpPr/>
          <p:nvPr/>
        </p:nvSpPr>
        <p:spPr>
          <a:xfrm>
            <a:off x="11564845" y="-4603289"/>
            <a:ext cx="7436699" cy="7436699"/>
          </a:xfrm>
          <a:custGeom>
            <a:avLst/>
            <a:gdLst/>
            <a:ahLst/>
            <a:cxnLst/>
            <a:rect l="l" t="t" r="r" b="b"/>
            <a:pathLst>
              <a:path w="7436699" h="7436699">
                <a:moveTo>
                  <a:pt x="0" y="0"/>
                </a:moveTo>
                <a:lnTo>
                  <a:pt x="7436699" y="0"/>
                </a:lnTo>
                <a:lnTo>
                  <a:pt x="7436699" y="7436699"/>
                </a:lnTo>
                <a:lnTo>
                  <a:pt x="0" y="7436699"/>
                </a:lnTo>
                <a:lnTo>
                  <a:pt x="0" y="0"/>
                </a:lnTo>
                <a:close/>
              </a:path>
            </a:pathLst>
          </a:custGeom>
          <a:blipFill>
            <a:blip r:embed="rId6">
              <a:alphaModFix amt="21999"/>
              <a:extLst>
                <a:ext uri="{96DAC541-7B7A-43D3-8B79-37D633B846F1}">
                  <asvg:svgBlip xmlns:asvg="http://schemas.microsoft.com/office/drawing/2016/SVG/main" r:embed="rId7"/>
                </a:ext>
              </a:extLst>
            </a:blip>
            <a:stretch>
              <a:fillRect/>
            </a:stretch>
          </a:blipFill>
        </p:spPr>
        <p:txBody>
          <a:bodyPr/>
          <a:lstStyle/>
          <a:p>
            <a:endParaRPr lang="en-US"/>
          </a:p>
        </p:txBody>
      </p:sp>
      <p:sp>
        <p:nvSpPr>
          <p:cNvPr id="5" name="Freeform 5"/>
          <p:cNvSpPr/>
          <p:nvPr/>
        </p:nvSpPr>
        <p:spPr>
          <a:xfrm>
            <a:off x="17146051" y="7199443"/>
            <a:ext cx="1016189" cy="1016189"/>
          </a:xfrm>
          <a:custGeom>
            <a:avLst/>
            <a:gdLst/>
            <a:ahLst/>
            <a:cxnLst/>
            <a:rect l="l" t="t" r="r" b="b"/>
            <a:pathLst>
              <a:path w="1016189" h="1016189">
                <a:moveTo>
                  <a:pt x="0" y="0"/>
                </a:moveTo>
                <a:lnTo>
                  <a:pt x="1016189" y="0"/>
                </a:lnTo>
                <a:lnTo>
                  <a:pt x="1016189" y="1016190"/>
                </a:lnTo>
                <a:lnTo>
                  <a:pt x="0" y="1016190"/>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txBody>
          <a:bodyPr/>
          <a:lstStyle/>
          <a:p>
            <a:endParaRPr lang="en-US"/>
          </a:p>
        </p:txBody>
      </p:sp>
      <p:sp>
        <p:nvSpPr>
          <p:cNvPr id="6" name="Freeform 6"/>
          <p:cNvSpPr/>
          <p:nvPr/>
        </p:nvSpPr>
        <p:spPr>
          <a:xfrm>
            <a:off x="17146051" y="8337361"/>
            <a:ext cx="1016189" cy="1016189"/>
          </a:xfrm>
          <a:custGeom>
            <a:avLst/>
            <a:gdLst/>
            <a:ahLst/>
            <a:cxnLst/>
            <a:rect l="l" t="t" r="r" b="b"/>
            <a:pathLst>
              <a:path w="1016189" h="1016189">
                <a:moveTo>
                  <a:pt x="0" y="0"/>
                </a:moveTo>
                <a:lnTo>
                  <a:pt x="1016189" y="0"/>
                </a:lnTo>
                <a:lnTo>
                  <a:pt x="1016189" y="1016189"/>
                </a:lnTo>
                <a:lnTo>
                  <a:pt x="0" y="1016189"/>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txBody>
          <a:bodyPr/>
          <a:lstStyle/>
          <a:p>
            <a:endParaRPr lang="en-US"/>
          </a:p>
        </p:txBody>
      </p:sp>
      <p:sp>
        <p:nvSpPr>
          <p:cNvPr id="7" name="Freeform 7"/>
          <p:cNvSpPr/>
          <p:nvPr/>
        </p:nvSpPr>
        <p:spPr>
          <a:xfrm>
            <a:off x="554405" y="8505895"/>
            <a:ext cx="635172" cy="1347845"/>
          </a:xfrm>
          <a:custGeom>
            <a:avLst/>
            <a:gdLst/>
            <a:ahLst/>
            <a:cxnLst/>
            <a:rect l="l" t="t" r="r" b="b"/>
            <a:pathLst>
              <a:path w="635172" h="1347845">
                <a:moveTo>
                  <a:pt x="0" y="0"/>
                </a:moveTo>
                <a:lnTo>
                  <a:pt x="635172" y="0"/>
                </a:lnTo>
                <a:lnTo>
                  <a:pt x="635172" y="1347845"/>
                </a:lnTo>
                <a:lnTo>
                  <a:pt x="0" y="1347845"/>
                </a:lnTo>
                <a:lnTo>
                  <a:pt x="0" y="0"/>
                </a:lnTo>
                <a:close/>
              </a:path>
            </a:pathLst>
          </a:custGeom>
          <a:blipFill>
            <a:blip r:embed="rId10">
              <a:extLst>
                <a:ext uri="{96DAC541-7B7A-43D3-8B79-37D633B846F1}">
                  <asvg:svgBlip xmlns:asvg="http://schemas.microsoft.com/office/drawing/2016/SVG/main" r:embed="rId11"/>
                </a:ext>
              </a:extLst>
            </a:blip>
            <a:stretch>
              <a:fillRect/>
            </a:stretch>
          </a:blipFill>
        </p:spPr>
        <p:txBody>
          <a:bodyPr/>
          <a:lstStyle/>
          <a:p>
            <a:endParaRPr lang="en-US"/>
          </a:p>
        </p:txBody>
      </p:sp>
      <p:sp>
        <p:nvSpPr>
          <p:cNvPr id="8" name="Freeform 8"/>
          <p:cNvSpPr/>
          <p:nvPr/>
        </p:nvSpPr>
        <p:spPr>
          <a:xfrm>
            <a:off x="0" y="0"/>
            <a:ext cx="6241223" cy="1885369"/>
          </a:xfrm>
          <a:custGeom>
            <a:avLst/>
            <a:gdLst/>
            <a:ahLst/>
            <a:cxnLst/>
            <a:rect l="l" t="t" r="r" b="b"/>
            <a:pathLst>
              <a:path w="6241223" h="1885369">
                <a:moveTo>
                  <a:pt x="0" y="0"/>
                </a:moveTo>
                <a:lnTo>
                  <a:pt x="6241223" y="0"/>
                </a:lnTo>
                <a:lnTo>
                  <a:pt x="6241223" y="1885369"/>
                </a:lnTo>
                <a:lnTo>
                  <a:pt x="0" y="1885369"/>
                </a:lnTo>
                <a:lnTo>
                  <a:pt x="0" y="0"/>
                </a:lnTo>
                <a:close/>
              </a:path>
            </a:pathLst>
          </a:custGeom>
          <a:blipFill>
            <a:blip r:embed="rId12"/>
            <a:stretch>
              <a:fillRect/>
            </a:stretch>
          </a:blipFill>
        </p:spPr>
        <p:txBody>
          <a:bodyPr/>
          <a:lstStyle/>
          <a:p>
            <a:endParaRPr lang="en-US"/>
          </a:p>
        </p:txBody>
      </p:sp>
      <p:sp>
        <p:nvSpPr>
          <p:cNvPr id="9" name="Freeform 9"/>
          <p:cNvSpPr/>
          <p:nvPr/>
        </p:nvSpPr>
        <p:spPr>
          <a:xfrm>
            <a:off x="223624" y="2186978"/>
            <a:ext cx="5793974" cy="2694198"/>
          </a:xfrm>
          <a:custGeom>
            <a:avLst/>
            <a:gdLst/>
            <a:ahLst/>
            <a:cxnLst/>
            <a:rect l="l" t="t" r="r" b="b"/>
            <a:pathLst>
              <a:path w="5793974" h="2694198">
                <a:moveTo>
                  <a:pt x="0" y="0"/>
                </a:moveTo>
                <a:lnTo>
                  <a:pt x="5793974" y="0"/>
                </a:lnTo>
                <a:lnTo>
                  <a:pt x="5793974" y="2694198"/>
                </a:lnTo>
                <a:lnTo>
                  <a:pt x="0" y="2694198"/>
                </a:lnTo>
                <a:lnTo>
                  <a:pt x="0" y="0"/>
                </a:lnTo>
                <a:close/>
              </a:path>
            </a:pathLst>
          </a:custGeom>
          <a:blipFill>
            <a:blip r:embed="rId13">
              <a:extLst>
                <a:ext uri="{96DAC541-7B7A-43D3-8B79-37D633B846F1}">
                  <asvg:svgBlip xmlns:asvg="http://schemas.microsoft.com/office/drawing/2016/SVG/main" r:embed="rId14"/>
                </a:ext>
              </a:extLst>
            </a:blip>
            <a:stretch>
              <a:fillRect/>
            </a:stretch>
          </a:blipFill>
        </p:spPr>
        <p:txBody>
          <a:bodyPr/>
          <a:lstStyle/>
          <a:p>
            <a:endParaRPr lang="en-US"/>
          </a:p>
        </p:txBody>
      </p:sp>
      <p:sp>
        <p:nvSpPr>
          <p:cNvPr id="10" name="TextBox 10"/>
          <p:cNvSpPr txBox="1"/>
          <p:nvPr/>
        </p:nvSpPr>
        <p:spPr>
          <a:xfrm>
            <a:off x="1201072" y="641640"/>
            <a:ext cx="4878586" cy="847991"/>
          </a:xfrm>
          <a:prstGeom prst="rect">
            <a:avLst/>
          </a:prstGeom>
        </p:spPr>
        <p:txBody>
          <a:bodyPr lIns="0" tIns="0" rIns="0" bIns="0" rtlCol="0" anchor="t">
            <a:spAutoFit/>
          </a:bodyPr>
          <a:lstStyle/>
          <a:p>
            <a:pPr marL="1050254" lvl="1" indent="-525127" algn="ctr">
              <a:lnSpc>
                <a:spcPts val="6810"/>
              </a:lnSpc>
              <a:buAutoNum type="arabicPeriod"/>
            </a:pPr>
            <a:r>
              <a:rPr lang="en-US" sz="4864">
                <a:solidFill>
                  <a:srgbClr val="899D7A"/>
                </a:solidFill>
                <a:latin typeface="#9Slide07 SVNUT Triumph Press"/>
              </a:rPr>
              <a:t>Trước khi viết</a:t>
            </a:r>
          </a:p>
        </p:txBody>
      </p:sp>
      <p:sp>
        <p:nvSpPr>
          <p:cNvPr id="11" name="TextBox 11"/>
          <p:cNvSpPr txBox="1"/>
          <p:nvPr/>
        </p:nvSpPr>
        <p:spPr>
          <a:xfrm>
            <a:off x="1532875" y="2965383"/>
            <a:ext cx="3767733" cy="679450"/>
          </a:xfrm>
          <a:prstGeom prst="rect">
            <a:avLst/>
          </a:prstGeom>
        </p:spPr>
        <p:txBody>
          <a:bodyPr lIns="0" tIns="0" rIns="0" bIns="0" rtlCol="0" anchor="t">
            <a:spAutoFit/>
          </a:bodyPr>
          <a:lstStyle/>
          <a:p>
            <a:pPr algn="ctr">
              <a:lnSpc>
                <a:spcPts val="5599"/>
              </a:lnSpc>
            </a:pPr>
            <a:r>
              <a:rPr lang="en-US" sz="3999">
                <a:solidFill>
                  <a:srgbClr val="899D7A"/>
                </a:solidFill>
                <a:latin typeface="Roboto Condensed Bold"/>
              </a:rPr>
              <a:t>a. Lựa chọn đề tài </a:t>
            </a:r>
          </a:p>
        </p:txBody>
      </p:sp>
      <p:sp>
        <p:nvSpPr>
          <p:cNvPr id="12" name="TextBox 12"/>
          <p:cNvSpPr txBox="1"/>
          <p:nvPr/>
        </p:nvSpPr>
        <p:spPr>
          <a:xfrm>
            <a:off x="6193190" y="2235200"/>
            <a:ext cx="10743311" cy="7023100"/>
          </a:xfrm>
          <a:prstGeom prst="rect">
            <a:avLst/>
          </a:prstGeom>
        </p:spPr>
        <p:txBody>
          <a:bodyPr lIns="0" tIns="0" rIns="0" bIns="0" rtlCol="0" anchor="t">
            <a:spAutoFit/>
          </a:bodyPr>
          <a:lstStyle/>
          <a:p>
            <a:pPr marL="863598" lvl="1" indent="-431799" algn="just">
              <a:lnSpc>
                <a:spcPts val="5599"/>
              </a:lnSpc>
              <a:buFont typeface="Arial"/>
              <a:buChar char="•"/>
            </a:pPr>
            <a:r>
              <a:rPr lang="en-US" sz="3999" dirty="0">
                <a:solidFill>
                  <a:srgbClr val="54604B"/>
                </a:solidFill>
                <a:latin typeface="Roboto Condensed"/>
              </a:rPr>
              <a:t>Thu </a:t>
            </a:r>
            <a:r>
              <a:rPr lang="en-US" sz="3999" dirty="0" err="1">
                <a:solidFill>
                  <a:srgbClr val="54604B"/>
                </a:solidFill>
                <a:latin typeface="Roboto Condensed"/>
              </a:rPr>
              <a:t>thập</a:t>
            </a:r>
            <a:r>
              <a:rPr lang="en-US" sz="3999" dirty="0">
                <a:solidFill>
                  <a:srgbClr val="54604B"/>
                </a:solidFill>
                <a:latin typeface="Roboto Condensed"/>
              </a:rPr>
              <a:t> </a:t>
            </a:r>
            <a:r>
              <a:rPr lang="en-US" sz="3999" dirty="0" err="1">
                <a:solidFill>
                  <a:srgbClr val="54604B"/>
                </a:solidFill>
                <a:latin typeface="Roboto Condensed"/>
              </a:rPr>
              <a:t>thông</a:t>
            </a:r>
            <a:r>
              <a:rPr lang="en-US" sz="3999" dirty="0">
                <a:solidFill>
                  <a:srgbClr val="54604B"/>
                </a:solidFill>
                <a:latin typeface="Roboto Condensed"/>
              </a:rPr>
              <a:t> tin </a:t>
            </a:r>
            <a:r>
              <a:rPr lang="en-US" sz="3999" dirty="0" err="1">
                <a:solidFill>
                  <a:srgbClr val="54604B"/>
                </a:solidFill>
                <a:latin typeface="Roboto Condensed"/>
              </a:rPr>
              <a:t>để</a:t>
            </a:r>
            <a:r>
              <a:rPr lang="en-US" sz="3999" dirty="0">
                <a:solidFill>
                  <a:srgbClr val="54604B"/>
                </a:solidFill>
                <a:latin typeface="Roboto Condensed"/>
              </a:rPr>
              <a:t> </a:t>
            </a:r>
            <a:r>
              <a:rPr lang="en-US" sz="3999" dirty="0" err="1">
                <a:solidFill>
                  <a:srgbClr val="54604B"/>
                </a:solidFill>
                <a:latin typeface="Roboto Condensed"/>
              </a:rPr>
              <a:t>lựa</a:t>
            </a:r>
            <a:r>
              <a:rPr lang="en-US" sz="3999" dirty="0">
                <a:solidFill>
                  <a:srgbClr val="54604B"/>
                </a:solidFill>
                <a:latin typeface="Roboto Condensed"/>
              </a:rPr>
              <a:t> </a:t>
            </a:r>
            <a:r>
              <a:rPr lang="en-US" sz="3999" dirty="0" err="1">
                <a:solidFill>
                  <a:srgbClr val="54604B"/>
                </a:solidFill>
                <a:latin typeface="Roboto Condensed"/>
              </a:rPr>
              <a:t>chọn</a:t>
            </a:r>
            <a:r>
              <a:rPr lang="en-US" sz="3999" dirty="0">
                <a:solidFill>
                  <a:srgbClr val="54604B"/>
                </a:solidFill>
                <a:latin typeface="Roboto Condensed"/>
              </a:rPr>
              <a:t> </a:t>
            </a:r>
            <a:r>
              <a:rPr lang="en-US" sz="3999" dirty="0" err="1">
                <a:solidFill>
                  <a:srgbClr val="54604B"/>
                </a:solidFill>
                <a:latin typeface="Roboto Condensed"/>
              </a:rPr>
              <a:t>đề</a:t>
            </a:r>
            <a:r>
              <a:rPr lang="en-US" sz="3999" dirty="0">
                <a:solidFill>
                  <a:srgbClr val="54604B"/>
                </a:solidFill>
                <a:latin typeface="Roboto Condensed"/>
              </a:rPr>
              <a:t> </a:t>
            </a:r>
            <a:r>
              <a:rPr lang="en-US" sz="3999" dirty="0" err="1">
                <a:solidFill>
                  <a:srgbClr val="54604B"/>
                </a:solidFill>
                <a:latin typeface="Roboto Condensed"/>
              </a:rPr>
              <a:t>tài</a:t>
            </a:r>
            <a:r>
              <a:rPr lang="en-US" sz="3999" dirty="0">
                <a:solidFill>
                  <a:srgbClr val="54604B"/>
                </a:solidFill>
                <a:latin typeface="Roboto Condensed"/>
              </a:rPr>
              <a:t> </a:t>
            </a:r>
            <a:r>
              <a:rPr lang="en-US" sz="3999" dirty="0" err="1">
                <a:solidFill>
                  <a:srgbClr val="54604B"/>
                </a:solidFill>
                <a:latin typeface="Roboto Condensed"/>
              </a:rPr>
              <a:t>có</a:t>
            </a:r>
            <a:r>
              <a:rPr lang="en-US" sz="3999" dirty="0">
                <a:solidFill>
                  <a:srgbClr val="54604B"/>
                </a:solidFill>
                <a:latin typeface="Roboto Condensed"/>
              </a:rPr>
              <a:t> </a:t>
            </a:r>
            <a:r>
              <a:rPr lang="en-US" sz="3999" dirty="0" err="1">
                <a:solidFill>
                  <a:srgbClr val="54604B"/>
                </a:solidFill>
                <a:latin typeface="Roboto Condensed"/>
              </a:rPr>
              <a:t>tính</a:t>
            </a:r>
            <a:r>
              <a:rPr lang="en-US" sz="3999" dirty="0">
                <a:solidFill>
                  <a:srgbClr val="54604B"/>
                </a:solidFill>
                <a:latin typeface="Roboto Condensed"/>
              </a:rPr>
              <a:t> </a:t>
            </a:r>
            <a:r>
              <a:rPr lang="en-US" sz="3999" dirty="0" err="1">
                <a:solidFill>
                  <a:srgbClr val="54604B"/>
                </a:solidFill>
                <a:latin typeface="Roboto Condensed"/>
              </a:rPr>
              <a:t>thời</a:t>
            </a:r>
            <a:r>
              <a:rPr lang="en-US" sz="3999" dirty="0">
                <a:solidFill>
                  <a:srgbClr val="54604B"/>
                </a:solidFill>
                <a:latin typeface="Roboto Condensed"/>
              </a:rPr>
              <a:t> </a:t>
            </a:r>
            <a:r>
              <a:rPr lang="en-US" sz="3999" dirty="0" err="1">
                <a:solidFill>
                  <a:srgbClr val="54604B"/>
                </a:solidFill>
                <a:latin typeface="Roboto Condensed"/>
              </a:rPr>
              <a:t>sự</a:t>
            </a:r>
            <a:r>
              <a:rPr lang="en-US" sz="3999" dirty="0">
                <a:solidFill>
                  <a:srgbClr val="54604B"/>
                </a:solidFill>
                <a:latin typeface="Roboto Condensed"/>
              </a:rPr>
              <a:t>, </a:t>
            </a:r>
            <a:r>
              <a:rPr lang="en-US" sz="3999" dirty="0" err="1">
                <a:solidFill>
                  <a:srgbClr val="54604B"/>
                </a:solidFill>
                <a:latin typeface="Roboto Condensed"/>
              </a:rPr>
              <a:t>có</a:t>
            </a:r>
            <a:r>
              <a:rPr lang="en-US" sz="3999" dirty="0">
                <a:solidFill>
                  <a:srgbClr val="54604B"/>
                </a:solidFill>
                <a:latin typeface="Roboto Condensed"/>
              </a:rPr>
              <a:t> ý </a:t>
            </a:r>
            <a:r>
              <a:rPr lang="en-US" sz="3999" dirty="0" err="1">
                <a:solidFill>
                  <a:srgbClr val="54604B"/>
                </a:solidFill>
                <a:latin typeface="Roboto Condensed"/>
              </a:rPr>
              <a:t>nghĩa</a:t>
            </a:r>
            <a:r>
              <a:rPr lang="en-US" sz="3999" dirty="0">
                <a:solidFill>
                  <a:srgbClr val="54604B"/>
                </a:solidFill>
                <a:latin typeface="Roboto Condensed"/>
              </a:rPr>
              <a:t> </a:t>
            </a:r>
            <a:r>
              <a:rPr lang="en-US" sz="3999" dirty="0" err="1">
                <a:solidFill>
                  <a:srgbClr val="54604B"/>
                </a:solidFill>
                <a:latin typeface="Roboto Condensed"/>
              </a:rPr>
              <a:t>đối</a:t>
            </a:r>
            <a:r>
              <a:rPr lang="en-US" sz="3999" dirty="0">
                <a:solidFill>
                  <a:srgbClr val="54604B"/>
                </a:solidFill>
                <a:latin typeface="Roboto Condensed"/>
              </a:rPr>
              <a:t> </a:t>
            </a:r>
            <a:r>
              <a:rPr lang="en-US" sz="3999" dirty="0" err="1">
                <a:solidFill>
                  <a:srgbClr val="54604B"/>
                </a:solidFill>
                <a:latin typeface="Roboto Condensed"/>
              </a:rPr>
              <a:t>với</a:t>
            </a:r>
            <a:r>
              <a:rPr lang="en-US" sz="3999" dirty="0">
                <a:solidFill>
                  <a:srgbClr val="54604B"/>
                </a:solidFill>
                <a:latin typeface="Roboto Condensed"/>
              </a:rPr>
              <a:t> </a:t>
            </a:r>
            <a:r>
              <a:rPr lang="en-US" sz="3999" dirty="0" err="1">
                <a:solidFill>
                  <a:srgbClr val="54604B"/>
                </a:solidFill>
                <a:latin typeface="Roboto Condensed"/>
              </a:rPr>
              <a:t>cuộc</a:t>
            </a:r>
            <a:r>
              <a:rPr lang="en-US" sz="3999" dirty="0">
                <a:solidFill>
                  <a:srgbClr val="54604B"/>
                </a:solidFill>
                <a:latin typeface="Roboto Condensed"/>
              </a:rPr>
              <a:t> </a:t>
            </a:r>
            <a:r>
              <a:rPr lang="en-US" sz="3999" dirty="0" err="1">
                <a:solidFill>
                  <a:srgbClr val="54604B"/>
                </a:solidFill>
                <a:latin typeface="Roboto Condensed"/>
              </a:rPr>
              <a:t>sống</a:t>
            </a:r>
            <a:r>
              <a:rPr lang="en-US" sz="3999" dirty="0">
                <a:solidFill>
                  <a:srgbClr val="54604B"/>
                </a:solidFill>
                <a:latin typeface="Roboto Condensed"/>
              </a:rPr>
              <a:t> </a:t>
            </a:r>
            <a:r>
              <a:rPr lang="en-US" sz="3999" dirty="0" err="1">
                <a:solidFill>
                  <a:srgbClr val="54604B"/>
                </a:solidFill>
                <a:latin typeface="Roboto Condensed"/>
              </a:rPr>
              <a:t>của</a:t>
            </a:r>
            <a:r>
              <a:rPr lang="en-US" sz="3999" dirty="0">
                <a:solidFill>
                  <a:srgbClr val="54604B"/>
                </a:solidFill>
                <a:latin typeface="Roboto Condensed"/>
              </a:rPr>
              <a:t> con </a:t>
            </a:r>
            <a:r>
              <a:rPr lang="en-US" sz="3999" dirty="0" err="1">
                <a:solidFill>
                  <a:srgbClr val="54604B"/>
                </a:solidFill>
                <a:latin typeface="Roboto Condensed"/>
              </a:rPr>
              <a:t>người</a:t>
            </a:r>
            <a:endParaRPr lang="en-US" sz="3999" dirty="0">
              <a:solidFill>
                <a:srgbClr val="54604B"/>
              </a:solidFill>
              <a:latin typeface="Roboto Condensed"/>
            </a:endParaRPr>
          </a:p>
          <a:p>
            <a:pPr marL="863598" lvl="1" indent="-431799" algn="just">
              <a:lnSpc>
                <a:spcPts val="5599"/>
              </a:lnSpc>
              <a:buFont typeface="Arial"/>
              <a:buChar char="•"/>
            </a:pPr>
            <a:r>
              <a:rPr lang="en-US" sz="3999" dirty="0" err="1">
                <a:solidFill>
                  <a:srgbClr val="54604B"/>
                </a:solidFill>
                <a:latin typeface="Roboto Condensed"/>
              </a:rPr>
              <a:t>Mục</a:t>
            </a:r>
            <a:r>
              <a:rPr lang="en-US" sz="3999" dirty="0">
                <a:solidFill>
                  <a:srgbClr val="54604B"/>
                </a:solidFill>
                <a:latin typeface="Roboto Condensed"/>
              </a:rPr>
              <a:t> </a:t>
            </a:r>
            <a:r>
              <a:rPr lang="en-US" sz="3999" dirty="0" err="1">
                <a:solidFill>
                  <a:srgbClr val="54604B"/>
                </a:solidFill>
                <a:latin typeface="Roboto Condensed"/>
              </a:rPr>
              <a:t>đích</a:t>
            </a:r>
            <a:r>
              <a:rPr lang="en-US" sz="3999" dirty="0">
                <a:solidFill>
                  <a:srgbClr val="54604B"/>
                </a:solidFill>
                <a:latin typeface="Roboto Condensed"/>
              </a:rPr>
              <a:t> </a:t>
            </a:r>
            <a:r>
              <a:rPr lang="en-US" sz="3999" dirty="0" err="1">
                <a:solidFill>
                  <a:srgbClr val="54604B"/>
                </a:solidFill>
                <a:latin typeface="Roboto Condensed"/>
              </a:rPr>
              <a:t>của</a:t>
            </a:r>
            <a:r>
              <a:rPr lang="en-US" sz="3999" dirty="0">
                <a:solidFill>
                  <a:srgbClr val="54604B"/>
                </a:solidFill>
                <a:latin typeface="Roboto Condensed"/>
              </a:rPr>
              <a:t> </a:t>
            </a:r>
            <a:r>
              <a:rPr lang="en-US" sz="3999" dirty="0" err="1">
                <a:solidFill>
                  <a:srgbClr val="54604B"/>
                </a:solidFill>
                <a:latin typeface="Roboto Condensed"/>
              </a:rPr>
              <a:t>bài</a:t>
            </a:r>
            <a:r>
              <a:rPr lang="en-US" sz="3999" dirty="0">
                <a:solidFill>
                  <a:srgbClr val="54604B"/>
                </a:solidFill>
                <a:latin typeface="Roboto Condensed"/>
              </a:rPr>
              <a:t> </a:t>
            </a:r>
            <a:r>
              <a:rPr lang="en-US" sz="3999" dirty="0" err="1">
                <a:solidFill>
                  <a:srgbClr val="54604B"/>
                </a:solidFill>
                <a:latin typeface="Roboto Condensed"/>
              </a:rPr>
              <a:t>viết</a:t>
            </a:r>
            <a:r>
              <a:rPr lang="en-US" sz="3999" dirty="0">
                <a:solidFill>
                  <a:srgbClr val="54604B"/>
                </a:solidFill>
                <a:latin typeface="Roboto Condensed"/>
              </a:rPr>
              <a:t> </a:t>
            </a:r>
            <a:r>
              <a:rPr lang="en-US" sz="3999" dirty="0" err="1">
                <a:solidFill>
                  <a:srgbClr val="54604B"/>
                </a:solidFill>
                <a:latin typeface="Roboto Condensed"/>
              </a:rPr>
              <a:t>này</a:t>
            </a:r>
            <a:r>
              <a:rPr lang="en-US" sz="3999" dirty="0">
                <a:solidFill>
                  <a:srgbClr val="54604B"/>
                </a:solidFill>
                <a:latin typeface="Roboto Condensed"/>
              </a:rPr>
              <a:t> </a:t>
            </a:r>
            <a:r>
              <a:rPr lang="en-US" sz="3999" dirty="0" err="1">
                <a:solidFill>
                  <a:srgbClr val="54604B"/>
                </a:solidFill>
                <a:latin typeface="Roboto Condensed"/>
              </a:rPr>
              <a:t>là</a:t>
            </a:r>
            <a:r>
              <a:rPr lang="en-US" sz="3999" dirty="0">
                <a:solidFill>
                  <a:srgbClr val="54604B"/>
                </a:solidFill>
                <a:latin typeface="Roboto Condensed"/>
              </a:rPr>
              <a:t> </a:t>
            </a:r>
            <a:r>
              <a:rPr lang="en-US" sz="3999" dirty="0" err="1">
                <a:solidFill>
                  <a:srgbClr val="54604B"/>
                </a:solidFill>
                <a:latin typeface="Roboto Condensed"/>
              </a:rPr>
              <a:t>gì</a:t>
            </a:r>
            <a:r>
              <a:rPr lang="en-US" sz="3999" dirty="0">
                <a:solidFill>
                  <a:srgbClr val="54604B"/>
                </a:solidFill>
                <a:latin typeface="Roboto Condensed"/>
              </a:rPr>
              <a:t>? </a:t>
            </a:r>
            <a:r>
              <a:rPr lang="en-US" sz="3999" dirty="0" err="1">
                <a:solidFill>
                  <a:srgbClr val="54604B"/>
                </a:solidFill>
                <a:latin typeface="Roboto Condensed"/>
              </a:rPr>
              <a:t>Đối</a:t>
            </a:r>
            <a:r>
              <a:rPr lang="en-US" sz="3999" dirty="0">
                <a:solidFill>
                  <a:srgbClr val="54604B"/>
                </a:solidFill>
                <a:latin typeface="Roboto Condensed"/>
              </a:rPr>
              <a:t> </a:t>
            </a:r>
            <a:r>
              <a:rPr lang="en-US" sz="3999" dirty="0" err="1">
                <a:solidFill>
                  <a:srgbClr val="54604B"/>
                </a:solidFill>
                <a:latin typeface="Roboto Condensed"/>
              </a:rPr>
              <a:t>tượng</a:t>
            </a:r>
            <a:r>
              <a:rPr lang="en-US" sz="3999" dirty="0">
                <a:solidFill>
                  <a:srgbClr val="54604B"/>
                </a:solidFill>
                <a:latin typeface="Roboto Condensed"/>
              </a:rPr>
              <a:t> </a:t>
            </a:r>
            <a:r>
              <a:rPr lang="en-US" sz="3999" dirty="0" err="1">
                <a:solidFill>
                  <a:srgbClr val="54604B"/>
                </a:solidFill>
                <a:latin typeface="Roboto Condensed"/>
              </a:rPr>
              <a:t>người</a:t>
            </a:r>
            <a:r>
              <a:rPr lang="en-US" sz="3999" dirty="0">
                <a:solidFill>
                  <a:srgbClr val="54604B"/>
                </a:solidFill>
                <a:latin typeface="Roboto Condensed"/>
              </a:rPr>
              <a:t> </a:t>
            </a:r>
            <a:r>
              <a:rPr lang="en-US" sz="3999" dirty="0" err="1">
                <a:solidFill>
                  <a:srgbClr val="54604B"/>
                </a:solidFill>
                <a:latin typeface="Roboto Condensed"/>
              </a:rPr>
              <a:t>đọc</a:t>
            </a:r>
            <a:r>
              <a:rPr lang="en-US" sz="3999" dirty="0">
                <a:solidFill>
                  <a:srgbClr val="54604B"/>
                </a:solidFill>
                <a:latin typeface="Roboto Condensed"/>
              </a:rPr>
              <a:t> </a:t>
            </a:r>
            <a:r>
              <a:rPr lang="en-US" sz="3999" dirty="0" err="1">
                <a:solidFill>
                  <a:srgbClr val="54604B"/>
                </a:solidFill>
                <a:latin typeface="Roboto Condensed"/>
              </a:rPr>
              <a:t>là</a:t>
            </a:r>
            <a:r>
              <a:rPr lang="en-US" sz="3999" dirty="0">
                <a:solidFill>
                  <a:srgbClr val="54604B"/>
                </a:solidFill>
                <a:latin typeface="Roboto Condensed"/>
              </a:rPr>
              <a:t> ai? </a:t>
            </a:r>
            <a:r>
              <a:rPr lang="en-US" sz="3999" dirty="0" err="1">
                <a:solidFill>
                  <a:srgbClr val="54604B"/>
                </a:solidFill>
                <a:latin typeface="Roboto Condensed"/>
              </a:rPr>
              <a:t>Họ</a:t>
            </a:r>
            <a:r>
              <a:rPr lang="en-US" sz="3999" dirty="0">
                <a:solidFill>
                  <a:srgbClr val="54604B"/>
                </a:solidFill>
                <a:latin typeface="Roboto Condensed"/>
              </a:rPr>
              <a:t> </a:t>
            </a:r>
            <a:r>
              <a:rPr lang="en-US" sz="3999" dirty="0" err="1">
                <a:solidFill>
                  <a:srgbClr val="54604B"/>
                </a:solidFill>
                <a:latin typeface="Roboto Condensed"/>
              </a:rPr>
              <a:t>mong</a:t>
            </a:r>
            <a:r>
              <a:rPr lang="en-US" sz="3999" dirty="0">
                <a:solidFill>
                  <a:srgbClr val="54604B"/>
                </a:solidFill>
                <a:latin typeface="Roboto Condensed"/>
              </a:rPr>
              <a:t> </a:t>
            </a:r>
            <a:r>
              <a:rPr lang="en-US" sz="3999" dirty="0" err="1">
                <a:solidFill>
                  <a:srgbClr val="54604B"/>
                </a:solidFill>
                <a:latin typeface="Roboto Condensed"/>
              </a:rPr>
              <a:t>chờ</a:t>
            </a:r>
            <a:r>
              <a:rPr lang="en-US" sz="3999" dirty="0">
                <a:solidFill>
                  <a:srgbClr val="54604B"/>
                </a:solidFill>
                <a:latin typeface="Roboto Condensed"/>
              </a:rPr>
              <a:t> </a:t>
            </a:r>
            <a:r>
              <a:rPr lang="en-US" sz="3999" dirty="0" err="1">
                <a:solidFill>
                  <a:srgbClr val="54604B"/>
                </a:solidFill>
                <a:latin typeface="Roboto Condensed"/>
              </a:rPr>
              <a:t>và</a:t>
            </a:r>
            <a:r>
              <a:rPr lang="en-US" sz="3999" dirty="0">
                <a:solidFill>
                  <a:srgbClr val="54604B"/>
                </a:solidFill>
                <a:latin typeface="Roboto Condensed"/>
              </a:rPr>
              <a:t> </a:t>
            </a:r>
            <a:r>
              <a:rPr lang="en-US" sz="3999" dirty="0" err="1">
                <a:solidFill>
                  <a:srgbClr val="54604B"/>
                </a:solidFill>
                <a:latin typeface="Roboto Condensed"/>
              </a:rPr>
              <a:t>thu</a:t>
            </a:r>
            <a:r>
              <a:rPr lang="en-US" sz="3999" dirty="0">
                <a:solidFill>
                  <a:srgbClr val="54604B"/>
                </a:solidFill>
                <a:latin typeface="Roboto Condensed"/>
              </a:rPr>
              <a:t> </a:t>
            </a:r>
            <a:r>
              <a:rPr lang="en-US" sz="3999" dirty="0" err="1">
                <a:solidFill>
                  <a:srgbClr val="54604B"/>
                </a:solidFill>
                <a:latin typeface="Roboto Condensed"/>
              </a:rPr>
              <a:t>nhận</a:t>
            </a:r>
            <a:r>
              <a:rPr lang="en-US" sz="3999" dirty="0">
                <a:solidFill>
                  <a:srgbClr val="54604B"/>
                </a:solidFill>
                <a:latin typeface="Roboto Condensed"/>
              </a:rPr>
              <a:t> </a:t>
            </a:r>
            <a:r>
              <a:rPr lang="en-US" sz="3999" dirty="0" err="1">
                <a:solidFill>
                  <a:srgbClr val="54604B"/>
                </a:solidFill>
                <a:latin typeface="Roboto Condensed"/>
              </a:rPr>
              <a:t>được</a:t>
            </a:r>
            <a:r>
              <a:rPr lang="en-US" sz="3999" dirty="0">
                <a:solidFill>
                  <a:srgbClr val="54604B"/>
                </a:solidFill>
                <a:latin typeface="Roboto Condensed"/>
              </a:rPr>
              <a:t> </a:t>
            </a:r>
            <a:r>
              <a:rPr lang="en-US" sz="3999" dirty="0" err="1">
                <a:solidFill>
                  <a:srgbClr val="54604B"/>
                </a:solidFill>
                <a:latin typeface="Roboto Condensed"/>
              </a:rPr>
              <a:t>điều</a:t>
            </a:r>
            <a:r>
              <a:rPr lang="en-US" sz="3999" dirty="0">
                <a:solidFill>
                  <a:srgbClr val="54604B"/>
                </a:solidFill>
                <a:latin typeface="Roboto Condensed"/>
              </a:rPr>
              <a:t> </a:t>
            </a:r>
            <a:r>
              <a:rPr lang="en-US" sz="3999" dirty="0" err="1">
                <a:solidFill>
                  <a:srgbClr val="54604B"/>
                </a:solidFill>
                <a:latin typeface="Roboto Condensed"/>
              </a:rPr>
              <a:t>gì</a:t>
            </a:r>
            <a:r>
              <a:rPr lang="en-US" sz="3999" dirty="0">
                <a:solidFill>
                  <a:srgbClr val="54604B"/>
                </a:solidFill>
                <a:latin typeface="Roboto Condensed"/>
              </a:rPr>
              <a:t> </a:t>
            </a:r>
            <a:r>
              <a:rPr lang="en-US" sz="3999" dirty="0" err="1">
                <a:solidFill>
                  <a:srgbClr val="54604B"/>
                </a:solidFill>
                <a:latin typeface="Roboto Condensed"/>
              </a:rPr>
              <a:t>từ</a:t>
            </a:r>
            <a:r>
              <a:rPr lang="en-US" sz="3999" dirty="0">
                <a:solidFill>
                  <a:srgbClr val="54604B"/>
                </a:solidFill>
                <a:latin typeface="Roboto Condensed"/>
              </a:rPr>
              <a:t> </a:t>
            </a:r>
            <a:r>
              <a:rPr lang="en-US" sz="3999" dirty="0" err="1">
                <a:solidFill>
                  <a:srgbClr val="54604B"/>
                </a:solidFill>
                <a:latin typeface="Roboto Condensed"/>
              </a:rPr>
              <a:t>bài</a:t>
            </a:r>
            <a:r>
              <a:rPr lang="en-US" sz="3999" dirty="0">
                <a:solidFill>
                  <a:srgbClr val="54604B"/>
                </a:solidFill>
                <a:latin typeface="Roboto Condensed"/>
              </a:rPr>
              <a:t> </a:t>
            </a:r>
            <a:r>
              <a:rPr lang="en-US" sz="3999" dirty="0" err="1">
                <a:solidFill>
                  <a:srgbClr val="54604B"/>
                </a:solidFill>
                <a:latin typeface="Roboto Condensed"/>
              </a:rPr>
              <a:t>viết</a:t>
            </a:r>
            <a:r>
              <a:rPr lang="en-US" sz="3999" dirty="0">
                <a:solidFill>
                  <a:srgbClr val="54604B"/>
                </a:solidFill>
                <a:latin typeface="Roboto Condensed"/>
              </a:rPr>
              <a:t> </a:t>
            </a:r>
            <a:r>
              <a:rPr lang="en-US" sz="3999" dirty="0" err="1">
                <a:solidFill>
                  <a:srgbClr val="54604B"/>
                </a:solidFill>
                <a:latin typeface="Roboto Condensed"/>
              </a:rPr>
              <a:t>của</a:t>
            </a:r>
            <a:r>
              <a:rPr lang="en-US" sz="3999" dirty="0">
                <a:solidFill>
                  <a:srgbClr val="54604B"/>
                </a:solidFill>
                <a:latin typeface="Roboto Condensed"/>
              </a:rPr>
              <a:t> </a:t>
            </a:r>
            <a:r>
              <a:rPr lang="en-US" sz="3999" dirty="0" err="1">
                <a:solidFill>
                  <a:srgbClr val="54604B"/>
                </a:solidFill>
                <a:latin typeface="Roboto Condensed"/>
              </a:rPr>
              <a:t>em</a:t>
            </a:r>
            <a:r>
              <a:rPr lang="en-US" sz="3999" dirty="0">
                <a:solidFill>
                  <a:srgbClr val="54604B"/>
                </a:solidFill>
                <a:latin typeface="Roboto Condensed"/>
              </a:rPr>
              <a:t>?  </a:t>
            </a:r>
            <a:r>
              <a:rPr lang="en-US" sz="3999" dirty="0" err="1">
                <a:solidFill>
                  <a:srgbClr val="54604B"/>
                </a:solidFill>
                <a:latin typeface="Roboto Condensed"/>
              </a:rPr>
              <a:t>Trên</a:t>
            </a:r>
            <a:r>
              <a:rPr lang="en-US" sz="3999" dirty="0">
                <a:solidFill>
                  <a:srgbClr val="54604B"/>
                </a:solidFill>
                <a:latin typeface="Roboto Condensed"/>
              </a:rPr>
              <a:t> </a:t>
            </a:r>
            <a:r>
              <a:rPr lang="en-US" sz="3999" dirty="0" err="1">
                <a:solidFill>
                  <a:srgbClr val="54604B"/>
                </a:solidFill>
                <a:latin typeface="Roboto Condensed"/>
              </a:rPr>
              <a:t>cơ</a:t>
            </a:r>
            <a:r>
              <a:rPr lang="en-US" sz="3999" dirty="0">
                <a:solidFill>
                  <a:srgbClr val="54604B"/>
                </a:solidFill>
                <a:latin typeface="Roboto Condensed"/>
              </a:rPr>
              <a:t> </a:t>
            </a:r>
            <a:r>
              <a:rPr lang="en-US" sz="3999" dirty="0" err="1">
                <a:solidFill>
                  <a:srgbClr val="54604B"/>
                </a:solidFill>
                <a:latin typeface="Roboto Condensed"/>
              </a:rPr>
              <a:t>sở</a:t>
            </a:r>
            <a:r>
              <a:rPr lang="en-US" sz="3999" dirty="0">
                <a:solidFill>
                  <a:srgbClr val="54604B"/>
                </a:solidFill>
                <a:latin typeface="Roboto Condensed"/>
              </a:rPr>
              <a:t> </a:t>
            </a:r>
            <a:r>
              <a:rPr lang="en-US" sz="3999" dirty="0" err="1">
                <a:solidFill>
                  <a:srgbClr val="54604B"/>
                </a:solidFill>
                <a:latin typeface="Roboto Condensed"/>
              </a:rPr>
              <a:t>đó</a:t>
            </a:r>
            <a:r>
              <a:rPr lang="en-US" sz="3999" dirty="0">
                <a:solidFill>
                  <a:srgbClr val="54604B"/>
                </a:solidFill>
                <a:latin typeface="Roboto Condensed"/>
              </a:rPr>
              <a:t> </a:t>
            </a:r>
            <a:r>
              <a:rPr lang="en-US" sz="3999" dirty="0" err="1">
                <a:solidFill>
                  <a:srgbClr val="54604B"/>
                </a:solidFill>
                <a:latin typeface="Roboto Condensed"/>
              </a:rPr>
              <a:t>lựa</a:t>
            </a:r>
            <a:r>
              <a:rPr lang="en-US" sz="3999" dirty="0">
                <a:solidFill>
                  <a:srgbClr val="54604B"/>
                </a:solidFill>
                <a:latin typeface="Roboto Condensed"/>
              </a:rPr>
              <a:t> </a:t>
            </a:r>
            <a:r>
              <a:rPr lang="en-US" sz="3999" dirty="0" err="1">
                <a:solidFill>
                  <a:srgbClr val="54604B"/>
                </a:solidFill>
                <a:latin typeface="Roboto Condensed"/>
              </a:rPr>
              <a:t>chọn</a:t>
            </a:r>
            <a:r>
              <a:rPr lang="en-US" sz="3999" dirty="0">
                <a:solidFill>
                  <a:srgbClr val="54604B"/>
                </a:solidFill>
                <a:latin typeface="Roboto Condensed"/>
              </a:rPr>
              <a:t> </a:t>
            </a:r>
            <a:r>
              <a:rPr lang="en-US" sz="3999" dirty="0" err="1">
                <a:solidFill>
                  <a:srgbClr val="54604B"/>
                </a:solidFill>
                <a:latin typeface="Roboto Condensed"/>
              </a:rPr>
              <a:t>cách</a:t>
            </a:r>
            <a:r>
              <a:rPr lang="en-US" sz="3999" dirty="0">
                <a:solidFill>
                  <a:srgbClr val="54604B"/>
                </a:solidFill>
                <a:latin typeface="Roboto Condensed"/>
              </a:rPr>
              <a:t> </a:t>
            </a:r>
            <a:r>
              <a:rPr lang="en-US" sz="3999" dirty="0" err="1">
                <a:solidFill>
                  <a:srgbClr val="54604B"/>
                </a:solidFill>
                <a:latin typeface="Roboto Condensed"/>
              </a:rPr>
              <a:t>viết</a:t>
            </a:r>
            <a:r>
              <a:rPr lang="en-US" sz="3999" dirty="0">
                <a:solidFill>
                  <a:srgbClr val="54604B"/>
                </a:solidFill>
                <a:latin typeface="Roboto Condensed"/>
              </a:rPr>
              <a:t> </a:t>
            </a:r>
            <a:r>
              <a:rPr lang="en-US" sz="3999" dirty="0" err="1">
                <a:solidFill>
                  <a:srgbClr val="54604B"/>
                </a:solidFill>
                <a:latin typeface="Roboto Condensed"/>
              </a:rPr>
              <a:t>phù</a:t>
            </a:r>
            <a:r>
              <a:rPr lang="en-US" sz="3999" dirty="0">
                <a:solidFill>
                  <a:srgbClr val="54604B"/>
                </a:solidFill>
                <a:latin typeface="Roboto Condensed"/>
              </a:rPr>
              <a:t> </a:t>
            </a:r>
            <a:r>
              <a:rPr lang="en-US" sz="3999" dirty="0" err="1">
                <a:solidFill>
                  <a:srgbClr val="54604B"/>
                </a:solidFill>
                <a:latin typeface="Roboto Condensed"/>
              </a:rPr>
              <a:t>hợp</a:t>
            </a:r>
            <a:endParaRPr lang="en-US" sz="3999" dirty="0">
              <a:solidFill>
                <a:srgbClr val="54604B"/>
              </a:solidFill>
              <a:latin typeface="Roboto Condensed"/>
            </a:endParaRPr>
          </a:p>
          <a:p>
            <a:pPr marL="863598" lvl="1" indent="-431799" algn="just">
              <a:lnSpc>
                <a:spcPts val="5599"/>
              </a:lnSpc>
              <a:buFont typeface="Arial"/>
              <a:buChar char="•"/>
            </a:pPr>
            <a:r>
              <a:rPr lang="en-US" sz="3999" dirty="0">
                <a:solidFill>
                  <a:srgbClr val="54604B"/>
                </a:solidFill>
                <a:latin typeface="Roboto Condensed"/>
              </a:rPr>
              <a:t>Thu </a:t>
            </a:r>
            <a:r>
              <a:rPr lang="en-US" sz="3999" dirty="0" err="1">
                <a:solidFill>
                  <a:srgbClr val="54604B"/>
                </a:solidFill>
                <a:latin typeface="Roboto Condensed"/>
              </a:rPr>
              <a:t>thập</a:t>
            </a:r>
            <a:r>
              <a:rPr lang="en-US" sz="3999" dirty="0">
                <a:solidFill>
                  <a:srgbClr val="54604B"/>
                </a:solidFill>
                <a:latin typeface="Roboto Condensed"/>
              </a:rPr>
              <a:t> </a:t>
            </a:r>
            <a:r>
              <a:rPr lang="en-US" sz="3999" dirty="0" err="1">
                <a:solidFill>
                  <a:srgbClr val="54604B"/>
                </a:solidFill>
                <a:latin typeface="Roboto Condensed"/>
              </a:rPr>
              <a:t>các</a:t>
            </a:r>
            <a:r>
              <a:rPr lang="en-US" sz="3999" dirty="0">
                <a:solidFill>
                  <a:srgbClr val="54604B"/>
                </a:solidFill>
                <a:latin typeface="Roboto Condensed"/>
              </a:rPr>
              <a:t> </a:t>
            </a:r>
            <a:r>
              <a:rPr lang="en-US" sz="3999" dirty="0" err="1">
                <a:solidFill>
                  <a:srgbClr val="54604B"/>
                </a:solidFill>
                <a:latin typeface="Roboto Condensed"/>
              </a:rPr>
              <a:t>bài</a:t>
            </a:r>
            <a:r>
              <a:rPr lang="en-US" sz="3999" dirty="0">
                <a:solidFill>
                  <a:srgbClr val="54604B"/>
                </a:solidFill>
                <a:latin typeface="Roboto Condensed"/>
              </a:rPr>
              <a:t> </a:t>
            </a:r>
            <a:r>
              <a:rPr lang="en-US" sz="3999" dirty="0" err="1">
                <a:solidFill>
                  <a:srgbClr val="54604B"/>
                </a:solidFill>
                <a:latin typeface="Roboto Condensed"/>
              </a:rPr>
              <a:t>báo</a:t>
            </a:r>
            <a:r>
              <a:rPr lang="en-US" sz="3999" dirty="0">
                <a:solidFill>
                  <a:srgbClr val="54604B"/>
                </a:solidFill>
                <a:latin typeface="Roboto Condensed"/>
              </a:rPr>
              <a:t>, </a:t>
            </a:r>
            <a:r>
              <a:rPr lang="en-US" sz="3999" dirty="0" err="1">
                <a:solidFill>
                  <a:srgbClr val="54604B"/>
                </a:solidFill>
                <a:latin typeface="Roboto Condensed"/>
              </a:rPr>
              <a:t>đoạn</a:t>
            </a:r>
            <a:r>
              <a:rPr lang="en-US" sz="3999" dirty="0">
                <a:solidFill>
                  <a:srgbClr val="54604B"/>
                </a:solidFill>
                <a:latin typeface="Roboto Condensed"/>
              </a:rPr>
              <a:t> </a:t>
            </a:r>
            <a:r>
              <a:rPr lang="en-US" sz="3999" dirty="0" err="1">
                <a:solidFill>
                  <a:srgbClr val="54604B"/>
                </a:solidFill>
                <a:latin typeface="Roboto Condensed"/>
              </a:rPr>
              <a:t>phỏng</a:t>
            </a:r>
            <a:r>
              <a:rPr lang="en-US" sz="3999" dirty="0">
                <a:solidFill>
                  <a:srgbClr val="54604B"/>
                </a:solidFill>
                <a:latin typeface="Roboto Condensed"/>
              </a:rPr>
              <a:t> </a:t>
            </a:r>
            <a:r>
              <a:rPr lang="en-US" sz="3999" dirty="0" err="1">
                <a:solidFill>
                  <a:srgbClr val="54604B"/>
                </a:solidFill>
                <a:latin typeface="Roboto Condensed"/>
              </a:rPr>
              <a:t>vấn</a:t>
            </a:r>
            <a:r>
              <a:rPr lang="en-US" sz="3999" dirty="0">
                <a:solidFill>
                  <a:srgbClr val="54604B"/>
                </a:solidFill>
                <a:latin typeface="Roboto Condensed"/>
              </a:rPr>
              <a:t>, </a:t>
            </a:r>
            <a:r>
              <a:rPr lang="en-US" sz="3999" dirty="0" err="1">
                <a:solidFill>
                  <a:srgbClr val="54604B"/>
                </a:solidFill>
                <a:latin typeface="Roboto Condensed"/>
              </a:rPr>
              <a:t>bài</a:t>
            </a:r>
            <a:r>
              <a:rPr lang="en-US" sz="3999" dirty="0">
                <a:solidFill>
                  <a:srgbClr val="54604B"/>
                </a:solidFill>
                <a:latin typeface="Roboto Condensed"/>
              </a:rPr>
              <a:t> </a:t>
            </a:r>
            <a:r>
              <a:rPr lang="en-US" sz="3999" dirty="0" err="1">
                <a:solidFill>
                  <a:srgbClr val="54604B"/>
                </a:solidFill>
                <a:latin typeface="Roboto Condensed"/>
              </a:rPr>
              <a:t>nghiên</a:t>
            </a:r>
            <a:r>
              <a:rPr lang="en-US" sz="3999" dirty="0">
                <a:solidFill>
                  <a:srgbClr val="54604B"/>
                </a:solidFill>
                <a:latin typeface="Roboto Condensed"/>
              </a:rPr>
              <a:t> </a:t>
            </a:r>
            <a:r>
              <a:rPr lang="en-US" sz="3999" dirty="0" err="1">
                <a:solidFill>
                  <a:srgbClr val="54604B"/>
                </a:solidFill>
                <a:latin typeface="Roboto Condensed"/>
              </a:rPr>
              <a:t>cứu</a:t>
            </a:r>
            <a:r>
              <a:rPr lang="en-US" sz="3999" dirty="0">
                <a:solidFill>
                  <a:srgbClr val="54604B"/>
                </a:solidFill>
                <a:latin typeface="Roboto Condensed"/>
              </a:rPr>
              <a:t>… </a:t>
            </a:r>
            <a:r>
              <a:rPr lang="en-US" sz="3999" dirty="0" err="1">
                <a:solidFill>
                  <a:srgbClr val="54604B"/>
                </a:solidFill>
                <a:latin typeface="Roboto Condensed"/>
              </a:rPr>
              <a:t>liên</a:t>
            </a:r>
            <a:r>
              <a:rPr lang="en-US" sz="3999" dirty="0">
                <a:solidFill>
                  <a:srgbClr val="54604B"/>
                </a:solidFill>
                <a:latin typeface="Roboto Condensed"/>
              </a:rPr>
              <a:t> </a:t>
            </a:r>
            <a:r>
              <a:rPr lang="en-US" sz="3999" dirty="0" err="1">
                <a:solidFill>
                  <a:srgbClr val="54604B"/>
                </a:solidFill>
                <a:latin typeface="Roboto Condensed"/>
              </a:rPr>
              <a:t>quan</a:t>
            </a:r>
            <a:r>
              <a:rPr lang="en-US" sz="3999" dirty="0">
                <a:solidFill>
                  <a:srgbClr val="54604B"/>
                </a:solidFill>
                <a:latin typeface="Roboto Condensed"/>
              </a:rPr>
              <a:t> </a:t>
            </a:r>
            <a:r>
              <a:rPr lang="en-US" sz="3999" dirty="0" err="1">
                <a:solidFill>
                  <a:srgbClr val="54604B"/>
                </a:solidFill>
                <a:latin typeface="Roboto Condensed"/>
              </a:rPr>
              <a:t>đến</a:t>
            </a:r>
            <a:r>
              <a:rPr lang="en-US" sz="3999" dirty="0">
                <a:solidFill>
                  <a:srgbClr val="54604B"/>
                </a:solidFill>
                <a:latin typeface="Roboto Condensed"/>
              </a:rPr>
              <a:t> </a:t>
            </a:r>
            <a:r>
              <a:rPr lang="en-US" sz="3999" dirty="0" err="1">
                <a:solidFill>
                  <a:srgbClr val="54604B"/>
                </a:solidFill>
                <a:latin typeface="Roboto Condensed"/>
              </a:rPr>
              <a:t>đề</a:t>
            </a:r>
            <a:r>
              <a:rPr lang="en-US" sz="3999" dirty="0">
                <a:solidFill>
                  <a:srgbClr val="54604B"/>
                </a:solidFill>
                <a:latin typeface="Roboto Condensed"/>
              </a:rPr>
              <a:t> </a:t>
            </a:r>
            <a:r>
              <a:rPr lang="en-US" sz="3999" dirty="0" err="1">
                <a:solidFill>
                  <a:srgbClr val="54604B"/>
                </a:solidFill>
                <a:latin typeface="Roboto Condensed"/>
              </a:rPr>
              <a:t>tài</a:t>
            </a:r>
            <a:r>
              <a:rPr lang="en-US" sz="3999" dirty="0">
                <a:solidFill>
                  <a:srgbClr val="54604B"/>
                </a:solidFill>
                <a:latin typeface="Roboto Condensed"/>
              </a:rPr>
              <a:t> </a:t>
            </a:r>
            <a:r>
              <a:rPr lang="en-US" sz="3999" dirty="0" err="1">
                <a:solidFill>
                  <a:srgbClr val="54604B"/>
                </a:solidFill>
                <a:latin typeface="Roboto Condensed"/>
              </a:rPr>
              <a:t>cần</a:t>
            </a:r>
            <a:r>
              <a:rPr lang="en-US" sz="3999" dirty="0">
                <a:solidFill>
                  <a:srgbClr val="54604B"/>
                </a:solidFill>
                <a:latin typeface="Roboto Condensed"/>
              </a:rPr>
              <a:t> </a:t>
            </a:r>
            <a:r>
              <a:rPr lang="en-US" sz="3999" dirty="0" err="1">
                <a:solidFill>
                  <a:srgbClr val="54604B"/>
                </a:solidFill>
                <a:latin typeface="Roboto Condensed"/>
              </a:rPr>
              <a:t>viết</a:t>
            </a:r>
            <a:r>
              <a:rPr lang="en-US" sz="3999" dirty="0">
                <a:solidFill>
                  <a:srgbClr val="54604B"/>
                </a:solidFill>
                <a:latin typeface="Roboto Condensed"/>
              </a:rPr>
              <a:t>, </a:t>
            </a:r>
            <a:r>
              <a:rPr lang="en-US" sz="3999" dirty="0" err="1">
                <a:solidFill>
                  <a:srgbClr val="54604B"/>
                </a:solidFill>
                <a:latin typeface="Roboto Condensed"/>
              </a:rPr>
              <a:t>ghi</a:t>
            </a:r>
            <a:r>
              <a:rPr lang="en-US" sz="3999" dirty="0">
                <a:solidFill>
                  <a:srgbClr val="54604B"/>
                </a:solidFill>
                <a:latin typeface="Roboto Condensed"/>
              </a:rPr>
              <a:t> </a:t>
            </a:r>
            <a:r>
              <a:rPr lang="en-US" sz="3999" dirty="0" err="1">
                <a:solidFill>
                  <a:srgbClr val="54604B"/>
                </a:solidFill>
                <a:latin typeface="Roboto Condensed"/>
              </a:rPr>
              <a:t>chép</a:t>
            </a:r>
            <a:r>
              <a:rPr lang="en-US" sz="3999" dirty="0">
                <a:solidFill>
                  <a:srgbClr val="54604B"/>
                </a:solidFill>
                <a:latin typeface="Roboto Condensed"/>
              </a:rPr>
              <a:t> </a:t>
            </a:r>
            <a:r>
              <a:rPr lang="en-US" sz="3999" dirty="0" err="1">
                <a:solidFill>
                  <a:srgbClr val="54604B"/>
                </a:solidFill>
                <a:latin typeface="Roboto Condensed"/>
              </a:rPr>
              <a:t>những</a:t>
            </a:r>
            <a:r>
              <a:rPr lang="en-US" sz="3999" dirty="0">
                <a:solidFill>
                  <a:srgbClr val="54604B"/>
                </a:solidFill>
                <a:latin typeface="Roboto Condensed"/>
              </a:rPr>
              <a:t> </a:t>
            </a:r>
            <a:r>
              <a:rPr lang="en-US" sz="3999" dirty="0" err="1">
                <a:solidFill>
                  <a:srgbClr val="54604B"/>
                </a:solidFill>
                <a:latin typeface="Roboto Condensed"/>
              </a:rPr>
              <a:t>thông</a:t>
            </a:r>
            <a:r>
              <a:rPr lang="en-US" sz="3999" dirty="0">
                <a:solidFill>
                  <a:srgbClr val="54604B"/>
                </a:solidFill>
                <a:latin typeface="Roboto Condensed"/>
              </a:rPr>
              <a:t> tin </a:t>
            </a:r>
            <a:r>
              <a:rPr lang="en-US" sz="3999" dirty="0" err="1">
                <a:solidFill>
                  <a:srgbClr val="54604B"/>
                </a:solidFill>
                <a:latin typeface="Roboto Condensed"/>
              </a:rPr>
              <a:t>hữu</a:t>
            </a:r>
            <a:r>
              <a:rPr lang="en-US" sz="3999" dirty="0">
                <a:solidFill>
                  <a:srgbClr val="54604B"/>
                </a:solidFill>
                <a:latin typeface="Roboto Condensed"/>
              </a:rPr>
              <a:t> </a:t>
            </a:r>
            <a:r>
              <a:rPr lang="en-US" sz="3999" dirty="0" err="1">
                <a:solidFill>
                  <a:srgbClr val="54604B"/>
                </a:solidFill>
                <a:latin typeface="Roboto Condensed"/>
              </a:rPr>
              <a:t>ích</a:t>
            </a:r>
            <a:r>
              <a:rPr lang="en-US" sz="3999" dirty="0">
                <a:solidFill>
                  <a:srgbClr val="54604B"/>
                </a:solidFill>
                <a:latin typeface="Roboto Condensed"/>
              </a:rPr>
              <a:t>, </a:t>
            </a:r>
            <a:r>
              <a:rPr lang="en-US" sz="3999" dirty="0" err="1">
                <a:solidFill>
                  <a:srgbClr val="54604B"/>
                </a:solidFill>
                <a:latin typeface="Roboto Condensed"/>
              </a:rPr>
              <a:t>những</a:t>
            </a:r>
            <a:r>
              <a:rPr lang="en-US" sz="3999" dirty="0">
                <a:solidFill>
                  <a:srgbClr val="54604B"/>
                </a:solidFill>
                <a:latin typeface="Roboto Condensed"/>
              </a:rPr>
              <a:t> </a:t>
            </a:r>
            <a:r>
              <a:rPr lang="en-US" sz="3999" dirty="0" err="1">
                <a:solidFill>
                  <a:srgbClr val="54604B"/>
                </a:solidFill>
                <a:latin typeface="Roboto Condensed"/>
              </a:rPr>
              <a:t>giải</a:t>
            </a:r>
            <a:r>
              <a:rPr lang="en-US" sz="3999" dirty="0">
                <a:solidFill>
                  <a:srgbClr val="54604B"/>
                </a:solidFill>
                <a:latin typeface="Roboto Condensed"/>
              </a:rPr>
              <a:t> </a:t>
            </a:r>
            <a:r>
              <a:rPr lang="en-US" sz="3999" dirty="0" err="1">
                <a:solidFill>
                  <a:srgbClr val="54604B"/>
                </a:solidFill>
                <a:latin typeface="Roboto Condensed"/>
              </a:rPr>
              <a:t>pháp</a:t>
            </a:r>
            <a:r>
              <a:rPr lang="en-US" sz="3999" dirty="0">
                <a:solidFill>
                  <a:srgbClr val="54604B"/>
                </a:solidFill>
                <a:latin typeface="Roboto Condensed"/>
              </a:rPr>
              <a:t> </a:t>
            </a:r>
            <a:r>
              <a:rPr lang="en-US" sz="3999" dirty="0" err="1">
                <a:solidFill>
                  <a:srgbClr val="54604B"/>
                </a:solidFill>
                <a:latin typeface="Roboto Condensed"/>
              </a:rPr>
              <a:t>đã</a:t>
            </a:r>
            <a:r>
              <a:rPr lang="en-US" sz="3999" dirty="0">
                <a:solidFill>
                  <a:srgbClr val="54604B"/>
                </a:solidFill>
                <a:latin typeface="Roboto Condensed"/>
              </a:rPr>
              <a:t> </a:t>
            </a:r>
            <a:r>
              <a:rPr lang="en-US" sz="3999" dirty="0" err="1">
                <a:solidFill>
                  <a:srgbClr val="54604B"/>
                </a:solidFill>
                <a:latin typeface="Roboto Condensed"/>
              </a:rPr>
              <a:t>thực</a:t>
            </a:r>
            <a:r>
              <a:rPr lang="en-US" sz="3999" dirty="0">
                <a:solidFill>
                  <a:srgbClr val="54604B"/>
                </a:solidFill>
                <a:latin typeface="Roboto Condensed"/>
              </a:rPr>
              <a:t> </a:t>
            </a:r>
            <a:r>
              <a:rPr lang="en-US" sz="3999" dirty="0" err="1">
                <a:solidFill>
                  <a:srgbClr val="54604B"/>
                </a:solidFill>
                <a:latin typeface="Roboto Condensed"/>
              </a:rPr>
              <a:t>hiện</a:t>
            </a:r>
            <a:r>
              <a:rPr lang="en-US" sz="3999" dirty="0">
                <a:solidFill>
                  <a:srgbClr val="54604B"/>
                </a:solidFill>
                <a:latin typeface="Roboto Condensed"/>
              </a:rPr>
              <a:t> </a:t>
            </a:r>
            <a:r>
              <a:rPr lang="en-US" sz="3999" dirty="0" err="1">
                <a:solidFill>
                  <a:srgbClr val="54604B"/>
                </a:solidFill>
                <a:latin typeface="Roboto Condensed"/>
              </a:rPr>
              <a:t>để</a:t>
            </a:r>
            <a:r>
              <a:rPr lang="en-US" sz="3999" dirty="0">
                <a:solidFill>
                  <a:srgbClr val="54604B"/>
                </a:solidFill>
                <a:latin typeface="Roboto Condensed"/>
              </a:rPr>
              <a:t> </a:t>
            </a:r>
            <a:r>
              <a:rPr lang="en-US" sz="3999" dirty="0" err="1">
                <a:solidFill>
                  <a:srgbClr val="54604B"/>
                </a:solidFill>
                <a:latin typeface="Roboto Condensed"/>
              </a:rPr>
              <a:t>giải</a:t>
            </a:r>
            <a:r>
              <a:rPr lang="en-US" sz="3999" dirty="0">
                <a:solidFill>
                  <a:srgbClr val="54604B"/>
                </a:solidFill>
                <a:latin typeface="Roboto Condensed"/>
              </a:rPr>
              <a:t> </a:t>
            </a:r>
            <a:r>
              <a:rPr lang="en-US" sz="3999" dirty="0" err="1">
                <a:solidFill>
                  <a:srgbClr val="54604B"/>
                </a:solidFill>
                <a:latin typeface="Roboto Condensed"/>
              </a:rPr>
              <a:t>quyết</a:t>
            </a:r>
            <a:r>
              <a:rPr lang="en-US" sz="3999" dirty="0">
                <a:solidFill>
                  <a:srgbClr val="54604B"/>
                </a:solidFill>
                <a:latin typeface="Roboto Condensed"/>
              </a:rPr>
              <a:t>, </a:t>
            </a:r>
            <a:r>
              <a:rPr lang="en-US" sz="3999" dirty="0" err="1">
                <a:solidFill>
                  <a:srgbClr val="54604B"/>
                </a:solidFill>
                <a:latin typeface="Roboto Condensed"/>
              </a:rPr>
              <a:t>khắc</a:t>
            </a:r>
            <a:r>
              <a:rPr lang="en-US" sz="3999" dirty="0">
                <a:solidFill>
                  <a:srgbClr val="54604B"/>
                </a:solidFill>
                <a:latin typeface="Roboto Condensed"/>
              </a:rPr>
              <a:t> </a:t>
            </a:r>
            <a:r>
              <a:rPr lang="en-US" sz="3999" dirty="0" err="1">
                <a:solidFill>
                  <a:srgbClr val="54604B"/>
                </a:solidFill>
                <a:latin typeface="Roboto Condensed"/>
              </a:rPr>
              <a:t>phục</a:t>
            </a:r>
            <a:r>
              <a:rPr lang="en-US" sz="3999" dirty="0">
                <a:solidFill>
                  <a:srgbClr val="54604B"/>
                </a:solidFill>
                <a:latin typeface="Roboto Condensed"/>
              </a:rPr>
              <a:t> </a:t>
            </a:r>
            <a:r>
              <a:rPr lang="en-US" sz="3999" dirty="0" err="1">
                <a:solidFill>
                  <a:srgbClr val="54604B"/>
                </a:solidFill>
                <a:latin typeface="Roboto Condensed"/>
              </a:rPr>
              <a:t>vấn</a:t>
            </a:r>
            <a:r>
              <a:rPr lang="en-US" sz="3999" dirty="0">
                <a:solidFill>
                  <a:srgbClr val="54604B"/>
                </a:solidFill>
                <a:latin typeface="Roboto Condensed"/>
              </a:rPr>
              <a:t> </a:t>
            </a:r>
            <a:r>
              <a:rPr lang="en-US" sz="3999" dirty="0" err="1">
                <a:solidFill>
                  <a:srgbClr val="54604B"/>
                </a:solidFill>
                <a:latin typeface="Roboto Condensed"/>
              </a:rPr>
              <a:t>đề</a:t>
            </a:r>
            <a:endParaRPr lang="en-US" sz="3999" dirty="0">
              <a:solidFill>
                <a:srgbClr val="54604B"/>
              </a:solidFill>
              <a:latin typeface="Roboto Condensed"/>
            </a:endParaRP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2">
                                            <p:txEl>
                                              <p:pRg st="0" end="0"/>
                                            </p:txEl>
                                          </p:spTgt>
                                        </p:tgtEl>
                                        <p:attrNameLst>
                                          <p:attrName>style.visibility</p:attrName>
                                        </p:attrNameLst>
                                      </p:cBhvr>
                                      <p:to>
                                        <p:strVal val="visible"/>
                                      </p:to>
                                    </p:set>
                                    <p:animEffect transition="in" filter="barn(inVertical)">
                                      <p:cBhvr>
                                        <p:cTn id="7" dur="500"/>
                                        <p:tgtEl>
                                          <p:spTgt spid="12">
                                            <p:txEl>
                                              <p:pRg st="0" end="0"/>
                                            </p:txEl>
                                          </p:spTgt>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12">
                                            <p:txEl>
                                              <p:pRg st="1" end="1"/>
                                            </p:txEl>
                                          </p:spTgt>
                                        </p:tgtEl>
                                        <p:attrNameLst>
                                          <p:attrName>style.visibility</p:attrName>
                                        </p:attrNameLst>
                                      </p:cBhvr>
                                      <p:to>
                                        <p:strVal val="visible"/>
                                      </p:to>
                                    </p:set>
                                    <p:animEffect transition="in" filter="barn(inVertical)">
                                      <p:cBhvr>
                                        <p:cTn id="10" dur="500"/>
                                        <p:tgtEl>
                                          <p:spTgt spid="12">
                                            <p:txEl>
                                              <p:pRg st="1" end="1"/>
                                            </p:txEl>
                                          </p:spTgt>
                                        </p:tgtEl>
                                      </p:cBhvr>
                                    </p:animEffect>
                                  </p:childTnLst>
                                </p:cTn>
                              </p:par>
                              <p:par>
                                <p:cTn id="11" presetID="16" presetClass="entr" presetSubtype="21" fill="hold" grpId="0" nodeType="withEffect">
                                  <p:stCondLst>
                                    <p:cond delay="0"/>
                                  </p:stCondLst>
                                  <p:childTnLst>
                                    <p:set>
                                      <p:cBhvr>
                                        <p:cTn id="12" dur="1" fill="hold">
                                          <p:stCondLst>
                                            <p:cond delay="0"/>
                                          </p:stCondLst>
                                        </p:cTn>
                                        <p:tgtEl>
                                          <p:spTgt spid="12">
                                            <p:txEl>
                                              <p:pRg st="2" end="2"/>
                                            </p:txEl>
                                          </p:spTgt>
                                        </p:tgtEl>
                                        <p:attrNameLst>
                                          <p:attrName>style.visibility</p:attrName>
                                        </p:attrNameLst>
                                      </p:cBhvr>
                                      <p:to>
                                        <p:strVal val="visible"/>
                                      </p:to>
                                    </p:set>
                                    <p:animEffect transition="in" filter="barn(inVertical)">
                                      <p:cBhvr>
                                        <p:cTn id="13" dur="500"/>
                                        <p:tgtEl>
                                          <p:spTgt spid="12">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FEFAE0"/>
        </a:solidFill>
        <a:effectLst/>
      </p:bgPr>
    </p:bg>
    <p:spTree>
      <p:nvGrpSpPr>
        <p:cNvPr id="1" name=""/>
        <p:cNvGrpSpPr/>
        <p:nvPr/>
      </p:nvGrpSpPr>
      <p:grpSpPr>
        <a:xfrm>
          <a:off x="0" y="0"/>
          <a:ext cx="0" cy="0"/>
          <a:chOff x="0" y="0"/>
          <a:chExt cx="0" cy="0"/>
        </a:xfrm>
      </p:grpSpPr>
      <p:grpSp>
        <p:nvGrpSpPr>
          <p:cNvPr id="2" name="Group 2"/>
          <p:cNvGrpSpPr/>
          <p:nvPr/>
        </p:nvGrpSpPr>
        <p:grpSpPr>
          <a:xfrm>
            <a:off x="15645858" y="8263164"/>
            <a:ext cx="3226885" cy="3226885"/>
            <a:chOff x="0" y="0"/>
            <a:chExt cx="812800" cy="812800"/>
          </a:xfrm>
        </p:grpSpPr>
        <p:sp>
          <p:nvSpPr>
            <p:cNvPr id="3" name="Freeform 3"/>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A9B388"/>
            </a:solidFill>
          </p:spPr>
          <p:txBody>
            <a:bodyPr/>
            <a:lstStyle/>
            <a:p>
              <a:endParaRPr lang="en-US"/>
            </a:p>
          </p:txBody>
        </p:sp>
        <p:sp>
          <p:nvSpPr>
            <p:cNvPr id="4" name="TextBox 4"/>
            <p:cNvSpPr txBox="1"/>
            <p:nvPr/>
          </p:nvSpPr>
          <p:spPr>
            <a:xfrm>
              <a:off x="76200" y="38100"/>
              <a:ext cx="660400" cy="698500"/>
            </a:xfrm>
            <a:prstGeom prst="rect">
              <a:avLst/>
            </a:prstGeom>
          </p:spPr>
          <p:txBody>
            <a:bodyPr lIns="50800" tIns="50800" rIns="50800" bIns="50800" rtlCol="0" anchor="ctr"/>
            <a:lstStyle/>
            <a:p>
              <a:pPr algn="ctr">
                <a:lnSpc>
                  <a:spcPts val="2659"/>
                </a:lnSpc>
              </a:pPr>
              <a:endParaRPr/>
            </a:p>
          </p:txBody>
        </p:sp>
      </p:grpSp>
      <p:grpSp>
        <p:nvGrpSpPr>
          <p:cNvPr id="5" name="Group 5"/>
          <p:cNvGrpSpPr/>
          <p:nvPr/>
        </p:nvGrpSpPr>
        <p:grpSpPr>
          <a:xfrm>
            <a:off x="2239051" y="194080"/>
            <a:ext cx="2316605" cy="2316605"/>
            <a:chOff x="0" y="0"/>
            <a:chExt cx="812800" cy="812800"/>
          </a:xfrm>
        </p:grpSpPr>
        <p:sp>
          <p:nvSpPr>
            <p:cNvPr id="6" name="Freeform 6"/>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EFAE0"/>
            </a:solidFill>
          </p:spPr>
          <p:txBody>
            <a:bodyPr/>
            <a:lstStyle/>
            <a:p>
              <a:endParaRPr lang="en-US"/>
            </a:p>
          </p:txBody>
        </p:sp>
        <p:sp>
          <p:nvSpPr>
            <p:cNvPr id="7" name="TextBox 7"/>
            <p:cNvSpPr txBox="1"/>
            <p:nvPr/>
          </p:nvSpPr>
          <p:spPr>
            <a:xfrm>
              <a:off x="76200" y="38100"/>
              <a:ext cx="660400" cy="698500"/>
            </a:xfrm>
            <a:prstGeom prst="rect">
              <a:avLst/>
            </a:prstGeom>
          </p:spPr>
          <p:txBody>
            <a:bodyPr lIns="50800" tIns="50800" rIns="50800" bIns="50800" rtlCol="0" anchor="ctr"/>
            <a:lstStyle/>
            <a:p>
              <a:pPr algn="ctr">
                <a:lnSpc>
                  <a:spcPts val="2659"/>
                </a:lnSpc>
              </a:pPr>
              <a:endParaRPr/>
            </a:p>
          </p:txBody>
        </p:sp>
      </p:grpSp>
      <p:grpSp>
        <p:nvGrpSpPr>
          <p:cNvPr id="8" name="Group 8"/>
          <p:cNvGrpSpPr/>
          <p:nvPr/>
        </p:nvGrpSpPr>
        <p:grpSpPr>
          <a:xfrm>
            <a:off x="11941910" y="-328780"/>
            <a:ext cx="1357480" cy="1357480"/>
            <a:chOff x="0" y="0"/>
            <a:chExt cx="812800" cy="812800"/>
          </a:xfrm>
        </p:grpSpPr>
        <p:sp>
          <p:nvSpPr>
            <p:cNvPr id="9" name="Freeform 9"/>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B99470"/>
            </a:solidFill>
          </p:spPr>
          <p:txBody>
            <a:bodyPr/>
            <a:lstStyle/>
            <a:p>
              <a:endParaRPr lang="en-US"/>
            </a:p>
          </p:txBody>
        </p:sp>
        <p:sp>
          <p:nvSpPr>
            <p:cNvPr id="10" name="TextBox 10"/>
            <p:cNvSpPr txBox="1"/>
            <p:nvPr/>
          </p:nvSpPr>
          <p:spPr>
            <a:xfrm>
              <a:off x="76200" y="38100"/>
              <a:ext cx="660400" cy="698500"/>
            </a:xfrm>
            <a:prstGeom prst="rect">
              <a:avLst/>
            </a:prstGeom>
          </p:spPr>
          <p:txBody>
            <a:bodyPr lIns="50800" tIns="50800" rIns="50800" bIns="50800" rtlCol="0" anchor="ctr"/>
            <a:lstStyle/>
            <a:p>
              <a:pPr algn="ctr">
                <a:lnSpc>
                  <a:spcPts val="2659"/>
                </a:lnSpc>
              </a:pPr>
              <a:endParaRPr/>
            </a:p>
          </p:txBody>
        </p:sp>
      </p:grpSp>
      <p:grpSp>
        <p:nvGrpSpPr>
          <p:cNvPr id="11" name="Group 11"/>
          <p:cNvGrpSpPr/>
          <p:nvPr/>
        </p:nvGrpSpPr>
        <p:grpSpPr>
          <a:xfrm>
            <a:off x="-456977" y="1644092"/>
            <a:ext cx="1043067" cy="1043067"/>
            <a:chOff x="0" y="0"/>
            <a:chExt cx="812800" cy="812800"/>
          </a:xfrm>
        </p:grpSpPr>
        <p:sp>
          <p:nvSpPr>
            <p:cNvPr id="12" name="Freeform 12"/>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A9B388"/>
            </a:solidFill>
          </p:spPr>
          <p:txBody>
            <a:bodyPr/>
            <a:lstStyle/>
            <a:p>
              <a:endParaRPr lang="en-US"/>
            </a:p>
          </p:txBody>
        </p:sp>
        <p:sp>
          <p:nvSpPr>
            <p:cNvPr id="13" name="TextBox 13"/>
            <p:cNvSpPr txBox="1"/>
            <p:nvPr/>
          </p:nvSpPr>
          <p:spPr>
            <a:xfrm>
              <a:off x="76200" y="38100"/>
              <a:ext cx="660400" cy="698500"/>
            </a:xfrm>
            <a:prstGeom prst="rect">
              <a:avLst/>
            </a:prstGeom>
          </p:spPr>
          <p:txBody>
            <a:bodyPr lIns="50800" tIns="50800" rIns="50800" bIns="50800" rtlCol="0" anchor="ctr"/>
            <a:lstStyle/>
            <a:p>
              <a:pPr algn="ctr">
                <a:lnSpc>
                  <a:spcPts val="2659"/>
                </a:lnSpc>
              </a:pPr>
              <a:endParaRPr/>
            </a:p>
          </p:txBody>
        </p:sp>
      </p:grpSp>
      <p:sp>
        <p:nvSpPr>
          <p:cNvPr id="14" name="Freeform 14"/>
          <p:cNvSpPr/>
          <p:nvPr/>
        </p:nvSpPr>
        <p:spPr>
          <a:xfrm>
            <a:off x="-4916759" y="5143500"/>
            <a:ext cx="8919562" cy="8919562"/>
          </a:xfrm>
          <a:custGeom>
            <a:avLst/>
            <a:gdLst/>
            <a:ahLst/>
            <a:cxnLst/>
            <a:rect l="l" t="t" r="r" b="b"/>
            <a:pathLst>
              <a:path w="8919562" h="8919562">
                <a:moveTo>
                  <a:pt x="0" y="0"/>
                </a:moveTo>
                <a:lnTo>
                  <a:pt x="8919563" y="0"/>
                </a:lnTo>
                <a:lnTo>
                  <a:pt x="8919563" y="8919562"/>
                </a:lnTo>
                <a:lnTo>
                  <a:pt x="0" y="8919562"/>
                </a:lnTo>
                <a:lnTo>
                  <a:pt x="0" y="0"/>
                </a:lnTo>
                <a:close/>
              </a:path>
            </a:pathLst>
          </a:custGeom>
          <a:blipFill>
            <a:blip r:embed="rId4">
              <a:alphaModFix amt="20999"/>
              <a:extLst>
                <a:ext uri="{96DAC541-7B7A-43D3-8B79-37D633B846F1}">
                  <asvg:svgBlip xmlns:asvg="http://schemas.microsoft.com/office/drawing/2016/SVG/main" r:embed="rId5"/>
                </a:ext>
              </a:extLst>
            </a:blip>
            <a:stretch>
              <a:fillRect/>
            </a:stretch>
          </a:blipFill>
        </p:spPr>
        <p:txBody>
          <a:bodyPr/>
          <a:lstStyle/>
          <a:p>
            <a:endParaRPr lang="en-US"/>
          </a:p>
        </p:txBody>
      </p:sp>
      <p:sp>
        <p:nvSpPr>
          <p:cNvPr id="15" name="Freeform 15"/>
          <p:cNvSpPr/>
          <p:nvPr/>
        </p:nvSpPr>
        <p:spPr>
          <a:xfrm>
            <a:off x="15482231" y="652106"/>
            <a:ext cx="1777069" cy="1777069"/>
          </a:xfrm>
          <a:custGeom>
            <a:avLst/>
            <a:gdLst/>
            <a:ahLst/>
            <a:cxnLst/>
            <a:rect l="l" t="t" r="r" b="b"/>
            <a:pathLst>
              <a:path w="1777069" h="1777069">
                <a:moveTo>
                  <a:pt x="0" y="0"/>
                </a:moveTo>
                <a:lnTo>
                  <a:pt x="1777069" y="0"/>
                </a:lnTo>
                <a:lnTo>
                  <a:pt x="1777069" y="1777069"/>
                </a:lnTo>
                <a:lnTo>
                  <a:pt x="0" y="1777069"/>
                </a:lnTo>
                <a:lnTo>
                  <a:pt x="0" y="0"/>
                </a:lnTo>
                <a:close/>
              </a:path>
            </a:pathLst>
          </a:custGeom>
          <a:blipFill>
            <a:blip r:embed="rId4">
              <a:alphaModFix amt="36000"/>
              <a:extLst>
                <a:ext uri="{96DAC541-7B7A-43D3-8B79-37D633B846F1}">
                  <asvg:svgBlip xmlns:asvg="http://schemas.microsoft.com/office/drawing/2016/SVG/main" r:embed="rId5"/>
                </a:ext>
              </a:extLst>
            </a:blip>
            <a:stretch>
              <a:fillRect/>
            </a:stretch>
          </a:blipFill>
        </p:spPr>
        <p:txBody>
          <a:bodyPr/>
          <a:lstStyle/>
          <a:p>
            <a:endParaRPr lang="en-US"/>
          </a:p>
        </p:txBody>
      </p:sp>
      <p:sp>
        <p:nvSpPr>
          <p:cNvPr id="16" name="Freeform 16"/>
          <p:cNvSpPr/>
          <p:nvPr/>
        </p:nvSpPr>
        <p:spPr>
          <a:xfrm>
            <a:off x="1359826" y="5457710"/>
            <a:ext cx="1347845" cy="1347845"/>
          </a:xfrm>
          <a:custGeom>
            <a:avLst/>
            <a:gdLst/>
            <a:ahLst/>
            <a:cxnLst/>
            <a:rect l="l" t="t" r="r" b="b"/>
            <a:pathLst>
              <a:path w="1347845" h="1347845">
                <a:moveTo>
                  <a:pt x="0" y="0"/>
                </a:moveTo>
                <a:lnTo>
                  <a:pt x="1347845" y="0"/>
                </a:lnTo>
                <a:lnTo>
                  <a:pt x="1347845" y="1347845"/>
                </a:lnTo>
                <a:lnTo>
                  <a:pt x="0" y="1347845"/>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US"/>
          </a:p>
        </p:txBody>
      </p:sp>
      <p:sp>
        <p:nvSpPr>
          <p:cNvPr id="17" name="Freeform 17"/>
          <p:cNvSpPr/>
          <p:nvPr/>
        </p:nvSpPr>
        <p:spPr>
          <a:xfrm>
            <a:off x="1359826" y="6915319"/>
            <a:ext cx="1347845" cy="1347845"/>
          </a:xfrm>
          <a:custGeom>
            <a:avLst/>
            <a:gdLst/>
            <a:ahLst/>
            <a:cxnLst/>
            <a:rect l="l" t="t" r="r" b="b"/>
            <a:pathLst>
              <a:path w="1347845" h="1347845">
                <a:moveTo>
                  <a:pt x="0" y="0"/>
                </a:moveTo>
                <a:lnTo>
                  <a:pt x="1347845" y="0"/>
                </a:lnTo>
                <a:lnTo>
                  <a:pt x="1347845" y="1347845"/>
                </a:lnTo>
                <a:lnTo>
                  <a:pt x="0" y="1347845"/>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US"/>
          </a:p>
        </p:txBody>
      </p:sp>
      <p:sp>
        <p:nvSpPr>
          <p:cNvPr id="18" name="Freeform 18"/>
          <p:cNvSpPr/>
          <p:nvPr/>
        </p:nvSpPr>
        <p:spPr>
          <a:xfrm>
            <a:off x="17614077" y="1786698"/>
            <a:ext cx="1347845" cy="1347845"/>
          </a:xfrm>
          <a:custGeom>
            <a:avLst/>
            <a:gdLst/>
            <a:ahLst/>
            <a:cxnLst/>
            <a:rect l="l" t="t" r="r" b="b"/>
            <a:pathLst>
              <a:path w="1347845" h="1347845">
                <a:moveTo>
                  <a:pt x="0" y="0"/>
                </a:moveTo>
                <a:lnTo>
                  <a:pt x="1347846" y="0"/>
                </a:lnTo>
                <a:lnTo>
                  <a:pt x="1347846" y="1347845"/>
                </a:lnTo>
                <a:lnTo>
                  <a:pt x="0" y="1347845"/>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US"/>
          </a:p>
        </p:txBody>
      </p:sp>
      <p:sp>
        <p:nvSpPr>
          <p:cNvPr id="19" name="Freeform 19"/>
          <p:cNvSpPr/>
          <p:nvPr/>
        </p:nvSpPr>
        <p:spPr>
          <a:xfrm>
            <a:off x="17614077" y="3244308"/>
            <a:ext cx="1347845" cy="1347845"/>
          </a:xfrm>
          <a:custGeom>
            <a:avLst/>
            <a:gdLst/>
            <a:ahLst/>
            <a:cxnLst/>
            <a:rect l="l" t="t" r="r" b="b"/>
            <a:pathLst>
              <a:path w="1347845" h="1347845">
                <a:moveTo>
                  <a:pt x="0" y="0"/>
                </a:moveTo>
                <a:lnTo>
                  <a:pt x="1347846" y="0"/>
                </a:lnTo>
                <a:lnTo>
                  <a:pt x="1347846" y="1347845"/>
                </a:lnTo>
                <a:lnTo>
                  <a:pt x="0" y="1347845"/>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US"/>
          </a:p>
        </p:txBody>
      </p:sp>
      <p:sp>
        <p:nvSpPr>
          <p:cNvPr id="20" name="Freeform 20"/>
          <p:cNvSpPr/>
          <p:nvPr/>
        </p:nvSpPr>
        <p:spPr>
          <a:xfrm>
            <a:off x="16624128" y="6131632"/>
            <a:ext cx="635172" cy="1347845"/>
          </a:xfrm>
          <a:custGeom>
            <a:avLst/>
            <a:gdLst/>
            <a:ahLst/>
            <a:cxnLst/>
            <a:rect l="l" t="t" r="r" b="b"/>
            <a:pathLst>
              <a:path w="635172" h="1347845">
                <a:moveTo>
                  <a:pt x="0" y="0"/>
                </a:moveTo>
                <a:lnTo>
                  <a:pt x="635172" y="0"/>
                </a:lnTo>
                <a:lnTo>
                  <a:pt x="635172" y="1347845"/>
                </a:lnTo>
                <a:lnTo>
                  <a:pt x="0" y="1347845"/>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txBody>
          <a:bodyPr/>
          <a:lstStyle/>
          <a:p>
            <a:endParaRPr lang="en-US"/>
          </a:p>
        </p:txBody>
      </p:sp>
      <p:sp>
        <p:nvSpPr>
          <p:cNvPr id="22" name="TextBox 22"/>
          <p:cNvSpPr txBox="1"/>
          <p:nvPr/>
        </p:nvSpPr>
        <p:spPr>
          <a:xfrm>
            <a:off x="415383" y="9172575"/>
            <a:ext cx="16843917" cy="615950"/>
          </a:xfrm>
          <a:prstGeom prst="rect">
            <a:avLst/>
          </a:prstGeom>
        </p:spPr>
        <p:txBody>
          <a:bodyPr lIns="0" tIns="0" rIns="0" bIns="0" rtlCol="0" anchor="t">
            <a:spAutoFit/>
          </a:bodyPr>
          <a:lstStyle/>
          <a:p>
            <a:pPr algn="ctr">
              <a:lnSpc>
                <a:spcPts val="4900"/>
              </a:lnSpc>
            </a:pPr>
            <a:r>
              <a:rPr lang="en-US" sz="3500" dirty="0">
                <a:solidFill>
                  <a:srgbClr val="000000"/>
                </a:solidFill>
                <a:latin typeface="Roboto Condensed"/>
              </a:rPr>
              <a:t>https://www.youtube.com/watch?v=uw1iRR_K-jM&amp;t=9s</a:t>
            </a:r>
          </a:p>
        </p:txBody>
      </p:sp>
      <p:pic>
        <p:nvPicPr>
          <p:cNvPr id="23" name="Phương tiện Trực tuyến 22" title="Con người và thiên nhiên">
            <a:hlinkClick r:id="" action="ppaction://media"/>
            <a:extLst>
              <a:ext uri="{FF2B5EF4-FFF2-40B4-BE49-F238E27FC236}">
                <a16:creationId xmlns:a16="http://schemas.microsoft.com/office/drawing/2014/main" id="{8E0F070F-0187-EC8D-7F0F-92563221D258}"/>
              </a:ext>
            </a:extLst>
          </p:cNvPr>
          <p:cNvPicPr>
            <a:picLocks noRot="1" noChangeAspect="1"/>
          </p:cNvPicPr>
          <p:nvPr>
            <a:videoFile r:link="rId1"/>
          </p:nvPr>
        </p:nvPicPr>
        <p:blipFill>
          <a:blip r:embed="rId10"/>
          <a:stretch>
            <a:fillRect/>
          </a:stretch>
        </p:blipFill>
        <p:spPr>
          <a:xfrm>
            <a:off x="1520314" y="523990"/>
            <a:ext cx="15240000" cy="8610600"/>
          </a:xfrm>
          <a:prstGeom prst="rect">
            <a:avLst/>
          </a:prstGeom>
        </p:spPr>
      </p:pic>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23"/>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23"/>
                </p:tgtEl>
              </p:cMediaNode>
            </p:video>
            <p:seq concurrent="1" nextAc="seek">
              <p:cTn id="8" restart="whenNotActive" fill="hold" evtFilter="cancelBubble" nodeType="interactiveSeq">
                <p:stCondLst>
                  <p:cond evt="onClick" delay="0">
                    <p:tgtEl>
                      <p:spTgt spid="23"/>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23"/>
                                        </p:tgtEl>
                                      </p:cBhvr>
                                    </p:cmd>
                                  </p:childTnLst>
                                </p:cTn>
                              </p:par>
                            </p:childTnLst>
                          </p:cTn>
                        </p:par>
                      </p:childTnLst>
                    </p:cTn>
                  </p:par>
                </p:childTnLst>
              </p:cTn>
              <p:nextCondLst>
                <p:cond evt="onClick" delay="0">
                  <p:tgtEl>
                    <p:spTgt spid="23"/>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rgbClr val="FEFAE0"/>
        </a:solidFill>
        <a:effectLst/>
      </p:bgPr>
    </p:bg>
    <p:spTree>
      <p:nvGrpSpPr>
        <p:cNvPr id="1" name=""/>
        <p:cNvGrpSpPr/>
        <p:nvPr/>
      </p:nvGrpSpPr>
      <p:grpSpPr>
        <a:xfrm>
          <a:off x="0" y="0"/>
          <a:ext cx="0" cy="0"/>
          <a:chOff x="0" y="0"/>
          <a:chExt cx="0" cy="0"/>
        </a:xfrm>
      </p:grpSpPr>
      <p:sp>
        <p:nvSpPr>
          <p:cNvPr id="2" name="Freeform 2"/>
          <p:cNvSpPr/>
          <p:nvPr/>
        </p:nvSpPr>
        <p:spPr>
          <a:xfrm>
            <a:off x="4069857" y="7793821"/>
            <a:ext cx="1912769" cy="1912769"/>
          </a:xfrm>
          <a:custGeom>
            <a:avLst/>
            <a:gdLst/>
            <a:ahLst/>
            <a:cxnLst/>
            <a:rect l="l" t="t" r="r" b="b"/>
            <a:pathLst>
              <a:path w="1912769" h="1912769">
                <a:moveTo>
                  <a:pt x="0" y="0"/>
                </a:moveTo>
                <a:lnTo>
                  <a:pt x="1912770" y="0"/>
                </a:lnTo>
                <a:lnTo>
                  <a:pt x="1912770" y="1912769"/>
                </a:lnTo>
                <a:lnTo>
                  <a:pt x="0" y="1912769"/>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sp>
        <p:nvSpPr>
          <p:cNvPr id="3" name="Freeform 3"/>
          <p:cNvSpPr/>
          <p:nvPr/>
        </p:nvSpPr>
        <p:spPr>
          <a:xfrm>
            <a:off x="15943536" y="7707538"/>
            <a:ext cx="6524742" cy="6524742"/>
          </a:xfrm>
          <a:custGeom>
            <a:avLst/>
            <a:gdLst/>
            <a:ahLst/>
            <a:cxnLst/>
            <a:rect l="l" t="t" r="r" b="b"/>
            <a:pathLst>
              <a:path w="6524742" h="6524742">
                <a:moveTo>
                  <a:pt x="0" y="0"/>
                </a:moveTo>
                <a:lnTo>
                  <a:pt x="6524742" y="0"/>
                </a:lnTo>
                <a:lnTo>
                  <a:pt x="6524742" y="6524742"/>
                </a:lnTo>
                <a:lnTo>
                  <a:pt x="0" y="6524742"/>
                </a:lnTo>
                <a:lnTo>
                  <a:pt x="0" y="0"/>
                </a:lnTo>
                <a:close/>
              </a:path>
            </a:pathLst>
          </a:custGeom>
          <a:blipFill>
            <a:blip r:embed="rId4">
              <a:alphaModFix amt="36000"/>
              <a:extLst>
                <a:ext uri="{96DAC541-7B7A-43D3-8B79-37D633B846F1}">
                  <asvg:svgBlip xmlns:asvg="http://schemas.microsoft.com/office/drawing/2016/SVG/main" r:embed="rId5"/>
                </a:ext>
              </a:extLst>
            </a:blip>
            <a:stretch>
              <a:fillRect/>
            </a:stretch>
          </a:blipFill>
        </p:spPr>
        <p:txBody>
          <a:bodyPr/>
          <a:lstStyle/>
          <a:p>
            <a:endParaRPr lang="en-US"/>
          </a:p>
        </p:txBody>
      </p:sp>
      <p:sp>
        <p:nvSpPr>
          <p:cNvPr id="4" name="Freeform 4"/>
          <p:cNvSpPr/>
          <p:nvPr/>
        </p:nvSpPr>
        <p:spPr>
          <a:xfrm>
            <a:off x="11564845" y="-4603289"/>
            <a:ext cx="7436699" cy="7436699"/>
          </a:xfrm>
          <a:custGeom>
            <a:avLst/>
            <a:gdLst/>
            <a:ahLst/>
            <a:cxnLst/>
            <a:rect l="l" t="t" r="r" b="b"/>
            <a:pathLst>
              <a:path w="7436699" h="7436699">
                <a:moveTo>
                  <a:pt x="0" y="0"/>
                </a:moveTo>
                <a:lnTo>
                  <a:pt x="7436699" y="0"/>
                </a:lnTo>
                <a:lnTo>
                  <a:pt x="7436699" y="7436699"/>
                </a:lnTo>
                <a:lnTo>
                  <a:pt x="0" y="7436699"/>
                </a:lnTo>
                <a:lnTo>
                  <a:pt x="0" y="0"/>
                </a:lnTo>
                <a:close/>
              </a:path>
            </a:pathLst>
          </a:custGeom>
          <a:blipFill>
            <a:blip r:embed="rId6">
              <a:alphaModFix amt="21999"/>
              <a:extLst>
                <a:ext uri="{96DAC541-7B7A-43D3-8B79-37D633B846F1}">
                  <asvg:svgBlip xmlns:asvg="http://schemas.microsoft.com/office/drawing/2016/SVG/main" r:embed="rId7"/>
                </a:ext>
              </a:extLst>
            </a:blip>
            <a:stretch>
              <a:fillRect/>
            </a:stretch>
          </a:blipFill>
        </p:spPr>
        <p:txBody>
          <a:bodyPr/>
          <a:lstStyle/>
          <a:p>
            <a:endParaRPr lang="en-US"/>
          </a:p>
        </p:txBody>
      </p:sp>
      <p:sp>
        <p:nvSpPr>
          <p:cNvPr id="5" name="Freeform 5"/>
          <p:cNvSpPr/>
          <p:nvPr/>
        </p:nvSpPr>
        <p:spPr>
          <a:xfrm>
            <a:off x="17146051" y="7199443"/>
            <a:ext cx="1016189" cy="1016189"/>
          </a:xfrm>
          <a:custGeom>
            <a:avLst/>
            <a:gdLst/>
            <a:ahLst/>
            <a:cxnLst/>
            <a:rect l="l" t="t" r="r" b="b"/>
            <a:pathLst>
              <a:path w="1016189" h="1016189">
                <a:moveTo>
                  <a:pt x="0" y="0"/>
                </a:moveTo>
                <a:lnTo>
                  <a:pt x="1016189" y="0"/>
                </a:lnTo>
                <a:lnTo>
                  <a:pt x="1016189" y="1016190"/>
                </a:lnTo>
                <a:lnTo>
                  <a:pt x="0" y="1016190"/>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txBody>
          <a:bodyPr/>
          <a:lstStyle/>
          <a:p>
            <a:endParaRPr lang="en-US"/>
          </a:p>
        </p:txBody>
      </p:sp>
      <p:sp>
        <p:nvSpPr>
          <p:cNvPr id="6" name="Freeform 6"/>
          <p:cNvSpPr/>
          <p:nvPr/>
        </p:nvSpPr>
        <p:spPr>
          <a:xfrm>
            <a:off x="17146051" y="8337361"/>
            <a:ext cx="1016189" cy="1016189"/>
          </a:xfrm>
          <a:custGeom>
            <a:avLst/>
            <a:gdLst/>
            <a:ahLst/>
            <a:cxnLst/>
            <a:rect l="l" t="t" r="r" b="b"/>
            <a:pathLst>
              <a:path w="1016189" h="1016189">
                <a:moveTo>
                  <a:pt x="0" y="0"/>
                </a:moveTo>
                <a:lnTo>
                  <a:pt x="1016189" y="0"/>
                </a:lnTo>
                <a:lnTo>
                  <a:pt x="1016189" y="1016189"/>
                </a:lnTo>
                <a:lnTo>
                  <a:pt x="0" y="1016189"/>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txBody>
          <a:bodyPr/>
          <a:lstStyle/>
          <a:p>
            <a:endParaRPr lang="en-US"/>
          </a:p>
        </p:txBody>
      </p:sp>
      <p:sp>
        <p:nvSpPr>
          <p:cNvPr id="7" name="Freeform 7"/>
          <p:cNvSpPr/>
          <p:nvPr/>
        </p:nvSpPr>
        <p:spPr>
          <a:xfrm>
            <a:off x="554405" y="8505895"/>
            <a:ext cx="635172" cy="1347845"/>
          </a:xfrm>
          <a:custGeom>
            <a:avLst/>
            <a:gdLst/>
            <a:ahLst/>
            <a:cxnLst/>
            <a:rect l="l" t="t" r="r" b="b"/>
            <a:pathLst>
              <a:path w="635172" h="1347845">
                <a:moveTo>
                  <a:pt x="0" y="0"/>
                </a:moveTo>
                <a:lnTo>
                  <a:pt x="635172" y="0"/>
                </a:lnTo>
                <a:lnTo>
                  <a:pt x="635172" y="1347845"/>
                </a:lnTo>
                <a:lnTo>
                  <a:pt x="0" y="1347845"/>
                </a:lnTo>
                <a:lnTo>
                  <a:pt x="0" y="0"/>
                </a:lnTo>
                <a:close/>
              </a:path>
            </a:pathLst>
          </a:custGeom>
          <a:blipFill>
            <a:blip r:embed="rId10">
              <a:extLst>
                <a:ext uri="{96DAC541-7B7A-43D3-8B79-37D633B846F1}">
                  <asvg:svgBlip xmlns:asvg="http://schemas.microsoft.com/office/drawing/2016/SVG/main" r:embed="rId11"/>
                </a:ext>
              </a:extLst>
            </a:blip>
            <a:stretch>
              <a:fillRect/>
            </a:stretch>
          </a:blipFill>
        </p:spPr>
        <p:txBody>
          <a:bodyPr/>
          <a:lstStyle/>
          <a:p>
            <a:endParaRPr lang="en-US"/>
          </a:p>
        </p:txBody>
      </p:sp>
      <p:sp>
        <p:nvSpPr>
          <p:cNvPr id="8" name="Freeform 8"/>
          <p:cNvSpPr/>
          <p:nvPr/>
        </p:nvSpPr>
        <p:spPr>
          <a:xfrm>
            <a:off x="0" y="0"/>
            <a:ext cx="6241223" cy="1885369"/>
          </a:xfrm>
          <a:custGeom>
            <a:avLst/>
            <a:gdLst/>
            <a:ahLst/>
            <a:cxnLst/>
            <a:rect l="l" t="t" r="r" b="b"/>
            <a:pathLst>
              <a:path w="6241223" h="1885369">
                <a:moveTo>
                  <a:pt x="0" y="0"/>
                </a:moveTo>
                <a:lnTo>
                  <a:pt x="6241223" y="0"/>
                </a:lnTo>
                <a:lnTo>
                  <a:pt x="6241223" y="1885369"/>
                </a:lnTo>
                <a:lnTo>
                  <a:pt x="0" y="1885369"/>
                </a:lnTo>
                <a:lnTo>
                  <a:pt x="0" y="0"/>
                </a:lnTo>
                <a:close/>
              </a:path>
            </a:pathLst>
          </a:custGeom>
          <a:blipFill>
            <a:blip r:embed="rId12"/>
            <a:stretch>
              <a:fillRect/>
            </a:stretch>
          </a:blipFill>
        </p:spPr>
        <p:txBody>
          <a:bodyPr/>
          <a:lstStyle/>
          <a:p>
            <a:endParaRPr lang="en-US"/>
          </a:p>
        </p:txBody>
      </p:sp>
      <p:sp>
        <p:nvSpPr>
          <p:cNvPr id="9" name="Freeform 9"/>
          <p:cNvSpPr/>
          <p:nvPr/>
        </p:nvSpPr>
        <p:spPr>
          <a:xfrm>
            <a:off x="223624" y="2186978"/>
            <a:ext cx="5793974" cy="2694198"/>
          </a:xfrm>
          <a:custGeom>
            <a:avLst/>
            <a:gdLst/>
            <a:ahLst/>
            <a:cxnLst/>
            <a:rect l="l" t="t" r="r" b="b"/>
            <a:pathLst>
              <a:path w="5793974" h="2694198">
                <a:moveTo>
                  <a:pt x="0" y="0"/>
                </a:moveTo>
                <a:lnTo>
                  <a:pt x="5793974" y="0"/>
                </a:lnTo>
                <a:lnTo>
                  <a:pt x="5793974" y="2694198"/>
                </a:lnTo>
                <a:lnTo>
                  <a:pt x="0" y="2694198"/>
                </a:lnTo>
                <a:lnTo>
                  <a:pt x="0" y="0"/>
                </a:lnTo>
                <a:close/>
              </a:path>
            </a:pathLst>
          </a:custGeom>
          <a:blipFill>
            <a:blip r:embed="rId13">
              <a:extLst>
                <a:ext uri="{96DAC541-7B7A-43D3-8B79-37D633B846F1}">
                  <asvg:svgBlip xmlns:asvg="http://schemas.microsoft.com/office/drawing/2016/SVG/main" r:embed="rId14"/>
                </a:ext>
              </a:extLst>
            </a:blip>
            <a:stretch>
              <a:fillRect/>
            </a:stretch>
          </a:blipFill>
        </p:spPr>
        <p:txBody>
          <a:bodyPr/>
          <a:lstStyle/>
          <a:p>
            <a:endParaRPr lang="en-US"/>
          </a:p>
        </p:txBody>
      </p:sp>
      <p:sp>
        <p:nvSpPr>
          <p:cNvPr id="10" name="TextBox 10"/>
          <p:cNvSpPr txBox="1"/>
          <p:nvPr/>
        </p:nvSpPr>
        <p:spPr>
          <a:xfrm>
            <a:off x="1419999" y="641640"/>
            <a:ext cx="4440734" cy="847991"/>
          </a:xfrm>
          <a:prstGeom prst="rect">
            <a:avLst/>
          </a:prstGeom>
        </p:spPr>
        <p:txBody>
          <a:bodyPr lIns="0" tIns="0" rIns="0" bIns="0" rtlCol="0" anchor="t">
            <a:spAutoFit/>
          </a:bodyPr>
          <a:lstStyle/>
          <a:p>
            <a:pPr algn="ctr">
              <a:lnSpc>
                <a:spcPts val="6810"/>
              </a:lnSpc>
            </a:pPr>
            <a:r>
              <a:rPr lang="en-US" sz="4864">
                <a:solidFill>
                  <a:srgbClr val="899D7A"/>
                </a:solidFill>
                <a:latin typeface="#9Slide07 SVNUT Triumph Press"/>
              </a:rPr>
              <a:t>1. Trước khi viết</a:t>
            </a:r>
          </a:p>
        </p:txBody>
      </p:sp>
      <p:sp>
        <p:nvSpPr>
          <p:cNvPr id="11" name="TextBox 11"/>
          <p:cNvSpPr txBox="1"/>
          <p:nvPr/>
        </p:nvSpPr>
        <p:spPr>
          <a:xfrm>
            <a:off x="2593721" y="2965383"/>
            <a:ext cx="1749679" cy="679450"/>
          </a:xfrm>
          <a:prstGeom prst="rect">
            <a:avLst/>
          </a:prstGeom>
        </p:spPr>
        <p:txBody>
          <a:bodyPr wrap="square" lIns="0" tIns="0" rIns="0" bIns="0" rtlCol="0" anchor="t">
            <a:spAutoFit/>
          </a:bodyPr>
          <a:lstStyle/>
          <a:p>
            <a:pPr algn="ctr">
              <a:lnSpc>
                <a:spcPts val="5599"/>
              </a:lnSpc>
            </a:pPr>
            <a:r>
              <a:rPr lang="en-US" sz="3999" dirty="0">
                <a:solidFill>
                  <a:srgbClr val="899D7A"/>
                </a:solidFill>
                <a:latin typeface="Roboto Condensed Bold"/>
              </a:rPr>
              <a:t>b. </a:t>
            </a:r>
            <a:r>
              <a:rPr lang="en-US" sz="3999" dirty="0" err="1">
                <a:solidFill>
                  <a:srgbClr val="899D7A"/>
                </a:solidFill>
                <a:latin typeface="Roboto Condensed Bold"/>
              </a:rPr>
              <a:t>Tìm</a:t>
            </a:r>
            <a:r>
              <a:rPr lang="en-US" sz="3999" dirty="0">
                <a:solidFill>
                  <a:srgbClr val="899D7A"/>
                </a:solidFill>
                <a:latin typeface="Roboto Condensed Bold"/>
              </a:rPr>
              <a:t> ý</a:t>
            </a:r>
          </a:p>
        </p:txBody>
      </p:sp>
      <p:sp>
        <p:nvSpPr>
          <p:cNvPr id="12" name="TextBox 12"/>
          <p:cNvSpPr txBox="1"/>
          <p:nvPr/>
        </p:nvSpPr>
        <p:spPr>
          <a:xfrm>
            <a:off x="6193190" y="2235200"/>
            <a:ext cx="10743311" cy="7727950"/>
          </a:xfrm>
          <a:prstGeom prst="rect">
            <a:avLst/>
          </a:prstGeom>
        </p:spPr>
        <p:txBody>
          <a:bodyPr lIns="0" tIns="0" rIns="0" bIns="0" rtlCol="0" anchor="t">
            <a:spAutoFit/>
          </a:bodyPr>
          <a:lstStyle/>
          <a:p>
            <a:pPr marL="863598" lvl="1" indent="-431799" algn="just">
              <a:lnSpc>
                <a:spcPts val="5599"/>
              </a:lnSpc>
              <a:buFont typeface="Arial"/>
              <a:buChar char="•"/>
            </a:pPr>
            <a:r>
              <a:rPr lang="en-US" sz="3999" dirty="0" err="1">
                <a:solidFill>
                  <a:srgbClr val="54604B"/>
                </a:solidFill>
                <a:latin typeface="Roboto Condensed"/>
              </a:rPr>
              <a:t>Vấn</a:t>
            </a:r>
            <a:r>
              <a:rPr lang="en-US" sz="3999" dirty="0">
                <a:solidFill>
                  <a:srgbClr val="54604B"/>
                </a:solidFill>
                <a:latin typeface="Roboto Condensed"/>
              </a:rPr>
              <a:t> </a:t>
            </a:r>
            <a:r>
              <a:rPr lang="en-US" sz="3999" dirty="0" err="1">
                <a:solidFill>
                  <a:srgbClr val="54604B"/>
                </a:solidFill>
                <a:latin typeface="Roboto Condensed"/>
              </a:rPr>
              <a:t>đề</a:t>
            </a:r>
            <a:r>
              <a:rPr lang="en-US" sz="3999" dirty="0">
                <a:solidFill>
                  <a:srgbClr val="54604B"/>
                </a:solidFill>
                <a:latin typeface="Roboto Condensed"/>
              </a:rPr>
              <a:t> </a:t>
            </a:r>
            <a:r>
              <a:rPr lang="en-US" sz="3999" dirty="0" err="1">
                <a:solidFill>
                  <a:srgbClr val="54604B"/>
                </a:solidFill>
                <a:latin typeface="Roboto Condensed"/>
              </a:rPr>
              <a:t>cần</a:t>
            </a:r>
            <a:r>
              <a:rPr lang="en-US" sz="3999" dirty="0">
                <a:solidFill>
                  <a:srgbClr val="54604B"/>
                </a:solidFill>
                <a:latin typeface="Roboto Condensed"/>
              </a:rPr>
              <a:t> </a:t>
            </a:r>
            <a:r>
              <a:rPr lang="en-US" sz="3999" dirty="0" err="1">
                <a:solidFill>
                  <a:srgbClr val="54604B"/>
                </a:solidFill>
                <a:latin typeface="Roboto Condensed"/>
              </a:rPr>
              <a:t>được</a:t>
            </a:r>
            <a:r>
              <a:rPr lang="en-US" sz="3999" dirty="0">
                <a:solidFill>
                  <a:srgbClr val="54604B"/>
                </a:solidFill>
                <a:latin typeface="Roboto Condensed"/>
              </a:rPr>
              <a:t> </a:t>
            </a:r>
            <a:r>
              <a:rPr lang="en-US" sz="3999" dirty="0" err="1">
                <a:solidFill>
                  <a:srgbClr val="54604B"/>
                </a:solidFill>
                <a:latin typeface="Roboto Condensed"/>
              </a:rPr>
              <a:t>giải</a:t>
            </a:r>
            <a:r>
              <a:rPr lang="en-US" sz="3999" dirty="0">
                <a:solidFill>
                  <a:srgbClr val="54604B"/>
                </a:solidFill>
                <a:latin typeface="Roboto Condensed"/>
              </a:rPr>
              <a:t> </a:t>
            </a:r>
            <a:r>
              <a:rPr lang="en-US" sz="3999" dirty="0" err="1">
                <a:solidFill>
                  <a:srgbClr val="54604B"/>
                </a:solidFill>
                <a:latin typeface="Roboto Condensed"/>
              </a:rPr>
              <a:t>quyết</a:t>
            </a:r>
            <a:r>
              <a:rPr lang="en-US" sz="3999" dirty="0">
                <a:solidFill>
                  <a:srgbClr val="54604B"/>
                </a:solidFill>
                <a:latin typeface="Roboto Condensed"/>
              </a:rPr>
              <a:t> </a:t>
            </a:r>
            <a:r>
              <a:rPr lang="en-US" sz="3999" dirty="0" err="1">
                <a:solidFill>
                  <a:srgbClr val="54604B"/>
                </a:solidFill>
                <a:latin typeface="Roboto Condensed"/>
              </a:rPr>
              <a:t>là</a:t>
            </a:r>
            <a:r>
              <a:rPr lang="en-US" sz="3999" dirty="0">
                <a:solidFill>
                  <a:srgbClr val="54604B"/>
                </a:solidFill>
                <a:latin typeface="Roboto Condensed"/>
              </a:rPr>
              <a:t> </a:t>
            </a:r>
            <a:r>
              <a:rPr lang="en-US" sz="3999" dirty="0" err="1">
                <a:solidFill>
                  <a:srgbClr val="54604B"/>
                </a:solidFill>
                <a:latin typeface="Roboto Condensed"/>
              </a:rPr>
              <a:t>gì</a:t>
            </a:r>
            <a:r>
              <a:rPr lang="en-US" sz="3999" dirty="0">
                <a:solidFill>
                  <a:srgbClr val="54604B"/>
                </a:solidFill>
                <a:latin typeface="Roboto Condensed"/>
              </a:rPr>
              <a:t>?</a:t>
            </a:r>
          </a:p>
          <a:p>
            <a:pPr marL="863598" lvl="1" indent="-431799" algn="just">
              <a:lnSpc>
                <a:spcPts val="5599"/>
              </a:lnSpc>
              <a:buFont typeface="Arial"/>
              <a:buChar char="•"/>
            </a:pPr>
            <a:r>
              <a:rPr lang="en-US" sz="3999" dirty="0">
                <a:solidFill>
                  <a:srgbClr val="54604B"/>
                </a:solidFill>
                <a:latin typeface="Roboto Condensed"/>
              </a:rPr>
              <a:t>Ý </a:t>
            </a:r>
            <a:r>
              <a:rPr lang="en-US" sz="3999" dirty="0" err="1">
                <a:solidFill>
                  <a:srgbClr val="54604B"/>
                </a:solidFill>
                <a:latin typeface="Roboto Condensed"/>
              </a:rPr>
              <a:t>kiến</a:t>
            </a:r>
            <a:r>
              <a:rPr lang="en-US" sz="3999" dirty="0">
                <a:solidFill>
                  <a:srgbClr val="54604B"/>
                </a:solidFill>
                <a:latin typeface="Roboto Condensed"/>
              </a:rPr>
              <a:t> </a:t>
            </a:r>
            <a:r>
              <a:rPr lang="en-US" sz="3999" dirty="0" err="1">
                <a:solidFill>
                  <a:srgbClr val="54604B"/>
                </a:solidFill>
                <a:latin typeface="Roboto Condensed"/>
              </a:rPr>
              <a:t>của</a:t>
            </a:r>
            <a:r>
              <a:rPr lang="en-US" sz="3999" dirty="0">
                <a:solidFill>
                  <a:srgbClr val="54604B"/>
                </a:solidFill>
                <a:latin typeface="Roboto Condensed"/>
              </a:rPr>
              <a:t> </a:t>
            </a:r>
            <a:r>
              <a:rPr lang="en-US" sz="3999" dirty="0" err="1">
                <a:solidFill>
                  <a:srgbClr val="54604B"/>
                </a:solidFill>
                <a:latin typeface="Roboto Condensed"/>
              </a:rPr>
              <a:t>em</a:t>
            </a:r>
            <a:r>
              <a:rPr lang="en-US" sz="3999" dirty="0">
                <a:solidFill>
                  <a:srgbClr val="54604B"/>
                </a:solidFill>
                <a:latin typeface="Roboto Condensed"/>
              </a:rPr>
              <a:t> </a:t>
            </a:r>
            <a:r>
              <a:rPr lang="en-US" sz="3999" dirty="0" err="1">
                <a:solidFill>
                  <a:srgbClr val="54604B"/>
                </a:solidFill>
                <a:latin typeface="Roboto Condensed"/>
              </a:rPr>
              <a:t>về</a:t>
            </a:r>
            <a:r>
              <a:rPr lang="en-US" sz="3999" dirty="0">
                <a:solidFill>
                  <a:srgbClr val="54604B"/>
                </a:solidFill>
                <a:latin typeface="Roboto Condensed"/>
              </a:rPr>
              <a:t> </a:t>
            </a:r>
            <a:r>
              <a:rPr lang="en-US" sz="3999" dirty="0" err="1">
                <a:solidFill>
                  <a:srgbClr val="54604B"/>
                </a:solidFill>
                <a:latin typeface="Roboto Condensed"/>
              </a:rPr>
              <a:t>vấn</a:t>
            </a:r>
            <a:r>
              <a:rPr lang="en-US" sz="3999" dirty="0">
                <a:solidFill>
                  <a:srgbClr val="54604B"/>
                </a:solidFill>
                <a:latin typeface="Roboto Condensed"/>
              </a:rPr>
              <a:t> </a:t>
            </a:r>
            <a:r>
              <a:rPr lang="en-US" sz="3999" dirty="0" err="1">
                <a:solidFill>
                  <a:srgbClr val="54604B"/>
                </a:solidFill>
                <a:latin typeface="Roboto Condensed"/>
              </a:rPr>
              <a:t>đề</a:t>
            </a:r>
            <a:r>
              <a:rPr lang="en-US" sz="3999" dirty="0">
                <a:solidFill>
                  <a:srgbClr val="54604B"/>
                </a:solidFill>
                <a:latin typeface="Roboto Condensed"/>
              </a:rPr>
              <a:t> </a:t>
            </a:r>
            <a:r>
              <a:rPr lang="en-US" sz="3999" dirty="0" err="1">
                <a:solidFill>
                  <a:srgbClr val="54604B"/>
                </a:solidFill>
                <a:latin typeface="Roboto Condensed"/>
              </a:rPr>
              <a:t>như</a:t>
            </a:r>
            <a:r>
              <a:rPr lang="en-US" sz="3999" dirty="0">
                <a:solidFill>
                  <a:srgbClr val="54604B"/>
                </a:solidFill>
                <a:latin typeface="Roboto Condensed"/>
              </a:rPr>
              <a:t> </a:t>
            </a:r>
            <a:r>
              <a:rPr lang="en-US" sz="3999" dirty="0" err="1">
                <a:solidFill>
                  <a:srgbClr val="54604B"/>
                </a:solidFill>
                <a:latin typeface="Roboto Condensed"/>
              </a:rPr>
              <a:t>thế</a:t>
            </a:r>
            <a:r>
              <a:rPr lang="en-US" sz="3999" dirty="0">
                <a:solidFill>
                  <a:srgbClr val="54604B"/>
                </a:solidFill>
                <a:latin typeface="Roboto Condensed"/>
              </a:rPr>
              <a:t> </a:t>
            </a:r>
            <a:r>
              <a:rPr lang="en-US" sz="3999" dirty="0" err="1">
                <a:solidFill>
                  <a:srgbClr val="54604B"/>
                </a:solidFill>
                <a:latin typeface="Roboto Condensed"/>
              </a:rPr>
              <a:t>nào</a:t>
            </a:r>
            <a:r>
              <a:rPr lang="en-US" sz="3999" dirty="0">
                <a:solidFill>
                  <a:srgbClr val="54604B"/>
                </a:solidFill>
                <a:latin typeface="Roboto Condensed"/>
              </a:rPr>
              <a:t>?</a:t>
            </a:r>
          </a:p>
          <a:p>
            <a:pPr marL="863598" lvl="1" indent="-431799" algn="just">
              <a:lnSpc>
                <a:spcPts val="5599"/>
              </a:lnSpc>
              <a:buFont typeface="Arial"/>
              <a:buChar char="•"/>
            </a:pPr>
            <a:r>
              <a:rPr lang="en-US" sz="3999" dirty="0" err="1">
                <a:solidFill>
                  <a:srgbClr val="54604B"/>
                </a:solidFill>
                <a:latin typeface="Roboto Condensed"/>
              </a:rPr>
              <a:t>Có</a:t>
            </a:r>
            <a:r>
              <a:rPr lang="en-US" sz="3999" dirty="0">
                <a:solidFill>
                  <a:srgbClr val="54604B"/>
                </a:solidFill>
                <a:latin typeface="Roboto Condensed"/>
              </a:rPr>
              <a:t> </a:t>
            </a:r>
            <a:r>
              <a:rPr lang="en-US" sz="3999" dirty="0" err="1">
                <a:solidFill>
                  <a:srgbClr val="54604B"/>
                </a:solidFill>
                <a:latin typeface="Roboto Condensed"/>
              </a:rPr>
              <a:t>thể</a:t>
            </a:r>
            <a:r>
              <a:rPr lang="en-US" sz="3999" dirty="0">
                <a:solidFill>
                  <a:srgbClr val="54604B"/>
                </a:solidFill>
                <a:latin typeface="Roboto Condensed"/>
              </a:rPr>
              <a:t> </a:t>
            </a:r>
            <a:r>
              <a:rPr lang="en-US" sz="3999" dirty="0" err="1">
                <a:solidFill>
                  <a:srgbClr val="54604B"/>
                </a:solidFill>
                <a:latin typeface="Roboto Condensed"/>
              </a:rPr>
              <a:t>xuất</a:t>
            </a:r>
            <a:r>
              <a:rPr lang="en-US" sz="3999" dirty="0">
                <a:solidFill>
                  <a:srgbClr val="54604B"/>
                </a:solidFill>
                <a:latin typeface="Roboto Condensed"/>
              </a:rPr>
              <a:t> </a:t>
            </a:r>
            <a:r>
              <a:rPr lang="en-US" sz="3999" dirty="0" err="1">
                <a:solidFill>
                  <a:srgbClr val="54604B"/>
                </a:solidFill>
                <a:latin typeface="Roboto Condensed"/>
              </a:rPr>
              <a:t>hiện</a:t>
            </a:r>
            <a:r>
              <a:rPr lang="en-US" sz="3999" dirty="0">
                <a:solidFill>
                  <a:srgbClr val="54604B"/>
                </a:solidFill>
                <a:latin typeface="Roboto Condensed"/>
              </a:rPr>
              <a:t> ý </a:t>
            </a:r>
            <a:r>
              <a:rPr lang="en-US" sz="3999" dirty="0" err="1">
                <a:solidFill>
                  <a:srgbClr val="54604B"/>
                </a:solidFill>
                <a:latin typeface="Roboto Condensed"/>
              </a:rPr>
              <a:t>kiến</a:t>
            </a:r>
            <a:r>
              <a:rPr lang="en-US" sz="3999" dirty="0">
                <a:solidFill>
                  <a:srgbClr val="54604B"/>
                </a:solidFill>
                <a:latin typeface="Roboto Condensed"/>
              </a:rPr>
              <a:t> </a:t>
            </a:r>
            <a:r>
              <a:rPr lang="en-US" sz="3999" dirty="0" err="1">
                <a:solidFill>
                  <a:srgbClr val="54604B"/>
                </a:solidFill>
                <a:latin typeface="Roboto Condensed"/>
              </a:rPr>
              <a:t>nào</a:t>
            </a:r>
            <a:r>
              <a:rPr lang="en-US" sz="3999" dirty="0">
                <a:solidFill>
                  <a:srgbClr val="54604B"/>
                </a:solidFill>
                <a:latin typeface="Roboto Condensed"/>
              </a:rPr>
              <a:t> </a:t>
            </a:r>
            <a:r>
              <a:rPr lang="en-US" sz="3999" dirty="0" err="1">
                <a:solidFill>
                  <a:srgbClr val="54604B"/>
                </a:solidFill>
                <a:latin typeface="Roboto Condensed"/>
              </a:rPr>
              <a:t>trái</a:t>
            </a:r>
            <a:r>
              <a:rPr lang="en-US" sz="3999" dirty="0">
                <a:solidFill>
                  <a:srgbClr val="54604B"/>
                </a:solidFill>
                <a:latin typeface="Roboto Condensed"/>
              </a:rPr>
              <a:t> </a:t>
            </a:r>
            <a:r>
              <a:rPr lang="en-US" sz="3999" dirty="0" err="1">
                <a:solidFill>
                  <a:srgbClr val="54604B"/>
                </a:solidFill>
                <a:latin typeface="Roboto Condensed"/>
              </a:rPr>
              <a:t>ngược</a:t>
            </a:r>
            <a:r>
              <a:rPr lang="en-US" sz="3999" dirty="0">
                <a:solidFill>
                  <a:srgbClr val="54604B"/>
                </a:solidFill>
                <a:latin typeface="Roboto Condensed"/>
              </a:rPr>
              <a:t> </a:t>
            </a:r>
            <a:r>
              <a:rPr lang="en-US" sz="3999" dirty="0" err="1">
                <a:solidFill>
                  <a:srgbClr val="54604B"/>
                </a:solidFill>
                <a:latin typeface="Roboto Condensed"/>
              </a:rPr>
              <a:t>với</a:t>
            </a:r>
            <a:r>
              <a:rPr lang="en-US" sz="3999" dirty="0">
                <a:solidFill>
                  <a:srgbClr val="54604B"/>
                </a:solidFill>
                <a:latin typeface="Roboto Condensed"/>
              </a:rPr>
              <a:t> ý </a:t>
            </a:r>
            <a:r>
              <a:rPr lang="en-US" sz="3999" dirty="0" err="1">
                <a:solidFill>
                  <a:srgbClr val="54604B"/>
                </a:solidFill>
                <a:latin typeface="Roboto Condensed"/>
              </a:rPr>
              <a:t>kiến</a:t>
            </a:r>
            <a:r>
              <a:rPr lang="en-US" sz="3999" dirty="0">
                <a:solidFill>
                  <a:srgbClr val="54604B"/>
                </a:solidFill>
                <a:latin typeface="Roboto Condensed"/>
              </a:rPr>
              <a:t> </a:t>
            </a:r>
            <a:r>
              <a:rPr lang="en-US" sz="3999" dirty="0" err="1">
                <a:solidFill>
                  <a:srgbClr val="54604B"/>
                </a:solidFill>
                <a:latin typeface="Roboto Condensed"/>
              </a:rPr>
              <a:t>của</a:t>
            </a:r>
            <a:r>
              <a:rPr lang="en-US" sz="3999" dirty="0">
                <a:solidFill>
                  <a:srgbClr val="54604B"/>
                </a:solidFill>
                <a:latin typeface="Roboto Condensed"/>
              </a:rPr>
              <a:t> </a:t>
            </a:r>
            <a:r>
              <a:rPr lang="en-US" sz="3999" dirty="0" err="1">
                <a:solidFill>
                  <a:srgbClr val="54604B"/>
                </a:solidFill>
                <a:latin typeface="Roboto Condensed"/>
              </a:rPr>
              <a:t>người</a:t>
            </a:r>
            <a:r>
              <a:rPr lang="en-US" sz="3999" dirty="0">
                <a:solidFill>
                  <a:srgbClr val="54604B"/>
                </a:solidFill>
                <a:latin typeface="Roboto Condensed"/>
              </a:rPr>
              <a:t> </a:t>
            </a:r>
            <a:r>
              <a:rPr lang="en-US" sz="3999" dirty="0" err="1">
                <a:solidFill>
                  <a:srgbClr val="54604B"/>
                </a:solidFill>
                <a:latin typeface="Roboto Condensed"/>
              </a:rPr>
              <a:t>viết</a:t>
            </a:r>
            <a:r>
              <a:rPr lang="en-US" sz="3999" dirty="0">
                <a:solidFill>
                  <a:srgbClr val="54604B"/>
                </a:solidFill>
                <a:latin typeface="Roboto Condensed"/>
              </a:rPr>
              <a:t>? </a:t>
            </a:r>
            <a:r>
              <a:rPr lang="en-US" sz="3999" dirty="0" err="1">
                <a:solidFill>
                  <a:srgbClr val="54604B"/>
                </a:solidFill>
                <a:latin typeface="Roboto Condensed"/>
              </a:rPr>
              <a:t>Cần</a:t>
            </a:r>
            <a:r>
              <a:rPr lang="en-US" sz="3999" dirty="0">
                <a:solidFill>
                  <a:srgbClr val="54604B"/>
                </a:solidFill>
                <a:latin typeface="Roboto Condensed"/>
              </a:rPr>
              <a:t> </a:t>
            </a:r>
            <a:r>
              <a:rPr lang="en-US" sz="3999" dirty="0" err="1">
                <a:solidFill>
                  <a:srgbClr val="54604B"/>
                </a:solidFill>
                <a:latin typeface="Roboto Condensed"/>
              </a:rPr>
              <a:t>dùng</a:t>
            </a:r>
            <a:r>
              <a:rPr lang="en-US" sz="3999" dirty="0">
                <a:solidFill>
                  <a:srgbClr val="54604B"/>
                </a:solidFill>
                <a:latin typeface="Roboto Condensed"/>
              </a:rPr>
              <a:t> </a:t>
            </a:r>
            <a:r>
              <a:rPr lang="en-US" sz="3999" dirty="0" err="1">
                <a:solidFill>
                  <a:srgbClr val="54604B"/>
                </a:solidFill>
                <a:latin typeface="Roboto Condensed"/>
              </a:rPr>
              <a:t>những</a:t>
            </a:r>
            <a:r>
              <a:rPr lang="en-US" sz="3999" dirty="0">
                <a:solidFill>
                  <a:srgbClr val="54604B"/>
                </a:solidFill>
                <a:latin typeface="Roboto Condensed"/>
              </a:rPr>
              <a:t> </a:t>
            </a:r>
            <a:r>
              <a:rPr lang="en-US" sz="3999" dirty="0" err="1">
                <a:solidFill>
                  <a:srgbClr val="54604B"/>
                </a:solidFill>
                <a:latin typeface="Roboto Condensed"/>
              </a:rPr>
              <a:t>lí</a:t>
            </a:r>
            <a:r>
              <a:rPr lang="en-US" sz="3999" dirty="0">
                <a:solidFill>
                  <a:srgbClr val="54604B"/>
                </a:solidFill>
                <a:latin typeface="Roboto Condensed"/>
              </a:rPr>
              <a:t> </a:t>
            </a:r>
            <a:r>
              <a:rPr lang="en-US" sz="3999" dirty="0" err="1">
                <a:solidFill>
                  <a:srgbClr val="54604B"/>
                </a:solidFill>
                <a:latin typeface="Roboto Condensed"/>
              </a:rPr>
              <a:t>lẽ</a:t>
            </a:r>
            <a:r>
              <a:rPr lang="en-US" sz="3999" dirty="0">
                <a:solidFill>
                  <a:srgbClr val="54604B"/>
                </a:solidFill>
                <a:latin typeface="Roboto Condensed"/>
              </a:rPr>
              <a:t>, </a:t>
            </a:r>
            <a:r>
              <a:rPr lang="en-US" sz="3999" dirty="0" err="1">
                <a:solidFill>
                  <a:srgbClr val="54604B"/>
                </a:solidFill>
                <a:latin typeface="Roboto Condensed"/>
              </a:rPr>
              <a:t>bằng</a:t>
            </a:r>
            <a:r>
              <a:rPr lang="en-US" sz="3999" dirty="0">
                <a:solidFill>
                  <a:srgbClr val="54604B"/>
                </a:solidFill>
                <a:latin typeface="Roboto Condensed"/>
              </a:rPr>
              <a:t> </a:t>
            </a:r>
            <a:r>
              <a:rPr lang="en-US" sz="3999" dirty="0" err="1">
                <a:solidFill>
                  <a:srgbClr val="54604B"/>
                </a:solidFill>
                <a:latin typeface="Roboto Condensed"/>
              </a:rPr>
              <a:t>chứng</a:t>
            </a:r>
            <a:r>
              <a:rPr lang="en-US" sz="3999" dirty="0">
                <a:solidFill>
                  <a:srgbClr val="54604B"/>
                </a:solidFill>
                <a:latin typeface="Roboto Condensed"/>
              </a:rPr>
              <a:t> </a:t>
            </a:r>
            <a:r>
              <a:rPr lang="en-US" sz="3999" dirty="0" err="1">
                <a:solidFill>
                  <a:srgbClr val="54604B"/>
                </a:solidFill>
                <a:latin typeface="Roboto Condensed"/>
              </a:rPr>
              <a:t>nào</a:t>
            </a:r>
            <a:r>
              <a:rPr lang="en-US" sz="3999" dirty="0">
                <a:solidFill>
                  <a:srgbClr val="54604B"/>
                </a:solidFill>
                <a:latin typeface="Roboto Condensed"/>
              </a:rPr>
              <a:t> </a:t>
            </a:r>
            <a:r>
              <a:rPr lang="en-US" sz="3999" dirty="0" err="1">
                <a:solidFill>
                  <a:srgbClr val="54604B"/>
                </a:solidFill>
                <a:latin typeface="Roboto Condensed"/>
              </a:rPr>
              <a:t>để</a:t>
            </a:r>
            <a:r>
              <a:rPr lang="en-US" sz="3999" dirty="0">
                <a:solidFill>
                  <a:srgbClr val="54604B"/>
                </a:solidFill>
                <a:latin typeface="Roboto Condensed"/>
              </a:rPr>
              <a:t> </a:t>
            </a:r>
            <a:r>
              <a:rPr lang="en-US" sz="3999" dirty="0" err="1">
                <a:solidFill>
                  <a:srgbClr val="54604B"/>
                </a:solidFill>
                <a:latin typeface="Roboto Condensed"/>
              </a:rPr>
              <a:t>phản</a:t>
            </a:r>
            <a:r>
              <a:rPr lang="en-US" sz="3999" dirty="0">
                <a:solidFill>
                  <a:srgbClr val="54604B"/>
                </a:solidFill>
                <a:latin typeface="Roboto Condensed"/>
              </a:rPr>
              <a:t> </a:t>
            </a:r>
            <a:r>
              <a:rPr lang="en-US" sz="3999" dirty="0" err="1">
                <a:solidFill>
                  <a:srgbClr val="54604B"/>
                </a:solidFill>
                <a:latin typeface="Roboto Condensed"/>
              </a:rPr>
              <a:t>bác</a:t>
            </a:r>
            <a:r>
              <a:rPr lang="en-US" sz="3999" dirty="0">
                <a:solidFill>
                  <a:srgbClr val="54604B"/>
                </a:solidFill>
                <a:latin typeface="Roboto Condensed"/>
              </a:rPr>
              <a:t>?</a:t>
            </a:r>
          </a:p>
          <a:p>
            <a:pPr marL="863598" lvl="1" indent="-431799" algn="just">
              <a:lnSpc>
                <a:spcPts val="5599"/>
              </a:lnSpc>
              <a:buFont typeface="Arial"/>
              <a:buChar char="•"/>
            </a:pPr>
            <a:r>
              <a:rPr lang="en-US" sz="3999" dirty="0" err="1">
                <a:solidFill>
                  <a:srgbClr val="54604B"/>
                </a:solidFill>
                <a:latin typeface="Roboto Condensed"/>
              </a:rPr>
              <a:t>Cần</a:t>
            </a:r>
            <a:r>
              <a:rPr lang="en-US" sz="3999" dirty="0">
                <a:solidFill>
                  <a:srgbClr val="54604B"/>
                </a:solidFill>
                <a:latin typeface="Roboto Condensed"/>
              </a:rPr>
              <a:t> </a:t>
            </a:r>
            <a:r>
              <a:rPr lang="en-US" sz="3999" dirty="0" err="1">
                <a:solidFill>
                  <a:srgbClr val="54604B"/>
                </a:solidFill>
                <a:latin typeface="Roboto Condensed"/>
              </a:rPr>
              <a:t>có</a:t>
            </a:r>
            <a:r>
              <a:rPr lang="en-US" sz="3999" dirty="0">
                <a:solidFill>
                  <a:srgbClr val="54604B"/>
                </a:solidFill>
                <a:latin typeface="Roboto Condensed"/>
              </a:rPr>
              <a:t> </a:t>
            </a:r>
            <a:r>
              <a:rPr lang="en-US" sz="3999" dirty="0" err="1">
                <a:solidFill>
                  <a:srgbClr val="54604B"/>
                </a:solidFill>
                <a:latin typeface="Roboto Condensed"/>
              </a:rPr>
              <a:t>giải</a:t>
            </a:r>
            <a:r>
              <a:rPr lang="en-US" sz="3999" dirty="0">
                <a:solidFill>
                  <a:srgbClr val="54604B"/>
                </a:solidFill>
                <a:latin typeface="Roboto Condensed"/>
              </a:rPr>
              <a:t> </a:t>
            </a:r>
            <a:r>
              <a:rPr lang="en-US" sz="3999" dirty="0" err="1">
                <a:solidFill>
                  <a:srgbClr val="54604B"/>
                </a:solidFill>
                <a:latin typeface="Roboto Condensed"/>
              </a:rPr>
              <a:t>pháp</a:t>
            </a:r>
            <a:r>
              <a:rPr lang="en-US" sz="3999" dirty="0">
                <a:solidFill>
                  <a:srgbClr val="54604B"/>
                </a:solidFill>
                <a:latin typeface="Roboto Condensed"/>
              </a:rPr>
              <a:t> </a:t>
            </a:r>
            <a:r>
              <a:rPr lang="en-US" sz="3999" dirty="0" err="1">
                <a:solidFill>
                  <a:srgbClr val="54604B"/>
                </a:solidFill>
                <a:latin typeface="Roboto Condensed"/>
              </a:rPr>
              <a:t>nào</a:t>
            </a:r>
            <a:r>
              <a:rPr lang="en-US" sz="3999" dirty="0">
                <a:solidFill>
                  <a:srgbClr val="54604B"/>
                </a:solidFill>
                <a:latin typeface="Roboto Condensed"/>
              </a:rPr>
              <a:t> </a:t>
            </a:r>
            <a:r>
              <a:rPr lang="en-US" sz="3999" dirty="0" err="1">
                <a:solidFill>
                  <a:srgbClr val="54604B"/>
                </a:solidFill>
                <a:latin typeface="Roboto Condensed"/>
              </a:rPr>
              <a:t>để</a:t>
            </a:r>
            <a:r>
              <a:rPr lang="en-US" sz="3999" dirty="0">
                <a:solidFill>
                  <a:srgbClr val="54604B"/>
                </a:solidFill>
                <a:latin typeface="Roboto Condensed"/>
              </a:rPr>
              <a:t> </a:t>
            </a:r>
            <a:r>
              <a:rPr lang="en-US" sz="3999" dirty="0" err="1">
                <a:solidFill>
                  <a:srgbClr val="54604B"/>
                </a:solidFill>
                <a:latin typeface="Roboto Condensed"/>
              </a:rPr>
              <a:t>giải</a:t>
            </a:r>
            <a:r>
              <a:rPr lang="en-US" sz="3999" dirty="0">
                <a:solidFill>
                  <a:srgbClr val="54604B"/>
                </a:solidFill>
                <a:latin typeface="Roboto Condensed"/>
              </a:rPr>
              <a:t> </a:t>
            </a:r>
            <a:r>
              <a:rPr lang="en-US" sz="3999" dirty="0" err="1">
                <a:solidFill>
                  <a:srgbClr val="54604B"/>
                </a:solidFill>
                <a:latin typeface="Roboto Condensed"/>
              </a:rPr>
              <a:t>quyết</a:t>
            </a:r>
            <a:r>
              <a:rPr lang="en-US" sz="3999" dirty="0">
                <a:solidFill>
                  <a:srgbClr val="54604B"/>
                </a:solidFill>
                <a:latin typeface="Roboto Condensed"/>
              </a:rPr>
              <a:t> </a:t>
            </a:r>
            <a:r>
              <a:rPr lang="en-US" sz="3999" dirty="0" err="1">
                <a:solidFill>
                  <a:srgbClr val="54604B"/>
                </a:solidFill>
                <a:latin typeface="Roboto Condensed"/>
              </a:rPr>
              <a:t>vấn</a:t>
            </a:r>
            <a:r>
              <a:rPr lang="en-US" sz="3999" dirty="0">
                <a:solidFill>
                  <a:srgbClr val="54604B"/>
                </a:solidFill>
                <a:latin typeface="Roboto Condensed"/>
              </a:rPr>
              <a:t> </a:t>
            </a:r>
            <a:r>
              <a:rPr lang="en-US" sz="3999" dirty="0" err="1">
                <a:solidFill>
                  <a:srgbClr val="54604B"/>
                </a:solidFill>
                <a:latin typeface="Roboto Condensed"/>
              </a:rPr>
              <a:t>đề</a:t>
            </a:r>
            <a:r>
              <a:rPr lang="en-US" sz="3999" dirty="0">
                <a:solidFill>
                  <a:srgbClr val="54604B"/>
                </a:solidFill>
                <a:latin typeface="Roboto Condensed"/>
              </a:rPr>
              <a:t>? Ai </a:t>
            </a:r>
            <a:r>
              <a:rPr lang="en-US" sz="3999" dirty="0" err="1">
                <a:solidFill>
                  <a:srgbClr val="54604B"/>
                </a:solidFill>
                <a:latin typeface="Roboto Condensed"/>
              </a:rPr>
              <a:t>là</a:t>
            </a:r>
            <a:r>
              <a:rPr lang="en-US" sz="3999" dirty="0">
                <a:solidFill>
                  <a:srgbClr val="54604B"/>
                </a:solidFill>
                <a:latin typeface="Roboto Condensed"/>
              </a:rPr>
              <a:t> </a:t>
            </a:r>
            <a:r>
              <a:rPr lang="en-US" sz="3999" dirty="0" err="1">
                <a:solidFill>
                  <a:srgbClr val="54604B"/>
                </a:solidFill>
                <a:latin typeface="Roboto Condensed"/>
              </a:rPr>
              <a:t>người</a:t>
            </a:r>
            <a:r>
              <a:rPr lang="en-US" sz="3999" dirty="0">
                <a:solidFill>
                  <a:srgbClr val="54604B"/>
                </a:solidFill>
                <a:latin typeface="Roboto Condensed"/>
              </a:rPr>
              <a:t> </a:t>
            </a:r>
            <a:r>
              <a:rPr lang="en-US" sz="3999" dirty="0" err="1">
                <a:solidFill>
                  <a:srgbClr val="54604B"/>
                </a:solidFill>
                <a:latin typeface="Roboto Condensed"/>
              </a:rPr>
              <a:t>thực</a:t>
            </a:r>
            <a:r>
              <a:rPr lang="en-US" sz="3999" dirty="0">
                <a:solidFill>
                  <a:srgbClr val="54604B"/>
                </a:solidFill>
                <a:latin typeface="Roboto Condensed"/>
              </a:rPr>
              <a:t> </a:t>
            </a:r>
            <a:r>
              <a:rPr lang="en-US" sz="3999" dirty="0" err="1">
                <a:solidFill>
                  <a:srgbClr val="54604B"/>
                </a:solidFill>
                <a:latin typeface="Roboto Condensed"/>
              </a:rPr>
              <a:t>hiện</a:t>
            </a:r>
            <a:r>
              <a:rPr lang="en-US" sz="3999" dirty="0">
                <a:solidFill>
                  <a:srgbClr val="54604B"/>
                </a:solidFill>
                <a:latin typeface="Roboto Condensed"/>
              </a:rPr>
              <a:t> </a:t>
            </a:r>
            <a:r>
              <a:rPr lang="en-US" sz="3999" dirty="0" err="1">
                <a:solidFill>
                  <a:srgbClr val="54604B"/>
                </a:solidFill>
                <a:latin typeface="Roboto Condensed"/>
              </a:rPr>
              <a:t>giải</a:t>
            </a:r>
            <a:r>
              <a:rPr lang="en-US" sz="3999" dirty="0">
                <a:solidFill>
                  <a:srgbClr val="54604B"/>
                </a:solidFill>
                <a:latin typeface="Roboto Condensed"/>
              </a:rPr>
              <a:t> </a:t>
            </a:r>
            <a:r>
              <a:rPr lang="en-US" sz="3999" dirty="0" err="1">
                <a:solidFill>
                  <a:srgbClr val="54604B"/>
                </a:solidFill>
                <a:latin typeface="Roboto Condensed"/>
              </a:rPr>
              <a:t>pháp</a:t>
            </a:r>
            <a:r>
              <a:rPr lang="en-US" sz="3999" dirty="0">
                <a:solidFill>
                  <a:srgbClr val="54604B"/>
                </a:solidFill>
                <a:latin typeface="Roboto Condensed"/>
              </a:rPr>
              <a:t>? </a:t>
            </a:r>
            <a:r>
              <a:rPr lang="en-US" sz="3999" dirty="0" err="1">
                <a:solidFill>
                  <a:srgbClr val="54604B"/>
                </a:solidFill>
                <a:latin typeface="Roboto Condensed"/>
              </a:rPr>
              <a:t>Thực</a:t>
            </a:r>
            <a:r>
              <a:rPr lang="en-US" sz="3999" dirty="0">
                <a:solidFill>
                  <a:srgbClr val="54604B"/>
                </a:solidFill>
                <a:latin typeface="Roboto Condensed"/>
              </a:rPr>
              <a:t> </a:t>
            </a:r>
            <a:r>
              <a:rPr lang="en-US" sz="3999" dirty="0" err="1">
                <a:solidFill>
                  <a:srgbClr val="54604B"/>
                </a:solidFill>
                <a:latin typeface="Roboto Condensed"/>
              </a:rPr>
              <a:t>hiện</a:t>
            </a:r>
            <a:r>
              <a:rPr lang="en-US" sz="3999" dirty="0">
                <a:solidFill>
                  <a:srgbClr val="54604B"/>
                </a:solidFill>
                <a:latin typeface="Roboto Condensed"/>
              </a:rPr>
              <a:t> </a:t>
            </a:r>
            <a:r>
              <a:rPr lang="en-US" sz="3999" dirty="0" err="1">
                <a:solidFill>
                  <a:srgbClr val="54604B"/>
                </a:solidFill>
                <a:latin typeface="Roboto Condensed"/>
              </a:rPr>
              <a:t>giải</a:t>
            </a:r>
            <a:r>
              <a:rPr lang="en-US" sz="3999" dirty="0">
                <a:solidFill>
                  <a:srgbClr val="54604B"/>
                </a:solidFill>
                <a:latin typeface="Roboto Condensed"/>
              </a:rPr>
              <a:t> </a:t>
            </a:r>
            <a:r>
              <a:rPr lang="en-US" sz="3999" dirty="0" err="1">
                <a:solidFill>
                  <a:srgbClr val="54604B"/>
                </a:solidFill>
                <a:latin typeface="Roboto Condensed"/>
              </a:rPr>
              <a:t>pháp</a:t>
            </a:r>
            <a:r>
              <a:rPr lang="en-US" sz="3999" dirty="0">
                <a:solidFill>
                  <a:srgbClr val="54604B"/>
                </a:solidFill>
                <a:latin typeface="Roboto Condensed"/>
              </a:rPr>
              <a:t> </a:t>
            </a:r>
            <a:r>
              <a:rPr lang="en-US" sz="3999" dirty="0" err="1">
                <a:solidFill>
                  <a:srgbClr val="54604B"/>
                </a:solidFill>
                <a:latin typeface="Roboto Condensed"/>
              </a:rPr>
              <a:t>như</a:t>
            </a:r>
            <a:r>
              <a:rPr lang="en-US" sz="3999" dirty="0">
                <a:solidFill>
                  <a:srgbClr val="54604B"/>
                </a:solidFill>
                <a:latin typeface="Roboto Condensed"/>
              </a:rPr>
              <a:t> </a:t>
            </a:r>
            <a:r>
              <a:rPr lang="en-US" sz="3999" dirty="0" err="1">
                <a:solidFill>
                  <a:srgbClr val="54604B"/>
                </a:solidFill>
                <a:latin typeface="Roboto Condensed"/>
              </a:rPr>
              <a:t>thế</a:t>
            </a:r>
            <a:r>
              <a:rPr lang="en-US" sz="3999" dirty="0">
                <a:solidFill>
                  <a:srgbClr val="54604B"/>
                </a:solidFill>
                <a:latin typeface="Roboto Condensed"/>
              </a:rPr>
              <a:t> </a:t>
            </a:r>
            <a:r>
              <a:rPr lang="en-US" sz="3999" dirty="0" err="1">
                <a:solidFill>
                  <a:srgbClr val="54604B"/>
                </a:solidFill>
                <a:latin typeface="Roboto Condensed"/>
              </a:rPr>
              <a:t>nào</a:t>
            </a:r>
            <a:r>
              <a:rPr lang="en-US" sz="3999" dirty="0">
                <a:solidFill>
                  <a:srgbClr val="54604B"/>
                </a:solidFill>
                <a:latin typeface="Roboto Condensed"/>
              </a:rPr>
              <a:t>? </a:t>
            </a:r>
            <a:r>
              <a:rPr lang="en-US" sz="3999" dirty="0" err="1">
                <a:solidFill>
                  <a:srgbClr val="54604B"/>
                </a:solidFill>
                <a:latin typeface="Roboto Condensed"/>
              </a:rPr>
              <a:t>Các</a:t>
            </a:r>
            <a:r>
              <a:rPr lang="en-US" sz="3999" dirty="0">
                <a:solidFill>
                  <a:srgbClr val="54604B"/>
                </a:solidFill>
                <a:latin typeface="Roboto Condensed"/>
              </a:rPr>
              <a:t> </a:t>
            </a:r>
            <a:r>
              <a:rPr lang="en-US" sz="3999" dirty="0" err="1">
                <a:solidFill>
                  <a:srgbClr val="54604B"/>
                </a:solidFill>
                <a:latin typeface="Roboto Condensed"/>
              </a:rPr>
              <a:t>bước</a:t>
            </a:r>
            <a:r>
              <a:rPr lang="en-US" sz="3999" dirty="0">
                <a:solidFill>
                  <a:srgbClr val="54604B"/>
                </a:solidFill>
                <a:latin typeface="Roboto Condensed"/>
              </a:rPr>
              <a:t> </a:t>
            </a:r>
            <a:r>
              <a:rPr lang="en-US" sz="3999" dirty="0" err="1">
                <a:solidFill>
                  <a:srgbClr val="54604B"/>
                </a:solidFill>
                <a:latin typeface="Roboto Condensed"/>
              </a:rPr>
              <a:t>tiến</a:t>
            </a:r>
            <a:r>
              <a:rPr lang="en-US" sz="3999" dirty="0">
                <a:solidFill>
                  <a:srgbClr val="54604B"/>
                </a:solidFill>
                <a:latin typeface="Roboto Condensed"/>
              </a:rPr>
              <a:t> </a:t>
            </a:r>
            <a:r>
              <a:rPr lang="en-US" sz="3999" dirty="0" err="1">
                <a:solidFill>
                  <a:srgbClr val="54604B"/>
                </a:solidFill>
                <a:latin typeface="Roboto Condensed"/>
              </a:rPr>
              <a:t>hành</a:t>
            </a:r>
            <a:r>
              <a:rPr lang="en-US" sz="3999" dirty="0">
                <a:solidFill>
                  <a:srgbClr val="54604B"/>
                </a:solidFill>
                <a:latin typeface="Roboto Condensed"/>
              </a:rPr>
              <a:t> </a:t>
            </a:r>
            <a:r>
              <a:rPr lang="en-US" sz="3999" dirty="0" err="1">
                <a:solidFill>
                  <a:srgbClr val="54604B"/>
                </a:solidFill>
                <a:latin typeface="Roboto Condensed"/>
              </a:rPr>
              <a:t>ra</a:t>
            </a:r>
            <a:r>
              <a:rPr lang="en-US" sz="3999" dirty="0">
                <a:solidFill>
                  <a:srgbClr val="54604B"/>
                </a:solidFill>
                <a:latin typeface="Roboto Condensed"/>
              </a:rPr>
              <a:t> </a:t>
            </a:r>
            <a:r>
              <a:rPr lang="en-US" sz="3999" dirty="0" err="1">
                <a:solidFill>
                  <a:srgbClr val="54604B"/>
                </a:solidFill>
                <a:latin typeface="Roboto Condensed"/>
              </a:rPr>
              <a:t>sao</a:t>
            </a:r>
            <a:r>
              <a:rPr lang="en-US" sz="3999" dirty="0">
                <a:solidFill>
                  <a:srgbClr val="54604B"/>
                </a:solidFill>
                <a:latin typeface="Roboto Condensed"/>
              </a:rPr>
              <a:t>? </a:t>
            </a:r>
            <a:r>
              <a:rPr lang="en-US" sz="3999" dirty="0" err="1">
                <a:solidFill>
                  <a:srgbClr val="54604B"/>
                </a:solidFill>
                <a:latin typeface="Roboto Condensed"/>
              </a:rPr>
              <a:t>Có</a:t>
            </a:r>
            <a:r>
              <a:rPr lang="en-US" sz="3999" dirty="0">
                <a:solidFill>
                  <a:srgbClr val="54604B"/>
                </a:solidFill>
                <a:latin typeface="Roboto Condensed"/>
              </a:rPr>
              <a:t> </a:t>
            </a:r>
            <a:r>
              <a:rPr lang="en-US" sz="3999" dirty="0" err="1">
                <a:solidFill>
                  <a:srgbClr val="54604B"/>
                </a:solidFill>
                <a:latin typeface="Roboto Condensed"/>
              </a:rPr>
              <a:t>phương</a:t>
            </a:r>
            <a:r>
              <a:rPr lang="en-US" sz="3999" dirty="0">
                <a:solidFill>
                  <a:srgbClr val="54604B"/>
                </a:solidFill>
                <a:latin typeface="Roboto Condensed"/>
              </a:rPr>
              <a:t> </a:t>
            </a:r>
            <a:r>
              <a:rPr lang="en-US" sz="3999" dirty="0" err="1">
                <a:solidFill>
                  <a:srgbClr val="54604B"/>
                </a:solidFill>
                <a:latin typeface="Roboto Condensed"/>
              </a:rPr>
              <a:t>tiện</a:t>
            </a:r>
            <a:r>
              <a:rPr lang="en-US" sz="3999" dirty="0">
                <a:solidFill>
                  <a:srgbClr val="54604B"/>
                </a:solidFill>
                <a:latin typeface="Roboto Condensed"/>
              </a:rPr>
              <a:t> </a:t>
            </a:r>
            <a:r>
              <a:rPr lang="en-US" sz="3999" dirty="0" err="1">
                <a:solidFill>
                  <a:srgbClr val="54604B"/>
                </a:solidFill>
                <a:latin typeface="Roboto Condensed"/>
              </a:rPr>
              <a:t>gì</a:t>
            </a:r>
            <a:r>
              <a:rPr lang="en-US" sz="3999" dirty="0">
                <a:solidFill>
                  <a:srgbClr val="54604B"/>
                </a:solidFill>
                <a:latin typeface="Roboto Condensed"/>
              </a:rPr>
              <a:t> </a:t>
            </a:r>
            <a:r>
              <a:rPr lang="en-US" sz="3999" dirty="0" err="1">
                <a:solidFill>
                  <a:srgbClr val="54604B"/>
                </a:solidFill>
                <a:latin typeface="Roboto Condensed"/>
              </a:rPr>
              <a:t>hỗ</a:t>
            </a:r>
            <a:r>
              <a:rPr lang="en-US" sz="3999" dirty="0">
                <a:solidFill>
                  <a:srgbClr val="54604B"/>
                </a:solidFill>
                <a:latin typeface="Roboto Condensed"/>
              </a:rPr>
              <a:t> </a:t>
            </a:r>
            <a:r>
              <a:rPr lang="en-US" sz="3999" dirty="0" err="1">
                <a:solidFill>
                  <a:srgbClr val="54604B"/>
                </a:solidFill>
                <a:latin typeface="Roboto Condensed"/>
              </a:rPr>
              <a:t>trợ</a:t>
            </a:r>
            <a:r>
              <a:rPr lang="en-US" sz="3999" dirty="0">
                <a:solidFill>
                  <a:srgbClr val="54604B"/>
                </a:solidFill>
                <a:latin typeface="Roboto Condensed"/>
              </a:rPr>
              <a:t> </a:t>
            </a:r>
            <a:r>
              <a:rPr lang="en-US" sz="3999" dirty="0" err="1">
                <a:solidFill>
                  <a:srgbClr val="54604B"/>
                </a:solidFill>
                <a:latin typeface="Roboto Condensed"/>
              </a:rPr>
              <a:t>thực</a:t>
            </a:r>
            <a:r>
              <a:rPr lang="en-US" sz="3999" dirty="0">
                <a:solidFill>
                  <a:srgbClr val="54604B"/>
                </a:solidFill>
                <a:latin typeface="Roboto Condensed"/>
              </a:rPr>
              <a:t> </a:t>
            </a:r>
            <a:r>
              <a:rPr lang="en-US" sz="3999" dirty="0" err="1">
                <a:solidFill>
                  <a:srgbClr val="54604B"/>
                </a:solidFill>
                <a:latin typeface="Roboto Condensed"/>
              </a:rPr>
              <a:t>hiện</a:t>
            </a:r>
            <a:r>
              <a:rPr lang="en-US" sz="3999" dirty="0">
                <a:solidFill>
                  <a:srgbClr val="54604B"/>
                </a:solidFill>
                <a:latin typeface="Roboto Condensed"/>
              </a:rPr>
              <a:t> </a:t>
            </a:r>
            <a:r>
              <a:rPr lang="en-US" sz="3999" dirty="0" err="1">
                <a:solidFill>
                  <a:srgbClr val="54604B"/>
                </a:solidFill>
                <a:latin typeface="Roboto Condensed"/>
              </a:rPr>
              <a:t>giải</a:t>
            </a:r>
            <a:r>
              <a:rPr lang="en-US" sz="3999" dirty="0">
                <a:solidFill>
                  <a:srgbClr val="54604B"/>
                </a:solidFill>
                <a:latin typeface="Roboto Condensed"/>
              </a:rPr>
              <a:t> </a:t>
            </a:r>
            <a:r>
              <a:rPr lang="en-US" sz="3999" dirty="0" err="1">
                <a:solidFill>
                  <a:srgbClr val="54604B"/>
                </a:solidFill>
                <a:latin typeface="Roboto Condensed"/>
              </a:rPr>
              <a:t>pháp</a:t>
            </a:r>
            <a:r>
              <a:rPr lang="en-US" sz="3999" dirty="0">
                <a:solidFill>
                  <a:srgbClr val="54604B"/>
                </a:solidFill>
                <a:latin typeface="Roboto Condensed"/>
              </a:rPr>
              <a:t> hay </a:t>
            </a:r>
            <a:r>
              <a:rPr lang="en-US" sz="3999" dirty="0" err="1">
                <a:solidFill>
                  <a:srgbClr val="54604B"/>
                </a:solidFill>
                <a:latin typeface="Roboto Condensed"/>
              </a:rPr>
              <a:t>không</a:t>
            </a:r>
            <a:r>
              <a:rPr lang="en-US" sz="3999" dirty="0">
                <a:solidFill>
                  <a:srgbClr val="54604B"/>
                </a:solidFill>
                <a:latin typeface="Roboto Condensed"/>
              </a:rPr>
              <a:t>? </a:t>
            </a:r>
            <a:r>
              <a:rPr lang="en-US" sz="3999" dirty="0" err="1">
                <a:solidFill>
                  <a:srgbClr val="54604B"/>
                </a:solidFill>
                <a:latin typeface="Roboto Condensed"/>
              </a:rPr>
              <a:t>Những</a:t>
            </a:r>
            <a:r>
              <a:rPr lang="en-US" sz="3999" dirty="0">
                <a:solidFill>
                  <a:srgbClr val="54604B"/>
                </a:solidFill>
                <a:latin typeface="Roboto Condensed"/>
              </a:rPr>
              <a:t> </a:t>
            </a:r>
            <a:r>
              <a:rPr lang="en-US" sz="3999" dirty="0" err="1">
                <a:solidFill>
                  <a:srgbClr val="54604B"/>
                </a:solidFill>
                <a:latin typeface="Roboto Condensed"/>
              </a:rPr>
              <a:t>bằng</a:t>
            </a:r>
            <a:r>
              <a:rPr lang="en-US" sz="3999" dirty="0">
                <a:solidFill>
                  <a:srgbClr val="54604B"/>
                </a:solidFill>
                <a:latin typeface="Roboto Condensed"/>
              </a:rPr>
              <a:t> </a:t>
            </a:r>
            <a:r>
              <a:rPr lang="en-US" sz="3999" dirty="0" err="1">
                <a:solidFill>
                  <a:srgbClr val="54604B"/>
                </a:solidFill>
                <a:latin typeface="Roboto Condensed"/>
              </a:rPr>
              <a:t>chứng</a:t>
            </a:r>
            <a:r>
              <a:rPr lang="en-US" sz="3999" dirty="0">
                <a:solidFill>
                  <a:srgbClr val="54604B"/>
                </a:solidFill>
                <a:latin typeface="Roboto Condensed"/>
              </a:rPr>
              <a:t> </a:t>
            </a:r>
            <a:r>
              <a:rPr lang="en-US" sz="3999" dirty="0" err="1">
                <a:solidFill>
                  <a:srgbClr val="54604B"/>
                </a:solidFill>
                <a:latin typeface="Roboto Condensed"/>
              </a:rPr>
              <a:t>nào</a:t>
            </a:r>
            <a:r>
              <a:rPr lang="en-US" sz="3999" dirty="0">
                <a:solidFill>
                  <a:srgbClr val="54604B"/>
                </a:solidFill>
                <a:latin typeface="Roboto Condensed"/>
              </a:rPr>
              <a:t> </a:t>
            </a:r>
            <a:r>
              <a:rPr lang="en-US" sz="3999" dirty="0" err="1">
                <a:solidFill>
                  <a:srgbClr val="54604B"/>
                </a:solidFill>
                <a:latin typeface="Roboto Condensed"/>
              </a:rPr>
              <a:t>cho</a:t>
            </a:r>
            <a:r>
              <a:rPr lang="en-US" sz="3999" dirty="0">
                <a:solidFill>
                  <a:srgbClr val="54604B"/>
                </a:solidFill>
                <a:latin typeface="Roboto Condensed"/>
              </a:rPr>
              <a:t> </a:t>
            </a:r>
            <a:r>
              <a:rPr lang="en-US" sz="3999" dirty="0" err="1">
                <a:solidFill>
                  <a:srgbClr val="54604B"/>
                </a:solidFill>
                <a:latin typeface="Roboto Condensed"/>
              </a:rPr>
              <a:t>thấy</a:t>
            </a:r>
            <a:r>
              <a:rPr lang="en-US" sz="3999" dirty="0">
                <a:solidFill>
                  <a:srgbClr val="54604B"/>
                </a:solidFill>
                <a:latin typeface="Roboto Condensed"/>
              </a:rPr>
              <a:t> </a:t>
            </a:r>
            <a:r>
              <a:rPr lang="en-US" sz="3999" dirty="0" err="1">
                <a:solidFill>
                  <a:srgbClr val="54604B"/>
                </a:solidFill>
                <a:latin typeface="Roboto Condensed"/>
              </a:rPr>
              <a:t>giải</a:t>
            </a:r>
            <a:r>
              <a:rPr lang="en-US" sz="3999" dirty="0">
                <a:solidFill>
                  <a:srgbClr val="54604B"/>
                </a:solidFill>
                <a:latin typeface="Roboto Condensed"/>
              </a:rPr>
              <a:t> </a:t>
            </a:r>
            <a:r>
              <a:rPr lang="en-US" sz="3999" dirty="0" err="1">
                <a:solidFill>
                  <a:srgbClr val="54604B"/>
                </a:solidFill>
                <a:latin typeface="Roboto Condensed"/>
              </a:rPr>
              <a:t>pháp</a:t>
            </a:r>
            <a:r>
              <a:rPr lang="en-US" sz="3999" dirty="0">
                <a:solidFill>
                  <a:srgbClr val="54604B"/>
                </a:solidFill>
                <a:latin typeface="Roboto Condensed"/>
              </a:rPr>
              <a:t> </a:t>
            </a:r>
            <a:r>
              <a:rPr lang="en-US" sz="3999" dirty="0" err="1">
                <a:solidFill>
                  <a:srgbClr val="54604B"/>
                </a:solidFill>
                <a:latin typeface="Roboto Condensed"/>
              </a:rPr>
              <a:t>có</a:t>
            </a:r>
            <a:r>
              <a:rPr lang="en-US" sz="3999" dirty="0">
                <a:solidFill>
                  <a:srgbClr val="54604B"/>
                </a:solidFill>
                <a:latin typeface="Roboto Condensed"/>
              </a:rPr>
              <a:t> </a:t>
            </a:r>
            <a:r>
              <a:rPr lang="en-US" sz="3999" dirty="0" err="1">
                <a:solidFill>
                  <a:srgbClr val="54604B"/>
                </a:solidFill>
                <a:latin typeface="Roboto Condensed"/>
              </a:rPr>
              <a:t>hiệu</a:t>
            </a:r>
            <a:r>
              <a:rPr lang="en-US" sz="3999" dirty="0">
                <a:solidFill>
                  <a:srgbClr val="54604B"/>
                </a:solidFill>
                <a:latin typeface="Roboto Condensed"/>
              </a:rPr>
              <a:t> </a:t>
            </a:r>
            <a:r>
              <a:rPr lang="en-US" sz="3999" dirty="0" err="1">
                <a:solidFill>
                  <a:srgbClr val="54604B"/>
                </a:solidFill>
                <a:latin typeface="Roboto Condensed"/>
              </a:rPr>
              <a:t>quả</a:t>
            </a:r>
            <a:r>
              <a:rPr lang="en-US" sz="3999" dirty="0">
                <a:solidFill>
                  <a:srgbClr val="54604B"/>
                </a:solidFill>
                <a:latin typeface="Roboto Condensed"/>
              </a:rPr>
              <a:t> </a:t>
            </a:r>
            <a:r>
              <a:rPr lang="en-US" sz="3999" dirty="0" err="1">
                <a:solidFill>
                  <a:srgbClr val="54604B"/>
                </a:solidFill>
                <a:latin typeface="Roboto Condensed"/>
              </a:rPr>
              <a:t>trong</a:t>
            </a:r>
            <a:r>
              <a:rPr lang="en-US" sz="3999" dirty="0">
                <a:solidFill>
                  <a:srgbClr val="54604B"/>
                </a:solidFill>
                <a:latin typeface="Roboto Condensed"/>
              </a:rPr>
              <a:t> </a:t>
            </a:r>
            <a:r>
              <a:rPr lang="en-US" sz="3999" dirty="0" err="1">
                <a:solidFill>
                  <a:srgbClr val="54604B"/>
                </a:solidFill>
                <a:latin typeface="Roboto Condensed"/>
              </a:rPr>
              <a:t>thực</a:t>
            </a:r>
            <a:r>
              <a:rPr lang="en-US" sz="3999" dirty="0">
                <a:solidFill>
                  <a:srgbClr val="54604B"/>
                </a:solidFill>
                <a:latin typeface="Roboto Condensed"/>
              </a:rPr>
              <a:t> </a:t>
            </a:r>
            <a:r>
              <a:rPr lang="en-US" sz="3999" dirty="0" err="1">
                <a:solidFill>
                  <a:srgbClr val="54604B"/>
                </a:solidFill>
                <a:latin typeface="Roboto Condensed"/>
              </a:rPr>
              <a:t>tế</a:t>
            </a:r>
            <a:r>
              <a:rPr lang="en-US" sz="3999" dirty="0">
                <a:solidFill>
                  <a:srgbClr val="54604B"/>
                </a:solidFill>
                <a:latin typeface="Roboto Condensed"/>
              </a:rPr>
              <a:t>?</a:t>
            </a: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2">
                                            <p:txEl>
                                              <p:pRg st="0" end="0"/>
                                            </p:txEl>
                                          </p:spTgt>
                                        </p:tgtEl>
                                        <p:attrNameLst>
                                          <p:attrName>style.visibility</p:attrName>
                                        </p:attrNameLst>
                                      </p:cBhvr>
                                      <p:to>
                                        <p:strVal val="visible"/>
                                      </p:to>
                                    </p:set>
                                    <p:animEffect transition="in" filter="barn(inVertical)">
                                      <p:cBhvr>
                                        <p:cTn id="7" dur="500"/>
                                        <p:tgtEl>
                                          <p:spTgt spid="12">
                                            <p:txEl>
                                              <p:pRg st="0" end="0"/>
                                            </p:txEl>
                                          </p:spTgt>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12">
                                            <p:txEl>
                                              <p:pRg st="1" end="1"/>
                                            </p:txEl>
                                          </p:spTgt>
                                        </p:tgtEl>
                                        <p:attrNameLst>
                                          <p:attrName>style.visibility</p:attrName>
                                        </p:attrNameLst>
                                      </p:cBhvr>
                                      <p:to>
                                        <p:strVal val="visible"/>
                                      </p:to>
                                    </p:set>
                                    <p:animEffect transition="in" filter="barn(inVertical)">
                                      <p:cBhvr>
                                        <p:cTn id="10" dur="500"/>
                                        <p:tgtEl>
                                          <p:spTgt spid="12">
                                            <p:txEl>
                                              <p:pRg st="1" end="1"/>
                                            </p:txEl>
                                          </p:spTgt>
                                        </p:tgtEl>
                                      </p:cBhvr>
                                    </p:animEffect>
                                  </p:childTnLst>
                                </p:cTn>
                              </p:par>
                              <p:par>
                                <p:cTn id="11" presetID="16" presetClass="entr" presetSubtype="21" fill="hold" grpId="0" nodeType="withEffect">
                                  <p:stCondLst>
                                    <p:cond delay="0"/>
                                  </p:stCondLst>
                                  <p:childTnLst>
                                    <p:set>
                                      <p:cBhvr>
                                        <p:cTn id="12" dur="1" fill="hold">
                                          <p:stCondLst>
                                            <p:cond delay="0"/>
                                          </p:stCondLst>
                                        </p:cTn>
                                        <p:tgtEl>
                                          <p:spTgt spid="12">
                                            <p:txEl>
                                              <p:pRg st="2" end="2"/>
                                            </p:txEl>
                                          </p:spTgt>
                                        </p:tgtEl>
                                        <p:attrNameLst>
                                          <p:attrName>style.visibility</p:attrName>
                                        </p:attrNameLst>
                                      </p:cBhvr>
                                      <p:to>
                                        <p:strVal val="visible"/>
                                      </p:to>
                                    </p:set>
                                    <p:animEffect transition="in" filter="barn(inVertical)">
                                      <p:cBhvr>
                                        <p:cTn id="13" dur="500"/>
                                        <p:tgtEl>
                                          <p:spTgt spid="12">
                                            <p:txEl>
                                              <p:pRg st="2" end="2"/>
                                            </p:txEl>
                                          </p:spTgt>
                                        </p:tgtEl>
                                      </p:cBhvr>
                                    </p:animEffect>
                                  </p:childTnLst>
                                </p:cTn>
                              </p:par>
                              <p:par>
                                <p:cTn id="14" presetID="16" presetClass="entr" presetSubtype="21" fill="hold" grpId="0" nodeType="withEffect">
                                  <p:stCondLst>
                                    <p:cond delay="0"/>
                                  </p:stCondLst>
                                  <p:childTnLst>
                                    <p:set>
                                      <p:cBhvr>
                                        <p:cTn id="15" dur="1" fill="hold">
                                          <p:stCondLst>
                                            <p:cond delay="0"/>
                                          </p:stCondLst>
                                        </p:cTn>
                                        <p:tgtEl>
                                          <p:spTgt spid="12">
                                            <p:txEl>
                                              <p:pRg st="3" end="3"/>
                                            </p:txEl>
                                          </p:spTgt>
                                        </p:tgtEl>
                                        <p:attrNameLst>
                                          <p:attrName>style.visibility</p:attrName>
                                        </p:attrNameLst>
                                      </p:cBhvr>
                                      <p:to>
                                        <p:strVal val="visible"/>
                                      </p:to>
                                    </p:set>
                                    <p:animEffect transition="in" filter="barn(inVertical)">
                                      <p:cBhvr>
                                        <p:cTn id="16" dur="500"/>
                                        <p:tgtEl>
                                          <p:spTgt spid="12">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build="p"/>
    </p:bldLst>
  </p:timing>
</p:sld>
</file>

<file path=ppt/slides/slide21.xml><?xml version="1.0" encoding="utf-8"?>
<p:sld xmlns:a="http://schemas.openxmlformats.org/drawingml/2006/main" xmlns:r="http://schemas.openxmlformats.org/officeDocument/2006/relationships" xmlns:p="http://schemas.openxmlformats.org/presentationml/2006/main">
  <p:cSld>
    <p:bg>
      <p:bgPr>
        <a:solidFill>
          <a:srgbClr val="FEFAE0"/>
        </a:solidFill>
        <a:effectLst/>
      </p:bgPr>
    </p:bg>
    <p:spTree>
      <p:nvGrpSpPr>
        <p:cNvPr id="1" name=""/>
        <p:cNvGrpSpPr/>
        <p:nvPr/>
      </p:nvGrpSpPr>
      <p:grpSpPr>
        <a:xfrm>
          <a:off x="0" y="0"/>
          <a:ext cx="0" cy="0"/>
          <a:chOff x="0" y="0"/>
          <a:chExt cx="0" cy="0"/>
        </a:xfrm>
      </p:grpSpPr>
      <p:sp>
        <p:nvSpPr>
          <p:cNvPr id="2" name="Freeform 2"/>
          <p:cNvSpPr/>
          <p:nvPr/>
        </p:nvSpPr>
        <p:spPr>
          <a:xfrm>
            <a:off x="15943536" y="7707538"/>
            <a:ext cx="6524742" cy="6524742"/>
          </a:xfrm>
          <a:custGeom>
            <a:avLst/>
            <a:gdLst/>
            <a:ahLst/>
            <a:cxnLst/>
            <a:rect l="l" t="t" r="r" b="b"/>
            <a:pathLst>
              <a:path w="6524742" h="6524742">
                <a:moveTo>
                  <a:pt x="0" y="0"/>
                </a:moveTo>
                <a:lnTo>
                  <a:pt x="6524742" y="0"/>
                </a:lnTo>
                <a:lnTo>
                  <a:pt x="6524742" y="6524742"/>
                </a:lnTo>
                <a:lnTo>
                  <a:pt x="0" y="6524742"/>
                </a:lnTo>
                <a:lnTo>
                  <a:pt x="0" y="0"/>
                </a:lnTo>
                <a:close/>
              </a:path>
            </a:pathLst>
          </a:custGeom>
          <a:blipFill>
            <a:blip r:embed="rId2">
              <a:alphaModFix amt="36000"/>
              <a:extLst>
                <a:ext uri="{96DAC541-7B7A-43D3-8B79-37D633B846F1}">
                  <asvg:svgBlip xmlns:asvg="http://schemas.microsoft.com/office/drawing/2016/SVG/main" r:embed="rId3"/>
                </a:ext>
              </a:extLst>
            </a:blip>
            <a:stretch>
              <a:fillRect/>
            </a:stretch>
          </a:blipFill>
        </p:spPr>
        <p:txBody>
          <a:bodyPr/>
          <a:lstStyle/>
          <a:p>
            <a:endParaRPr lang="en-US"/>
          </a:p>
        </p:txBody>
      </p:sp>
      <p:sp>
        <p:nvSpPr>
          <p:cNvPr id="3" name="Freeform 3"/>
          <p:cNvSpPr/>
          <p:nvPr/>
        </p:nvSpPr>
        <p:spPr>
          <a:xfrm>
            <a:off x="11564845" y="-4603289"/>
            <a:ext cx="7436699" cy="7436699"/>
          </a:xfrm>
          <a:custGeom>
            <a:avLst/>
            <a:gdLst/>
            <a:ahLst/>
            <a:cxnLst/>
            <a:rect l="l" t="t" r="r" b="b"/>
            <a:pathLst>
              <a:path w="7436699" h="7436699">
                <a:moveTo>
                  <a:pt x="0" y="0"/>
                </a:moveTo>
                <a:lnTo>
                  <a:pt x="7436699" y="0"/>
                </a:lnTo>
                <a:lnTo>
                  <a:pt x="7436699" y="7436699"/>
                </a:lnTo>
                <a:lnTo>
                  <a:pt x="0" y="7436699"/>
                </a:lnTo>
                <a:lnTo>
                  <a:pt x="0" y="0"/>
                </a:lnTo>
                <a:close/>
              </a:path>
            </a:pathLst>
          </a:custGeom>
          <a:blipFill>
            <a:blip r:embed="rId4">
              <a:alphaModFix amt="21999"/>
              <a:extLst>
                <a:ext uri="{96DAC541-7B7A-43D3-8B79-37D633B846F1}">
                  <asvg:svgBlip xmlns:asvg="http://schemas.microsoft.com/office/drawing/2016/SVG/main" r:embed="rId5"/>
                </a:ext>
              </a:extLst>
            </a:blip>
            <a:stretch>
              <a:fillRect/>
            </a:stretch>
          </a:blipFill>
        </p:spPr>
        <p:txBody>
          <a:bodyPr/>
          <a:lstStyle/>
          <a:p>
            <a:endParaRPr lang="en-US"/>
          </a:p>
        </p:txBody>
      </p:sp>
      <p:sp>
        <p:nvSpPr>
          <p:cNvPr id="4" name="Freeform 4"/>
          <p:cNvSpPr/>
          <p:nvPr/>
        </p:nvSpPr>
        <p:spPr>
          <a:xfrm>
            <a:off x="17146051" y="7199443"/>
            <a:ext cx="1016189" cy="1016189"/>
          </a:xfrm>
          <a:custGeom>
            <a:avLst/>
            <a:gdLst/>
            <a:ahLst/>
            <a:cxnLst/>
            <a:rect l="l" t="t" r="r" b="b"/>
            <a:pathLst>
              <a:path w="1016189" h="1016189">
                <a:moveTo>
                  <a:pt x="0" y="0"/>
                </a:moveTo>
                <a:lnTo>
                  <a:pt x="1016189" y="0"/>
                </a:lnTo>
                <a:lnTo>
                  <a:pt x="1016189" y="1016190"/>
                </a:lnTo>
                <a:lnTo>
                  <a:pt x="0" y="1016190"/>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US"/>
          </a:p>
        </p:txBody>
      </p:sp>
      <p:sp>
        <p:nvSpPr>
          <p:cNvPr id="5" name="Freeform 5"/>
          <p:cNvSpPr/>
          <p:nvPr/>
        </p:nvSpPr>
        <p:spPr>
          <a:xfrm>
            <a:off x="17146051" y="8337361"/>
            <a:ext cx="1016189" cy="1016189"/>
          </a:xfrm>
          <a:custGeom>
            <a:avLst/>
            <a:gdLst/>
            <a:ahLst/>
            <a:cxnLst/>
            <a:rect l="l" t="t" r="r" b="b"/>
            <a:pathLst>
              <a:path w="1016189" h="1016189">
                <a:moveTo>
                  <a:pt x="0" y="0"/>
                </a:moveTo>
                <a:lnTo>
                  <a:pt x="1016189" y="0"/>
                </a:lnTo>
                <a:lnTo>
                  <a:pt x="1016189" y="1016189"/>
                </a:lnTo>
                <a:lnTo>
                  <a:pt x="0" y="1016189"/>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US"/>
          </a:p>
        </p:txBody>
      </p:sp>
      <p:sp>
        <p:nvSpPr>
          <p:cNvPr id="6" name="Freeform 6"/>
          <p:cNvSpPr/>
          <p:nvPr/>
        </p:nvSpPr>
        <p:spPr>
          <a:xfrm>
            <a:off x="0" y="0"/>
            <a:ext cx="6241223" cy="1885369"/>
          </a:xfrm>
          <a:custGeom>
            <a:avLst/>
            <a:gdLst/>
            <a:ahLst/>
            <a:cxnLst/>
            <a:rect l="l" t="t" r="r" b="b"/>
            <a:pathLst>
              <a:path w="6241223" h="1885369">
                <a:moveTo>
                  <a:pt x="0" y="0"/>
                </a:moveTo>
                <a:lnTo>
                  <a:pt x="6241223" y="0"/>
                </a:lnTo>
                <a:lnTo>
                  <a:pt x="6241223" y="1885369"/>
                </a:lnTo>
                <a:lnTo>
                  <a:pt x="0" y="1885369"/>
                </a:lnTo>
                <a:lnTo>
                  <a:pt x="0" y="0"/>
                </a:lnTo>
                <a:close/>
              </a:path>
            </a:pathLst>
          </a:custGeom>
          <a:blipFill>
            <a:blip r:embed="rId8"/>
            <a:stretch>
              <a:fillRect/>
            </a:stretch>
          </a:blipFill>
        </p:spPr>
        <p:txBody>
          <a:bodyPr/>
          <a:lstStyle/>
          <a:p>
            <a:endParaRPr lang="en-US"/>
          </a:p>
        </p:txBody>
      </p:sp>
      <p:sp>
        <p:nvSpPr>
          <p:cNvPr id="7" name="Freeform 7"/>
          <p:cNvSpPr/>
          <p:nvPr/>
        </p:nvSpPr>
        <p:spPr>
          <a:xfrm>
            <a:off x="223624" y="2186978"/>
            <a:ext cx="5793974" cy="2694198"/>
          </a:xfrm>
          <a:custGeom>
            <a:avLst/>
            <a:gdLst/>
            <a:ahLst/>
            <a:cxnLst/>
            <a:rect l="l" t="t" r="r" b="b"/>
            <a:pathLst>
              <a:path w="5793974" h="2694198">
                <a:moveTo>
                  <a:pt x="0" y="0"/>
                </a:moveTo>
                <a:lnTo>
                  <a:pt x="5793974" y="0"/>
                </a:lnTo>
                <a:lnTo>
                  <a:pt x="5793974" y="2694198"/>
                </a:lnTo>
                <a:lnTo>
                  <a:pt x="0" y="2694198"/>
                </a:lnTo>
                <a:lnTo>
                  <a:pt x="0" y="0"/>
                </a:lnTo>
                <a:close/>
              </a:path>
            </a:pathLst>
          </a:custGeom>
          <a:blipFill>
            <a:blip r:embed="rId9">
              <a:extLst>
                <a:ext uri="{96DAC541-7B7A-43D3-8B79-37D633B846F1}">
                  <asvg:svgBlip xmlns:asvg="http://schemas.microsoft.com/office/drawing/2016/SVG/main" r:embed="rId10"/>
                </a:ext>
              </a:extLst>
            </a:blip>
            <a:stretch>
              <a:fillRect/>
            </a:stretch>
          </a:blipFill>
        </p:spPr>
        <p:txBody>
          <a:bodyPr/>
          <a:lstStyle/>
          <a:p>
            <a:endParaRPr lang="en-US"/>
          </a:p>
        </p:txBody>
      </p:sp>
      <p:sp>
        <p:nvSpPr>
          <p:cNvPr id="8" name="TextBox 8"/>
          <p:cNvSpPr txBox="1"/>
          <p:nvPr/>
        </p:nvSpPr>
        <p:spPr>
          <a:xfrm>
            <a:off x="1419999" y="641640"/>
            <a:ext cx="4440734" cy="847991"/>
          </a:xfrm>
          <a:prstGeom prst="rect">
            <a:avLst/>
          </a:prstGeom>
        </p:spPr>
        <p:txBody>
          <a:bodyPr lIns="0" tIns="0" rIns="0" bIns="0" rtlCol="0" anchor="t">
            <a:spAutoFit/>
          </a:bodyPr>
          <a:lstStyle/>
          <a:p>
            <a:pPr algn="ctr">
              <a:lnSpc>
                <a:spcPts val="6810"/>
              </a:lnSpc>
            </a:pPr>
            <a:r>
              <a:rPr lang="en-US" sz="4864">
                <a:solidFill>
                  <a:srgbClr val="899D7A"/>
                </a:solidFill>
                <a:latin typeface="#9Slide07 SVNUT Triumph Press"/>
              </a:rPr>
              <a:t>1. Trước khi viết</a:t>
            </a:r>
          </a:p>
        </p:txBody>
      </p:sp>
      <p:sp>
        <p:nvSpPr>
          <p:cNvPr id="9" name="TextBox 9"/>
          <p:cNvSpPr txBox="1"/>
          <p:nvPr/>
        </p:nvSpPr>
        <p:spPr>
          <a:xfrm>
            <a:off x="2199773" y="2965383"/>
            <a:ext cx="2600827" cy="679450"/>
          </a:xfrm>
          <a:prstGeom prst="rect">
            <a:avLst/>
          </a:prstGeom>
        </p:spPr>
        <p:txBody>
          <a:bodyPr wrap="square" lIns="0" tIns="0" rIns="0" bIns="0" rtlCol="0" anchor="t">
            <a:spAutoFit/>
          </a:bodyPr>
          <a:lstStyle/>
          <a:p>
            <a:pPr algn="ctr">
              <a:lnSpc>
                <a:spcPts val="5599"/>
              </a:lnSpc>
            </a:pPr>
            <a:r>
              <a:rPr lang="en-US" sz="3999" dirty="0">
                <a:solidFill>
                  <a:srgbClr val="899D7A"/>
                </a:solidFill>
                <a:latin typeface="Roboto Condensed Bold"/>
              </a:rPr>
              <a:t>c. </a:t>
            </a:r>
            <a:r>
              <a:rPr lang="en-US" sz="3999" dirty="0" err="1">
                <a:solidFill>
                  <a:srgbClr val="899D7A"/>
                </a:solidFill>
                <a:latin typeface="Roboto Condensed Bold"/>
              </a:rPr>
              <a:t>Lập</a:t>
            </a:r>
            <a:r>
              <a:rPr lang="en-US" sz="3999" dirty="0">
                <a:solidFill>
                  <a:srgbClr val="899D7A"/>
                </a:solidFill>
                <a:latin typeface="Roboto Condensed Bold"/>
              </a:rPr>
              <a:t> </a:t>
            </a:r>
            <a:r>
              <a:rPr lang="en-US" sz="3999" dirty="0" err="1">
                <a:solidFill>
                  <a:srgbClr val="899D7A"/>
                </a:solidFill>
                <a:latin typeface="Roboto Condensed Bold"/>
              </a:rPr>
              <a:t>dàn</a:t>
            </a:r>
            <a:r>
              <a:rPr lang="en-US" sz="3999" dirty="0">
                <a:solidFill>
                  <a:srgbClr val="899D7A"/>
                </a:solidFill>
                <a:latin typeface="Roboto Condensed Bold"/>
              </a:rPr>
              <a:t> ý</a:t>
            </a:r>
          </a:p>
        </p:txBody>
      </p:sp>
      <p:graphicFrame>
        <p:nvGraphicFramePr>
          <p:cNvPr id="10" name="Table 10"/>
          <p:cNvGraphicFramePr>
            <a:graphicFrameLocks noGrp="1"/>
          </p:cNvGraphicFramePr>
          <p:nvPr/>
        </p:nvGraphicFramePr>
        <p:xfrm>
          <a:off x="815790" y="5185976"/>
          <a:ext cx="16656420" cy="4707016"/>
        </p:xfrm>
        <a:graphic>
          <a:graphicData uri="http://schemas.openxmlformats.org/drawingml/2006/table">
            <a:tbl>
              <a:tblPr/>
              <a:tblGrid>
                <a:gridCol w="3496790">
                  <a:extLst>
                    <a:ext uri="{9D8B030D-6E8A-4147-A177-3AD203B41FA5}">
                      <a16:colId xmlns:a16="http://schemas.microsoft.com/office/drawing/2014/main" val="20000"/>
                    </a:ext>
                  </a:extLst>
                </a:gridCol>
                <a:gridCol w="13159630">
                  <a:extLst>
                    <a:ext uri="{9D8B030D-6E8A-4147-A177-3AD203B41FA5}">
                      <a16:colId xmlns:a16="http://schemas.microsoft.com/office/drawing/2014/main" val="20001"/>
                    </a:ext>
                  </a:extLst>
                </a:gridCol>
              </a:tblGrid>
              <a:tr h="889425">
                <a:tc>
                  <a:txBody>
                    <a:bodyPr/>
                    <a:lstStyle/>
                    <a:p>
                      <a:pPr algn="ctr">
                        <a:lnSpc>
                          <a:spcPts val="4199"/>
                        </a:lnSpc>
                        <a:defRPr/>
                      </a:pPr>
                      <a:r>
                        <a:rPr lang="en-US" sz="3499">
                          <a:solidFill>
                            <a:srgbClr val="54604B"/>
                          </a:solidFill>
                          <a:latin typeface="Roboto Condensed Bold"/>
                        </a:rPr>
                        <a:t>Mở bài</a:t>
                      </a:r>
                      <a:endParaRPr lang="en-US" sz="1100"/>
                    </a:p>
                  </a:txBody>
                  <a:tcPr marL="95250" marR="95250" marT="95250" marB="95250" anchor="ctr">
                    <a:lnL w="19050" cap="flat" cmpd="sng" algn="ctr">
                      <a:solidFill>
                        <a:srgbClr val="899D7A"/>
                      </a:solidFill>
                      <a:prstDash val="solid"/>
                      <a:round/>
                      <a:headEnd type="none" w="med" len="med"/>
                      <a:tailEnd type="none" w="med" len="med"/>
                    </a:lnL>
                    <a:lnR w="19050" cap="flat" cmpd="sng" algn="ctr">
                      <a:solidFill>
                        <a:srgbClr val="899D7A"/>
                      </a:solidFill>
                      <a:prstDash val="solid"/>
                      <a:round/>
                      <a:headEnd type="none" w="med" len="med"/>
                      <a:tailEnd type="none" w="med" len="med"/>
                    </a:lnR>
                    <a:lnT w="19050" cap="flat" cmpd="sng" algn="ctr">
                      <a:solidFill>
                        <a:srgbClr val="899D7A"/>
                      </a:solidFill>
                      <a:prstDash val="solid"/>
                      <a:round/>
                      <a:headEnd type="none" w="med" len="med"/>
                      <a:tailEnd type="none" w="med" len="med"/>
                    </a:lnT>
                    <a:lnB w="19050" cap="flat" cmpd="sng" algn="ctr">
                      <a:solidFill>
                        <a:srgbClr val="899D7A"/>
                      </a:solidFill>
                      <a:prstDash val="solid"/>
                      <a:round/>
                      <a:headEnd type="none" w="med" len="med"/>
                      <a:tailEnd type="none" w="med" len="med"/>
                    </a:lnB>
                  </a:tcPr>
                </a:tc>
                <a:tc>
                  <a:txBody>
                    <a:bodyPr/>
                    <a:lstStyle/>
                    <a:p>
                      <a:pPr algn="l">
                        <a:lnSpc>
                          <a:spcPts val="4199"/>
                        </a:lnSpc>
                        <a:defRPr/>
                      </a:pPr>
                      <a:r>
                        <a:rPr lang="en-US" sz="3499" dirty="0" err="1">
                          <a:solidFill>
                            <a:srgbClr val="54604B"/>
                          </a:solidFill>
                          <a:latin typeface="Roboto Condensed"/>
                        </a:rPr>
                        <a:t>Nêu</a:t>
                      </a:r>
                      <a:r>
                        <a:rPr lang="en-US" sz="3499" dirty="0">
                          <a:solidFill>
                            <a:srgbClr val="54604B"/>
                          </a:solidFill>
                          <a:latin typeface="Roboto Condensed"/>
                        </a:rPr>
                        <a:t> </a:t>
                      </a:r>
                      <a:r>
                        <a:rPr lang="en-US" sz="3499" dirty="0" err="1">
                          <a:solidFill>
                            <a:srgbClr val="54604B"/>
                          </a:solidFill>
                          <a:latin typeface="Roboto Condensed"/>
                        </a:rPr>
                        <a:t>vấn</a:t>
                      </a:r>
                      <a:r>
                        <a:rPr lang="en-US" sz="3499" dirty="0">
                          <a:solidFill>
                            <a:srgbClr val="54604B"/>
                          </a:solidFill>
                          <a:latin typeface="Roboto Condensed"/>
                        </a:rPr>
                        <a:t> </a:t>
                      </a:r>
                      <a:r>
                        <a:rPr lang="en-US" sz="3499" dirty="0" err="1">
                          <a:solidFill>
                            <a:srgbClr val="54604B"/>
                          </a:solidFill>
                          <a:latin typeface="Roboto Condensed"/>
                        </a:rPr>
                        <a:t>đề</a:t>
                      </a:r>
                      <a:r>
                        <a:rPr lang="en-US" sz="3499" dirty="0">
                          <a:solidFill>
                            <a:srgbClr val="54604B"/>
                          </a:solidFill>
                          <a:latin typeface="Roboto Condensed"/>
                        </a:rPr>
                        <a:t> </a:t>
                      </a:r>
                      <a:r>
                        <a:rPr lang="en-US" sz="3499" dirty="0" err="1">
                          <a:solidFill>
                            <a:srgbClr val="54604B"/>
                          </a:solidFill>
                          <a:latin typeface="Roboto Condensed"/>
                        </a:rPr>
                        <a:t>nghị</a:t>
                      </a:r>
                      <a:r>
                        <a:rPr lang="en-US" sz="3499" dirty="0">
                          <a:solidFill>
                            <a:srgbClr val="54604B"/>
                          </a:solidFill>
                          <a:latin typeface="Roboto Condensed"/>
                        </a:rPr>
                        <a:t> </a:t>
                      </a:r>
                      <a:r>
                        <a:rPr lang="en-US" sz="3499" dirty="0" err="1">
                          <a:solidFill>
                            <a:srgbClr val="54604B"/>
                          </a:solidFill>
                          <a:latin typeface="Roboto Condensed"/>
                        </a:rPr>
                        <a:t>luận</a:t>
                      </a:r>
                      <a:r>
                        <a:rPr lang="en-US" sz="3499" dirty="0">
                          <a:solidFill>
                            <a:srgbClr val="54604B"/>
                          </a:solidFill>
                          <a:latin typeface="Roboto Condensed"/>
                        </a:rPr>
                        <a:t>, </a:t>
                      </a:r>
                      <a:r>
                        <a:rPr lang="en-US" sz="3499" dirty="0" err="1">
                          <a:solidFill>
                            <a:srgbClr val="54604B"/>
                          </a:solidFill>
                          <a:latin typeface="Roboto Condensed"/>
                        </a:rPr>
                        <a:t>nêu</a:t>
                      </a:r>
                      <a:r>
                        <a:rPr lang="en-US" sz="3499" dirty="0">
                          <a:solidFill>
                            <a:srgbClr val="54604B"/>
                          </a:solidFill>
                          <a:latin typeface="Roboto Condensed"/>
                        </a:rPr>
                        <a:t> </a:t>
                      </a:r>
                      <a:r>
                        <a:rPr lang="en-US" sz="3499" dirty="0" err="1">
                          <a:solidFill>
                            <a:srgbClr val="54604B"/>
                          </a:solidFill>
                          <a:latin typeface="Roboto Condensed"/>
                        </a:rPr>
                        <a:t>sự</a:t>
                      </a:r>
                      <a:r>
                        <a:rPr lang="en-US" sz="3499" dirty="0">
                          <a:solidFill>
                            <a:srgbClr val="54604B"/>
                          </a:solidFill>
                          <a:latin typeface="Roboto Condensed"/>
                        </a:rPr>
                        <a:t> </a:t>
                      </a:r>
                      <a:r>
                        <a:rPr lang="en-US" sz="3499" dirty="0" err="1">
                          <a:solidFill>
                            <a:srgbClr val="54604B"/>
                          </a:solidFill>
                          <a:latin typeface="Roboto Condensed"/>
                        </a:rPr>
                        <a:t>cần</a:t>
                      </a:r>
                      <a:r>
                        <a:rPr lang="en-US" sz="3499" dirty="0">
                          <a:solidFill>
                            <a:srgbClr val="54604B"/>
                          </a:solidFill>
                          <a:latin typeface="Roboto Condensed"/>
                        </a:rPr>
                        <a:t> </a:t>
                      </a:r>
                      <a:r>
                        <a:rPr lang="en-US" sz="3499" dirty="0" err="1">
                          <a:solidFill>
                            <a:srgbClr val="54604B"/>
                          </a:solidFill>
                          <a:latin typeface="Roboto Condensed"/>
                        </a:rPr>
                        <a:t>thiết</a:t>
                      </a:r>
                      <a:r>
                        <a:rPr lang="en-US" sz="3499" dirty="0">
                          <a:solidFill>
                            <a:srgbClr val="54604B"/>
                          </a:solidFill>
                          <a:latin typeface="Roboto Condensed"/>
                        </a:rPr>
                        <a:t> </a:t>
                      </a:r>
                      <a:r>
                        <a:rPr lang="en-US" sz="3499" dirty="0" err="1">
                          <a:solidFill>
                            <a:srgbClr val="54604B"/>
                          </a:solidFill>
                          <a:latin typeface="Roboto Condensed"/>
                        </a:rPr>
                        <a:t>của</a:t>
                      </a:r>
                      <a:r>
                        <a:rPr lang="en-US" sz="3499" dirty="0">
                          <a:solidFill>
                            <a:srgbClr val="54604B"/>
                          </a:solidFill>
                          <a:latin typeface="Roboto Condensed"/>
                        </a:rPr>
                        <a:t> </a:t>
                      </a:r>
                      <a:r>
                        <a:rPr lang="en-US" sz="3499" dirty="0" err="1">
                          <a:solidFill>
                            <a:srgbClr val="54604B"/>
                          </a:solidFill>
                          <a:latin typeface="Roboto Condensed"/>
                        </a:rPr>
                        <a:t>việc</a:t>
                      </a:r>
                      <a:r>
                        <a:rPr lang="en-US" sz="3499" dirty="0">
                          <a:solidFill>
                            <a:srgbClr val="54604B"/>
                          </a:solidFill>
                          <a:latin typeface="Roboto Condensed"/>
                        </a:rPr>
                        <a:t> </a:t>
                      </a:r>
                      <a:r>
                        <a:rPr lang="en-US" sz="3499" dirty="0" err="1">
                          <a:solidFill>
                            <a:srgbClr val="54604B"/>
                          </a:solidFill>
                          <a:latin typeface="Roboto Condensed"/>
                        </a:rPr>
                        <a:t>bàn</a:t>
                      </a:r>
                      <a:r>
                        <a:rPr lang="en-US" sz="3499" dirty="0">
                          <a:solidFill>
                            <a:srgbClr val="54604B"/>
                          </a:solidFill>
                          <a:latin typeface="Roboto Condensed"/>
                        </a:rPr>
                        <a:t> </a:t>
                      </a:r>
                      <a:r>
                        <a:rPr lang="en-US" sz="3499" dirty="0" err="1">
                          <a:solidFill>
                            <a:srgbClr val="54604B"/>
                          </a:solidFill>
                          <a:latin typeface="Roboto Condensed"/>
                        </a:rPr>
                        <a:t>luận</a:t>
                      </a:r>
                      <a:r>
                        <a:rPr lang="en-US" sz="3499" dirty="0">
                          <a:solidFill>
                            <a:srgbClr val="54604B"/>
                          </a:solidFill>
                          <a:latin typeface="Roboto Condensed"/>
                        </a:rPr>
                        <a:t> </a:t>
                      </a:r>
                      <a:r>
                        <a:rPr lang="en-US" sz="3499" dirty="0" err="1">
                          <a:solidFill>
                            <a:srgbClr val="54604B"/>
                          </a:solidFill>
                          <a:latin typeface="Roboto Condensed"/>
                        </a:rPr>
                        <a:t>về</a:t>
                      </a:r>
                      <a:r>
                        <a:rPr lang="en-US" sz="3499" dirty="0">
                          <a:solidFill>
                            <a:srgbClr val="54604B"/>
                          </a:solidFill>
                          <a:latin typeface="Roboto Condensed"/>
                        </a:rPr>
                        <a:t> </a:t>
                      </a:r>
                      <a:r>
                        <a:rPr lang="en-US" sz="3499" dirty="0" err="1">
                          <a:solidFill>
                            <a:srgbClr val="54604B"/>
                          </a:solidFill>
                          <a:latin typeface="Roboto Condensed"/>
                        </a:rPr>
                        <a:t>vấn</a:t>
                      </a:r>
                      <a:r>
                        <a:rPr lang="en-US" sz="3499" dirty="0">
                          <a:solidFill>
                            <a:srgbClr val="54604B"/>
                          </a:solidFill>
                          <a:latin typeface="Roboto Condensed"/>
                        </a:rPr>
                        <a:t> </a:t>
                      </a:r>
                      <a:r>
                        <a:rPr lang="en-US" sz="3499" dirty="0" err="1">
                          <a:solidFill>
                            <a:srgbClr val="54604B"/>
                          </a:solidFill>
                          <a:latin typeface="Roboto Condensed"/>
                        </a:rPr>
                        <a:t>đề</a:t>
                      </a:r>
                      <a:endParaRPr lang="en-US" sz="1100" dirty="0"/>
                    </a:p>
                  </a:txBody>
                  <a:tcPr marL="95250" marR="95250" marT="95250" marB="95250" anchor="ctr">
                    <a:lnL w="19050" cap="flat" cmpd="sng" algn="ctr">
                      <a:solidFill>
                        <a:srgbClr val="899D7A"/>
                      </a:solidFill>
                      <a:prstDash val="solid"/>
                      <a:round/>
                      <a:headEnd type="none" w="med" len="med"/>
                      <a:tailEnd type="none" w="med" len="med"/>
                    </a:lnL>
                    <a:lnR w="19050" cap="flat" cmpd="sng" algn="ctr">
                      <a:solidFill>
                        <a:srgbClr val="899D7A"/>
                      </a:solidFill>
                      <a:prstDash val="solid"/>
                      <a:round/>
                      <a:headEnd type="none" w="med" len="med"/>
                      <a:tailEnd type="none" w="med" len="med"/>
                    </a:lnR>
                    <a:lnT w="19050" cap="flat" cmpd="sng" algn="ctr">
                      <a:solidFill>
                        <a:srgbClr val="899D7A"/>
                      </a:solidFill>
                      <a:prstDash val="solid"/>
                      <a:round/>
                      <a:headEnd type="none" w="med" len="med"/>
                      <a:tailEnd type="none" w="med" len="med"/>
                    </a:lnT>
                    <a:lnB w="19050" cap="flat" cmpd="sng" algn="ctr">
                      <a:solidFill>
                        <a:srgbClr val="899D7A"/>
                      </a:solidFill>
                      <a:prstDash val="solid"/>
                      <a:round/>
                      <a:headEnd type="none" w="med" len="med"/>
                      <a:tailEnd type="none" w="med" len="med"/>
                    </a:lnB>
                  </a:tcPr>
                </a:tc>
                <a:extLst>
                  <a:ext uri="{0D108BD9-81ED-4DB2-BD59-A6C34878D82A}">
                    <a16:rowId xmlns:a16="http://schemas.microsoft.com/office/drawing/2014/main" val="10000"/>
                  </a:ext>
                </a:extLst>
              </a:tr>
              <a:tr h="889425">
                <a:tc rowSpan="3">
                  <a:txBody>
                    <a:bodyPr/>
                    <a:lstStyle/>
                    <a:p>
                      <a:pPr algn="ctr">
                        <a:lnSpc>
                          <a:spcPts val="4199"/>
                        </a:lnSpc>
                        <a:defRPr/>
                      </a:pPr>
                      <a:r>
                        <a:rPr lang="en-US" sz="3499">
                          <a:solidFill>
                            <a:srgbClr val="54604B"/>
                          </a:solidFill>
                          <a:latin typeface="Roboto Condensed Bold"/>
                        </a:rPr>
                        <a:t>Thân bài</a:t>
                      </a:r>
                      <a:endParaRPr lang="en-US" sz="1100"/>
                    </a:p>
                  </a:txBody>
                  <a:tcPr marL="95250" marR="95250" marT="95250" marB="95250" anchor="ctr">
                    <a:lnL w="19050" cap="flat" cmpd="sng" algn="ctr">
                      <a:solidFill>
                        <a:srgbClr val="899D7A"/>
                      </a:solidFill>
                      <a:prstDash val="solid"/>
                      <a:round/>
                      <a:headEnd type="none" w="med" len="med"/>
                      <a:tailEnd type="none" w="med" len="med"/>
                    </a:lnL>
                    <a:lnR w="19050" cap="flat" cmpd="sng" algn="ctr">
                      <a:solidFill>
                        <a:srgbClr val="899D7A"/>
                      </a:solidFill>
                      <a:prstDash val="solid"/>
                      <a:round/>
                      <a:headEnd type="none" w="med" len="med"/>
                      <a:tailEnd type="none" w="med" len="med"/>
                    </a:lnR>
                    <a:lnT w="19050" cap="flat" cmpd="sng" algn="ctr">
                      <a:solidFill>
                        <a:srgbClr val="899D7A"/>
                      </a:solidFill>
                      <a:prstDash val="solid"/>
                      <a:round/>
                      <a:headEnd type="none" w="med" len="med"/>
                      <a:tailEnd type="none" w="med" len="med"/>
                    </a:lnT>
                    <a:lnB w="19050" cap="flat" cmpd="sng" algn="ctr">
                      <a:solidFill>
                        <a:srgbClr val="899D7A"/>
                      </a:solidFill>
                      <a:prstDash val="solid"/>
                      <a:round/>
                      <a:headEnd type="none" w="med" len="med"/>
                      <a:tailEnd type="none" w="med" len="med"/>
                    </a:lnB>
                  </a:tcPr>
                </a:tc>
                <a:tc>
                  <a:txBody>
                    <a:bodyPr/>
                    <a:lstStyle/>
                    <a:p>
                      <a:pPr algn="just">
                        <a:lnSpc>
                          <a:spcPts val="4199"/>
                        </a:lnSpc>
                        <a:defRPr/>
                      </a:pPr>
                      <a:r>
                        <a:rPr lang="en-US" sz="3499" dirty="0" err="1">
                          <a:solidFill>
                            <a:srgbClr val="54604B"/>
                          </a:solidFill>
                          <a:latin typeface="Roboto Condensed"/>
                        </a:rPr>
                        <a:t>Triển</a:t>
                      </a:r>
                      <a:r>
                        <a:rPr lang="en-US" sz="3499" dirty="0">
                          <a:solidFill>
                            <a:srgbClr val="54604B"/>
                          </a:solidFill>
                          <a:latin typeface="Roboto Condensed"/>
                        </a:rPr>
                        <a:t> </a:t>
                      </a:r>
                      <a:r>
                        <a:rPr lang="en-US" sz="3499" dirty="0" err="1">
                          <a:solidFill>
                            <a:srgbClr val="54604B"/>
                          </a:solidFill>
                          <a:latin typeface="Roboto Condensed"/>
                        </a:rPr>
                        <a:t>khai</a:t>
                      </a:r>
                      <a:r>
                        <a:rPr lang="en-US" sz="3499" dirty="0">
                          <a:solidFill>
                            <a:srgbClr val="54604B"/>
                          </a:solidFill>
                          <a:latin typeface="Roboto Condensed"/>
                        </a:rPr>
                        <a:t> </a:t>
                      </a:r>
                      <a:r>
                        <a:rPr lang="en-US" sz="3499" dirty="0" err="1">
                          <a:solidFill>
                            <a:srgbClr val="54604B"/>
                          </a:solidFill>
                          <a:latin typeface="Roboto Condensed"/>
                        </a:rPr>
                        <a:t>các</a:t>
                      </a:r>
                      <a:r>
                        <a:rPr lang="en-US" sz="3499" dirty="0">
                          <a:solidFill>
                            <a:srgbClr val="54604B"/>
                          </a:solidFill>
                          <a:latin typeface="Roboto Condensed"/>
                        </a:rPr>
                        <a:t> </a:t>
                      </a:r>
                      <a:r>
                        <a:rPr lang="en-US" sz="3499" dirty="0" err="1">
                          <a:solidFill>
                            <a:srgbClr val="54604B"/>
                          </a:solidFill>
                          <a:latin typeface="Roboto Condensed"/>
                        </a:rPr>
                        <a:t>luận</a:t>
                      </a:r>
                      <a:r>
                        <a:rPr lang="en-US" sz="3499" dirty="0">
                          <a:solidFill>
                            <a:srgbClr val="54604B"/>
                          </a:solidFill>
                          <a:latin typeface="Roboto Condensed"/>
                        </a:rPr>
                        <a:t> </a:t>
                      </a:r>
                      <a:r>
                        <a:rPr lang="en-US" sz="3499" dirty="0" err="1">
                          <a:solidFill>
                            <a:srgbClr val="54604B"/>
                          </a:solidFill>
                          <a:latin typeface="Roboto Condensed"/>
                        </a:rPr>
                        <a:t>điểm</a:t>
                      </a:r>
                      <a:r>
                        <a:rPr lang="en-US" sz="3499" dirty="0">
                          <a:solidFill>
                            <a:srgbClr val="54604B"/>
                          </a:solidFill>
                          <a:latin typeface="Roboto Condensed"/>
                        </a:rPr>
                        <a:t> </a:t>
                      </a:r>
                      <a:r>
                        <a:rPr lang="en-US" sz="3499" dirty="0" err="1">
                          <a:solidFill>
                            <a:srgbClr val="54604B"/>
                          </a:solidFill>
                          <a:latin typeface="Roboto Condensed"/>
                        </a:rPr>
                        <a:t>thể</a:t>
                      </a:r>
                      <a:r>
                        <a:rPr lang="en-US" sz="3499" dirty="0">
                          <a:solidFill>
                            <a:srgbClr val="54604B"/>
                          </a:solidFill>
                          <a:latin typeface="Roboto Condensed"/>
                        </a:rPr>
                        <a:t> </a:t>
                      </a:r>
                      <a:r>
                        <a:rPr lang="en-US" sz="3499" dirty="0" err="1">
                          <a:solidFill>
                            <a:srgbClr val="54604B"/>
                          </a:solidFill>
                          <a:latin typeface="Roboto Condensed"/>
                        </a:rPr>
                        <a:t>hiện</a:t>
                      </a:r>
                      <a:r>
                        <a:rPr lang="en-US" sz="3499" dirty="0">
                          <a:solidFill>
                            <a:srgbClr val="54604B"/>
                          </a:solidFill>
                          <a:latin typeface="Roboto Condensed"/>
                        </a:rPr>
                        <a:t> </a:t>
                      </a:r>
                      <a:r>
                        <a:rPr lang="en-US" sz="3499" dirty="0" err="1">
                          <a:solidFill>
                            <a:srgbClr val="54604B"/>
                          </a:solidFill>
                          <a:latin typeface="Roboto Condensed"/>
                        </a:rPr>
                        <a:t>quan</a:t>
                      </a:r>
                      <a:r>
                        <a:rPr lang="en-US" sz="3499" dirty="0">
                          <a:solidFill>
                            <a:srgbClr val="54604B"/>
                          </a:solidFill>
                          <a:latin typeface="Roboto Condensed"/>
                        </a:rPr>
                        <a:t> </a:t>
                      </a:r>
                      <a:r>
                        <a:rPr lang="en-US" sz="3499" dirty="0" err="1">
                          <a:solidFill>
                            <a:srgbClr val="54604B"/>
                          </a:solidFill>
                          <a:latin typeface="Roboto Condensed"/>
                        </a:rPr>
                        <a:t>điểm</a:t>
                      </a:r>
                      <a:r>
                        <a:rPr lang="en-US" sz="3499" dirty="0">
                          <a:solidFill>
                            <a:srgbClr val="54604B"/>
                          </a:solidFill>
                          <a:latin typeface="Roboto Condensed"/>
                        </a:rPr>
                        <a:t> </a:t>
                      </a:r>
                      <a:r>
                        <a:rPr lang="en-US" sz="3499" dirty="0" err="1">
                          <a:solidFill>
                            <a:srgbClr val="54604B"/>
                          </a:solidFill>
                          <a:latin typeface="Roboto Condensed"/>
                        </a:rPr>
                        <a:t>của</a:t>
                      </a:r>
                      <a:r>
                        <a:rPr lang="en-US" sz="3499" dirty="0">
                          <a:solidFill>
                            <a:srgbClr val="54604B"/>
                          </a:solidFill>
                          <a:latin typeface="Roboto Condensed"/>
                        </a:rPr>
                        <a:t> </a:t>
                      </a:r>
                      <a:r>
                        <a:rPr lang="en-US" sz="3499" dirty="0" err="1">
                          <a:solidFill>
                            <a:srgbClr val="54604B"/>
                          </a:solidFill>
                          <a:latin typeface="Roboto Condensed"/>
                        </a:rPr>
                        <a:t>người</a:t>
                      </a:r>
                      <a:r>
                        <a:rPr lang="en-US" sz="3499" dirty="0">
                          <a:solidFill>
                            <a:srgbClr val="54604B"/>
                          </a:solidFill>
                          <a:latin typeface="Roboto Condensed"/>
                        </a:rPr>
                        <a:t> </a:t>
                      </a:r>
                      <a:r>
                        <a:rPr lang="en-US" sz="3499" dirty="0" err="1">
                          <a:solidFill>
                            <a:srgbClr val="54604B"/>
                          </a:solidFill>
                          <a:latin typeface="Roboto Condensed"/>
                        </a:rPr>
                        <a:t>viết</a:t>
                      </a:r>
                      <a:r>
                        <a:rPr lang="en-US" sz="3499" dirty="0">
                          <a:solidFill>
                            <a:srgbClr val="54604B"/>
                          </a:solidFill>
                          <a:latin typeface="Roboto Condensed"/>
                        </a:rPr>
                        <a:t> (</a:t>
                      </a:r>
                      <a:r>
                        <a:rPr lang="en-US" sz="3499" dirty="0" err="1">
                          <a:solidFill>
                            <a:srgbClr val="54604B"/>
                          </a:solidFill>
                          <a:latin typeface="Roboto Condensed"/>
                        </a:rPr>
                        <a:t>xem</a:t>
                      </a:r>
                      <a:r>
                        <a:rPr lang="en-US" sz="3499" dirty="0">
                          <a:solidFill>
                            <a:srgbClr val="54604B"/>
                          </a:solidFill>
                          <a:latin typeface="Roboto Condensed"/>
                        </a:rPr>
                        <a:t> </a:t>
                      </a:r>
                      <a:r>
                        <a:rPr lang="en-US" sz="3499" dirty="0" err="1">
                          <a:solidFill>
                            <a:srgbClr val="54604B"/>
                          </a:solidFill>
                          <a:latin typeface="Roboto Condensed"/>
                        </a:rPr>
                        <a:t>gợi</a:t>
                      </a:r>
                      <a:r>
                        <a:rPr lang="en-US" sz="3499" dirty="0">
                          <a:solidFill>
                            <a:srgbClr val="54604B"/>
                          </a:solidFill>
                          <a:latin typeface="Roboto Condensed"/>
                        </a:rPr>
                        <a:t> ý)</a:t>
                      </a:r>
                      <a:endParaRPr lang="en-US" sz="1100" dirty="0"/>
                    </a:p>
                  </a:txBody>
                  <a:tcPr marL="95250" marR="95250" marT="95250" marB="95250" anchor="ctr">
                    <a:lnL w="19050" cap="flat" cmpd="sng" algn="ctr">
                      <a:solidFill>
                        <a:srgbClr val="899D7A"/>
                      </a:solidFill>
                      <a:prstDash val="solid"/>
                      <a:round/>
                      <a:headEnd type="none" w="med" len="med"/>
                      <a:tailEnd type="none" w="med" len="med"/>
                    </a:lnL>
                    <a:lnR w="19050" cap="flat" cmpd="sng" algn="ctr">
                      <a:solidFill>
                        <a:srgbClr val="899D7A"/>
                      </a:solidFill>
                      <a:prstDash val="solid"/>
                      <a:round/>
                      <a:headEnd type="none" w="med" len="med"/>
                      <a:tailEnd type="none" w="med" len="med"/>
                    </a:lnR>
                    <a:lnT w="19050" cap="flat" cmpd="sng" algn="ctr">
                      <a:solidFill>
                        <a:srgbClr val="899D7A"/>
                      </a:solidFill>
                      <a:prstDash val="solid"/>
                      <a:round/>
                      <a:headEnd type="none" w="med" len="med"/>
                      <a:tailEnd type="none" w="med" len="med"/>
                    </a:lnT>
                    <a:lnB w="19050" cap="flat" cmpd="sng" algn="ctr">
                      <a:solidFill>
                        <a:srgbClr val="899D7A"/>
                      </a:solidFill>
                      <a:prstDash val="solid"/>
                      <a:round/>
                      <a:headEnd type="none" w="med" len="med"/>
                      <a:tailEnd type="none" w="med" len="med"/>
                    </a:lnB>
                  </a:tcPr>
                </a:tc>
                <a:extLst>
                  <a:ext uri="{0D108BD9-81ED-4DB2-BD59-A6C34878D82A}">
                    <a16:rowId xmlns:a16="http://schemas.microsoft.com/office/drawing/2014/main" val="10001"/>
                  </a:ext>
                </a:extLst>
              </a:tr>
              <a:tr h="889425">
                <a:tc vMerge="1">
                  <a:txBody>
                    <a:bodyPr/>
                    <a:lstStyle/>
                    <a:p>
                      <a:pPr algn="ctr">
                        <a:lnSpc>
                          <a:spcPts val="4199"/>
                        </a:lnSpc>
                        <a:defRPr/>
                      </a:pPr>
                      <a:r>
                        <a:rPr lang="en-US" sz="3499">
                          <a:solidFill>
                            <a:srgbClr val="54604B"/>
                          </a:solidFill>
                          <a:latin typeface="Roboto Condensed Bold"/>
                        </a:rPr>
                        <a:t>Thân bài</a:t>
                      </a:r>
                      <a:endParaRPr lang="en-US" sz="1100"/>
                    </a:p>
                  </a:txBody>
                  <a:tcPr marL="95250" marR="95250" marT="95250" marB="95250" anchor="ctr">
                    <a:lnL w="19050" cap="flat" cmpd="sng" algn="ctr">
                      <a:solidFill>
                        <a:srgbClr val="899D7A"/>
                      </a:solidFill>
                      <a:prstDash val="solid"/>
                      <a:round/>
                      <a:headEnd type="none" w="med" len="med"/>
                      <a:tailEnd type="none" w="med" len="med"/>
                    </a:lnL>
                    <a:lnR w="19050" cap="flat" cmpd="sng" algn="ctr">
                      <a:solidFill>
                        <a:srgbClr val="899D7A"/>
                      </a:solidFill>
                      <a:prstDash val="solid"/>
                      <a:round/>
                      <a:headEnd type="none" w="med" len="med"/>
                      <a:tailEnd type="none" w="med" len="med"/>
                    </a:lnR>
                    <a:lnT w="19050" cap="flat" cmpd="sng" algn="ctr">
                      <a:solidFill>
                        <a:srgbClr val="899D7A"/>
                      </a:solidFill>
                      <a:prstDash val="solid"/>
                      <a:round/>
                      <a:headEnd type="none" w="med" len="med"/>
                      <a:tailEnd type="none" w="med" len="med"/>
                    </a:lnT>
                    <a:lnB w="19050" cap="flat" cmpd="sng" algn="ctr">
                      <a:solidFill>
                        <a:srgbClr val="899D7A"/>
                      </a:solidFill>
                      <a:prstDash val="solid"/>
                      <a:round/>
                      <a:headEnd type="none" w="med" len="med"/>
                      <a:tailEnd type="none" w="med" len="med"/>
                    </a:lnB>
                  </a:tcPr>
                </a:tc>
                <a:tc>
                  <a:txBody>
                    <a:bodyPr/>
                    <a:lstStyle/>
                    <a:p>
                      <a:pPr algn="just">
                        <a:lnSpc>
                          <a:spcPts val="4199"/>
                        </a:lnSpc>
                        <a:defRPr/>
                      </a:pPr>
                      <a:r>
                        <a:rPr lang="en-US" sz="3499">
                          <a:solidFill>
                            <a:srgbClr val="54604B"/>
                          </a:solidFill>
                          <a:latin typeface="Roboto Condensed"/>
                        </a:rPr>
                        <a:t>Nêu ý kiến trái chiều và và phản bác</a:t>
                      </a:r>
                      <a:endParaRPr lang="en-US" sz="1100"/>
                    </a:p>
                  </a:txBody>
                  <a:tcPr marL="95250" marR="95250" marT="95250" marB="95250" anchor="ctr">
                    <a:lnL w="19050" cap="flat" cmpd="sng" algn="ctr">
                      <a:solidFill>
                        <a:srgbClr val="899D7A"/>
                      </a:solidFill>
                      <a:prstDash val="solid"/>
                      <a:round/>
                      <a:headEnd type="none" w="med" len="med"/>
                      <a:tailEnd type="none" w="med" len="med"/>
                    </a:lnL>
                    <a:lnR w="19050" cap="flat" cmpd="sng" algn="ctr">
                      <a:solidFill>
                        <a:srgbClr val="899D7A"/>
                      </a:solidFill>
                      <a:prstDash val="solid"/>
                      <a:round/>
                      <a:headEnd type="none" w="med" len="med"/>
                      <a:tailEnd type="none" w="med" len="med"/>
                    </a:lnR>
                    <a:lnT w="19050" cap="flat" cmpd="sng" algn="ctr">
                      <a:solidFill>
                        <a:srgbClr val="899D7A"/>
                      </a:solidFill>
                      <a:prstDash val="solid"/>
                      <a:round/>
                      <a:headEnd type="none" w="med" len="med"/>
                      <a:tailEnd type="none" w="med" len="med"/>
                    </a:lnT>
                    <a:lnB w="19050" cap="flat" cmpd="sng" algn="ctr">
                      <a:solidFill>
                        <a:srgbClr val="899D7A"/>
                      </a:solidFill>
                      <a:prstDash val="solid"/>
                      <a:round/>
                      <a:headEnd type="none" w="med" len="med"/>
                      <a:tailEnd type="none" w="med" len="med"/>
                    </a:lnB>
                  </a:tcPr>
                </a:tc>
                <a:extLst>
                  <a:ext uri="{0D108BD9-81ED-4DB2-BD59-A6C34878D82A}">
                    <a16:rowId xmlns:a16="http://schemas.microsoft.com/office/drawing/2014/main" val="10002"/>
                  </a:ext>
                </a:extLst>
              </a:tr>
              <a:tr h="889425">
                <a:tc vMerge="1">
                  <a:txBody>
                    <a:bodyPr/>
                    <a:lstStyle/>
                    <a:p>
                      <a:pPr algn="ctr">
                        <a:lnSpc>
                          <a:spcPts val="4199"/>
                        </a:lnSpc>
                        <a:defRPr/>
                      </a:pPr>
                      <a:r>
                        <a:rPr lang="en-US" sz="3499">
                          <a:solidFill>
                            <a:srgbClr val="54604B"/>
                          </a:solidFill>
                          <a:latin typeface="Roboto Condensed Bold"/>
                        </a:rPr>
                        <a:t>Thân bài</a:t>
                      </a:r>
                      <a:endParaRPr lang="en-US" sz="1100"/>
                    </a:p>
                  </a:txBody>
                  <a:tcPr marL="95250" marR="95250" marT="95250" marB="95250" anchor="ctr">
                    <a:lnL w="19050" cap="flat" cmpd="sng" algn="ctr">
                      <a:solidFill>
                        <a:srgbClr val="899D7A"/>
                      </a:solidFill>
                      <a:prstDash val="solid"/>
                      <a:round/>
                      <a:headEnd type="none" w="med" len="med"/>
                      <a:tailEnd type="none" w="med" len="med"/>
                    </a:lnL>
                    <a:lnR w="19050" cap="flat" cmpd="sng" algn="ctr">
                      <a:solidFill>
                        <a:srgbClr val="899D7A"/>
                      </a:solidFill>
                      <a:prstDash val="solid"/>
                      <a:round/>
                      <a:headEnd type="none" w="med" len="med"/>
                      <a:tailEnd type="none" w="med" len="med"/>
                    </a:lnR>
                    <a:lnT w="19050" cap="flat" cmpd="sng" algn="ctr">
                      <a:solidFill>
                        <a:srgbClr val="899D7A"/>
                      </a:solidFill>
                      <a:prstDash val="solid"/>
                      <a:round/>
                      <a:headEnd type="none" w="med" len="med"/>
                      <a:tailEnd type="none" w="med" len="med"/>
                    </a:lnT>
                    <a:lnB w="19050" cap="flat" cmpd="sng" algn="ctr">
                      <a:solidFill>
                        <a:srgbClr val="899D7A"/>
                      </a:solidFill>
                      <a:prstDash val="solid"/>
                      <a:round/>
                      <a:headEnd type="none" w="med" len="med"/>
                      <a:tailEnd type="none" w="med" len="med"/>
                    </a:lnB>
                  </a:tcPr>
                </a:tc>
                <a:tc>
                  <a:txBody>
                    <a:bodyPr/>
                    <a:lstStyle/>
                    <a:p>
                      <a:pPr algn="just">
                        <a:lnSpc>
                          <a:spcPts val="4199"/>
                        </a:lnSpc>
                        <a:defRPr/>
                      </a:pPr>
                      <a:r>
                        <a:rPr lang="en-US" sz="3499">
                          <a:solidFill>
                            <a:srgbClr val="54604B"/>
                          </a:solidFill>
                          <a:latin typeface="Roboto Condensed"/>
                        </a:rPr>
                        <a:t>Đề xuất giải pháp có tính khả thi để giải quyết vấn đề:</a:t>
                      </a:r>
                      <a:endParaRPr lang="en-US" sz="1100"/>
                    </a:p>
                  </a:txBody>
                  <a:tcPr marL="95250" marR="95250" marT="95250" marB="95250" anchor="ctr">
                    <a:lnL w="19050" cap="flat" cmpd="sng" algn="ctr">
                      <a:solidFill>
                        <a:srgbClr val="899D7A"/>
                      </a:solidFill>
                      <a:prstDash val="solid"/>
                      <a:round/>
                      <a:headEnd type="none" w="med" len="med"/>
                      <a:tailEnd type="none" w="med" len="med"/>
                    </a:lnL>
                    <a:lnR w="19050" cap="flat" cmpd="sng" algn="ctr">
                      <a:solidFill>
                        <a:srgbClr val="899D7A"/>
                      </a:solidFill>
                      <a:prstDash val="solid"/>
                      <a:round/>
                      <a:headEnd type="none" w="med" len="med"/>
                      <a:tailEnd type="none" w="med" len="med"/>
                    </a:lnR>
                    <a:lnT w="19050" cap="flat" cmpd="sng" algn="ctr">
                      <a:solidFill>
                        <a:srgbClr val="899D7A"/>
                      </a:solidFill>
                      <a:prstDash val="solid"/>
                      <a:round/>
                      <a:headEnd type="none" w="med" len="med"/>
                      <a:tailEnd type="none" w="med" len="med"/>
                    </a:lnT>
                    <a:lnB w="19050" cap="flat" cmpd="sng" algn="ctr">
                      <a:solidFill>
                        <a:srgbClr val="899D7A"/>
                      </a:solidFill>
                      <a:prstDash val="solid"/>
                      <a:round/>
                      <a:headEnd type="none" w="med" len="med"/>
                      <a:tailEnd type="none" w="med" len="med"/>
                    </a:lnB>
                  </a:tcPr>
                </a:tc>
                <a:extLst>
                  <a:ext uri="{0D108BD9-81ED-4DB2-BD59-A6C34878D82A}">
                    <a16:rowId xmlns:a16="http://schemas.microsoft.com/office/drawing/2014/main" val="10003"/>
                  </a:ext>
                </a:extLst>
              </a:tr>
              <a:tr h="1149316">
                <a:tc>
                  <a:txBody>
                    <a:bodyPr/>
                    <a:lstStyle/>
                    <a:p>
                      <a:pPr algn="ctr">
                        <a:lnSpc>
                          <a:spcPts val="4199"/>
                        </a:lnSpc>
                        <a:defRPr/>
                      </a:pPr>
                      <a:r>
                        <a:rPr lang="en-US" sz="3499">
                          <a:solidFill>
                            <a:srgbClr val="54604B"/>
                          </a:solidFill>
                          <a:latin typeface="Roboto Condensed Bold"/>
                        </a:rPr>
                        <a:t>Kết bài</a:t>
                      </a:r>
                      <a:endParaRPr lang="en-US" sz="1100"/>
                    </a:p>
                  </a:txBody>
                  <a:tcPr marL="95250" marR="95250" marT="95250" marB="95250" anchor="ctr">
                    <a:lnL w="19050" cap="flat" cmpd="sng" algn="ctr">
                      <a:solidFill>
                        <a:srgbClr val="899D7A"/>
                      </a:solidFill>
                      <a:prstDash val="solid"/>
                      <a:round/>
                      <a:headEnd type="none" w="med" len="med"/>
                      <a:tailEnd type="none" w="med" len="med"/>
                    </a:lnL>
                    <a:lnR w="19050" cap="flat" cmpd="sng" algn="ctr">
                      <a:solidFill>
                        <a:srgbClr val="899D7A"/>
                      </a:solidFill>
                      <a:prstDash val="solid"/>
                      <a:round/>
                      <a:headEnd type="none" w="med" len="med"/>
                      <a:tailEnd type="none" w="med" len="med"/>
                    </a:lnR>
                    <a:lnT w="19050" cap="flat" cmpd="sng" algn="ctr">
                      <a:solidFill>
                        <a:srgbClr val="899D7A"/>
                      </a:solidFill>
                      <a:prstDash val="solid"/>
                      <a:round/>
                      <a:headEnd type="none" w="med" len="med"/>
                      <a:tailEnd type="none" w="med" len="med"/>
                    </a:lnT>
                    <a:lnB w="19050" cap="flat" cmpd="sng" algn="ctr">
                      <a:solidFill>
                        <a:srgbClr val="899D7A"/>
                      </a:solidFill>
                      <a:prstDash val="solid"/>
                      <a:round/>
                      <a:headEnd type="none" w="med" len="med"/>
                      <a:tailEnd type="none" w="med" len="med"/>
                    </a:lnB>
                  </a:tcPr>
                </a:tc>
                <a:tc>
                  <a:txBody>
                    <a:bodyPr/>
                    <a:lstStyle/>
                    <a:p>
                      <a:pPr algn="just">
                        <a:lnSpc>
                          <a:spcPts val="4199"/>
                        </a:lnSpc>
                        <a:defRPr/>
                      </a:pPr>
                      <a:r>
                        <a:rPr lang="en-US" sz="3499" dirty="0">
                          <a:solidFill>
                            <a:srgbClr val="54604B"/>
                          </a:solidFill>
                          <a:latin typeface="Roboto Condensed"/>
                        </a:rPr>
                        <a:t>KĐ </a:t>
                      </a:r>
                      <a:r>
                        <a:rPr lang="en-US" sz="3499" dirty="0" err="1">
                          <a:solidFill>
                            <a:srgbClr val="54604B"/>
                          </a:solidFill>
                          <a:latin typeface="Roboto Condensed"/>
                        </a:rPr>
                        <a:t>tầm</a:t>
                      </a:r>
                      <a:r>
                        <a:rPr lang="en-US" sz="3499" dirty="0">
                          <a:solidFill>
                            <a:srgbClr val="54604B"/>
                          </a:solidFill>
                          <a:latin typeface="Roboto Condensed"/>
                        </a:rPr>
                        <a:t> </a:t>
                      </a:r>
                      <a:r>
                        <a:rPr lang="en-US" sz="3499" dirty="0" err="1">
                          <a:solidFill>
                            <a:srgbClr val="54604B"/>
                          </a:solidFill>
                          <a:latin typeface="Roboto Condensed"/>
                        </a:rPr>
                        <a:t>quan</a:t>
                      </a:r>
                      <a:r>
                        <a:rPr lang="en-US" sz="3499" dirty="0">
                          <a:solidFill>
                            <a:srgbClr val="54604B"/>
                          </a:solidFill>
                          <a:latin typeface="Roboto Condensed"/>
                        </a:rPr>
                        <a:t> </a:t>
                      </a:r>
                      <a:r>
                        <a:rPr lang="en-US" sz="3499" dirty="0" err="1">
                          <a:solidFill>
                            <a:srgbClr val="54604B"/>
                          </a:solidFill>
                          <a:latin typeface="Roboto Condensed"/>
                        </a:rPr>
                        <a:t>trọng</a:t>
                      </a:r>
                      <a:r>
                        <a:rPr lang="en-US" sz="3499" dirty="0">
                          <a:solidFill>
                            <a:srgbClr val="54604B"/>
                          </a:solidFill>
                          <a:latin typeface="Roboto Condensed"/>
                        </a:rPr>
                        <a:t> </a:t>
                      </a:r>
                      <a:r>
                        <a:rPr lang="en-US" sz="3499" dirty="0" err="1">
                          <a:solidFill>
                            <a:srgbClr val="54604B"/>
                          </a:solidFill>
                          <a:latin typeface="Roboto Condensed"/>
                        </a:rPr>
                        <a:t>của</a:t>
                      </a:r>
                      <a:r>
                        <a:rPr lang="en-US" sz="3499" dirty="0">
                          <a:solidFill>
                            <a:srgbClr val="54604B"/>
                          </a:solidFill>
                          <a:latin typeface="Roboto Condensed"/>
                        </a:rPr>
                        <a:t> </a:t>
                      </a:r>
                      <a:r>
                        <a:rPr lang="en-US" sz="3499" dirty="0" err="1">
                          <a:solidFill>
                            <a:srgbClr val="54604B"/>
                          </a:solidFill>
                          <a:latin typeface="Roboto Condensed"/>
                        </a:rPr>
                        <a:t>việc</a:t>
                      </a:r>
                      <a:r>
                        <a:rPr lang="en-US" sz="3499" dirty="0">
                          <a:solidFill>
                            <a:srgbClr val="54604B"/>
                          </a:solidFill>
                          <a:latin typeface="Roboto Condensed"/>
                        </a:rPr>
                        <a:t> </a:t>
                      </a:r>
                      <a:r>
                        <a:rPr lang="en-US" sz="3499" dirty="0" err="1">
                          <a:solidFill>
                            <a:srgbClr val="54604B"/>
                          </a:solidFill>
                          <a:latin typeface="Roboto Condensed"/>
                        </a:rPr>
                        <a:t>nhận</a:t>
                      </a:r>
                      <a:r>
                        <a:rPr lang="en-US" sz="3499" dirty="0">
                          <a:solidFill>
                            <a:srgbClr val="54604B"/>
                          </a:solidFill>
                          <a:latin typeface="Roboto Condensed"/>
                        </a:rPr>
                        <a:t> </a:t>
                      </a:r>
                      <a:r>
                        <a:rPr lang="en-US" sz="3499" dirty="0" err="1">
                          <a:solidFill>
                            <a:srgbClr val="54604B"/>
                          </a:solidFill>
                          <a:latin typeface="Roboto Condensed"/>
                        </a:rPr>
                        <a:t>thức</a:t>
                      </a:r>
                      <a:r>
                        <a:rPr lang="en-US" sz="3499" dirty="0">
                          <a:solidFill>
                            <a:srgbClr val="54604B"/>
                          </a:solidFill>
                          <a:latin typeface="Roboto Condensed"/>
                        </a:rPr>
                        <a:t> </a:t>
                      </a:r>
                      <a:r>
                        <a:rPr lang="en-US" sz="3499" dirty="0" err="1">
                          <a:solidFill>
                            <a:srgbClr val="54604B"/>
                          </a:solidFill>
                          <a:latin typeface="Roboto Condensed"/>
                        </a:rPr>
                        <a:t>đúng</a:t>
                      </a:r>
                      <a:r>
                        <a:rPr lang="en-US" sz="3499" dirty="0">
                          <a:solidFill>
                            <a:srgbClr val="54604B"/>
                          </a:solidFill>
                          <a:latin typeface="Roboto Condensed"/>
                        </a:rPr>
                        <a:t> </a:t>
                      </a:r>
                      <a:r>
                        <a:rPr lang="en-US" sz="3499" dirty="0" err="1">
                          <a:solidFill>
                            <a:srgbClr val="54604B"/>
                          </a:solidFill>
                          <a:latin typeface="Roboto Condensed"/>
                        </a:rPr>
                        <a:t>và</a:t>
                      </a:r>
                      <a:r>
                        <a:rPr lang="en-US" sz="3499" dirty="0">
                          <a:solidFill>
                            <a:srgbClr val="54604B"/>
                          </a:solidFill>
                          <a:latin typeface="Roboto Condensed"/>
                        </a:rPr>
                        <a:t> </a:t>
                      </a:r>
                      <a:r>
                        <a:rPr lang="en-US" sz="3499" dirty="0" err="1">
                          <a:solidFill>
                            <a:srgbClr val="54604B"/>
                          </a:solidFill>
                          <a:latin typeface="Roboto Condensed"/>
                        </a:rPr>
                        <a:t>giải</a:t>
                      </a:r>
                      <a:r>
                        <a:rPr lang="en-US" sz="3499" dirty="0">
                          <a:solidFill>
                            <a:srgbClr val="54604B"/>
                          </a:solidFill>
                          <a:latin typeface="Roboto Condensed"/>
                        </a:rPr>
                        <a:t> </a:t>
                      </a:r>
                      <a:r>
                        <a:rPr lang="en-US" sz="3499" dirty="0" err="1">
                          <a:solidFill>
                            <a:srgbClr val="54604B"/>
                          </a:solidFill>
                          <a:latin typeface="Roboto Condensed"/>
                        </a:rPr>
                        <a:t>quyết</a:t>
                      </a:r>
                      <a:r>
                        <a:rPr lang="en-US" sz="3499" dirty="0">
                          <a:solidFill>
                            <a:srgbClr val="54604B"/>
                          </a:solidFill>
                          <a:latin typeface="Roboto Condensed"/>
                        </a:rPr>
                        <a:t> </a:t>
                      </a:r>
                      <a:r>
                        <a:rPr lang="en-US" sz="3499" dirty="0" err="1">
                          <a:solidFill>
                            <a:srgbClr val="54604B"/>
                          </a:solidFill>
                          <a:latin typeface="Roboto Condensed"/>
                        </a:rPr>
                        <a:t>hiệu</a:t>
                      </a:r>
                      <a:r>
                        <a:rPr lang="en-US" sz="3499" dirty="0">
                          <a:solidFill>
                            <a:srgbClr val="54604B"/>
                          </a:solidFill>
                          <a:latin typeface="Roboto Condensed"/>
                        </a:rPr>
                        <a:t> </a:t>
                      </a:r>
                      <a:r>
                        <a:rPr lang="en-US" sz="3499" dirty="0" err="1">
                          <a:solidFill>
                            <a:srgbClr val="54604B"/>
                          </a:solidFill>
                          <a:latin typeface="Roboto Condensed"/>
                        </a:rPr>
                        <a:t>quả</a:t>
                      </a:r>
                      <a:r>
                        <a:rPr lang="en-US" sz="3499" dirty="0">
                          <a:solidFill>
                            <a:srgbClr val="54604B"/>
                          </a:solidFill>
                          <a:latin typeface="Roboto Condensed"/>
                        </a:rPr>
                        <a:t> </a:t>
                      </a:r>
                      <a:r>
                        <a:rPr lang="en-US" sz="3499" dirty="0" err="1">
                          <a:solidFill>
                            <a:srgbClr val="54604B"/>
                          </a:solidFill>
                          <a:latin typeface="Roboto Condensed"/>
                        </a:rPr>
                        <a:t>vấn</a:t>
                      </a:r>
                      <a:r>
                        <a:rPr lang="en-US" sz="3499" dirty="0">
                          <a:solidFill>
                            <a:srgbClr val="54604B"/>
                          </a:solidFill>
                          <a:latin typeface="Roboto Condensed"/>
                        </a:rPr>
                        <a:t> </a:t>
                      </a:r>
                      <a:r>
                        <a:rPr lang="en-US" sz="3499" dirty="0" err="1">
                          <a:solidFill>
                            <a:srgbClr val="54604B"/>
                          </a:solidFill>
                          <a:latin typeface="Roboto Condensed"/>
                        </a:rPr>
                        <a:t>đề</a:t>
                      </a:r>
                      <a:r>
                        <a:rPr lang="en-US" sz="3499" dirty="0">
                          <a:solidFill>
                            <a:srgbClr val="54604B"/>
                          </a:solidFill>
                          <a:latin typeface="Roboto Condensed"/>
                        </a:rPr>
                        <a:t> </a:t>
                      </a:r>
                      <a:endParaRPr lang="en-US" sz="1100" dirty="0"/>
                    </a:p>
                  </a:txBody>
                  <a:tcPr marL="95250" marR="95250" marT="95250" marB="95250" anchor="ctr">
                    <a:lnL w="19050" cap="flat" cmpd="sng" algn="ctr">
                      <a:solidFill>
                        <a:srgbClr val="899D7A"/>
                      </a:solidFill>
                      <a:prstDash val="solid"/>
                      <a:round/>
                      <a:headEnd type="none" w="med" len="med"/>
                      <a:tailEnd type="none" w="med" len="med"/>
                    </a:lnL>
                    <a:lnR w="19050" cap="flat" cmpd="sng" algn="ctr">
                      <a:solidFill>
                        <a:srgbClr val="899D7A"/>
                      </a:solidFill>
                      <a:prstDash val="solid"/>
                      <a:round/>
                      <a:headEnd type="none" w="med" len="med"/>
                      <a:tailEnd type="none" w="med" len="med"/>
                    </a:lnR>
                    <a:lnT w="19050" cap="flat" cmpd="sng" algn="ctr">
                      <a:solidFill>
                        <a:srgbClr val="899D7A"/>
                      </a:solidFill>
                      <a:prstDash val="solid"/>
                      <a:round/>
                      <a:headEnd type="none" w="med" len="med"/>
                      <a:tailEnd type="none" w="med" len="med"/>
                    </a:lnT>
                    <a:lnB w="19050" cap="flat" cmpd="sng" algn="ctr">
                      <a:solidFill>
                        <a:srgbClr val="899D7A"/>
                      </a:solidFill>
                      <a:prstDash val="solid"/>
                      <a:round/>
                      <a:headEnd type="none" w="med" len="med"/>
                      <a:tailEnd type="none" w="med" len="med"/>
                    </a:lnB>
                  </a:tcPr>
                </a:tc>
                <a:extLst>
                  <a:ext uri="{0D108BD9-81ED-4DB2-BD59-A6C34878D82A}">
                    <a16:rowId xmlns:a16="http://schemas.microsoft.com/office/drawing/2014/main" val="10004"/>
                  </a:ext>
                </a:extLst>
              </a:tr>
            </a:tbl>
          </a:graphicData>
        </a:graphic>
      </p:graphicFrame>
      <p:sp>
        <p:nvSpPr>
          <p:cNvPr id="11" name="TextBox 11"/>
          <p:cNvSpPr txBox="1"/>
          <p:nvPr/>
        </p:nvSpPr>
        <p:spPr>
          <a:xfrm>
            <a:off x="6187596" y="193675"/>
            <a:ext cx="11974644" cy="4949825"/>
          </a:xfrm>
          <a:prstGeom prst="rect">
            <a:avLst/>
          </a:prstGeom>
        </p:spPr>
        <p:txBody>
          <a:bodyPr lIns="0" tIns="0" rIns="0" bIns="0" rtlCol="0" anchor="t">
            <a:spAutoFit/>
          </a:bodyPr>
          <a:lstStyle/>
          <a:p>
            <a:pPr algn="ctr">
              <a:lnSpc>
                <a:spcPts val="4900"/>
              </a:lnSpc>
            </a:pPr>
            <a:r>
              <a:rPr lang="en-US" sz="3500" dirty="0">
                <a:solidFill>
                  <a:srgbClr val="846037"/>
                </a:solidFill>
                <a:latin typeface="Roboto Condensed Bold"/>
              </a:rPr>
              <a:t>GỢI Ý LUẬN ĐIỂM</a:t>
            </a:r>
          </a:p>
          <a:p>
            <a:pPr marL="755651" lvl="1" indent="-377825" algn="just">
              <a:lnSpc>
                <a:spcPts val="4900"/>
              </a:lnSpc>
              <a:buFont typeface="Arial"/>
              <a:buChar char="•"/>
            </a:pPr>
            <a:r>
              <a:rPr lang="en-US" sz="3500" dirty="0" err="1">
                <a:solidFill>
                  <a:srgbClr val="846037"/>
                </a:solidFill>
                <a:latin typeface="Roboto Condensed Bold"/>
              </a:rPr>
              <a:t>Luận</a:t>
            </a:r>
            <a:r>
              <a:rPr lang="en-US" sz="3500" dirty="0">
                <a:solidFill>
                  <a:srgbClr val="846037"/>
                </a:solidFill>
                <a:latin typeface="Roboto Condensed Bold"/>
              </a:rPr>
              <a:t> </a:t>
            </a:r>
            <a:r>
              <a:rPr lang="en-US" sz="3500" dirty="0" err="1">
                <a:solidFill>
                  <a:srgbClr val="846037"/>
                </a:solidFill>
                <a:latin typeface="Roboto Condensed Bold"/>
              </a:rPr>
              <a:t>điểm</a:t>
            </a:r>
            <a:r>
              <a:rPr lang="en-US" sz="3500" dirty="0">
                <a:solidFill>
                  <a:srgbClr val="846037"/>
                </a:solidFill>
                <a:latin typeface="Roboto Condensed Bold"/>
              </a:rPr>
              <a:t> 1: </a:t>
            </a:r>
            <a:r>
              <a:rPr lang="en-US" sz="3500" dirty="0" err="1">
                <a:solidFill>
                  <a:srgbClr val="846037"/>
                </a:solidFill>
                <a:latin typeface="Roboto Condensed"/>
              </a:rPr>
              <a:t>Bản</a:t>
            </a:r>
            <a:r>
              <a:rPr lang="en-US" sz="3500" dirty="0">
                <a:solidFill>
                  <a:srgbClr val="846037"/>
                </a:solidFill>
                <a:latin typeface="Roboto Condensed"/>
              </a:rPr>
              <a:t> </a:t>
            </a:r>
            <a:r>
              <a:rPr lang="en-US" sz="3500" dirty="0" err="1">
                <a:solidFill>
                  <a:srgbClr val="846037"/>
                </a:solidFill>
                <a:latin typeface="Roboto Condensed"/>
              </a:rPr>
              <a:t>chất</a:t>
            </a:r>
            <a:r>
              <a:rPr lang="en-US" sz="3500" dirty="0">
                <a:solidFill>
                  <a:srgbClr val="846037"/>
                </a:solidFill>
                <a:latin typeface="Roboto Condensed"/>
              </a:rPr>
              <a:t> </a:t>
            </a:r>
            <a:r>
              <a:rPr lang="en-US" sz="3500" dirty="0" err="1">
                <a:solidFill>
                  <a:srgbClr val="846037"/>
                </a:solidFill>
                <a:latin typeface="Roboto Condensed"/>
              </a:rPr>
              <a:t>của</a:t>
            </a:r>
            <a:r>
              <a:rPr lang="en-US" sz="3500" dirty="0">
                <a:solidFill>
                  <a:srgbClr val="846037"/>
                </a:solidFill>
                <a:latin typeface="Roboto Condensed"/>
              </a:rPr>
              <a:t> </a:t>
            </a:r>
            <a:r>
              <a:rPr lang="en-US" sz="3500" dirty="0" err="1">
                <a:solidFill>
                  <a:srgbClr val="846037"/>
                </a:solidFill>
                <a:latin typeface="Roboto Condensed"/>
              </a:rPr>
              <a:t>vấn</a:t>
            </a:r>
            <a:r>
              <a:rPr lang="en-US" sz="3500" dirty="0">
                <a:solidFill>
                  <a:srgbClr val="846037"/>
                </a:solidFill>
                <a:latin typeface="Roboto Condensed"/>
              </a:rPr>
              <a:t> </a:t>
            </a:r>
            <a:r>
              <a:rPr lang="en-US" sz="3500" dirty="0" err="1">
                <a:solidFill>
                  <a:srgbClr val="846037"/>
                </a:solidFill>
                <a:latin typeface="Roboto Condensed"/>
              </a:rPr>
              <a:t>đề</a:t>
            </a:r>
            <a:r>
              <a:rPr lang="en-US" sz="3500" dirty="0">
                <a:solidFill>
                  <a:srgbClr val="846037"/>
                </a:solidFill>
                <a:latin typeface="Roboto Condensed"/>
              </a:rPr>
              <a:t> </a:t>
            </a:r>
            <a:r>
              <a:rPr lang="en-US" sz="3500" dirty="0" err="1">
                <a:solidFill>
                  <a:srgbClr val="846037"/>
                </a:solidFill>
                <a:latin typeface="Roboto Condensed"/>
              </a:rPr>
              <a:t>nghị</a:t>
            </a:r>
            <a:r>
              <a:rPr lang="en-US" sz="3500" dirty="0">
                <a:solidFill>
                  <a:srgbClr val="846037"/>
                </a:solidFill>
                <a:latin typeface="Roboto Condensed"/>
              </a:rPr>
              <a:t> </a:t>
            </a:r>
            <a:r>
              <a:rPr lang="en-US" sz="3500" dirty="0" err="1">
                <a:solidFill>
                  <a:srgbClr val="846037"/>
                </a:solidFill>
                <a:latin typeface="Roboto Condensed"/>
              </a:rPr>
              <a:t>luận</a:t>
            </a:r>
            <a:r>
              <a:rPr lang="en-US" sz="3500" dirty="0">
                <a:solidFill>
                  <a:srgbClr val="846037"/>
                </a:solidFill>
                <a:latin typeface="Roboto Condensed"/>
              </a:rPr>
              <a:t>; </a:t>
            </a:r>
            <a:r>
              <a:rPr lang="en-US" sz="3500" dirty="0" err="1">
                <a:solidFill>
                  <a:srgbClr val="846037"/>
                </a:solidFill>
                <a:latin typeface="Roboto Condensed"/>
              </a:rPr>
              <a:t>quan</a:t>
            </a:r>
            <a:r>
              <a:rPr lang="en-US" sz="3500" dirty="0">
                <a:solidFill>
                  <a:srgbClr val="846037"/>
                </a:solidFill>
                <a:latin typeface="Roboto Condensed"/>
              </a:rPr>
              <a:t> </a:t>
            </a:r>
            <a:r>
              <a:rPr lang="en-US" sz="3500" dirty="0" err="1">
                <a:solidFill>
                  <a:srgbClr val="846037"/>
                </a:solidFill>
                <a:latin typeface="Roboto Condensed"/>
              </a:rPr>
              <a:t>hệ</a:t>
            </a:r>
            <a:r>
              <a:rPr lang="en-US" sz="3500" dirty="0">
                <a:solidFill>
                  <a:srgbClr val="846037"/>
                </a:solidFill>
                <a:latin typeface="Roboto Condensed"/>
              </a:rPr>
              <a:t> </a:t>
            </a:r>
            <a:r>
              <a:rPr lang="en-US" sz="3500" dirty="0" err="1">
                <a:solidFill>
                  <a:srgbClr val="846037"/>
                </a:solidFill>
                <a:latin typeface="Roboto Condensed"/>
              </a:rPr>
              <a:t>giữa</a:t>
            </a:r>
            <a:r>
              <a:rPr lang="en-US" sz="3500" dirty="0">
                <a:solidFill>
                  <a:srgbClr val="846037"/>
                </a:solidFill>
                <a:latin typeface="Roboto Condensed"/>
              </a:rPr>
              <a:t> con </a:t>
            </a:r>
            <a:r>
              <a:rPr lang="en-US" sz="3500" dirty="0" err="1">
                <a:solidFill>
                  <a:srgbClr val="846037"/>
                </a:solidFill>
                <a:latin typeface="Roboto Condensed"/>
              </a:rPr>
              <a:t>người</a:t>
            </a:r>
            <a:r>
              <a:rPr lang="en-US" sz="3500" dirty="0">
                <a:solidFill>
                  <a:srgbClr val="846037"/>
                </a:solidFill>
                <a:latin typeface="Roboto Condensed"/>
              </a:rPr>
              <a:t> </a:t>
            </a:r>
            <a:r>
              <a:rPr lang="en-US" sz="3500" dirty="0" err="1">
                <a:solidFill>
                  <a:srgbClr val="846037"/>
                </a:solidFill>
                <a:latin typeface="Roboto Condensed"/>
              </a:rPr>
              <a:t>với</a:t>
            </a:r>
            <a:r>
              <a:rPr lang="en-US" sz="3500" dirty="0">
                <a:solidFill>
                  <a:srgbClr val="846037"/>
                </a:solidFill>
                <a:latin typeface="Roboto Condensed"/>
              </a:rPr>
              <a:t> </a:t>
            </a:r>
            <a:r>
              <a:rPr lang="en-US" sz="3500" dirty="0" err="1">
                <a:solidFill>
                  <a:srgbClr val="846037"/>
                </a:solidFill>
                <a:latin typeface="Roboto Condensed"/>
              </a:rPr>
              <a:t>tự</a:t>
            </a:r>
            <a:r>
              <a:rPr lang="en-US" sz="3500" dirty="0">
                <a:solidFill>
                  <a:srgbClr val="846037"/>
                </a:solidFill>
                <a:latin typeface="Roboto Condensed"/>
              </a:rPr>
              <a:t> </a:t>
            </a:r>
            <a:r>
              <a:rPr lang="en-US" sz="3500" dirty="0" err="1">
                <a:solidFill>
                  <a:srgbClr val="846037"/>
                </a:solidFill>
                <a:latin typeface="Roboto Condensed"/>
              </a:rPr>
              <a:t>nhiên</a:t>
            </a:r>
            <a:r>
              <a:rPr lang="en-US" sz="3500" dirty="0">
                <a:solidFill>
                  <a:srgbClr val="846037"/>
                </a:solidFill>
                <a:latin typeface="Roboto Condensed"/>
              </a:rPr>
              <a:t> </a:t>
            </a:r>
            <a:r>
              <a:rPr lang="en-US" sz="3500" dirty="0" err="1">
                <a:solidFill>
                  <a:srgbClr val="846037"/>
                </a:solidFill>
                <a:latin typeface="Roboto Condensed"/>
              </a:rPr>
              <a:t>thể</a:t>
            </a:r>
            <a:r>
              <a:rPr lang="en-US" sz="3500" dirty="0">
                <a:solidFill>
                  <a:srgbClr val="846037"/>
                </a:solidFill>
                <a:latin typeface="Roboto Condensed"/>
              </a:rPr>
              <a:t> </a:t>
            </a:r>
            <a:r>
              <a:rPr lang="en-US" sz="3500" dirty="0" err="1">
                <a:solidFill>
                  <a:srgbClr val="846037"/>
                </a:solidFill>
                <a:latin typeface="Roboto Condensed"/>
              </a:rPr>
              <a:t>hiện</a:t>
            </a:r>
            <a:r>
              <a:rPr lang="en-US" sz="3500" dirty="0">
                <a:solidFill>
                  <a:srgbClr val="846037"/>
                </a:solidFill>
                <a:latin typeface="Roboto Condensed"/>
              </a:rPr>
              <a:t> ở </a:t>
            </a:r>
            <a:r>
              <a:rPr lang="en-US" sz="3500" dirty="0" err="1">
                <a:solidFill>
                  <a:srgbClr val="846037"/>
                </a:solidFill>
                <a:latin typeface="Roboto Condensed"/>
              </a:rPr>
              <a:t>vấn</a:t>
            </a:r>
            <a:r>
              <a:rPr lang="en-US" sz="3500" dirty="0">
                <a:solidFill>
                  <a:srgbClr val="846037"/>
                </a:solidFill>
                <a:latin typeface="Roboto Condensed"/>
              </a:rPr>
              <a:t> </a:t>
            </a:r>
            <a:r>
              <a:rPr lang="en-US" sz="3500" dirty="0" err="1">
                <a:solidFill>
                  <a:srgbClr val="846037"/>
                </a:solidFill>
                <a:latin typeface="Roboto Condensed"/>
              </a:rPr>
              <a:t>đề</a:t>
            </a:r>
            <a:r>
              <a:rPr lang="en-US" sz="3500" dirty="0">
                <a:solidFill>
                  <a:srgbClr val="846037"/>
                </a:solidFill>
                <a:latin typeface="Roboto Condensed"/>
              </a:rPr>
              <a:t> (</a:t>
            </a:r>
            <a:r>
              <a:rPr lang="en-US" sz="3500" dirty="0" err="1">
                <a:solidFill>
                  <a:srgbClr val="846037"/>
                </a:solidFill>
                <a:latin typeface="Roboto Condensed"/>
              </a:rPr>
              <a:t>nêu</a:t>
            </a:r>
            <a:r>
              <a:rPr lang="en-US" sz="3500" dirty="0">
                <a:solidFill>
                  <a:srgbClr val="846037"/>
                </a:solidFill>
                <a:latin typeface="Roboto Condensed"/>
              </a:rPr>
              <a:t> </a:t>
            </a:r>
            <a:r>
              <a:rPr lang="en-US" sz="3500" dirty="0" err="1">
                <a:solidFill>
                  <a:srgbClr val="846037"/>
                </a:solidFill>
                <a:latin typeface="Roboto Condensed"/>
              </a:rPr>
              <a:t>lí</a:t>
            </a:r>
            <a:r>
              <a:rPr lang="en-US" sz="3500" dirty="0">
                <a:solidFill>
                  <a:srgbClr val="846037"/>
                </a:solidFill>
                <a:latin typeface="Roboto Condensed"/>
              </a:rPr>
              <a:t> </a:t>
            </a:r>
            <a:r>
              <a:rPr lang="en-US" sz="3500" dirty="0" err="1">
                <a:solidFill>
                  <a:srgbClr val="846037"/>
                </a:solidFill>
                <a:latin typeface="Roboto Condensed"/>
              </a:rPr>
              <a:t>lẽ</a:t>
            </a:r>
            <a:r>
              <a:rPr lang="en-US" sz="3500" dirty="0">
                <a:solidFill>
                  <a:srgbClr val="846037"/>
                </a:solidFill>
                <a:latin typeface="Roboto Condensed"/>
              </a:rPr>
              <a:t> </a:t>
            </a:r>
            <a:r>
              <a:rPr lang="en-US" sz="3500" dirty="0" err="1">
                <a:solidFill>
                  <a:srgbClr val="846037"/>
                </a:solidFill>
                <a:latin typeface="Roboto Condensed"/>
              </a:rPr>
              <a:t>và</a:t>
            </a:r>
            <a:r>
              <a:rPr lang="en-US" sz="3500" dirty="0">
                <a:solidFill>
                  <a:srgbClr val="846037"/>
                </a:solidFill>
                <a:latin typeface="Roboto Condensed"/>
              </a:rPr>
              <a:t> </a:t>
            </a:r>
            <a:r>
              <a:rPr lang="en-US" sz="3500" dirty="0" err="1">
                <a:solidFill>
                  <a:srgbClr val="846037"/>
                </a:solidFill>
                <a:latin typeface="Roboto Condensed"/>
              </a:rPr>
              <a:t>bằng</a:t>
            </a:r>
            <a:r>
              <a:rPr lang="en-US" sz="3500" dirty="0">
                <a:solidFill>
                  <a:srgbClr val="846037"/>
                </a:solidFill>
                <a:latin typeface="Roboto Condensed"/>
              </a:rPr>
              <a:t> </a:t>
            </a:r>
            <a:r>
              <a:rPr lang="en-US" sz="3500" dirty="0" err="1">
                <a:solidFill>
                  <a:srgbClr val="846037"/>
                </a:solidFill>
                <a:latin typeface="Roboto Condensed"/>
              </a:rPr>
              <a:t>chứng</a:t>
            </a:r>
            <a:r>
              <a:rPr lang="en-US" sz="3500" dirty="0">
                <a:solidFill>
                  <a:srgbClr val="846037"/>
                </a:solidFill>
                <a:latin typeface="Roboto Condensed"/>
              </a:rPr>
              <a:t>)</a:t>
            </a:r>
          </a:p>
          <a:p>
            <a:pPr marL="755651" lvl="1" indent="-377825" algn="just">
              <a:lnSpc>
                <a:spcPts val="4900"/>
              </a:lnSpc>
              <a:buFont typeface="Arial"/>
              <a:buChar char="•"/>
            </a:pPr>
            <a:r>
              <a:rPr lang="en-US" sz="3500" dirty="0" err="1">
                <a:solidFill>
                  <a:srgbClr val="846037"/>
                </a:solidFill>
                <a:latin typeface="Roboto Condensed Bold"/>
              </a:rPr>
              <a:t>Luận</a:t>
            </a:r>
            <a:r>
              <a:rPr lang="en-US" sz="3500" dirty="0">
                <a:solidFill>
                  <a:srgbClr val="846037"/>
                </a:solidFill>
                <a:latin typeface="Roboto Condensed Bold"/>
              </a:rPr>
              <a:t> </a:t>
            </a:r>
            <a:r>
              <a:rPr lang="en-US" sz="3500" dirty="0" err="1">
                <a:solidFill>
                  <a:srgbClr val="846037"/>
                </a:solidFill>
                <a:latin typeface="Roboto Condensed Bold"/>
              </a:rPr>
              <a:t>điểm</a:t>
            </a:r>
            <a:r>
              <a:rPr lang="en-US" sz="3500" dirty="0">
                <a:solidFill>
                  <a:srgbClr val="846037"/>
                </a:solidFill>
                <a:latin typeface="Roboto Condensed Bold"/>
              </a:rPr>
              <a:t> 2:</a:t>
            </a:r>
            <a:r>
              <a:rPr lang="en-US" sz="3500" dirty="0">
                <a:solidFill>
                  <a:srgbClr val="846037"/>
                </a:solidFill>
                <a:latin typeface="Roboto Condensed"/>
              </a:rPr>
              <a:t> </a:t>
            </a:r>
            <a:r>
              <a:rPr lang="en-US" sz="3500" dirty="0" err="1">
                <a:solidFill>
                  <a:srgbClr val="846037"/>
                </a:solidFill>
                <a:latin typeface="Roboto Condensed"/>
              </a:rPr>
              <a:t>Mặt</a:t>
            </a:r>
            <a:r>
              <a:rPr lang="en-US" sz="3500" dirty="0">
                <a:solidFill>
                  <a:srgbClr val="846037"/>
                </a:solidFill>
                <a:latin typeface="Roboto Condensed"/>
              </a:rPr>
              <a:t> </a:t>
            </a:r>
            <a:r>
              <a:rPr lang="en-US" sz="3500" dirty="0" err="1">
                <a:solidFill>
                  <a:srgbClr val="846037"/>
                </a:solidFill>
                <a:latin typeface="Roboto Condensed"/>
              </a:rPr>
              <a:t>tích</a:t>
            </a:r>
            <a:r>
              <a:rPr lang="en-US" sz="3500" dirty="0">
                <a:solidFill>
                  <a:srgbClr val="846037"/>
                </a:solidFill>
                <a:latin typeface="Roboto Condensed"/>
              </a:rPr>
              <a:t> </a:t>
            </a:r>
            <a:r>
              <a:rPr lang="en-US" sz="3500" dirty="0" err="1">
                <a:solidFill>
                  <a:srgbClr val="846037"/>
                </a:solidFill>
                <a:latin typeface="Roboto Condensed"/>
              </a:rPr>
              <a:t>cực</a:t>
            </a:r>
            <a:r>
              <a:rPr lang="en-US" sz="3500" dirty="0">
                <a:solidFill>
                  <a:srgbClr val="846037"/>
                </a:solidFill>
                <a:latin typeface="Roboto Condensed"/>
              </a:rPr>
              <a:t> </a:t>
            </a:r>
            <a:r>
              <a:rPr lang="en-US" sz="3500" dirty="0" err="1">
                <a:solidFill>
                  <a:srgbClr val="846037"/>
                </a:solidFill>
                <a:latin typeface="Roboto Condensed"/>
              </a:rPr>
              <a:t>của</a:t>
            </a:r>
            <a:r>
              <a:rPr lang="en-US" sz="3500" dirty="0">
                <a:solidFill>
                  <a:srgbClr val="846037"/>
                </a:solidFill>
                <a:latin typeface="Roboto Condensed"/>
              </a:rPr>
              <a:t> </a:t>
            </a:r>
            <a:r>
              <a:rPr lang="en-US" sz="3500" dirty="0" err="1">
                <a:solidFill>
                  <a:srgbClr val="846037"/>
                </a:solidFill>
                <a:latin typeface="Roboto Condensed"/>
              </a:rPr>
              <a:t>mối</a:t>
            </a:r>
            <a:r>
              <a:rPr lang="en-US" sz="3500" dirty="0">
                <a:solidFill>
                  <a:srgbClr val="846037"/>
                </a:solidFill>
                <a:latin typeface="Roboto Condensed"/>
              </a:rPr>
              <a:t> </a:t>
            </a:r>
            <a:r>
              <a:rPr lang="en-US" sz="3500" dirty="0" err="1">
                <a:solidFill>
                  <a:srgbClr val="846037"/>
                </a:solidFill>
                <a:latin typeface="Roboto Condensed"/>
              </a:rPr>
              <a:t>quan</a:t>
            </a:r>
            <a:r>
              <a:rPr lang="en-US" sz="3500" dirty="0">
                <a:solidFill>
                  <a:srgbClr val="846037"/>
                </a:solidFill>
                <a:latin typeface="Roboto Condensed"/>
              </a:rPr>
              <a:t> </a:t>
            </a:r>
            <a:r>
              <a:rPr lang="en-US" sz="3500" dirty="0" err="1">
                <a:solidFill>
                  <a:srgbClr val="846037"/>
                </a:solidFill>
                <a:latin typeface="Roboto Condensed"/>
              </a:rPr>
              <a:t>hệ</a:t>
            </a:r>
            <a:r>
              <a:rPr lang="en-US" sz="3500" dirty="0">
                <a:solidFill>
                  <a:srgbClr val="846037"/>
                </a:solidFill>
                <a:latin typeface="Roboto Condensed"/>
              </a:rPr>
              <a:t> </a:t>
            </a:r>
            <a:r>
              <a:rPr lang="en-US" sz="3500" dirty="0" err="1">
                <a:solidFill>
                  <a:srgbClr val="846037"/>
                </a:solidFill>
                <a:latin typeface="Roboto Condensed"/>
              </a:rPr>
              <a:t>giữa</a:t>
            </a:r>
            <a:r>
              <a:rPr lang="en-US" sz="3500" dirty="0">
                <a:solidFill>
                  <a:srgbClr val="846037"/>
                </a:solidFill>
                <a:latin typeface="Roboto Condensed"/>
              </a:rPr>
              <a:t> con </a:t>
            </a:r>
            <a:r>
              <a:rPr lang="en-US" sz="3500" dirty="0" err="1">
                <a:solidFill>
                  <a:srgbClr val="846037"/>
                </a:solidFill>
                <a:latin typeface="Roboto Condensed"/>
              </a:rPr>
              <a:t>người</a:t>
            </a:r>
            <a:r>
              <a:rPr lang="en-US" sz="3500" dirty="0">
                <a:solidFill>
                  <a:srgbClr val="846037"/>
                </a:solidFill>
                <a:latin typeface="Roboto Condensed"/>
              </a:rPr>
              <a:t> </a:t>
            </a:r>
            <a:r>
              <a:rPr lang="en-US" sz="3500" dirty="0" err="1">
                <a:solidFill>
                  <a:srgbClr val="846037"/>
                </a:solidFill>
                <a:latin typeface="Roboto Condensed"/>
              </a:rPr>
              <a:t>với</a:t>
            </a:r>
            <a:r>
              <a:rPr lang="en-US" sz="3500" dirty="0">
                <a:solidFill>
                  <a:srgbClr val="846037"/>
                </a:solidFill>
                <a:latin typeface="Roboto Condensed"/>
              </a:rPr>
              <a:t> </a:t>
            </a:r>
            <a:r>
              <a:rPr lang="en-US" sz="3500" dirty="0" err="1">
                <a:solidFill>
                  <a:srgbClr val="846037"/>
                </a:solidFill>
                <a:latin typeface="Roboto Condensed"/>
              </a:rPr>
              <a:t>tự</a:t>
            </a:r>
            <a:r>
              <a:rPr lang="en-US" sz="3500" dirty="0">
                <a:solidFill>
                  <a:srgbClr val="846037"/>
                </a:solidFill>
                <a:latin typeface="Roboto Condensed"/>
              </a:rPr>
              <a:t> </a:t>
            </a:r>
            <a:r>
              <a:rPr lang="en-US" sz="3500" dirty="0" err="1">
                <a:solidFill>
                  <a:srgbClr val="846037"/>
                </a:solidFill>
                <a:latin typeface="Roboto Condensed"/>
              </a:rPr>
              <a:t>nhiên</a:t>
            </a:r>
            <a:r>
              <a:rPr lang="en-US" sz="3500" dirty="0">
                <a:solidFill>
                  <a:srgbClr val="846037"/>
                </a:solidFill>
                <a:latin typeface="Roboto Condensed"/>
              </a:rPr>
              <a:t> </a:t>
            </a:r>
            <a:r>
              <a:rPr lang="en-US" sz="3500" dirty="0" err="1">
                <a:solidFill>
                  <a:srgbClr val="846037"/>
                </a:solidFill>
                <a:latin typeface="Roboto Condensed"/>
              </a:rPr>
              <a:t>và</a:t>
            </a:r>
            <a:r>
              <a:rPr lang="en-US" sz="3500" dirty="0">
                <a:solidFill>
                  <a:srgbClr val="846037"/>
                </a:solidFill>
                <a:latin typeface="Roboto Condensed"/>
              </a:rPr>
              <a:t> </a:t>
            </a:r>
            <a:r>
              <a:rPr lang="en-US" sz="3500" dirty="0" err="1">
                <a:solidFill>
                  <a:srgbClr val="846037"/>
                </a:solidFill>
                <a:latin typeface="Roboto Condensed"/>
              </a:rPr>
              <a:t>lợi</a:t>
            </a:r>
            <a:r>
              <a:rPr lang="en-US" sz="3500" dirty="0">
                <a:solidFill>
                  <a:srgbClr val="846037"/>
                </a:solidFill>
                <a:latin typeface="Roboto Condensed"/>
              </a:rPr>
              <a:t> </a:t>
            </a:r>
            <a:r>
              <a:rPr lang="en-US" sz="3500" dirty="0" err="1">
                <a:solidFill>
                  <a:srgbClr val="846037"/>
                </a:solidFill>
                <a:latin typeface="Roboto Condensed"/>
              </a:rPr>
              <a:t>ích</a:t>
            </a:r>
            <a:r>
              <a:rPr lang="en-US" sz="3500" dirty="0">
                <a:solidFill>
                  <a:srgbClr val="846037"/>
                </a:solidFill>
                <a:latin typeface="Roboto Condensed"/>
              </a:rPr>
              <a:t> </a:t>
            </a:r>
            <a:r>
              <a:rPr lang="en-US" sz="3500" dirty="0" err="1">
                <a:solidFill>
                  <a:srgbClr val="846037"/>
                </a:solidFill>
                <a:latin typeface="Roboto Condensed"/>
              </a:rPr>
              <a:t>có</a:t>
            </a:r>
            <a:r>
              <a:rPr lang="en-US" sz="3500" dirty="0">
                <a:solidFill>
                  <a:srgbClr val="846037"/>
                </a:solidFill>
                <a:latin typeface="Roboto Condensed"/>
              </a:rPr>
              <a:t> </a:t>
            </a:r>
            <a:r>
              <a:rPr lang="en-US" sz="3500" dirty="0" err="1">
                <a:solidFill>
                  <a:srgbClr val="846037"/>
                </a:solidFill>
                <a:latin typeface="Roboto Condensed"/>
              </a:rPr>
              <a:t>thể</a:t>
            </a:r>
            <a:r>
              <a:rPr lang="en-US" sz="3500" dirty="0">
                <a:solidFill>
                  <a:srgbClr val="846037"/>
                </a:solidFill>
                <a:latin typeface="Roboto Condensed"/>
              </a:rPr>
              <a:t> </a:t>
            </a:r>
            <a:r>
              <a:rPr lang="en-US" sz="3500" dirty="0" err="1">
                <a:solidFill>
                  <a:srgbClr val="846037"/>
                </a:solidFill>
                <a:latin typeface="Roboto Condensed"/>
              </a:rPr>
              <a:t>thu</a:t>
            </a:r>
            <a:r>
              <a:rPr lang="en-US" sz="3500" dirty="0">
                <a:solidFill>
                  <a:srgbClr val="846037"/>
                </a:solidFill>
                <a:latin typeface="Roboto Condensed"/>
              </a:rPr>
              <a:t> </a:t>
            </a:r>
            <a:r>
              <a:rPr lang="en-US" sz="3500" dirty="0" err="1">
                <a:solidFill>
                  <a:srgbClr val="846037"/>
                </a:solidFill>
                <a:latin typeface="Roboto Condensed"/>
              </a:rPr>
              <a:t>được</a:t>
            </a:r>
            <a:r>
              <a:rPr lang="en-US" sz="3500" dirty="0">
                <a:solidFill>
                  <a:srgbClr val="846037"/>
                </a:solidFill>
                <a:latin typeface="Roboto Condensed"/>
              </a:rPr>
              <a:t> (</a:t>
            </a:r>
            <a:r>
              <a:rPr lang="en-US" sz="3500" dirty="0" err="1">
                <a:solidFill>
                  <a:srgbClr val="846037"/>
                </a:solidFill>
                <a:latin typeface="Roboto Condensed"/>
              </a:rPr>
              <a:t>nêu</a:t>
            </a:r>
            <a:r>
              <a:rPr lang="en-US" sz="3500" dirty="0">
                <a:solidFill>
                  <a:srgbClr val="846037"/>
                </a:solidFill>
                <a:latin typeface="Roboto Condensed"/>
              </a:rPr>
              <a:t> </a:t>
            </a:r>
            <a:r>
              <a:rPr lang="en-US" sz="3500" dirty="0" err="1">
                <a:solidFill>
                  <a:srgbClr val="846037"/>
                </a:solidFill>
                <a:latin typeface="Roboto Condensed"/>
              </a:rPr>
              <a:t>lí</a:t>
            </a:r>
            <a:r>
              <a:rPr lang="en-US" sz="3500" dirty="0">
                <a:solidFill>
                  <a:srgbClr val="846037"/>
                </a:solidFill>
                <a:latin typeface="Roboto Condensed"/>
              </a:rPr>
              <a:t> </a:t>
            </a:r>
            <a:r>
              <a:rPr lang="en-US" sz="3500" dirty="0" err="1">
                <a:solidFill>
                  <a:srgbClr val="846037"/>
                </a:solidFill>
                <a:latin typeface="Roboto Condensed"/>
              </a:rPr>
              <a:t>lẽ</a:t>
            </a:r>
            <a:r>
              <a:rPr lang="en-US" sz="3500" dirty="0">
                <a:solidFill>
                  <a:srgbClr val="846037"/>
                </a:solidFill>
                <a:latin typeface="Roboto Condensed"/>
              </a:rPr>
              <a:t> </a:t>
            </a:r>
            <a:r>
              <a:rPr lang="en-US" sz="3500" dirty="0" err="1">
                <a:solidFill>
                  <a:srgbClr val="846037"/>
                </a:solidFill>
                <a:latin typeface="Roboto Condensed"/>
              </a:rPr>
              <a:t>và</a:t>
            </a:r>
            <a:r>
              <a:rPr lang="en-US" sz="3500" dirty="0">
                <a:solidFill>
                  <a:srgbClr val="846037"/>
                </a:solidFill>
                <a:latin typeface="Roboto Condensed"/>
              </a:rPr>
              <a:t> </a:t>
            </a:r>
            <a:r>
              <a:rPr lang="en-US" sz="3500" dirty="0" err="1">
                <a:solidFill>
                  <a:srgbClr val="846037"/>
                </a:solidFill>
                <a:latin typeface="Roboto Condensed"/>
              </a:rPr>
              <a:t>bằng</a:t>
            </a:r>
            <a:r>
              <a:rPr lang="en-US" sz="3500" dirty="0">
                <a:solidFill>
                  <a:srgbClr val="846037"/>
                </a:solidFill>
                <a:latin typeface="Roboto Condensed"/>
              </a:rPr>
              <a:t> </a:t>
            </a:r>
            <a:r>
              <a:rPr lang="en-US" sz="3500" dirty="0" err="1">
                <a:solidFill>
                  <a:srgbClr val="846037"/>
                </a:solidFill>
                <a:latin typeface="Roboto Condensed"/>
              </a:rPr>
              <a:t>chứng</a:t>
            </a:r>
            <a:r>
              <a:rPr lang="en-US" sz="3500" dirty="0">
                <a:solidFill>
                  <a:srgbClr val="846037"/>
                </a:solidFill>
                <a:latin typeface="Roboto Condensed"/>
              </a:rPr>
              <a:t>)</a:t>
            </a:r>
          </a:p>
          <a:p>
            <a:pPr marL="755651" lvl="1" indent="-377825" algn="just">
              <a:lnSpc>
                <a:spcPts val="4900"/>
              </a:lnSpc>
              <a:buFont typeface="Arial"/>
              <a:buChar char="•"/>
            </a:pPr>
            <a:r>
              <a:rPr lang="en-US" sz="3500" dirty="0" err="1">
                <a:solidFill>
                  <a:srgbClr val="846037"/>
                </a:solidFill>
                <a:latin typeface="Roboto Condensed Bold"/>
              </a:rPr>
              <a:t>Luận</a:t>
            </a:r>
            <a:r>
              <a:rPr lang="en-US" sz="3500" dirty="0">
                <a:solidFill>
                  <a:srgbClr val="846037"/>
                </a:solidFill>
                <a:latin typeface="Roboto Condensed Bold"/>
              </a:rPr>
              <a:t> </a:t>
            </a:r>
            <a:r>
              <a:rPr lang="en-US" sz="3500" dirty="0" err="1">
                <a:solidFill>
                  <a:srgbClr val="846037"/>
                </a:solidFill>
                <a:latin typeface="Roboto Condensed Bold"/>
              </a:rPr>
              <a:t>điểm</a:t>
            </a:r>
            <a:r>
              <a:rPr lang="en-US" sz="3500" dirty="0">
                <a:solidFill>
                  <a:srgbClr val="846037"/>
                </a:solidFill>
                <a:latin typeface="Roboto Condensed Bold"/>
              </a:rPr>
              <a:t> 3: </a:t>
            </a:r>
            <a:r>
              <a:rPr lang="en-US" sz="3500" dirty="0" err="1">
                <a:solidFill>
                  <a:srgbClr val="846037"/>
                </a:solidFill>
                <a:latin typeface="Roboto Condensed"/>
              </a:rPr>
              <a:t>Mặt</a:t>
            </a:r>
            <a:r>
              <a:rPr lang="en-US" sz="3500" dirty="0">
                <a:solidFill>
                  <a:srgbClr val="846037"/>
                </a:solidFill>
                <a:latin typeface="Roboto Condensed"/>
              </a:rPr>
              <a:t> </a:t>
            </a:r>
            <a:r>
              <a:rPr lang="en-US" sz="3500" dirty="0" err="1">
                <a:solidFill>
                  <a:srgbClr val="846037"/>
                </a:solidFill>
                <a:latin typeface="Roboto Condensed"/>
              </a:rPr>
              <a:t>tiêu</a:t>
            </a:r>
            <a:r>
              <a:rPr lang="en-US" sz="3500" dirty="0">
                <a:solidFill>
                  <a:srgbClr val="846037"/>
                </a:solidFill>
                <a:latin typeface="Roboto Condensed"/>
              </a:rPr>
              <a:t> </a:t>
            </a:r>
            <a:r>
              <a:rPr lang="en-US" sz="3500" dirty="0" err="1">
                <a:solidFill>
                  <a:srgbClr val="846037"/>
                </a:solidFill>
                <a:latin typeface="Roboto Condensed"/>
              </a:rPr>
              <a:t>cực</a:t>
            </a:r>
            <a:r>
              <a:rPr lang="en-US" sz="3500" dirty="0">
                <a:solidFill>
                  <a:srgbClr val="846037"/>
                </a:solidFill>
                <a:latin typeface="Roboto Condensed"/>
              </a:rPr>
              <a:t> </a:t>
            </a:r>
            <a:r>
              <a:rPr lang="en-US" sz="3500" dirty="0" err="1">
                <a:solidFill>
                  <a:srgbClr val="846037"/>
                </a:solidFill>
                <a:latin typeface="Roboto Condensed"/>
              </a:rPr>
              <a:t>của</a:t>
            </a:r>
            <a:r>
              <a:rPr lang="en-US" sz="3500" dirty="0">
                <a:solidFill>
                  <a:srgbClr val="846037"/>
                </a:solidFill>
                <a:latin typeface="Roboto Condensed"/>
              </a:rPr>
              <a:t> </a:t>
            </a:r>
            <a:r>
              <a:rPr lang="en-US" sz="3500" dirty="0" err="1">
                <a:solidFill>
                  <a:srgbClr val="846037"/>
                </a:solidFill>
                <a:latin typeface="Roboto Condensed"/>
              </a:rPr>
              <a:t>mối</a:t>
            </a:r>
            <a:r>
              <a:rPr lang="en-US" sz="3500" dirty="0">
                <a:solidFill>
                  <a:srgbClr val="846037"/>
                </a:solidFill>
                <a:latin typeface="Roboto Condensed"/>
              </a:rPr>
              <a:t> </a:t>
            </a:r>
            <a:r>
              <a:rPr lang="en-US" sz="3500" dirty="0" err="1">
                <a:solidFill>
                  <a:srgbClr val="846037"/>
                </a:solidFill>
                <a:latin typeface="Roboto Condensed"/>
              </a:rPr>
              <a:t>quan</a:t>
            </a:r>
            <a:r>
              <a:rPr lang="en-US" sz="3500" dirty="0">
                <a:solidFill>
                  <a:srgbClr val="846037"/>
                </a:solidFill>
                <a:latin typeface="Roboto Condensed"/>
              </a:rPr>
              <a:t> </a:t>
            </a:r>
            <a:r>
              <a:rPr lang="en-US" sz="3500" dirty="0" err="1">
                <a:solidFill>
                  <a:srgbClr val="846037"/>
                </a:solidFill>
                <a:latin typeface="Roboto Condensed"/>
              </a:rPr>
              <a:t>hệ</a:t>
            </a:r>
            <a:r>
              <a:rPr lang="en-US" sz="3500" dirty="0">
                <a:solidFill>
                  <a:srgbClr val="846037"/>
                </a:solidFill>
                <a:latin typeface="Roboto Condensed"/>
              </a:rPr>
              <a:t> </a:t>
            </a:r>
            <a:r>
              <a:rPr lang="en-US" sz="3500" dirty="0" err="1">
                <a:solidFill>
                  <a:srgbClr val="846037"/>
                </a:solidFill>
                <a:latin typeface="Roboto Condensed"/>
              </a:rPr>
              <a:t>giữa</a:t>
            </a:r>
            <a:r>
              <a:rPr lang="en-US" sz="3500" dirty="0">
                <a:solidFill>
                  <a:srgbClr val="846037"/>
                </a:solidFill>
                <a:latin typeface="Roboto Condensed"/>
              </a:rPr>
              <a:t> con </a:t>
            </a:r>
            <a:r>
              <a:rPr lang="en-US" sz="3500" dirty="0" err="1">
                <a:solidFill>
                  <a:srgbClr val="846037"/>
                </a:solidFill>
                <a:latin typeface="Roboto Condensed"/>
              </a:rPr>
              <a:t>người</a:t>
            </a:r>
            <a:r>
              <a:rPr lang="en-US" sz="3500" dirty="0">
                <a:solidFill>
                  <a:srgbClr val="846037"/>
                </a:solidFill>
                <a:latin typeface="Roboto Condensed"/>
              </a:rPr>
              <a:t> </a:t>
            </a:r>
            <a:r>
              <a:rPr lang="en-US" sz="3500" dirty="0" err="1">
                <a:solidFill>
                  <a:srgbClr val="846037"/>
                </a:solidFill>
                <a:latin typeface="Roboto Condensed"/>
              </a:rPr>
              <a:t>với</a:t>
            </a:r>
            <a:r>
              <a:rPr lang="en-US" sz="3500" dirty="0">
                <a:solidFill>
                  <a:srgbClr val="846037"/>
                </a:solidFill>
                <a:latin typeface="Roboto Condensed"/>
              </a:rPr>
              <a:t> </a:t>
            </a:r>
            <a:r>
              <a:rPr lang="en-US" sz="3500" dirty="0" err="1">
                <a:solidFill>
                  <a:srgbClr val="846037"/>
                </a:solidFill>
                <a:latin typeface="Roboto Condensed"/>
              </a:rPr>
              <a:t>tự</a:t>
            </a:r>
            <a:r>
              <a:rPr lang="en-US" sz="3500" dirty="0">
                <a:solidFill>
                  <a:srgbClr val="846037"/>
                </a:solidFill>
                <a:latin typeface="Roboto Condensed"/>
              </a:rPr>
              <a:t> </a:t>
            </a:r>
            <a:r>
              <a:rPr lang="en-US" sz="3500" dirty="0" err="1">
                <a:solidFill>
                  <a:srgbClr val="846037"/>
                </a:solidFill>
                <a:latin typeface="Roboto Condensed"/>
              </a:rPr>
              <a:t>nhiên</a:t>
            </a:r>
            <a:endParaRPr lang="en-US" sz="3500" dirty="0">
              <a:solidFill>
                <a:srgbClr val="846037"/>
              </a:solidFill>
              <a:latin typeface="Roboto Condensed"/>
            </a:endParaRPr>
          </a:p>
          <a:p>
            <a:pPr marL="755651" lvl="1" indent="-377825" algn="just">
              <a:lnSpc>
                <a:spcPts val="4900"/>
              </a:lnSpc>
              <a:buFont typeface="Arial"/>
              <a:buChar char="•"/>
            </a:pPr>
            <a:r>
              <a:rPr lang="en-US" sz="3500" dirty="0">
                <a:solidFill>
                  <a:srgbClr val="846037"/>
                </a:solidFill>
                <a:latin typeface="Roboto Condensed"/>
              </a:rPr>
              <a:t>…</a:t>
            </a: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inVertical)">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barn(inVertical)">
                                      <p:cBhvr>
                                        <p:cTn id="12"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solidFill>
          <a:srgbClr val="FEFAE0"/>
        </a:solidFill>
        <a:effectLst/>
      </p:bgPr>
    </p:bg>
    <p:spTree>
      <p:nvGrpSpPr>
        <p:cNvPr id="1" name=""/>
        <p:cNvGrpSpPr/>
        <p:nvPr/>
      </p:nvGrpSpPr>
      <p:grpSpPr>
        <a:xfrm>
          <a:off x="0" y="0"/>
          <a:ext cx="0" cy="0"/>
          <a:chOff x="0" y="0"/>
          <a:chExt cx="0" cy="0"/>
        </a:xfrm>
      </p:grpSpPr>
      <p:sp>
        <p:nvSpPr>
          <p:cNvPr id="2" name="Freeform 2"/>
          <p:cNvSpPr/>
          <p:nvPr/>
        </p:nvSpPr>
        <p:spPr>
          <a:xfrm>
            <a:off x="15943536" y="7707538"/>
            <a:ext cx="6524742" cy="6524742"/>
          </a:xfrm>
          <a:custGeom>
            <a:avLst/>
            <a:gdLst/>
            <a:ahLst/>
            <a:cxnLst/>
            <a:rect l="l" t="t" r="r" b="b"/>
            <a:pathLst>
              <a:path w="6524742" h="6524742">
                <a:moveTo>
                  <a:pt x="0" y="0"/>
                </a:moveTo>
                <a:lnTo>
                  <a:pt x="6524742" y="0"/>
                </a:lnTo>
                <a:lnTo>
                  <a:pt x="6524742" y="6524742"/>
                </a:lnTo>
                <a:lnTo>
                  <a:pt x="0" y="6524742"/>
                </a:lnTo>
                <a:lnTo>
                  <a:pt x="0" y="0"/>
                </a:lnTo>
                <a:close/>
              </a:path>
            </a:pathLst>
          </a:custGeom>
          <a:blipFill>
            <a:blip r:embed="rId2">
              <a:alphaModFix amt="36000"/>
              <a:extLst>
                <a:ext uri="{96DAC541-7B7A-43D3-8B79-37D633B846F1}">
                  <asvg:svgBlip xmlns:asvg="http://schemas.microsoft.com/office/drawing/2016/SVG/main" r:embed="rId3"/>
                </a:ext>
              </a:extLst>
            </a:blip>
            <a:stretch>
              <a:fillRect/>
            </a:stretch>
          </a:blipFill>
        </p:spPr>
        <p:txBody>
          <a:bodyPr/>
          <a:lstStyle/>
          <a:p>
            <a:endParaRPr lang="en-US"/>
          </a:p>
        </p:txBody>
      </p:sp>
      <p:sp>
        <p:nvSpPr>
          <p:cNvPr id="3" name="Freeform 3"/>
          <p:cNvSpPr/>
          <p:nvPr/>
        </p:nvSpPr>
        <p:spPr>
          <a:xfrm>
            <a:off x="11564845" y="-4603289"/>
            <a:ext cx="7436699" cy="7436699"/>
          </a:xfrm>
          <a:custGeom>
            <a:avLst/>
            <a:gdLst/>
            <a:ahLst/>
            <a:cxnLst/>
            <a:rect l="l" t="t" r="r" b="b"/>
            <a:pathLst>
              <a:path w="7436699" h="7436699">
                <a:moveTo>
                  <a:pt x="0" y="0"/>
                </a:moveTo>
                <a:lnTo>
                  <a:pt x="7436699" y="0"/>
                </a:lnTo>
                <a:lnTo>
                  <a:pt x="7436699" y="7436699"/>
                </a:lnTo>
                <a:lnTo>
                  <a:pt x="0" y="7436699"/>
                </a:lnTo>
                <a:lnTo>
                  <a:pt x="0" y="0"/>
                </a:lnTo>
                <a:close/>
              </a:path>
            </a:pathLst>
          </a:custGeom>
          <a:blipFill>
            <a:blip r:embed="rId4">
              <a:alphaModFix amt="21999"/>
              <a:extLst>
                <a:ext uri="{96DAC541-7B7A-43D3-8B79-37D633B846F1}">
                  <asvg:svgBlip xmlns:asvg="http://schemas.microsoft.com/office/drawing/2016/SVG/main" r:embed="rId5"/>
                </a:ext>
              </a:extLst>
            </a:blip>
            <a:stretch>
              <a:fillRect/>
            </a:stretch>
          </a:blipFill>
        </p:spPr>
        <p:txBody>
          <a:bodyPr/>
          <a:lstStyle/>
          <a:p>
            <a:endParaRPr lang="en-US"/>
          </a:p>
        </p:txBody>
      </p:sp>
      <p:sp>
        <p:nvSpPr>
          <p:cNvPr id="4" name="Freeform 4"/>
          <p:cNvSpPr/>
          <p:nvPr/>
        </p:nvSpPr>
        <p:spPr>
          <a:xfrm>
            <a:off x="17146051" y="7199443"/>
            <a:ext cx="1016189" cy="1016189"/>
          </a:xfrm>
          <a:custGeom>
            <a:avLst/>
            <a:gdLst/>
            <a:ahLst/>
            <a:cxnLst/>
            <a:rect l="l" t="t" r="r" b="b"/>
            <a:pathLst>
              <a:path w="1016189" h="1016189">
                <a:moveTo>
                  <a:pt x="0" y="0"/>
                </a:moveTo>
                <a:lnTo>
                  <a:pt x="1016189" y="0"/>
                </a:lnTo>
                <a:lnTo>
                  <a:pt x="1016189" y="1016190"/>
                </a:lnTo>
                <a:lnTo>
                  <a:pt x="0" y="1016190"/>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US"/>
          </a:p>
        </p:txBody>
      </p:sp>
      <p:sp>
        <p:nvSpPr>
          <p:cNvPr id="5" name="Freeform 5"/>
          <p:cNvSpPr/>
          <p:nvPr/>
        </p:nvSpPr>
        <p:spPr>
          <a:xfrm>
            <a:off x="17146051" y="8337361"/>
            <a:ext cx="1016189" cy="1016189"/>
          </a:xfrm>
          <a:custGeom>
            <a:avLst/>
            <a:gdLst/>
            <a:ahLst/>
            <a:cxnLst/>
            <a:rect l="l" t="t" r="r" b="b"/>
            <a:pathLst>
              <a:path w="1016189" h="1016189">
                <a:moveTo>
                  <a:pt x="0" y="0"/>
                </a:moveTo>
                <a:lnTo>
                  <a:pt x="1016189" y="0"/>
                </a:lnTo>
                <a:lnTo>
                  <a:pt x="1016189" y="1016189"/>
                </a:lnTo>
                <a:lnTo>
                  <a:pt x="0" y="1016189"/>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US"/>
          </a:p>
        </p:txBody>
      </p:sp>
      <p:sp>
        <p:nvSpPr>
          <p:cNvPr id="6" name="TextBox 6"/>
          <p:cNvSpPr txBox="1"/>
          <p:nvPr/>
        </p:nvSpPr>
        <p:spPr>
          <a:xfrm>
            <a:off x="4026648" y="645959"/>
            <a:ext cx="9689352" cy="984502"/>
          </a:xfrm>
          <a:prstGeom prst="rect">
            <a:avLst/>
          </a:prstGeom>
        </p:spPr>
        <p:txBody>
          <a:bodyPr wrap="square" lIns="0" tIns="0" rIns="0" bIns="0" rtlCol="0" anchor="t">
            <a:spAutoFit/>
          </a:bodyPr>
          <a:lstStyle/>
          <a:p>
            <a:pPr algn="ctr">
              <a:lnSpc>
                <a:spcPts val="8078"/>
              </a:lnSpc>
            </a:pPr>
            <a:r>
              <a:rPr lang="en-US" sz="5770" dirty="0">
                <a:solidFill>
                  <a:srgbClr val="899D7A"/>
                </a:solidFill>
                <a:latin typeface="Roboto Condensed Bold"/>
              </a:rPr>
              <a:t>THAM KHẢO DÀN Ý TỔNG QUAN</a:t>
            </a:r>
          </a:p>
        </p:txBody>
      </p:sp>
      <p:graphicFrame>
        <p:nvGraphicFramePr>
          <p:cNvPr id="7" name="Table 7"/>
          <p:cNvGraphicFramePr>
            <a:graphicFrameLocks noGrp="1"/>
          </p:cNvGraphicFramePr>
          <p:nvPr/>
        </p:nvGraphicFramePr>
        <p:xfrm>
          <a:off x="489630" y="2165424"/>
          <a:ext cx="16656420" cy="7496177"/>
        </p:xfrm>
        <a:graphic>
          <a:graphicData uri="http://schemas.openxmlformats.org/drawingml/2006/table">
            <a:tbl>
              <a:tblPr/>
              <a:tblGrid>
                <a:gridCol w="3496790">
                  <a:extLst>
                    <a:ext uri="{9D8B030D-6E8A-4147-A177-3AD203B41FA5}">
                      <a16:colId xmlns:a16="http://schemas.microsoft.com/office/drawing/2014/main" val="20000"/>
                    </a:ext>
                  </a:extLst>
                </a:gridCol>
                <a:gridCol w="13159630">
                  <a:extLst>
                    <a:ext uri="{9D8B030D-6E8A-4147-A177-3AD203B41FA5}">
                      <a16:colId xmlns:a16="http://schemas.microsoft.com/office/drawing/2014/main" val="20001"/>
                    </a:ext>
                  </a:extLst>
                </a:gridCol>
              </a:tblGrid>
              <a:tr h="1843009">
                <a:tc>
                  <a:txBody>
                    <a:bodyPr/>
                    <a:lstStyle/>
                    <a:p>
                      <a:pPr algn="ctr">
                        <a:lnSpc>
                          <a:spcPts val="6799"/>
                        </a:lnSpc>
                        <a:defRPr/>
                      </a:pPr>
                      <a:r>
                        <a:rPr lang="en-US" sz="3999">
                          <a:solidFill>
                            <a:srgbClr val="54604B"/>
                          </a:solidFill>
                          <a:latin typeface="Roboto Condensed Bold"/>
                        </a:rPr>
                        <a:t>Mở bài</a:t>
                      </a:r>
                      <a:endParaRPr lang="en-US" sz="1100"/>
                    </a:p>
                  </a:txBody>
                  <a:tcPr marL="95250" marR="95250" marT="95250" marB="95250" anchor="ctr">
                    <a:lnL w="19050" cap="flat" cmpd="sng" algn="ctr">
                      <a:solidFill>
                        <a:srgbClr val="899D7A"/>
                      </a:solidFill>
                      <a:prstDash val="solid"/>
                      <a:round/>
                      <a:headEnd type="none" w="med" len="med"/>
                      <a:tailEnd type="none" w="med" len="med"/>
                    </a:lnL>
                    <a:lnR w="19050" cap="flat" cmpd="sng" algn="ctr">
                      <a:solidFill>
                        <a:srgbClr val="899D7A"/>
                      </a:solidFill>
                      <a:prstDash val="solid"/>
                      <a:round/>
                      <a:headEnd type="none" w="med" len="med"/>
                      <a:tailEnd type="none" w="med" len="med"/>
                    </a:lnR>
                    <a:lnT w="19050" cap="flat" cmpd="sng" algn="ctr">
                      <a:solidFill>
                        <a:srgbClr val="899D7A"/>
                      </a:solidFill>
                      <a:prstDash val="solid"/>
                      <a:round/>
                      <a:headEnd type="none" w="med" len="med"/>
                      <a:tailEnd type="none" w="med" len="med"/>
                    </a:lnT>
                    <a:lnB w="19050" cap="flat" cmpd="sng" algn="ctr">
                      <a:solidFill>
                        <a:srgbClr val="899D7A"/>
                      </a:solidFill>
                      <a:prstDash val="solid"/>
                      <a:round/>
                      <a:headEnd type="none" w="med" len="med"/>
                      <a:tailEnd type="none" w="med" len="med"/>
                    </a:lnB>
                    <a:solidFill>
                      <a:srgbClr val="D8DFC2"/>
                    </a:solidFill>
                  </a:tcPr>
                </a:tc>
                <a:tc>
                  <a:txBody>
                    <a:bodyPr/>
                    <a:lstStyle/>
                    <a:p>
                      <a:pPr algn="just">
                        <a:lnSpc>
                          <a:spcPts val="6799"/>
                        </a:lnSpc>
                        <a:defRPr/>
                      </a:pPr>
                      <a:r>
                        <a:rPr lang="en-US" sz="3999">
                          <a:solidFill>
                            <a:srgbClr val="54604B"/>
                          </a:solidFill>
                          <a:latin typeface="Roboto Condensed"/>
                        </a:rPr>
                        <a:t>giới thiệu vấn đề, nêu tầm quan trọng của việc giải quyết vấn đề, khắc phục vấn đề</a:t>
                      </a:r>
                      <a:endParaRPr lang="en-US" sz="1100"/>
                    </a:p>
                  </a:txBody>
                  <a:tcPr marL="95250" marR="95250" marT="95250" marB="95250" anchor="ctr">
                    <a:lnL w="19050" cap="flat" cmpd="sng" algn="ctr">
                      <a:solidFill>
                        <a:srgbClr val="899D7A"/>
                      </a:solidFill>
                      <a:prstDash val="solid"/>
                      <a:round/>
                      <a:headEnd type="none" w="med" len="med"/>
                      <a:tailEnd type="none" w="med" len="med"/>
                    </a:lnL>
                    <a:lnR w="19050" cap="flat" cmpd="sng" algn="ctr">
                      <a:solidFill>
                        <a:srgbClr val="899D7A"/>
                      </a:solidFill>
                      <a:prstDash val="solid"/>
                      <a:round/>
                      <a:headEnd type="none" w="med" len="med"/>
                      <a:tailEnd type="none" w="med" len="med"/>
                    </a:lnR>
                    <a:lnT w="19050" cap="flat" cmpd="sng" algn="ctr">
                      <a:solidFill>
                        <a:srgbClr val="899D7A"/>
                      </a:solidFill>
                      <a:prstDash val="solid"/>
                      <a:round/>
                      <a:headEnd type="none" w="med" len="med"/>
                      <a:tailEnd type="none" w="med" len="med"/>
                    </a:lnT>
                    <a:lnB w="19050" cap="flat" cmpd="sng" algn="ctr">
                      <a:solidFill>
                        <a:srgbClr val="899D7A"/>
                      </a:solidFill>
                      <a:prstDash val="solid"/>
                      <a:round/>
                      <a:headEnd type="none" w="med" len="med"/>
                      <a:tailEnd type="none" w="med" len="med"/>
                    </a:lnB>
                  </a:tcPr>
                </a:tc>
                <a:extLst>
                  <a:ext uri="{0D108BD9-81ED-4DB2-BD59-A6C34878D82A}">
                    <a16:rowId xmlns:a16="http://schemas.microsoft.com/office/drawing/2014/main" val="10000"/>
                  </a:ext>
                </a:extLst>
              </a:tr>
              <a:tr h="983575">
                <a:tc rowSpan="3">
                  <a:txBody>
                    <a:bodyPr/>
                    <a:lstStyle/>
                    <a:p>
                      <a:pPr algn="ctr">
                        <a:lnSpc>
                          <a:spcPts val="6799"/>
                        </a:lnSpc>
                        <a:defRPr/>
                      </a:pPr>
                      <a:r>
                        <a:rPr lang="en-US" sz="3999">
                          <a:solidFill>
                            <a:srgbClr val="54604B"/>
                          </a:solidFill>
                          <a:latin typeface="Roboto Condensed Bold"/>
                        </a:rPr>
                        <a:t>Thân bài</a:t>
                      </a:r>
                      <a:endParaRPr lang="en-US" sz="1100"/>
                    </a:p>
                  </a:txBody>
                  <a:tcPr marL="95250" marR="95250" marT="95250" marB="95250" anchor="ctr">
                    <a:lnL w="19050" cap="flat" cmpd="sng" algn="ctr">
                      <a:solidFill>
                        <a:srgbClr val="899D7A"/>
                      </a:solidFill>
                      <a:prstDash val="solid"/>
                      <a:round/>
                      <a:headEnd type="none" w="med" len="med"/>
                      <a:tailEnd type="none" w="med" len="med"/>
                    </a:lnL>
                    <a:lnR w="19050" cap="flat" cmpd="sng" algn="ctr">
                      <a:solidFill>
                        <a:srgbClr val="899D7A"/>
                      </a:solidFill>
                      <a:prstDash val="solid"/>
                      <a:round/>
                      <a:headEnd type="none" w="med" len="med"/>
                      <a:tailEnd type="none" w="med" len="med"/>
                    </a:lnR>
                    <a:lnT w="19050" cap="flat" cmpd="sng" algn="ctr">
                      <a:solidFill>
                        <a:srgbClr val="899D7A"/>
                      </a:solidFill>
                      <a:prstDash val="solid"/>
                      <a:round/>
                      <a:headEnd type="none" w="med" len="med"/>
                      <a:tailEnd type="none" w="med" len="med"/>
                    </a:lnT>
                    <a:lnB w="19050" cap="flat" cmpd="sng" algn="ctr">
                      <a:solidFill>
                        <a:srgbClr val="899D7A"/>
                      </a:solidFill>
                      <a:prstDash val="solid"/>
                      <a:round/>
                      <a:headEnd type="none" w="med" len="med"/>
                      <a:tailEnd type="none" w="med" len="med"/>
                    </a:lnB>
                    <a:solidFill>
                      <a:srgbClr val="D8DFC2"/>
                    </a:solidFill>
                  </a:tcPr>
                </a:tc>
                <a:tc>
                  <a:txBody>
                    <a:bodyPr/>
                    <a:lstStyle/>
                    <a:p>
                      <a:pPr algn="just">
                        <a:lnSpc>
                          <a:spcPts val="6799"/>
                        </a:lnSpc>
                        <a:defRPr/>
                      </a:pPr>
                      <a:r>
                        <a:rPr lang="en-US" sz="3999">
                          <a:solidFill>
                            <a:srgbClr val="54604B"/>
                          </a:solidFill>
                          <a:latin typeface="Roboto Condensed"/>
                        </a:rPr>
                        <a:t>Giải thích vấn đề</a:t>
                      </a:r>
                      <a:endParaRPr lang="en-US" sz="1100"/>
                    </a:p>
                  </a:txBody>
                  <a:tcPr marL="95250" marR="95250" marT="95250" marB="95250" anchor="ctr">
                    <a:lnL w="19050" cap="flat" cmpd="sng" algn="ctr">
                      <a:solidFill>
                        <a:srgbClr val="899D7A"/>
                      </a:solidFill>
                      <a:prstDash val="solid"/>
                      <a:round/>
                      <a:headEnd type="none" w="med" len="med"/>
                      <a:tailEnd type="none" w="med" len="med"/>
                    </a:lnL>
                    <a:lnR w="19050" cap="flat" cmpd="sng" algn="ctr">
                      <a:solidFill>
                        <a:srgbClr val="899D7A"/>
                      </a:solidFill>
                      <a:prstDash val="solid"/>
                      <a:round/>
                      <a:headEnd type="none" w="med" len="med"/>
                      <a:tailEnd type="none" w="med" len="med"/>
                    </a:lnR>
                    <a:lnT w="19050" cap="flat" cmpd="sng" algn="ctr">
                      <a:solidFill>
                        <a:srgbClr val="899D7A"/>
                      </a:solidFill>
                      <a:prstDash val="solid"/>
                      <a:round/>
                      <a:headEnd type="none" w="med" len="med"/>
                      <a:tailEnd type="none" w="med" len="med"/>
                    </a:lnT>
                    <a:lnB w="19050" cap="flat" cmpd="sng" algn="ctr">
                      <a:solidFill>
                        <a:srgbClr val="899D7A"/>
                      </a:solidFill>
                      <a:prstDash val="solid"/>
                      <a:round/>
                      <a:headEnd type="none" w="med" len="med"/>
                      <a:tailEnd type="none" w="med" len="med"/>
                    </a:lnB>
                  </a:tcPr>
                </a:tc>
                <a:extLst>
                  <a:ext uri="{0D108BD9-81ED-4DB2-BD59-A6C34878D82A}">
                    <a16:rowId xmlns:a16="http://schemas.microsoft.com/office/drawing/2014/main" val="10001"/>
                  </a:ext>
                </a:extLst>
              </a:tr>
              <a:tr h="1843009">
                <a:tc vMerge="1">
                  <a:txBody>
                    <a:bodyPr/>
                    <a:lstStyle/>
                    <a:p>
                      <a:pPr algn="ctr">
                        <a:lnSpc>
                          <a:spcPts val="6799"/>
                        </a:lnSpc>
                        <a:defRPr/>
                      </a:pPr>
                      <a:r>
                        <a:rPr lang="en-US" sz="3999">
                          <a:solidFill>
                            <a:srgbClr val="54604B"/>
                          </a:solidFill>
                          <a:latin typeface="Roboto Condensed Bold"/>
                        </a:rPr>
                        <a:t>Thân bài</a:t>
                      </a:r>
                      <a:endParaRPr lang="en-US" sz="1100"/>
                    </a:p>
                  </a:txBody>
                  <a:tcPr marL="95250" marR="95250" marT="95250" marB="95250" anchor="ctr">
                    <a:lnL w="19050" cap="flat" cmpd="sng" algn="ctr">
                      <a:solidFill>
                        <a:srgbClr val="899D7A"/>
                      </a:solidFill>
                      <a:prstDash val="solid"/>
                      <a:round/>
                      <a:headEnd type="none" w="med" len="med"/>
                      <a:tailEnd type="none" w="med" len="med"/>
                    </a:lnL>
                    <a:lnR w="19050" cap="flat" cmpd="sng" algn="ctr">
                      <a:solidFill>
                        <a:srgbClr val="899D7A"/>
                      </a:solidFill>
                      <a:prstDash val="solid"/>
                      <a:round/>
                      <a:headEnd type="none" w="med" len="med"/>
                      <a:tailEnd type="none" w="med" len="med"/>
                    </a:lnR>
                    <a:lnT w="19050" cap="flat" cmpd="sng" algn="ctr">
                      <a:solidFill>
                        <a:srgbClr val="899D7A"/>
                      </a:solidFill>
                      <a:prstDash val="solid"/>
                      <a:round/>
                      <a:headEnd type="none" w="med" len="med"/>
                      <a:tailEnd type="none" w="med" len="med"/>
                    </a:lnT>
                    <a:lnB w="19050" cap="flat" cmpd="sng" algn="ctr">
                      <a:solidFill>
                        <a:srgbClr val="899D7A"/>
                      </a:solidFill>
                      <a:prstDash val="solid"/>
                      <a:round/>
                      <a:headEnd type="none" w="med" len="med"/>
                      <a:tailEnd type="none" w="med" len="med"/>
                    </a:lnB>
                    <a:solidFill>
                      <a:srgbClr val="D8DFC2"/>
                    </a:solidFill>
                  </a:tcPr>
                </a:tc>
                <a:tc>
                  <a:txBody>
                    <a:bodyPr/>
                    <a:lstStyle/>
                    <a:p>
                      <a:pPr algn="just">
                        <a:lnSpc>
                          <a:spcPts val="6799"/>
                        </a:lnSpc>
                        <a:defRPr/>
                      </a:pPr>
                      <a:r>
                        <a:rPr lang="en-US" sz="3999">
                          <a:solidFill>
                            <a:srgbClr val="54604B"/>
                          </a:solidFill>
                          <a:latin typeface="Roboto Condensed"/>
                        </a:rPr>
                        <a:t>Phân tích vấn đề (thực trạng, nguyên nhân, hậu quả, phản bác ý kiến trái chiều)</a:t>
                      </a:r>
                      <a:endParaRPr lang="en-US" sz="1100"/>
                    </a:p>
                  </a:txBody>
                  <a:tcPr marL="95250" marR="95250" marT="95250" marB="95250" anchor="ctr">
                    <a:lnL w="19050" cap="flat" cmpd="sng" algn="ctr">
                      <a:solidFill>
                        <a:srgbClr val="899D7A"/>
                      </a:solidFill>
                      <a:prstDash val="solid"/>
                      <a:round/>
                      <a:headEnd type="none" w="med" len="med"/>
                      <a:tailEnd type="none" w="med" len="med"/>
                    </a:lnL>
                    <a:lnR w="19050" cap="flat" cmpd="sng" algn="ctr">
                      <a:solidFill>
                        <a:srgbClr val="899D7A"/>
                      </a:solidFill>
                      <a:prstDash val="solid"/>
                      <a:round/>
                      <a:headEnd type="none" w="med" len="med"/>
                      <a:tailEnd type="none" w="med" len="med"/>
                    </a:lnR>
                    <a:lnT w="19050" cap="flat" cmpd="sng" algn="ctr">
                      <a:solidFill>
                        <a:srgbClr val="899D7A"/>
                      </a:solidFill>
                      <a:prstDash val="solid"/>
                      <a:round/>
                      <a:headEnd type="none" w="med" len="med"/>
                      <a:tailEnd type="none" w="med" len="med"/>
                    </a:lnT>
                    <a:lnB w="19050" cap="flat" cmpd="sng" algn="ctr">
                      <a:solidFill>
                        <a:srgbClr val="899D7A"/>
                      </a:solidFill>
                      <a:prstDash val="solid"/>
                      <a:round/>
                      <a:headEnd type="none" w="med" len="med"/>
                      <a:tailEnd type="none" w="med" len="med"/>
                    </a:lnB>
                  </a:tcPr>
                </a:tc>
                <a:extLst>
                  <a:ext uri="{0D108BD9-81ED-4DB2-BD59-A6C34878D82A}">
                    <a16:rowId xmlns:a16="http://schemas.microsoft.com/office/drawing/2014/main" val="10002"/>
                  </a:ext>
                </a:extLst>
              </a:tr>
              <a:tr h="983575">
                <a:tc vMerge="1">
                  <a:txBody>
                    <a:bodyPr/>
                    <a:lstStyle/>
                    <a:p>
                      <a:pPr algn="ctr">
                        <a:lnSpc>
                          <a:spcPts val="6799"/>
                        </a:lnSpc>
                        <a:defRPr/>
                      </a:pPr>
                      <a:r>
                        <a:rPr lang="en-US" sz="3999">
                          <a:solidFill>
                            <a:srgbClr val="54604B"/>
                          </a:solidFill>
                          <a:latin typeface="Roboto Condensed Bold"/>
                        </a:rPr>
                        <a:t>Thân bài</a:t>
                      </a:r>
                      <a:endParaRPr lang="en-US" sz="1100"/>
                    </a:p>
                  </a:txBody>
                  <a:tcPr marL="95250" marR="95250" marT="95250" marB="95250" anchor="ctr">
                    <a:lnL w="19050" cap="flat" cmpd="sng" algn="ctr">
                      <a:solidFill>
                        <a:srgbClr val="899D7A"/>
                      </a:solidFill>
                      <a:prstDash val="solid"/>
                      <a:round/>
                      <a:headEnd type="none" w="med" len="med"/>
                      <a:tailEnd type="none" w="med" len="med"/>
                    </a:lnL>
                    <a:lnR w="19050" cap="flat" cmpd="sng" algn="ctr">
                      <a:solidFill>
                        <a:srgbClr val="899D7A"/>
                      </a:solidFill>
                      <a:prstDash val="solid"/>
                      <a:round/>
                      <a:headEnd type="none" w="med" len="med"/>
                      <a:tailEnd type="none" w="med" len="med"/>
                    </a:lnR>
                    <a:lnT w="19050" cap="flat" cmpd="sng" algn="ctr">
                      <a:solidFill>
                        <a:srgbClr val="899D7A"/>
                      </a:solidFill>
                      <a:prstDash val="solid"/>
                      <a:round/>
                      <a:headEnd type="none" w="med" len="med"/>
                      <a:tailEnd type="none" w="med" len="med"/>
                    </a:lnT>
                    <a:lnB w="19050" cap="flat" cmpd="sng" algn="ctr">
                      <a:solidFill>
                        <a:srgbClr val="899D7A"/>
                      </a:solidFill>
                      <a:prstDash val="solid"/>
                      <a:round/>
                      <a:headEnd type="none" w="med" len="med"/>
                      <a:tailEnd type="none" w="med" len="med"/>
                    </a:lnB>
                    <a:solidFill>
                      <a:srgbClr val="D8DFC2"/>
                    </a:solidFill>
                  </a:tcPr>
                </a:tc>
                <a:tc>
                  <a:txBody>
                    <a:bodyPr/>
                    <a:lstStyle/>
                    <a:p>
                      <a:pPr algn="just">
                        <a:lnSpc>
                          <a:spcPts val="6799"/>
                        </a:lnSpc>
                        <a:defRPr/>
                      </a:pPr>
                      <a:r>
                        <a:rPr lang="en-US" sz="3999">
                          <a:solidFill>
                            <a:srgbClr val="54604B"/>
                          </a:solidFill>
                          <a:latin typeface="Roboto Condensed"/>
                        </a:rPr>
                        <a:t>Nêu giải pháp khắc phục vấn đề</a:t>
                      </a:r>
                      <a:endParaRPr lang="en-US" sz="1100"/>
                    </a:p>
                  </a:txBody>
                  <a:tcPr marL="95250" marR="95250" marT="95250" marB="95250" anchor="ctr">
                    <a:lnL w="19050" cap="flat" cmpd="sng" algn="ctr">
                      <a:solidFill>
                        <a:srgbClr val="899D7A"/>
                      </a:solidFill>
                      <a:prstDash val="solid"/>
                      <a:round/>
                      <a:headEnd type="none" w="med" len="med"/>
                      <a:tailEnd type="none" w="med" len="med"/>
                    </a:lnL>
                    <a:lnR w="19050" cap="flat" cmpd="sng" algn="ctr">
                      <a:solidFill>
                        <a:srgbClr val="899D7A"/>
                      </a:solidFill>
                      <a:prstDash val="solid"/>
                      <a:round/>
                      <a:headEnd type="none" w="med" len="med"/>
                      <a:tailEnd type="none" w="med" len="med"/>
                    </a:lnR>
                    <a:lnT w="19050" cap="flat" cmpd="sng" algn="ctr">
                      <a:solidFill>
                        <a:srgbClr val="899D7A"/>
                      </a:solidFill>
                      <a:prstDash val="solid"/>
                      <a:round/>
                      <a:headEnd type="none" w="med" len="med"/>
                      <a:tailEnd type="none" w="med" len="med"/>
                    </a:lnT>
                    <a:lnB w="19050" cap="flat" cmpd="sng" algn="ctr">
                      <a:solidFill>
                        <a:srgbClr val="899D7A"/>
                      </a:solidFill>
                      <a:prstDash val="solid"/>
                      <a:round/>
                      <a:headEnd type="none" w="med" len="med"/>
                      <a:tailEnd type="none" w="med" len="med"/>
                    </a:lnB>
                  </a:tcPr>
                </a:tc>
                <a:extLst>
                  <a:ext uri="{0D108BD9-81ED-4DB2-BD59-A6C34878D82A}">
                    <a16:rowId xmlns:a16="http://schemas.microsoft.com/office/drawing/2014/main" val="10003"/>
                  </a:ext>
                </a:extLst>
              </a:tr>
              <a:tr h="1843009">
                <a:tc>
                  <a:txBody>
                    <a:bodyPr/>
                    <a:lstStyle/>
                    <a:p>
                      <a:pPr algn="ctr">
                        <a:lnSpc>
                          <a:spcPts val="6799"/>
                        </a:lnSpc>
                        <a:defRPr/>
                      </a:pPr>
                      <a:r>
                        <a:rPr lang="en-US" sz="3999">
                          <a:solidFill>
                            <a:srgbClr val="54604B"/>
                          </a:solidFill>
                          <a:latin typeface="Roboto Condensed Bold"/>
                        </a:rPr>
                        <a:t>Kết bài</a:t>
                      </a:r>
                      <a:endParaRPr lang="en-US" sz="1100"/>
                    </a:p>
                  </a:txBody>
                  <a:tcPr marL="95250" marR="95250" marT="95250" marB="95250" anchor="ctr">
                    <a:lnL w="19050" cap="flat" cmpd="sng" algn="ctr">
                      <a:solidFill>
                        <a:srgbClr val="899D7A"/>
                      </a:solidFill>
                      <a:prstDash val="solid"/>
                      <a:round/>
                      <a:headEnd type="none" w="med" len="med"/>
                      <a:tailEnd type="none" w="med" len="med"/>
                    </a:lnL>
                    <a:lnR w="19050" cap="flat" cmpd="sng" algn="ctr">
                      <a:solidFill>
                        <a:srgbClr val="899D7A"/>
                      </a:solidFill>
                      <a:prstDash val="solid"/>
                      <a:round/>
                      <a:headEnd type="none" w="med" len="med"/>
                      <a:tailEnd type="none" w="med" len="med"/>
                    </a:lnR>
                    <a:lnT w="19050" cap="flat" cmpd="sng" algn="ctr">
                      <a:solidFill>
                        <a:srgbClr val="899D7A"/>
                      </a:solidFill>
                      <a:prstDash val="solid"/>
                      <a:round/>
                      <a:headEnd type="none" w="med" len="med"/>
                      <a:tailEnd type="none" w="med" len="med"/>
                    </a:lnT>
                    <a:lnB w="19050" cap="flat" cmpd="sng" algn="ctr">
                      <a:solidFill>
                        <a:srgbClr val="899D7A"/>
                      </a:solidFill>
                      <a:prstDash val="solid"/>
                      <a:round/>
                      <a:headEnd type="none" w="med" len="med"/>
                      <a:tailEnd type="none" w="med" len="med"/>
                    </a:lnB>
                    <a:solidFill>
                      <a:srgbClr val="D8DFC2"/>
                    </a:solidFill>
                  </a:tcPr>
                </a:tc>
                <a:tc>
                  <a:txBody>
                    <a:bodyPr/>
                    <a:lstStyle/>
                    <a:p>
                      <a:pPr algn="just">
                        <a:lnSpc>
                          <a:spcPts val="6799"/>
                        </a:lnSpc>
                        <a:defRPr/>
                      </a:pPr>
                      <a:r>
                        <a:rPr lang="en-US" sz="3999">
                          <a:solidFill>
                            <a:srgbClr val="54604B"/>
                          </a:solidFill>
                          <a:latin typeface="Roboto Condensed"/>
                        </a:rPr>
                        <a:t>Khẳng định lại ý nghĩa của việc khắc phục, giải quyết vấn đề, rút ra bài học cho bản thân</a:t>
                      </a:r>
                      <a:endParaRPr lang="en-US" sz="1100"/>
                    </a:p>
                  </a:txBody>
                  <a:tcPr marL="95250" marR="95250" marT="95250" marB="95250" anchor="ctr">
                    <a:lnL w="19050" cap="flat" cmpd="sng" algn="ctr">
                      <a:solidFill>
                        <a:srgbClr val="899D7A"/>
                      </a:solidFill>
                      <a:prstDash val="solid"/>
                      <a:round/>
                      <a:headEnd type="none" w="med" len="med"/>
                      <a:tailEnd type="none" w="med" len="med"/>
                    </a:lnL>
                    <a:lnR w="19050" cap="flat" cmpd="sng" algn="ctr">
                      <a:solidFill>
                        <a:srgbClr val="899D7A"/>
                      </a:solidFill>
                      <a:prstDash val="solid"/>
                      <a:round/>
                      <a:headEnd type="none" w="med" len="med"/>
                      <a:tailEnd type="none" w="med" len="med"/>
                    </a:lnR>
                    <a:lnT w="19050" cap="flat" cmpd="sng" algn="ctr">
                      <a:solidFill>
                        <a:srgbClr val="899D7A"/>
                      </a:solidFill>
                      <a:prstDash val="solid"/>
                      <a:round/>
                      <a:headEnd type="none" w="med" len="med"/>
                      <a:tailEnd type="none" w="med" len="med"/>
                    </a:lnT>
                    <a:lnB w="19050" cap="flat" cmpd="sng" algn="ctr">
                      <a:solidFill>
                        <a:srgbClr val="899D7A"/>
                      </a:solidFill>
                      <a:prstDash val="solid"/>
                      <a:round/>
                      <a:headEnd type="none" w="med" len="med"/>
                      <a:tailEnd type="none" w="med" len="med"/>
                    </a:lnB>
                  </a:tcPr>
                </a:tc>
                <a:extLst>
                  <a:ext uri="{0D108BD9-81ED-4DB2-BD59-A6C34878D82A}">
                    <a16:rowId xmlns:a16="http://schemas.microsoft.com/office/drawing/2014/main" val="10004"/>
                  </a:ext>
                </a:extLst>
              </a:tr>
            </a:tbl>
          </a:graphicData>
        </a:graphic>
      </p:graphicFrame>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bg>
      <p:bgPr>
        <a:solidFill>
          <a:srgbClr val="FEFAE0"/>
        </a:solidFill>
        <a:effectLst/>
      </p:bgPr>
    </p:bg>
    <p:spTree>
      <p:nvGrpSpPr>
        <p:cNvPr id="1" name=""/>
        <p:cNvGrpSpPr/>
        <p:nvPr/>
      </p:nvGrpSpPr>
      <p:grpSpPr>
        <a:xfrm>
          <a:off x="0" y="0"/>
          <a:ext cx="0" cy="0"/>
          <a:chOff x="0" y="0"/>
          <a:chExt cx="0" cy="0"/>
        </a:xfrm>
      </p:grpSpPr>
      <p:sp>
        <p:nvSpPr>
          <p:cNvPr id="2" name="Freeform 2"/>
          <p:cNvSpPr/>
          <p:nvPr/>
        </p:nvSpPr>
        <p:spPr>
          <a:xfrm>
            <a:off x="4069857" y="7793821"/>
            <a:ext cx="1912769" cy="1912769"/>
          </a:xfrm>
          <a:custGeom>
            <a:avLst/>
            <a:gdLst/>
            <a:ahLst/>
            <a:cxnLst/>
            <a:rect l="l" t="t" r="r" b="b"/>
            <a:pathLst>
              <a:path w="1912769" h="1912769">
                <a:moveTo>
                  <a:pt x="0" y="0"/>
                </a:moveTo>
                <a:lnTo>
                  <a:pt x="1912770" y="0"/>
                </a:lnTo>
                <a:lnTo>
                  <a:pt x="1912770" y="1912769"/>
                </a:lnTo>
                <a:lnTo>
                  <a:pt x="0" y="1912769"/>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sp>
        <p:nvSpPr>
          <p:cNvPr id="3" name="Freeform 3"/>
          <p:cNvSpPr/>
          <p:nvPr/>
        </p:nvSpPr>
        <p:spPr>
          <a:xfrm>
            <a:off x="15943536" y="7707538"/>
            <a:ext cx="6524742" cy="6524742"/>
          </a:xfrm>
          <a:custGeom>
            <a:avLst/>
            <a:gdLst/>
            <a:ahLst/>
            <a:cxnLst/>
            <a:rect l="l" t="t" r="r" b="b"/>
            <a:pathLst>
              <a:path w="6524742" h="6524742">
                <a:moveTo>
                  <a:pt x="0" y="0"/>
                </a:moveTo>
                <a:lnTo>
                  <a:pt x="6524742" y="0"/>
                </a:lnTo>
                <a:lnTo>
                  <a:pt x="6524742" y="6524742"/>
                </a:lnTo>
                <a:lnTo>
                  <a:pt x="0" y="6524742"/>
                </a:lnTo>
                <a:lnTo>
                  <a:pt x="0" y="0"/>
                </a:lnTo>
                <a:close/>
              </a:path>
            </a:pathLst>
          </a:custGeom>
          <a:blipFill>
            <a:blip r:embed="rId4">
              <a:alphaModFix amt="36000"/>
              <a:extLst>
                <a:ext uri="{96DAC541-7B7A-43D3-8B79-37D633B846F1}">
                  <asvg:svgBlip xmlns:asvg="http://schemas.microsoft.com/office/drawing/2016/SVG/main" r:embed="rId5"/>
                </a:ext>
              </a:extLst>
            </a:blip>
            <a:stretch>
              <a:fillRect/>
            </a:stretch>
          </a:blipFill>
        </p:spPr>
        <p:txBody>
          <a:bodyPr/>
          <a:lstStyle/>
          <a:p>
            <a:endParaRPr lang="en-US"/>
          </a:p>
        </p:txBody>
      </p:sp>
      <p:sp>
        <p:nvSpPr>
          <p:cNvPr id="4" name="Freeform 4"/>
          <p:cNvSpPr/>
          <p:nvPr/>
        </p:nvSpPr>
        <p:spPr>
          <a:xfrm>
            <a:off x="11564845" y="-4603289"/>
            <a:ext cx="7436699" cy="7436699"/>
          </a:xfrm>
          <a:custGeom>
            <a:avLst/>
            <a:gdLst/>
            <a:ahLst/>
            <a:cxnLst/>
            <a:rect l="l" t="t" r="r" b="b"/>
            <a:pathLst>
              <a:path w="7436699" h="7436699">
                <a:moveTo>
                  <a:pt x="0" y="0"/>
                </a:moveTo>
                <a:lnTo>
                  <a:pt x="7436699" y="0"/>
                </a:lnTo>
                <a:lnTo>
                  <a:pt x="7436699" y="7436699"/>
                </a:lnTo>
                <a:lnTo>
                  <a:pt x="0" y="7436699"/>
                </a:lnTo>
                <a:lnTo>
                  <a:pt x="0" y="0"/>
                </a:lnTo>
                <a:close/>
              </a:path>
            </a:pathLst>
          </a:custGeom>
          <a:blipFill>
            <a:blip r:embed="rId6">
              <a:alphaModFix amt="21999"/>
              <a:extLst>
                <a:ext uri="{96DAC541-7B7A-43D3-8B79-37D633B846F1}">
                  <asvg:svgBlip xmlns:asvg="http://schemas.microsoft.com/office/drawing/2016/SVG/main" r:embed="rId7"/>
                </a:ext>
              </a:extLst>
            </a:blip>
            <a:stretch>
              <a:fillRect/>
            </a:stretch>
          </a:blipFill>
        </p:spPr>
        <p:txBody>
          <a:bodyPr/>
          <a:lstStyle/>
          <a:p>
            <a:endParaRPr lang="en-US"/>
          </a:p>
        </p:txBody>
      </p:sp>
      <p:sp>
        <p:nvSpPr>
          <p:cNvPr id="5" name="Freeform 5"/>
          <p:cNvSpPr/>
          <p:nvPr/>
        </p:nvSpPr>
        <p:spPr>
          <a:xfrm>
            <a:off x="17146051" y="7199443"/>
            <a:ext cx="1016189" cy="1016189"/>
          </a:xfrm>
          <a:custGeom>
            <a:avLst/>
            <a:gdLst/>
            <a:ahLst/>
            <a:cxnLst/>
            <a:rect l="l" t="t" r="r" b="b"/>
            <a:pathLst>
              <a:path w="1016189" h="1016189">
                <a:moveTo>
                  <a:pt x="0" y="0"/>
                </a:moveTo>
                <a:lnTo>
                  <a:pt x="1016189" y="0"/>
                </a:lnTo>
                <a:lnTo>
                  <a:pt x="1016189" y="1016190"/>
                </a:lnTo>
                <a:lnTo>
                  <a:pt x="0" y="1016190"/>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txBody>
          <a:bodyPr/>
          <a:lstStyle/>
          <a:p>
            <a:endParaRPr lang="en-US"/>
          </a:p>
        </p:txBody>
      </p:sp>
      <p:sp>
        <p:nvSpPr>
          <p:cNvPr id="6" name="Freeform 6"/>
          <p:cNvSpPr/>
          <p:nvPr/>
        </p:nvSpPr>
        <p:spPr>
          <a:xfrm>
            <a:off x="17146051" y="8337361"/>
            <a:ext cx="1016189" cy="1016189"/>
          </a:xfrm>
          <a:custGeom>
            <a:avLst/>
            <a:gdLst/>
            <a:ahLst/>
            <a:cxnLst/>
            <a:rect l="l" t="t" r="r" b="b"/>
            <a:pathLst>
              <a:path w="1016189" h="1016189">
                <a:moveTo>
                  <a:pt x="0" y="0"/>
                </a:moveTo>
                <a:lnTo>
                  <a:pt x="1016189" y="0"/>
                </a:lnTo>
                <a:lnTo>
                  <a:pt x="1016189" y="1016189"/>
                </a:lnTo>
                <a:lnTo>
                  <a:pt x="0" y="1016189"/>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txBody>
          <a:bodyPr/>
          <a:lstStyle/>
          <a:p>
            <a:endParaRPr lang="en-US"/>
          </a:p>
        </p:txBody>
      </p:sp>
      <p:sp>
        <p:nvSpPr>
          <p:cNvPr id="7" name="Freeform 7"/>
          <p:cNvSpPr/>
          <p:nvPr/>
        </p:nvSpPr>
        <p:spPr>
          <a:xfrm>
            <a:off x="0" y="0"/>
            <a:ext cx="6241223" cy="1885369"/>
          </a:xfrm>
          <a:custGeom>
            <a:avLst/>
            <a:gdLst/>
            <a:ahLst/>
            <a:cxnLst/>
            <a:rect l="l" t="t" r="r" b="b"/>
            <a:pathLst>
              <a:path w="6241223" h="1885369">
                <a:moveTo>
                  <a:pt x="0" y="0"/>
                </a:moveTo>
                <a:lnTo>
                  <a:pt x="6241223" y="0"/>
                </a:lnTo>
                <a:lnTo>
                  <a:pt x="6241223" y="1885369"/>
                </a:lnTo>
                <a:lnTo>
                  <a:pt x="0" y="1885369"/>
                </a:lnTo>
                <a:lnTo>
                  <a:pt x="0" y="0"/>
                </a:lnTo>
                <a:close/>
              </a:path>
            </a:pathLst>
          </a:custGeom>
          <a:blipFill>
            <a:blip r:embed="rId10"/>
            <a:stretch>
              <a:fillRect/>
            </a:stretch>
          </a:blipFill>
        </p:spPr>
        <p:txBody>
          <a:bodyPr/>
          <a:lstStyle/>
          <a:p>
            <a:endParaRPr lang="en-US"/>
          </a:p>
        </p:txBody>
      </p:sp>
      <p:sp>
        <p:nvSpPr>
          <p:cNvPr id="8" name="TextBox 8"/>
          <p:cNvSpPr txBox="1"/>
          <p:nvPr/>
        </p:nvSpPr>
        <p:spPr>
          <a:xfrm>
            <a:off x="2232078" y="641640"/>
            <a:ext cx="3254321" cy="824778"/>
          </a:xfrm>
          <a:prstGeom prst="rect">
            <a:avLst/>
          </a:prstGeom>
        </p:spPr>
        <p:txBody>
          <a:bodyPr wrap="square" lIns="0" tIns="0" rIns="0" bIns="0" rtlCol="0" anchor="t">
            <a:spAutoFit/>
          </a:bodyPr>
          <a:lstStyle/>
          <a:p>
            <a:pPr algn="ctr">
              <a:lnSpc>
                <a:spcPts val="6810"/>
              </a:lnSpc>
            </a:pPr>
            <a:r>
              <a:rPr lang="en-US" sz="4864" dirty="0">
                <a:solidFill>
                  <a:srgbClr val="899D7A"/>
                </a:solidFill>
                <a:latin typeface="#9Slide07 SVNUT Triumph Press"/>
              </a:rPr>
              <a:t>2. </a:t>
            </a:r>
            <a:r>
              <a:rPr lang="en-US" sz="4864" dirty="0" err="1">
                <a:solidFill>
                  <a:srgbClr val="899D7A"/>
                </a:solidFill>
                <a:latin typeface="#9Slide07 SVNUT Triumph Press"/>
              </a:rPr>
              <a:t>Viết</a:t>
            </a:r>
            <a:r>
              <a:rPr lang="en-US" sz="4864" dirty="0">
                <a:solidFill>
                  <a:srgbClr val="899D7A"/>
                </a:solidFill>
                <a:latin typeface="#9Slide07 SVNUT Triumph Press"/>
              </a:rPr>
              <a:t> </a:t>
            </a:r>
            <a:r>
              <a:rPr lang="en-US" sz="4864" dirty="0" err="1">
                <a:solidFill>
                  <a:srgbClr val="899D7A"/>
                </a:solidFill>
                <a:latin typeface="#9Slide07 SVNUT Triumph Press"/>
              </a:rPr>
              <a:t>bài</a:t>
            </a:r>
            <a:endParaRPr lang="en-US" sz="4864" dirty="0">
              <a:solidFill>
                <a:srgbClr val="899D7A"/>
              </a:solidFill>
              <a:latin typeface="#9Slide07 SVNUT Triumph Press"/>
            </a:endParaRPr>
          </a:p>
        </p:txBody>
      </p:sp>
      <p:sp>
        <p:nvSpPr>
          <p:cNvPr id="9" name="TextBox 9"/>
          <p:cNvSpPr txBox="1"/>
          <p:nvPr/>
        </p:nvSpPr>
        <p:spPr>
          <a:xfrm>
            <a:off x="-84568" y="2196376"/>
            <a:ext cx="17933640" cy="7428316"/>
          </a:xfrm>
          <a:prstGeom prst="rect">
            <a:avLst/>
          </a:prstGeom>
        </p:spPr>
        <p:txBody>
          <a:bodyPr wrap="square" lIns="0" tIns="0" rIns="0" bIns="0" rtlCol="0" anchor="t">
            <a:spAutoFit/>
          </a:bodyPr>
          <a:lstStyle/>
          <a:p>
            <a:pPr marL="820419" lvl="1" indent="-410209" algn="just">
              <a:lnSpc>
                <a:spcPts val="5319"/>
              </a:lnSpc>
              <a:buFont typeface="Arial"/>
              <a:buChar char="•"/>
            </a:pPr>
            <a:r>
              <a:rPr lang="en-US" sz="3799" dirty="0" err="1">
                <a:solidFill>
                  <a:srgbClr val="54604B"/>
                </a:solidFill>
                <a:latin typeface="Roboto Condensed"/>
              </a:rPr>
              <a:t>Bám</a:t>
            </a:r>
            <a:r>
              <a:rPr lang="en-US" sz="3799" dirty="0">
                <a:solidFill>
                  <a:srgbClr val="54604B"/>
                </a:solidFill>
                <a:latin typeface="Roboto Condensed"/>
              </a:rPr>
              <a:t> </a:t>
            </a:r>
            <a:r>
              <a:rPr lang="en-US" sz="3799" dirty="0" err="1">
                <a:solidFill>
                  <a:srgbClr val="54604B"/>
                </a:solidFill>
                <a:latin typeface="Roboto Condensed"/>
              </a:rPr>
              <a:t>sát</a:t>
            </a:r>
            <a:r>
              <a:rPr lang="en-US" sz="3799" dirty="0">
                <a:solidFill>
                  <a:srgbClr val="54604B"/>
                </a:solidFill>
                <a:latin typeface="Roboto Condensed"/>
              </a:rPr>
              <a:t> </a:t>
            </a:r>
            <a:r>
              <a:rPr lang="en-US" sz="3799" dirty="0" err="1">
                <a:solidFill>
                  <a:srgbClr val="54604B"/>
                </a:solidFill>
                <a:latin typeface="Roboto Condensed"/>
              </a:rPr>
              <a:t>dàn</a:t>
            </a:r>
            <a:r>
              <a:rPr lang="en-US" sz="3799" dirty="0">
                <a:solidFill>
                  <a:srgbClr val="54604B"/>
                </a:solidFill>
                <a:latin typeface="Roboto Condensed"/>
              </a:rPr>
              <a:t> ý, </a:t>
            </a:r>
            <a:r>
              <a:rPr lang="en-US" sz="3799" dirty="0" err="1">
                <a:solidFill>
                  <a:srgbClr val="54604B"/>
                </a:solidFill>
                <a:latin typeface="Roboto Condensed"/>
              </a:rPr>
              <a:t>nắm</a:t>
            </a:r>
            <a:r>
              <a:rPr lang="en-US" sz="3799" dirty="0">
                <a:solidFill>
                  <a:srgbClr val="54604B"/>
                </a:solidFill>
                <a:latin typeface="Roboto Condensed"/>
              </a:rPr>
              <a:t> </a:t>
            </a:r>
            <a:r>
              <a:rPr lang="en-US" sz="3799" dirty="0" err="1">
                <a:solidFill>
                  <a:srgbClr val="54604B"/>
                </a:solidFill>
                <a:latin typeface="Roboto Condensed"/>
              </a:rPr>
              <a:t>vững</a:t>
            </a:r>
            <a:r>
              <a:rPr lang="en-US" sz="3799" dirty="0">
                <a:solidFill>
                  <a:srgbClr val="54604B"/>
                </a:solidFill>
                <a:latin typeface="Roboto Condensed"/>
              </a:rPr>
              <a:t> </a:t>
            </a:r>
            <a:r>
              <a:rPr lang="en-US" sz="3799" dirty="0" err="1">
                <a:solidFill>
                  <a:srgbClr val="54604B"/>
                </a:solidFill>
                <a:latin typeface="Roboto Condensed"/>
              </a:rPr>
              <a:t>yêu</a:t>
            </a:r>
            <a:r>
              <a:rPr lang="en-US" sz="3799" dirty="0">
                <a:solidFill>
                  <a:srgbClr val="54604B"/>
                </a:solidFill>
                <a:latin typeface="Roboto Condensed"/>
              </a:rPr>
              <a:t> </a:t>
            </a:r>
            <a:r>
              <a:rPr lang="en-US" sz="3799" dirty="0" err="1">
                <a:solidFill>
                  <a:srgbClr val="54604B"/>
                </a:solidFill>
                <a:latin typeface="Roboto Condensed"/>
              </a:rPr>
              <a:t>cầu</a:t>
            </a:r>
            <a:r>
              <a:rPr lang="en-US" sz="3799" dirty="0">
                <a:solidFill>
                  <a:srgbClr val="54604B"/>
                </a:solidFill>
                <a:latin typeface="Roboto Condensed"/>
              </a:rPr>
              <a:t> </a:t>
            </a:r>
            <a:r>
              <a:rPr lang="en-US" sz="3799" dirty="0" err="1">
                <a:solidFill>
                  <a:srgbClr val="54604B"/>
                </a:solidFill>
                <a:latin typeface="Roboto Condensed"/>
              </a:rPr>
              <a:t>về</a:t>
            </a:r>
            <a:r>
              <a:rPr lang="en-US" sz="3799" dirty="0">
                <a:solidFill>
                  <a:srgbClr val="54604B"/>
                </a:solidFill>
                <a:latin typeface="Roboto Condensed"/>
              </a:rPr>
              <a:t> </a:t>
            </a:r>
            <a:r>
              <a:rPr lang="en-US" sz="3799" dirty="0" err="1">
                <a:solidFill>
                  <a:srgbClr val="54604B"/>
                </a:solidFill>
                <a:latin typeface="Roboto Condensed"/>
              </a:rPr>
              <a:t>nội</a:t>
            </a:r>
            <a:r>
              <a:rPr lang="en-US" sz="3799" dirty="0">
                <a:solidFill>
                  <a:srgbClr val="54604B"/>
                </a:solidFill>
                <a:latin typeface="Roboto Condensed"/>
              </a:rPr>
              <a:t> dung </a:t>
            </a:r>
            <a:r>
              <a:rPr lang="en-US" sz="3799" dirty="0" err="1">
                <a:solidFill>
                  <a:srgbClr val="54604B"/>
                </a:solidFill>
                <a:latin typeface="Roboto Condensed"/>
              </a:rPr>
              <a:t>của</a:t>
            </a:r>
            <a:r>
              <a:rPr lang="en-US" sz="3799" dirty="0">
                <a:solidFill>
                  <a:srgbClr val="54604B"/>
                </a:solidFill>
                <a:latin typeface="Roboto Condensed"/>
              </a:rPr>
              <a:t> </a:t>
            </a:r>
            <a:r>
              <a:rPr lang="en-US" sz="3799" dirty="0" err="1">
                <a:solidFill>
                  <a:srgbClr val="54604B"/>
                </a:solidFill>
                <a:latin typeface="Roboto Condensed"/>
              </a:rPr>
              <a:t>từng</a:t>
            </a:r>
            <a:r>
              <a:rPr lang="en-US" sz="3799" dirty="0">
                <a:solidFill>
                  <a:srgbClr val="54604B"/>
                </a:solidFill>
                <a:latin typeface="Roboto Condensed"/>
              </a:rPr>
              <a:t> </a:t>
            </a:r>
            <a:r>
              <a:rPr lang="en-US" sz="3799" dirty="0" err="1">
                <a:solidFill>
                  <a:srgbClr val="54604B"/>
                </a:solidFill>
                <a:latin typeface="Roboto Condensed"/>
              </a:rPr>
              <a:t>phần</a:t>
            </a:r>
            <a:r>
              <a:rPr lang="en-US" sz="3799" dirty="0">
                <a:solidFill>
                  <a:srgbClr val="54604B"/>
                </a:solidFill>
                <a:latin typeface="Roboto Condensed"/>
              </a:rPr>
              <a:t> </a:t>
            </a:r>
            <a:r>
              <a:rPr lang="en-US" sz="3799" dirty="0" err="1">
                <a:solidFill>
                  <a:srgbClr val="54604B"/>
                </a:solidFill>
                <a:latin typeface="Roboto Condensed"/>
              </a:rPr>
              <a:t>để</a:t>
            </a:r>
            <a:r>
              <a:rPr lang="en-US" sz="3799" dirty="0">
                <a:solidFill>
                  <a:srgbClr val="54604B"/>
                </a:solidFill>
                <a:latin typeface="Roboto Condensed"/>
              </a:rPr>
              <a:t> </a:t>
            </a:r>
            <a:r>
              <a:rPr lang="en-US" sz="3799" dirty="0" err="1">
                <a:solidFill>
                  <a:srgbClr val="54604B"/>
                </a:solidFill>
                <a:latin typeface="Roboto Condensed"/>
              </a:rPr>
              <a:t>viết</a:t>
            </a:r>
            <a:r>
              <a:rPr lang="en-US" sz="3799" dirty="0">
                <a:solidFill>
                  <a:srgbClr val="54604B"/>
                </a:solidFill>
                <a:latin typeface="Roboto Condensed"/>
              </a:rPr>
              <a:t> </a:t>
            </a:r>
            <a:r>
              <a:rPr lang="en-US" sz="3799" dirty="0" err="1">
                <a:solidFill>
                  <a:srgbClr val="54604B"/>
                </a:solidFill>
                <a:latin typeface="Roboto Condensed"/>
              </a:rPr>
              <a:t>bài</a:t>
            </a:r>
            <a:endParaRPr lang="en-US" sz="3799" dirty="0">
              <a:solidFill>
                <a:srgbClr val="54604B"/>
              </a:solidFill>
              <a:latin typeface="Roboto Condensed"/>
            </a:endParaRPr>
          </a:p>
          <a:p>
            <a:pPr marL="820419" lvl="1" indent="-410209" algn="just">
              <a:lnSpc>
                <a:spcPts val="5319"/>
              </a:lnSpc>
              <a:buFont typeface="Arial"/>
              <a:buChar char="•"/>
            </a:pPr>
            <a:r>
              <a:rPr lang="en-US" sz="3799" dirty="0" err="1">
                <a:solidFill>
                  <a:srgbClr val="54604B"/>
                </a:solidFill>
                <a:latin typeface="Roboto Condensed"/>
              </a:rPr>
              <a:t>Vận</a:t>
            </a:r>
            <a:r>
              <a:rPr lang="en-US" sz="3799" dirty="0">
                <a:solidFill>
                  <a:srgbClr val="54604B"/>
                </a:solidFill>
                <a:latin typeface="Roboto Condensed"/>
              </a:rPr>
              <a:t> </a:t>
            </a:r>
            <a:r>
              <a:rPr lang="en-US" sz="3799" dirty="0" err="1">
                <a:solidFill>
                  <a:srgbClr val="54604B"/>
                </a:solidFill>
                <a:latin typeface="Roboto Condensed"/>
              </a:rPr>
              <a:t>dụng</a:t>
            </a:r>
            <a:r>
              <a:rPr lang="en-US" sz="3799" dirty="0">
                <a:solidFill>
                  <a:srgbClr val="54604B"/>
                </a:solidFill>
                <a:latin typeface="Roboto Condensed"/>
              </a:rPr>
              <a:t> </a:t>
            </a:r>
            <a:r>
              <a:rPr lang="en-US" sz="3799" dirty="0" err="1">
                <a:solidFill>
                  <a:srgbClr val="54604B"/>
                </a:solidFill>
                <a:latin typeface="Roboto Condensed"/>
              </a:rPr>
              <a:t>kinh</a:t>
            </a:r>
            <a:r>
              <a:rPr lang="en-US" sz="3799" dirty="0">
                <a:solidFill>
                  <a:srgbClr val="54604B"/>
                </a:solidFill>
                <a:latin typeface="Roboto Condensed"/>
              </a:rPr>
              <a:t> </a:t>
            </a:r>
            <a:r>
              <a:rPr lang="en-US" sz="3799" dirty="0" err="1">
                <a:solidFill>
                  <a:srgbClr val="54604B"/>
                </a:solidFill>
                <a:latin typeface="Roboto Condensed"/>
              </a:rPr>
              <a:t>nghiệm</a:t>
            </a:r>
            <a:r>
              <a:rPr lang="en-US" sz="3799" dirty="0">
                <a:solidFill>
                  <a:srgbClr val="54604B"/>
                </a:solidFill>
                <a:latin typeface="Roboto Condensed"/>
              </a:rPr>
              <a:t> </a:t>
            </a:r>
            <a:r>
              <a:rPr lang="en-US" sz="3799" dirty="0" err="1">
                <a:solidFill>
                  <a:srgbClr val="54604B"/>
                </a:solidFill>
                <a:latin typeface="Roboto Condensed"/>
              </a:rPr>
              <a:t>đã</a:t>
            </a:r>
            <a:r>
              <a:rPr lang="en-US" sz="3799" dirty="0">
                <a:solidFill>
                  <a:srgbClr val="54604B"/>
                </a:solidFill>
                <a:latin typeface="Roboto Condensed"/>
              </a:rPr>
              <a:t> </a:t>
            </a:r>
            <a:r>
              <a:rPr lang="en-US" sz="3799" dirty="0" err="1">
                <a:solidFill>
                  <a:srgbClr val="54604B"/>
                </a:solidFill>
                <a:latin typeface="Roboto Condensed"/>
              </a:rPr>
              <a:t>có</a:t>
            </a:r>
            <a:r>
              <a:rPr lang="en-US" sz="3799" dirty="0">
                <a:solidFill>
                  <a:srgbClr val="54604B"/>
                </a:solidFill>
                <a:latin typeface="Roboto Condensed"/>
              </a:rPr>
              <a:t> </a:t>
            </a:r>
            <a:r>
              <a:rPr lang="en-US" sz="3799" dirty="0" err="1">
                <a:solidFill>
                  <a:srgbClr val="54604B"/>
                </a:solidFill>
                <a:latin typeface="Roboto Condensed"/>
              </a:rPr>
              <a:t>và</a:t>
            </a:r>
            <a:r>
              <a:rPr lang="en-US" sz="3799" dirty="0">
                <a:solidFill>
                  <a:srgbClr val="54604B"/>
                </a:solidFill>
                <a:latin typeface="Roboto Condensed"/>
              </a:rPr>
              <a:t> </a:t>
            </a:r>
            <a:r>
              <a:rPr lang="en-US" sz="3799" dirty="0" err="1">
                <a:solidFill>
                  <a:srgbClr val="54604B"/>
                </a:solidFill>
                <a:latin typeface="Roboto Condensed"/>
              </a:rPr>
              <a:t>đọc</a:t>
            </a:r>
            <a:r>
              <a:rPr lang="en-US" sz="3799" dirty="0">
                <a:solidFill>
                  <a:srgbClr val="54604B"/>
                </a:solidFill>
                <a:latin typeface="Roboto Condensed"/>
              </a:rPr>
              <a:t> </a:t>
            </a:r>
            <a:r>
              <a:rPr lang="en-US" sz="3799" dirty="0" err="1">
                <a:solidFill>
                  <a:srgbClr val="54604B"/>
                </a:solidFill>
                <a:latin typeface="Roboto Condensed"/>
              </a:rPr>
              <a:t>lại</a:t>
            </a:r>
            <a:r>
              <a:rPr lang="en-US" sz="3799" dirty="0">
                <a:solidFill>
                  <a:srgbClr val="54604B"/>
                </a:solidFill>
                <a:latin typeface="Roboto Condensed"/>
              </a:rPr>
              <a:t> </a:t>
            </a:r>
            <a:r>
              <a:rPr lang="en-US" sz="3799" dirty="0" err="1">
                <a:solidFill>
                  <a:srgbClr val="54604B"/>
                </a:solidFill>
                <a:latin typeface="Roboto Condensed"/>
              </a:rPr>
              <a:t>bài</a:t>
            </a:r>
            <a:r>
              <a:rPr lang="en-US" sz="3799" dirty="0">
                <a:solidFill>
                  <a:srgbClr val="54604B"/>
                </a:solidFill>
                <a:latin typeface="Roboto Condensed"/>
              </a:rPr>
              <a:t> </a:t>
            </a:r>
            <a:r>
              <a:rPr lang="en-US" sz="3799" dirty="0" err="1">
                <a:solidFill>
                  <a:srgbClr val="54604B"/>
                </a:solidFill>
                <a:latin typeface="Roboto Condensed"/>
              </a:rPr>
              <a:t>viết</a:t>
            </a:r>
            <a:r>
              <a:rPr lang="en-US" sz="3799" dirty="0">
                <a:solidFill>
                  <a:srgbClr val="54604B"/>
                </a:solidFill>
                <a:latin typeface="Roboto Condensed"/>
              </a:rPr>
              <a:t> </a:t>
            </a:r>
            <a:r>
              <a:rPr lang="en-US" sz="3799" dirty="0" err="1">
                <a:solidFill>
                  <a:srgbClr val="54604B"/>
                </a:solidFill>
                <a:latin typeface="Roboto Condensed"/>
              </a:rPr>
              <a:t>tham</a:t>
            </a:r>
            <a:r>
              <a:rPr lang="en-US" sz="3799" dirty="0">
                <a:solidFill>
                  <a:srgbClr val="54604B"/>
                </a:solidFill>
                <a:latin typeface="Roboto Condensed"/>
              </a:rPr>
              <a:t> </a:t>
            </a:r>
            <a:r>
              <a:rPr lang="en-US" sz="3799" dirty="0" err="1">
                <a:solidFill>
                  <a:srgbClr val="54604B"/>
                </a:solidFill>
                <a:latin typeface="Roboto Condensed"/>
              </a:rPr>
              <a:t>khảo</a:t>
            </a:r>
            <a:r>
              <a:rPr lang="en-US" sz="3799" dirty="0">
                <a:solidFill>
                  <a:srgbClr val="54604B"/>
                </a:solidFill>
                <a:latin typeface="Roboto Condensed"/>
              </a:rPr>
              <a:t> </a:t>
            </a:r>
            <a:r>
              <a:rPr lang="en-US" sz="3799" dirty="0" err="1">
                <a:solidFill>
                  <a:srgbClr val="54604B"/>
                </a:solidFill>
                <a:latin typeface="Roboto Condensed"/>
              </a:rPr>
              <a:t>để</a:t>
            </a:r>
            <a:r>
              <a:rPr lang="en-US" sz="3799" dirty="0">
                <a:solidFill>
                  <a:srgbClr val="54604B"/>
                </a:solidFill>
                <a:latin typeface="Roboto Condensed"/>
              </a:rPr>
              <a:t> </a:t>
            </a:r>
            <a:r>
              <a:rPr lang="en-US" sz="3799" dirty="0" err="1">
                <a:solidFill>
                  <a:srgbClr val="54604B"/>
                </a:solidFill>
                <a:latin typeface="Roboto Condensed"/>
              </a:rPr>
              <a:t>viết</a:t>
            </a:r>
            <a:r>
              <a:rPr lang="en-US" sz="3799" dirty="0">
                <a:solidFill>
                  <a:srgbClr val="54604B"/>
                </a:solidFill>
                <a:latin typeface="Roboto Condensed"/>
              </a:rPr>
              <a:t> </a:t>
            </a:r>
            <a:r>
              <a:rPr lang="en-US" sz="3799" dirty="0" err="1">
                <a:solidFill>
                  <a:srgbClr val="54604B"/>
                </a:solidFill>
                <a:latin typeface="Roboto Condensed"/>
              </a:rPr>
              <a:t>phần</a:t>
            </a:r>
            <a:r>
              <a:rPr lang="en-US" sz="3799" dirty="0">
                <a:solidFill>
                  <a:srgbClr val="54604B"/>
                </a:solidFill>
                <a:latin typeface="Roboto Condensed"/>
              </a:rPr>
              <a:t> </a:t>
            </a:r>
            <a:r>
              <a:rPr lang="en-US" sz="3799" dirty="0" err="1">
                <a:solidFill>
                  <a:srgbClr val="54604B"/>
                </a:solidFill>
                <a:latin typeface="Roboto Condensed"/>
              </a:rPr>
              <a:t>mở</a:t>
            </a:r>
            <a:r>
              <a:rPr lang="en-US" sz="3799" dirty="0">
                <a:solidFill>
                  <a:srgbClr val="54604B"/>
                </a:solidFill>
                <a:latin typeface="Roboto Condensed"/>
              </a:rPr>
              <a:t> </a:t>
            </a:r>
            <a:r>
              <a:rPr lang="en-US" sz="3799" dirty="0" err="1">
                <a:solidFill>
                  <a:srgbClr val="54604B"/>
                </a:solidFill>
                <a:latin typeface="Roboto Condensed"/>
              </a:rPr>
              <a:t>bài</a:t>
            </a:r>
            <a:r>
              <a:rPr lang="en-US" sz="3799" dirty="0">
                <a:solidFill>
                  <a:srgbClr val="54604B"/>
                </a:solidFill>
                <a:latin typeface="Roboto Condensed"/>
              </a:rPr>
              <a:t> </a:t>
            </a:r>
            <a:r>
              <a:rPr lang="en-US" sz="3799" dirty="0" err="1">
                <a:solidFill>
                  <a:srgbClr val="54604B"/>
                </a:solidFill>
                <a:latin typeface="Roboto Condensed"/>
              </a:rPr>
              <a:t>cho</a:t>
            </a:r>
            <a:r>
              <a:rPr lang="en-US" sz="3799" dirty="0">
                <a:solidFill>
                  <a:srgbClr val="54604B"/>
                </a:solidFill>
                <a:latin typeface="Roboto Condensed"/>
              </a:rPr>
              <a:t> </a:t>
            </a:r>
            <a:r>
              <a:rPr lang="en-US" sz="3799" dirty="0" err="1">
                <a:solidFill>
                  <a:srgbClr val="54604B"/>
                </a:solidFill>
                <a:latin typeface="Roboto Condensed"/>
              </a:rPr>
              <a:t>hấp</a:t>
            </a:r>
            <a:r>
              <a:rPr lang="en-US" sz="3799" dirty="0">
                <a:solidFill>
                  <a:srgbClr val="54604B"/>
                </a:solidFill>
                <a:latin typeface="Roboto Condensed"/>
              </a:rPr>
              <a:t> </a:t>
            </a:r>
            <a:r>
              <a:rPr lang="en-US" sz="3799" dirty="0" err="1">
                <a:solidFill>
                  <a:srgbClr val="54604B"/>
                </a:solidFill>
                <a:latin typeface="Roboto Condensed"/>
              </a:rPr>
              <a:t>dẫn</a:t>
            </a:r>
            <a:r>
              <a:rPr lang="en-US" sz="3799" dirty="0">
                <a:solidFill>
                  <a:srgbClr val="54604B"/>
                </a:solidFill>
                <a:latin typeface="Roboto Condensed"/>
              </a:rPr>
              <a:t>; </a:t>
            </a:r>
            <a:r>
              <a:rPr lang="en-US" sz="3799" dirty="0" err="1">
                <a:solidFill>
                  <a:srgbClr val="54604B"/>
                </a:solidFill>
                <a:latin typeface="Roboto Condensed"/>
              </a:rPr>
              <a:t>triển</a:t>
            </a:r>
            <a:r>
              <a:rPr lang="en-US" sz="3799" dirty="0">
                <a:solidFill>
                  <a:srgbClr val="54604B"/>
                </a:solidFill>
                <a:latin typeface="Roboto Condensed"/>
              </a:rPr>
              <a:t> </a:t>
            </a:r>
            <a:r>
              <a:rPr lang="en-US" sz="3799" dirty="0" err="1">
                <a:solidFill>
                  <a:srgbClr val="54604B"/>
                </a:solidFill>
                <a:latin typeface="Roboto Condensed"/>
              </a:rPr>
              <a:t>khai</a:t>
            </a:r>
            <a:r>
              <a:rPr lang="en-US" sz="3799" dirty="0">
                <a:solidFill>
                  <a:srgbClr val="54604B"/>
                </a:solidFill>
                <a:latin typeface="Roboto Condensed"/>
              </a:rPr>
              <a:t> </a:t>
            </a:r>
            <a:r>
              <a:rPr lang="en-US" sz="3799" dirty="0" err="1">
                <a:solidFill>
                  <a:srgbClr val="54604B"/>
                </a:solidFill>
                <a:latin typeface="Roboto Condensed"/>
              </a:rPr>
              <a:t>các</a:t>
            </a:r>
            <a:r>
              <a:rPr lang="en-US" sz="3799" dirty="0">
                <a:solidFill>
                  <a:srgbClr val="54604B"/>
                </a:solidFill>
                <a:latin typeface="Roboto Condensed"/>
              </a:rPr>
              <a:t> </a:t>
            </a:r>
            <a:r>
              <a:rPr lang="en-US" sz="3799" dirty="0" err="1">
                <a:solidFill>
                  <a:srgbClr val="54604B"/>
                </a:solidFill>
                <a:latin typeface="Roboto Condensed"/>
              </a:rPr>
              <a:t>luận</a:t>
            </a:r>
            <a:r>
              <a:rPr lang="en-US" sz="3799" dirty="0">
                <a:solidFill>
                  <a:srgbClr val="54604B"/>
                </a:solidFill>
                <a:latin typeface="Roboto Condensed"/>
              </a:rPr>
              <a:t> </a:t>
            </a:r>
            <a:r>
              <a:rPr lang="en-US" sz="3799" dirty="0" err="1">
                <a:solidFill>
                  <a:srgbClr val="54604B"/>
                </a:solidFill>
                <a:latin typeface="Roboto Condensed"/>
              </a:rPr>
              <a:t>điểm</a:t>
            </a:r>
            <a:r>
              <a:rPr lang="en-US" sz="3799" dirty="0">
                <a:solidFill>
                  <a:srgbClr val="54604B"/>
                </a:solidFill>
                <a:latin typeface="Roboto Condensed"/>
              </a:rPr>
              <a:t> </a:t>
            </a:r>
            <a:r>
              <a:rPr lang="en-US" sz="3799" dirty="0" err="1">
                <a:solidFill>
                  <a:srgbClr val="54604B"/>
                </a:solidFill>
                <a:latin typeface="Roboto Condensed"/>
              </a:rPr>
              <a:t>của</a:t>
            </a:r>
            <a:r>
              <a:rPr lang="en-US" sz="3799" dirty="0">
                <a:solidFill>
                  <a:srgbClr val="54604B"/>
                </a:solidFill>
                <a:latin typeface="Roboto Condensed"/>
              </a:rPr>
              <a:t> </a:t>
            </a:r>
            <a:r>
              <a:rPr lang="en-US" sz="3799" dirty="0" err="1">
                <a:solidFill>
                  <a:srgbClr val="54604B"/>
                </a:solidFill>
                <a:latin typeface="Roboto Condensed"/>
              </a:rPr>
              <a:t>phần</a:t>
            </a:r>
            <a:r>
              <a:rPr lang="en-US" sz="3799" dirty="0">
                <a:solidFill>
                  <a:srgbClr val="54604B"/>
                </a:solidFill>
                <a:latin typeface="Roboto Condensed"/>
              </a:rPr>
              <a:t> </a:t>
            </a:r>
            <a:r>
              <a:rPr lang="en-US" sz="3799" dirty="0" err="1">
                <a:solidFill>
                  <a:srgbClr val="54604B"/>
                </a:solidFill>
                <a:latin typeface="Roboto Condensed"/>
              </a:rPr>
              <a:t>thân</a:t>
            </a:r>
            <a:r>
              <a:rPr lang="en-US" sz="3799" dirty="0">
                <a:solidFill>
                  <a:srgbClr val="54604B"/>
                </a:solidFill>
                <a:latin typeface="Roboto Condensed"/>
              </a:rPr>
              <a:t> </a:t>
            </a:r>
            <a:r>
              <a:rPr lang="en-US" sz="3799" dirty="0" err="1">
                <a:solidFill>
                  <a:srgbClr val="54604B"/>
                </a:solidFill>
                <a:latin typeface="Roboto Condensed"/>
              </a:rPr>
              <a:t>bài</a:t>
            </a:r>
            <a:r>
              <a:rPr lang="en-US" sz="3799" dirty="0">
                <a:solidFill>
                  <a:srgbClr val="54604B"/>
                </a:solidFill>
                <a:latin typeface="Roboto Condensed"/>
              </a:rPr>
              <a:t> </a:t>
            </a:r>
            <a:r>
              <a:rPr lang="en-US" sz="3799" dirty="0" err="1">
                <a:solidFill>
                  <a:srgbClr val="54604B"/>
                </a:solidFill>
                <a:latin typeface="Roboto Condensed"/>
              </a:rPr>
              <a:t>cho</a:t>
            </a:r>
            <a:r>
              <a:rPr lang="en-US" sz="3799" dirty="0">
                <a:solidFill>
                  <a:srgbClr val="54604B"/>
                </a:solidFill>
                <a:latin typeface="Roboto Condensed"/>
              </a:rPr>
              <a:t> </a:t>
            </a:r>
            <a:r>
              <a:rPr lang="en-US" sz="3799" dirty="0" err="1">
                <a:solidFill>
                  <a:srgbClr val="54604B"/>
                </a:solidFill>
                <a:latin typeface="Roboto Condensed"/>
              </a:rPr>
              <a:t>chặt</a:t>
            </a:r>
            <a:r>
              <a:rPr lang="en-US" sz="3799" dirty="0">
                <a:solidFill>
                  <a:srgbClr val="54604B"/>
                </a:solidFill>
                <a:latin typeface="Roboto Condensed"/>
              </a:rPr>
              <a:t> </a:t>
            </a:r>
            <a:r>
              <a:rPr lang="en-US" sz="3799" dirty="0" err="1">
                <a:solidFill>
                  <a:srgbClr val="54604B"/>
                </a:solidFill>
                <a:latin typeface="Roboto Condensed"/>
              </a:rPr>
              <a:t>chẽ</a:t>
            </a:r>
            <a:r>
              <a:rPr lang="en-US" sz="3799" dirty="0">
                <a:solidFill>
                  <a:srgbClr val="54604B"/>
                </a:solidFill>
                <a:latin typeface="Roboto Condensed"/>
              </a:rPr>
              <a:t>, logic; </a:t>
            </a:r>
            <a:r>
              <a:rPr lang="en-US" sz="3799" dirty="0" err="1">
                <a:solidFill>
                  <a:srgbClr val="54604B"/>
                </a:solidFill>
                <a:latin typeface="Roboto Condensed"/>
              </a:rPr>
              <a:t>viết</a:t>
            </a:r>
            <a:r>
              <a:rPr lang="en-US" sz="3799" dirty="0">
                <a:solidFill>
                  <a:srgbClr val="54604B"/>
                </a:solidFill>
                <a:latin typeface="Roboto Condensed"/>
              </a:rPr>
              <a:t> </a:t>
            </a:r>
            <a:r>
              <a:rPr lang="en-US" sz="3799" dirty="0" err="1">
                <a:solidFill>
                  <a:srgbClr val="54604B"/>
                </a:solidFill>
                <a:latin typeface="Roboto Condensed"/>
              </a:rPr>
              <a:t>phần</a:t>
            </a:r>
            <a:r>
              <a:rPr lang="en-US" sz="3799" dirty="0">
                <a:solidFill>
                  <a:srgbClr val="54604B"/>
                </a:solidFill>
                <a:latin typeface="Roboto Condensed"/>
              </a:rPr>
              <a:t> </a:t>
            </a:r>
            <a:r>
              <a:rPr lang="en-US" sz="3799" dirty="0" err="1">
                <a:solidFill>
                  <a:srgbClr val="54604B"/>
                </a:solidFill>
                <a:latin typeface="Roboto Condensed"/>
              </a:rPr>
              <a:t>kết</a:t>
            </a:r>
            <a:r>
              <a:rPr lang="en-US" sz="3799" dirty="0">
                <a:solidFill>
                  <a:srgbClr val="54604B"/>
                </a:solidFill>
                <a:latin typeface="Roboto Condensed"/>
              </a:rPr>
              <a:t> </a:t>
            </a:r>
            <a:r>
              <a:rPr lang="en-US" sz="3799" dirty="0" err="1">
                <a:solidFill>
                  <a:srgbClr val="54604B"/>
                </a:solidFill>
                <a:latin typeface="Roboto Condensed"/>
              </a:rPr>
              <a:t>bài</a:t>
            </a:r>
            <a:r>
              <a:rPr lang="en-US" sz="3799" dirty="0">
                <a:solidFill>
                  <a:srgbClr val="54604B"/>
                </a:solidFill>
                <a:latin typeface="Roboto Condensed"/>
              </a:rPr>
              <a:t> </a:t>
            </a:r>
            <a:r>
              <a:rPr lang="en-US" sz="3799" dirty="0" err="1">
                <a:solidFill>
                  <a:srgbClr val="54604B"/>
                </a:solidFill>
                <a:latin typeface="Roboto Condensed"/>
              </a:rPr>
              <a:t>gây</a:t>
            </a:r>
            <a:r>
              <a:rPr lang="en-US" sz="3799" dirty="0">
                <a:solidFill>
                  <a:srgbClr val="54604B"/>
                </a:solidFill>
                <a:latin typeface="Roboto Condensed"/>
              </a:rPr>
              <a:t> </a:t>
            </a:r>
            <a:r>
              <a:rPr lang="en-US" sz="3799" dirty="0" err="1">
                <a:solidFill>
                  <a:srgbClr val="54604B"/>
                </a:solidFill>
                <a:latin typeface="Roboto Condensed"/>
              </a:rPr>
              <a:t>được</a:t>
            </a:r>
            <a:r>
              <a:rPr lang="en-US" sz="3799" dirty="0">
                <a:solidFill>
                  <a:srgbClr val="54604B"/>
                </a:solidFill>
                <a:latin typeface="Roboto Condensed"/>
              </a:rPr>
              <a:t> </a:t>
            </a:r>
            <a:r>
              <a:rPr lang="en-US" sz="3799" dirty="0" err="1">
                <a:solidFill>
                  <a:srgbClr val="54604B"/>
                </a:solidFill>
                <a:latin typeface="Roboto Condensed"/>
              </a:rPr>
              <a:t>ấn</a:t>
            </a:r>
            <a:r>
              <a:rPr lang="en-US" sz="3799" dirty="0">
                <a:solidFill>
                  <a:srgbClr val="54604B"/>
                </a:solidFill>
                <a:latin typeface="Roboto Condensed"/>
              </a:rPr>
              <a:t> </a:t>
            </a:r>
            <a:r>
              <a:rPr lang="en-US" sz="3799" dirty="0" err="1">
                <a:solidFill>
                  <a:srgbClr val="54604B"/>
                </a:solidFill>
                <a:latin typeface="Roboto Condensed"/>
              </a:rPr>
              <a:t>tượng</a:t>
            </a:r>
            <a:r>
              <a:rPr lang="en-US" sz="3799" dirty="0">
                <a:solidFill>
                  <a:srgbClr val="54604B"/>
                </a:solidFill>
                <a:latin typeface="Roboto Condensed"/>
              </a:rPr>
              <a:t>; </a:t>
            </a:r>
            <a:r>
              <a:rPr lang="en-US" sz="3799" dirty="0" err="1">
                <a:solidFill>
                  <a:srgbClr val="54604B"/>
                </a:solidFill>
                <a:latin typeface="Roboto Condensed"/>
              </a:rPr>
              <a:t>Có</a:t>
            </a:r>
            <a:r>
              <a:rPr lang="en-US" sz="3799" dirty="0">
                <a:solidFill>
                  <a:srgbClr val="54604B"/>
                </a:solidFill>
                <a:latin typeface="Roboto Condensed"/>
              </a:rPr>
              <a:t> </a:t>
            </a:r>
            <a:r>
              <a:rPr lang="en-US" sz="3799" dirty="0" err="1">
                <a:solidFill>
                  <a:srgbClr val="54604B"/>
                </a:solidFill>
                <a:latin typeface="Roboto Condensed"/>
              </a:rPr>
              <a:t>thể</a:t>
            </a:r>
            <a:r>
              <a:rPr lang="en-US" sz="3799" dirty="0">
                <a:solidFill>
                  <a:srgbClr val="54604B"/>
                </a:solidFill>
                <a:latin typeface="Roboto Condensed"/>
              </a:rPr>
              <a:t> </a:t>
            </a:r>
            <a:r>
              <a:rPr lang="en-US" sz="3799" dirty="0" err="1">
                <a:solidFill>
                  <a:srgbClr val="54604B"/>
                </a:solidFill>
                <a:latin typeface="Roboto Condensed"/>
              </a:rPr>
              <a:t>trích</a:t>
            </a:r>
            <a:r>
              <a:rPr lang="en-US" sz="3799" dirty="0">
                <a:solidFill>
                  <a:srgbClr val="54604B"/>
                </a:solidFill>
                <a:latin typeface="Roboto Condensed"/>
              </a:rPr>
              <a:t> </a:t>
            </a:r>
            <a:r>
              <a:rPr lang="en-US" sz="3799" dirty="0" err="1">
                <a:solidFill>
                  <a:srgbClr val="54604B"/>
                </a:solidFill>
                <a:latin typeface="Roboto Condensed"/>
              </a:rPr>
              <a:t>dẫn</a:t>
            </a:r>
            <a:r>
              <a:rPr lang="en-US" sz="3799" dirty="0">
                <a:solidFill>
                  <a:srgbClr val="54604B"/>
                </a:solidFill>
                <a:latin typeface="Roboto Condensed"/>
              </a:rPr>
              <a:t> </a:t>
            </a:r>
            <a:r>
              <a:rPr lang="en-US" sz="3799" dirty="0" err="1">
                <a:solidFill>
                  <a:srgbClr val="54604B"/>
                </a:solidFill>
                <a:latin typeface="Roboto Condensed"/>
              </a:rPr>
              <a:t>danh</a:t>
            </a:r>
            <a:r>
              <a:rPr lang="en-US" sz="3799" dirty="0">
                <a:solidFill>
                  <a:srgbClr val="54604B"/>
                </a:solidFill>
                <a:latin typeface="Roboto Condensed"/>
              </a:rPr>
              <a:t> </a:t>
            </a:r>
            <a:r>
              <a:rPr lang="en-US" sz="3799" dirty="0" err="1">
                <a:solidFill>
                  <a:srgbClr val="54604B"/>
                </a:solidFill>
                <a:latin typeface="Roboto Condensed"/>
              </a:rPr>
              <a:t>ngôn</a:t>
            </a:r>
            <a:r>
              <a:rPr lang="en-US" sz="3799" dirty="0">
                <a:solidFill>
                  <a:srgbClr val="54604B"/>
                </a:solidFill>
                <a:latin typeface="Roboto Condensed"/>
              </a:rPr>
              <a:t>, </a:t>
            </a:r>
            <a:r>
              <a:rPr lang="en-US" sz="3799" dirty="0" err="1">
                <a:solidFill>
                  <a:srgbClr val="54604B"/>
                </a:solidFill>
                <a:latin typeface="Roboto Condensed"/>
              </a:rPr>
              <a:t>nhận</a:t>
            </a:r>
            <a:r>
              <a:rPr lang="en-US" sz="3799" dirty="0">
                <a:solidFill>
                  <a:srgbClr val="54604B"/>
                </a:solidFill>
                <a:latin typeface="Roboto Condensed"/>
              </a:rPr>
              <a:t> </a:t>
            </a:r>
            <a:r>
              <a:rPr lang="en-US" sz="3799" dirty="0" err="1">
                <a:solidFill>
                  <a:srgbClr val="54604B"/>
                </a:solidFill>
                <a:latin typeface="Roboto Condensed"/>
              </a:rPr>
              <a:t>định</a:t>
            </a:r>
            <a:r>
              <a:rPr lang="en-US" sz="3799" dirty="0">
                <a:solidFill>
                  <a:srgbClr val="54604B"/>
                </a:solidFill>
                <a:latin typeface="Roboto Condensed"/>
              </a:rPr>
              <a:t> </a:t>
            </a:r>
            <a:r>
              <a:rPr lang="en-US" sz="3799" dirty="0" err="1">
                <a:solidFill>
                  <a:srgbClr val="54604B"/>
                </a:solidFill>
                <a:latin typeface="Roboto Condensed"/>
              </a:rPr>
              <a:t>để</a:t>
            </a:r>
            <a:r>
              <a:rPr lang="en-US" sz="3799" dirty="0">
                <a:solidFill>
                  <a:srgbClr val="54604B"/>
                </a:solidFill>
                <a:latin typeface="Roboto Condensed"/>
              </a:rPr>
              <a:t> </a:t>
            </a:r>
            <a:r>
              <a:rPr lang="en-US" sz="3799" dirty="0" err="1">
                <a:solidFill>
                  <a:srgbClr val="54604B"/>
                </a:solidFill>
                <a:latin typeface="Roboto Condensed"/>
              </a:rPr>
              <a:t>tăng</a:t>
            </a:r>
            <a:r>
              <a:rPr lang="en-US" sz="3799" dirty="0">
                <a:solidFill>
                  <a:srgbClr val="54604B"/>
                </a:solidFill>
                <a:latin typeface="Roboto Condensed"/>
              </a:rPr>
              <a:t> </a:t>
            </a:r>
            <a:r>
              <a:rPr lang="en-US" sz="3799" dirty="0" err="1">
                <a:solidFill>
                  <a:srgbClr val="54604B"/>
                </a:solidFill>
                <a:latin typeface="Roboto Condensed"/>
              </a:rPr>
              <a:t>sức</a:t>
            </a:r>
            <a:r>
              <a:rPr lang="en-US" sz="3799" dirty="0">
                <a:solidFill>
                  <a:srgbClr val="54604B"/>
                </a:solidFill>
                <a:latin typeface="Roboto Condensed"/>
              </a:rPr>
              <a:t> </a:t>
            </a:r>
            <a:r>
              <a:rPr lang="en-US" sz="3799" dirty="0" err="1">
                <a:solidFill>
                  <a:srgbClr val="54604B"/>
                </a:solidFill>
                <a:latin typeface="Roboto Condensed"/>
              </a:rPr>
              <a:t>thuyết</a:t>
            </a:r>
            <a:r>
              <a:rPr lang="en-US" sz="3799" dirty="0">
                <a:solidFill>
                  <a:srgbClr val="54604B"/>
                </a:solidFill>
                <a:latin typeface="Roboto Condensed"/>
              </a:rPr>
              <a:t> </a:t>
            </a:r>
            <a:r>
              <a:rPr lang="en-US" sz="3799" dirty="0" err="1">
                <a:solidFill>
                  <a:srgbClr val="54604B"/>
                </a:solidFill>
                <a:latin typeface="Roboto Condensed"/>
              </a:rPr>
              <a:t>phục</a:t>
            </a:r>
            <a:r>
              <a:rPr lang="en-US" sz="3799" dirty="0">
                <a:solidFill>
                  <a:srgbClr val="54604B"/>
                </a:solidFill>
                <a:latin typeface="Roboto Condensed"/>
              </a:rPr>
              <a:t> </a:t>
            </a:r>
            <a:r>
              <a:rPr lang="en-US" sz="3799" dirty="0" err="1">
                <a:solidFill>
                  <a:srgbClr val="54604B"/>
                </a:solidFill>
                <a:latin typeface="Roboto Condensed"/>
              </a:rPr>
              <a:t>cho</a:t>
            </a:r>
            <a:r>
              <a:rPr lang="en-US" sz="3799" dirty="0">
                <a:solidFill>
                  <a:srgbClr val="54604B"/>
                </a:solidFill>
                <a:latin typeface="Roboto Condensed"/>
              </a:rPr>
              <a:t> </a:t>
            </a:r>
            <a:r>
              <a:rPr lang="en-US" sz="3799" dirty="0" err="1">
                <a:solidFill>
                  <a:srgbClr val="54604B"/>
                </a:solidFill>
                <a:latin typeface="Roboto Condensed"/>
              </a:rPr>
              <a:t>bài</a:t>
            </a:r>
            <a:r>
              <a:rPr lang="en-US" sz="3799" dirty="0">
                <a:solidFill>
                  <a:srgbClr val="54604B"/>
                </a:solidFill>
                <a:latin typeface="Roboto Condensed"/>
              </a:rPr>
              <a:t> </a:t>
            </a:r>
            <a:r>
              <a:rPr lang="en-US" sz="3799" dirty="0" err="1">
                <a:solidFill>
                  <a:srgbClr val="54604B"/>
                </a:solidFill>
                <a:latin typeface="Roboto Condensed"/>
              </a:rPr>
              <a:t>viết</a:t>
            </a:r>
            <a:endParaRPr lang="en-US" sz="3799" dirty="0">
              <a:solidFill>
                <a:srgbClr val="54604B"/>
              </a:solidFill>
              <a:latin typeface="Roboto Condensed"/>
            </a:endParaRPr>
          </a:p>
          <a:p>
            <a:pPr marL="820419" lvl="1" indent="-410209" algn="just">
              <a:lnSpc>
                <a:spcPts val="5319"/>
              </a:lnSpc>
              <a:buFont typeface="Arial"/>
              <a:buChar char="•"/>
            </a:pPr>
            <a:r>
              <a:rPr lang="en-US" sz="3799" dirty="0" err="1">
                <a:solidFill>
                  <a:srgbClr val="54604B"/>
                </a:solidFill>
                <a:latin typeface="Roboto Condensed"/>
              </a:rPr>
              <a:t>Phần</a:t>
            </a:r>
            <a:r>
              <a:rPr lang="en-US" sz="3799" dirty="0">
                <a:solidFill>
                  <a:srgbClr val="54604B"/>
                </a:solidFill>
                <a:latin typeface="Roboto Condensed"/>
              </a:rPr>
              <a:t> </a:t>
            </a:r>
            <a:r>
              <a:rPr lang="en-US" sz="3799" dirty="0" err="1">
                <a:solidFill>
                  <a:srgbClr val="54604B"/>
                </a:solidFill>
                <a:latin typeface="Roboto Condensed"/>
              </a:rPr>
              <a:t>mở</a:t>
            </a:r>
            <a:r>
              <a:rPr lang="en-US" sz="3799" dirty="0">
                <a:solidFill>
                  <a:srgbClr val="54604B"/>
                </a:solidFill>
                <a:latin typeface="Roboto Condensed"/>
              </a:rPr>
              <a:t> </a:t>
            </a:r>
            <a:r>
              <a:rPr lang="en-US" sz="3799" dirty="0" err="1">
                <a:solidFill>
                  <a:srgbClr val="54604B"/>
                </a:solidFill>
                <a:latin typeface="Roboto Condensed"/>
              </a:rPr>
              <a:t>bài</a:t>
            </a:r>
            <a:r>
              <a:rPr lang="en-US" sz="3799" dirty="0">
                <a:solidFill>
                  <a:srgbClr val="54604B"/>
                </a:solidFill>
                <a:latin typeface="Roboto Condensed"/>
              </a:rPr>
              <a:t>, </a:t>
            </a:r>
            <a:r>
              <a:rPr lang="en-US" sz="3799" dirty="0" err="1">
                <a:solidFill>
                  <a:srgbClr val="54604B"/>
                </a:solidFill>
                <a:latin typeface="Roboto Condensed"/>
              </a:rPr>
              <a:t>kết</a:t>
            </a:r>
            <a:r>
              <a:rPr lang="en-US" sz="3799" dirty="0">
                <a:solidFill>
                  <a:srgbClr val="54604B"/>
                </a:solidFill>
                <a:latin typeface="Roboto Condensed"/>
              </a:rPr>
              <a:t> </a:t>
            </a:r>
            <a:r>
              <a:rPr lang="en-US" sz="3799" dirty="0" err="1">
                <a:solidFill>
                  <a:srgbClr val="54604B"/>
                </a:solidFill>
                <a:latin typeface="Roboto Condensed"/>
              </a:rPr>
              <a:t>bài</a:t>
            </a:r>
            <a:r>
              <a:rPr lang="en-US" sz="3799" dirty="0">
                <a:solidFill>
                  <a:srgbClr val="54604B"/>
                </a:solidFill>
                <a:latin typeface="Roboto Condensed"/>
              </a:rPr>
              <a:t> </a:t>
            </a:r>
            <a:r>
              <a:rPr lang="en-US" sz="3799" dirty="0" err="1">
                <a:solidFill>
                  <a:srgbClr val="54604B"/>
                </a:solidFill>
                <a:latin typeface="Roboto Condensed"/>
              </a:rPr>
              <a:t>cũng</a:t>
            </a:r>
            <a:r>
              <a:rPr lang="en-US" sz="3799" dirty="0">
                <a:solidFill>
                  <a:srgbClr val="54604B"/>
                </a:solidFill>
                <a:latin typeface="Roboto Condensed"/>
              </a:rPr>
              <a:t> </a:t>
            </a:r>
            <a:r>
              <a:rPr lang="en-US" sz="3799" dirty="0" err="1">
                <a:solidFill>
                  <a:srgbClr val="54604B"/>
                </a:solidFill>
                <a:latin typeface="Roboto Condensed"/>
              </a:rPr>
              <a:t>như</a:t>
            </a:r>
            <a:r>
              <a:rPr lang="en-US" sz="3799" dirty="0">
                <a:solidFill>
                  <a:srgbClr val="54604B"/>
                </a:solidFill>
                <a:latin typeface="Roboto Condensed"/>
              </a:rPr>
              <a:t> </a:t>
            </a:r>
            <a:r>
              <a:rPr lang="en-US" sz="3799" dirty="0" err="1">
                <a:solidFill>
                  <a:srgbClr val="54604B"/>
                </a:solidFill>
                <a:latin typeface="Roboto Condensed"/>
              </a:rPr>
              <a:t>từng</a:t>
            </a:r>
            <a:r>
              <a:rPr lang="en-US" sz="3799" dirty="0">
                <a:solidFill>
                  <a:srgbClr val="54604B"/>
                </a:solidFill>
                <a:latin typeface="Roboto Condensed"/>
              </a:rPr>
              <a:t> </a:t>
            </a:r>
            <a:r>
              <a:rPr lang="en-US" sz="3799" dirty="0" err="1">
                <a:solidFill>
                  <a:srgbClr val="54604B"/>
                </a:solidFill>
                <a:latin typeface="Roboto Condensed"/>
              </a:rPr>
              <a:t>luận</a:t>
            </a:r>
            <a:r>
              <a:rPr lang="en-US" sz="3799" dirty="0">
                <a:solidFill>
                  <a:srgbClr val="54604B"/>
                </a:solidFill>
                <a:latin typeface="Roboto Condensed"/>
              </a:rPr>
              <a:t> </a:t>
            </a:r>
            <a:r>
              <a:rPr lang="en-US" sz="3799" dirty="0" err="1">
                <a:solidFill>
                  <a:srgbClr val="54604B"/>
                </a:solidFill>
                <a:latin typeface="Roboto Condensed"/>
              </a:rPr>
              <a:t>điểm</a:t>
            </a:r>
            <a:r>
              <a:rPr lang="en-US" sz="3799" dirty="0">
                <a:solidFill>
                  <a:srgbClr val="54604B"/>
                </a:solidFill>
                <a:latin typeface="Roboto Condensed"/>
              </a:rPr>
              <a:t> </a:t>
            </a:r>
            <a:r>
              <a:rPr lang="en-US" sz="3799" dirty="0" err="1">
                <a:solidFill>
                  <a:srgbClr val="54604B"/>
                </a:solidFill>
                <a:latin typeface="Roboto Condensed"/>
              </a:rPr>
              <a:t>của</a:t>
            </a:r>
            <a:r>
              <a:rPr lang="en-US" sz="3799" dirty="0">
                <a:solidFill>
                  <a:srgbClr val="54604B"/>
                </a:solidFill>
                <a:latin typeface="Roboto Condensed"/>
              </a:rPr>
              <a:t> </a:t>
            </a:r>
            <a:r>
              <a:rPr lang="en-US" sz="3799" dirty="0" err="1">
                <a:solidFill>
                  <a:srgbClr val="54604B"/>
                </a:solidFill>
                <a:latin typeface="Roboto Condensed"/>
              </a:rPr>
              <a:t>phần</a:t>
            </a:r>
            <a:r>
              <a:rPr lang="en-US" sz="3799" dirty="0">
                <a:solidFill>
                  <a:srgbClr val="54604B"/>
                </a:solidFill>
                <a:latin typeface="Roboto Condensed"/>
              </a:rPr>
              <a:t> </a:t>
            </a:r>
            <a:r>
              <a:rPr lang="en-US" sz="3799" dirty="0" err="1">
                <a:solidFill>
                  <a:srgbClr val="54604B"/>
                </a:solidFill>
                <a:latin typeface="Roboto Condensed"/>
              </a:rPr>
              <a:t>thân</a:t>
            </a:r>
            <a:r>
              <a:rPr lang="en-US" sz="3799" dirty="0">
                <a:solidFill>
                  <a:srgbClr val="54604B"/>
                </a:solidFill>
                <a:latin typeface="Roboto Condensed"/>
              </a:rPr>
              <a:t> </a:t>
            </a:r>
            <a:r>
              <a:rPr lang="en-US" sz="3799" dirty="0" err="1">
                <a:solidFill>
                  <a:srgbClr val="54604B"/>
                </a:solidFill>
                <a:latin typeface="Roboto Condensed"/>
              </a:rPr>
              <a:t>bài</a:t>
            </a:r>
            <a:r>
              <a:rPr lang="en-US" sz="3799" dirty="0">
                <a:solidFill>
                  <a:srgbClr val="54604B"/>
                </a:solidFill>
                <a:latin typeface="Roboto Condensed"/>
              </a:rPr>
              <a:t> </a:t>
            </a:r>
            <a:r>
              <a:rPr lang="en-US" sz="3799" dirty="0" err="1">
                <a:solidFill>
                  <a:srgbClr val="54604B"/>
                </a:solidFill>
                <a:latin typeface="Roboto Condensed"/>
              </a:rPr>
              <a:t>nên</a:t>
            </a:r>
            <a:r>
              <a:rPr lang="en-US" sz="3799" dirty="0">
                <a:solidFill>
                  <a:srgbClr val="54604B"/>
                </a:solidFill>
                <a:latin typeface="Roboto Condensed"/>
              </a:rPr>
              <a:t> </a:t>
            </a:r>
            <a:r>
              <a:rPr lang="en-US" sz="3799" dirty="0" err="1">
                <a:solidFill>
                  <a:srgbClr val="54604B"/>
                </a:solidFill>
                <a:latin typeface="Roboto Condensed"/>
              </a:rPr>
              <a:t>viết</a:t>
            </a:r>
            <a:r>
              <a:rPr lang="en-US" sz="3799" dirty="0">
                <a:solidFill>
                  <a:srgbClr val="54604B"/>
                </a:solidFill>
                <a:latin typeface="Roboto Condensed"/>
              </a:rPr>
              <a:t> </a:t>
            </a:r>
            <a:r>
              <a:rPr lang="en-US" sz="3799" dirty="0" err="1">
                <a:solidFill>
                  <a:srgbClr val="54604B"/>
                </a:solidFill>
                <a:latin typeface="Roboto Condensed"/>
              </a:rPr>
              <a:t>thành</a:t>
            </a:r>
            <a:r>
              <a:rPr lang="en-US" sz="3799" dirty="0">
                <a:solidFill>
                  <a:srgbClr val="54604B"/>
                </a:solidFill>
                <a:latin typeface="Roboto Condensed"/>
              </a:rPr>
              <a:t> </a:t>
            </a:r>
            <a:r>
              <a:rPr lang="en-US" sz="3799" dirty="0" err="1">
                <a:solidFill>
                  <a:srgbClr val="54604B"/>
                </a:solidFill>
                <a:latin typeface="Roboto Condensed"/>
              </a:rPr>
              <a:t>một</a:t>
            </a:r>
            <a:r>
              <a:rPr lang="en-US" sz="3799" dirty="0">
                <a:solidFill>
                  <a:srgbClr val="54604B"/>
                </a:solidFill>
                <a:latin typeface="Roboto Condensed"/>
              </a:rPr>
              <a:t> </a:t>
            </a:r>
            <a:r>
              <a:rPr lang="en-US" sz="3799" dirty="0" err="1">
                <a:solidFill>
                  <a:srgbClr val="54604B"/>
                </a:solidFill>
                <a:latin typeface="Roboto Condensed"/>
              </a:rPr>
              <a:t>đoạn</a:t>
            </a:r>
            <a:r>
              <a:rPr lang="en-US" sz="3799" dirty="0">
                <a:solidFill>
                  <a:srgbClr val="54604B"/>
                </a:solidFill>
                <a:latin typeface="Roboto Condensed"/>
              </a:rPr>
              <a:t> </a:t>
            </a:r>
            <a:r>
              <a:rPr lang="en-US" sz="3799" dirty="0" err="1">
                <a:solidFill>
                  <a:srgbClr val="54604B"/>
                </a:solidFill>
                <a:latin typeface="Roboto Condensed"/>
              </a:rPr>
              <a:t>văn</a:t>
            </a:r>
            <a:r>
              <a:rPr lang="en-US" sz="3799" dirty="0">
                <a:solidFill>
                  <a:srgbClr val="54604B"/>
                </a:solidFill>
                <a:latin typeface="Roboto Condensed"/>
              </a:rPr>
              <a:t>. </a:t>
            </a:r>
            <a:r>
              <a:rPr lang="en-US" sz="3799" dirty="0" err="1">
                <a:solidFill>
                  <a:srgbClr val="54604B"/>
                </a:solidFill>
                <a:latin typeface="Roboto Condensed"/>
              </a:rPr>
              <a:t>Căn</a:t>
            </a:r>
            <a:r>
              <a:rPr lang="en-US" sz="3799" dirty="0">
                <a:solidFill>
                  <a:srgbClr val="54604B"/>
                </a:solidFill>
                <a:latin typeface="Roboto Condensed"/>
              </a:rPr>
              <a:t> </a:t>
            </a:r>
            <a:r>
              <a:rPr lang="en-US" sz="3799" dirty="0" err="1">
                <a:solidFill>
                  <a:srgbClr val="54604B"/>
                </a:solidFill>
                <a:latin typeface="Roboto Condensed"/>
              </a:rPr>
              <a:t>cứ</a:t>
            </a:r>
            <a:r>
              <a:rPr lang="en-US" sz="3799" dirty="0">
                <a:solidFill>
                  <a:srgbClr val="54604B"/>
                </a:solidFill>
                <a:latin typeface="Roboto Condensed"/>
              </a:rPr>
              <a:t> </a:t>
            </a:r>
            <a:r>
              <a:rPr lang="en-US" sz="3799" dirty="0" err="1">
                <a:solidFill>
                  <a:srgbClr val="54604B"/>
                </a:solidFill>
                <a:latin typeface="Roboto Condensed"/>
              </a:rPr>
              <a:t>yêu</a:t>
            </a:r>
            <a:r>
              <a:rPr lang="en-US" sz="3799" dirty="0">
                <a:solidFill>
                  <a:srgbClr val="54604B"/>
                </a:solidFill>
                <a:latin typeface="Roboto Condensed"/>
              </a:rPr>
              <a:t> </a:t>
            </a:r>
            <a:r>
              <a:rPr lang="en-US" sz="3799" dirty="0" err="1">
                <a:solidFill>
                  <a:srgbClr val="54604B"/>
                </a:solidFill>
                <a:latin typeface="Roboto Condensed"/>
              </a:rPr>
              <a:t>cầu</a:t>
            </a:r>
            <a:r>
              <a:rPr lang="en-US" sz="3799" dirty="0">
                <a:solidFill>
                  <a:srgbClr val="54604B"/>
                </a:solidFill>
                <a:latin typeface="Roboto Condensed"/>
              </a:rPr>
              <a:t> </a:t>
            </a:r>
            <a:r>
              <a:rPr lang="en-US" sz="3799" dirty="0" err="1">
                <a:solidFill>
                  <a:srgbClr val="54604B"/>
                </a:solidFill>
                <a:latin typeface="Roboto Condensed"/>
              </a:rPr>
              <a:t>cụ</a:t>
            </a:r>
            <a:r>
              <a:rPr lang="en-US" sz="3799" dirty="0">
                <a:solidFill>
                  <a:srgbClr val="54604B"/>
                </a:solidFill>
                <a:latin typeface="Roboto Condensed"/>
              </a:rPr>
              <a:t> </a:t>
            </a:r>
            <a:r>
              <a:rPr lang="en-US" sz="3799" dirty="0" err="1">
                <a:solidFill>
                  <a:srgbClr val="54604B"/>
                </a:solidFill>
                <a:latin typeface="Roboto Condensed"/>
              </a:rPr>
              <a:t>thể</a:t>
            </a:r>
            <a:r>
              <a:rPr lang="en-US" sz="3799" dirty="0">
                <a:solidFill>
                  <a:srgbClr val="54604B"/>
                </a:solidFill>
                <a:latin typeface="Roboto Condensed"/>
              </a:rPr>
              <a:t> </a:t>
            </a:r>
            <a:r>
              <a:rPr lang="en-US" sz="3799" dirty="0" err="1">
                <a:solidFill>
                  <a:srgbClr val="54604B"/>
                </a:solidFill>
                <a:latin typeface="Roboto Condensed"/>
              </a:rPr>
              <a:t>của</a:t>
            </a:r>
            <a:r>
              <a:rPr lang="en-US" sz="3799" dirty="0">
                <a:solidFill>
                  <a:srgbClr val="54604B"/>
                </a:solidFill>
                <a:latin typeface="Roboto Condensed"/>
              </a:rPr>
              <a:t> </a:t>
            </a:r>
            <a:r>
              <a:rPr lang="en-US" sz="3799" dirty="0" err="1">
                <a:solidFill>
                  <a:srgbClr val="54604B"/>
                </a:solidFill>
                <a:latin typeface="Roboto Condensed"/>
              </a:rPr>
              <a:t>việc</a:t>
            </a:r>
            <a:r>
              <a:rPr lang="en-US" sz="3799" dirty="0">
                <a:solidFill>
                  <a:srgbClr val="54604B"/>
                </a:solidFill>
                <a:latin typeface="Roboto Condensed"/>
              </a:rPr>
              <a:t> </a:t>
            </a:r>
            <a:r>
              <a:rPr lang="en-US" sz="3799" dirty="0" err="1">
                <a:solidFill>
                  <a:srgbClr val="54604B"/>
                </a:solidFill>
                <a:latin typeface="Roboto Condensed"/>
              </a:rPr>
              <a:t>triển</a:t>
            </a:r>
            <a:r>
              <a:rPr lang="en-US" sz="3799" dirty="0">
                <a:solidFill>
                  <a:srgbClr val="54604B"/>
                </a:solidFill>
                <a:latin typeface="Roboto Condensed"/>
              </a:rPr>
              <a:t> </a:t>
            </a:r>
            <a:r>
              <a:rPr lang="en-US" sz="3799" dirty="0" err="1">
                <a:solidFill>
                  <a:srgbClr val="54604B"/>
                </a:solidFill>
                <a:latin typeface="Roboto Condensed"/>
              </a:rPr>
              <a:t>khai</a:t>
            </a:r>
            <a:r>
              <a:rPr lang="en-US" sz="3799" dirty="0">
                <a:solidFill>
                  <a:srgbClr val="54604B"/>
                </a:solidFill>
                <a:latin typeface="Roboto Condensed"/>
              </a:rPr>
              <a:t> ý </a:t>
            </a:r>
            <a:r>
              <a:rPr lang="en-US" sz="3799" dirty="0" err="1">
                <a:solidFill>
                  <a:srgbClr val="54604B"/>
                </a:solidFill>
                <a:latin typeface="Roboto Condensed"/>
              </a:rPr>
              <a:t>để</a:t>
            </a:r>
            <a:r>
              <a:rPr lang="en-US" sz="3799" dirty="0">
                <a:solidFill>
                  <a:srgbClr val="54604B"/>
                </a:solidFill>
                <a:latin typeface="Roboto Condensed"/>
              </a:rPr>
              <a:t> </a:t>
            </a:r>
            <a:r>
              <a:rPr lang="en-US" sz="3799" dirty="0" err="1">
                <a:solidFill>
                  <a:srgbClr val="54604B"/>
                </a:solidFill>
                <a:latin typeface="Roboto Condensed"/>
              </a:rPr>
              <a:t>lựa</a:t>
            </a:r>
            <a:r>
              <a:rPr lang="en-US" sz="3799" dirty="0">
                <a:solidFill>
                  <a:srgbClr val="54604B"/>
                </a:solidFill>
                <a:latin typeface="Roboto Condensed"/>
              </a:rPr>
              <a:t> </a:t>
            </a:r>
            <a:r>
              <a:rPr lang="en-US" sz="3799" dirty="0" err="1">
                <a:solidFill>
                  <a:srgbClr val="54604B"/>
                </a:solidFill>
                <a:latin typeface="Roboto Condensed"/>
              </a:rPr>
              <a:t>chọn</a:t>
            </a:r>
            <a:r>
              <a:rPr lang="en-US" sz="3799" dirty="0">
                <a:solidFill>
                  <a:srgbClr val="54604B"/>
                </a:solidFill>
                <a:latin typeface="Roboto Condensed"/>
              </a:rPr>
              <a:t> </a:t>
            </a:r>
            <a:r>
              <a:rPr lang="en-US" sz="3799" dirty="0" err="1">
                <a:solidFill>
                  <a:srgbClr val="54604B"/>
                </a:solidFill>
                <a:latin typeface="Roboto Condensed"/>
              </a:rPr>
              <a:t>viết</a:t>
            </a:r>
            <a:r>
              <a:rPr lang="en-US" sz="3799" dirty="0">
                <a:solidFill>
                  <a:srgbClr val="54604B"/>
                </a:solidFill>
                <a:latin typeface="Roboto Condensed"/>
              </a:rPr>
              <a:t> </a:t>
            </a:r>
            <a:r>
              <a:rPr lang="en-US" sz="3799" dirty="0" err="1">
                <a:solidFill>
                  <a:srgbClr val="54604B"/>
                </a:solidFill>
                <a:latin typeface="Roboto Condensed"/>
              </a:rPr>
              <a:t>kiểu</a:t>
            </a:r>
            <a:r>
              <a:rPr lang="en-US" sz="3799" dirty="0">
                <a:solidFill>
                  <a:srgbClr val="54604B"/>
                </a:solidFill>
                <a:latin typeface="Roboto Condensed"/>
              </a:rPr>
              <a:t> </a:t>
            </a:r>
            <a:r>
              <a:rPr lang="en-US" sz="3799" dirty="0" err="1">
                <a:solidFill>
                  <a:srgbClr val="54604B"/>
                </a:solidFill>
                <a:latin typeface="Roboto Condensed"/>
              </a:rPr>
              <a:t>đoạn</a:t>
            </a:r>
            <a:r>
              <a:rPr lang="en-US" sz="3799" dirty="0">
                <a:solidFill>
                  <a:srgbClr val="54604B"/>
                </a:solidFill>
                <a:latin typeface="Roboto Condensed"/>
              </a:rPr>
              <a:t> </a:t>
            </a:r>
            <a:r>
              <a:rPr lang="en-US" sz="3799" dirty="0" err="1">
                <a:solidFill>
                  <a:srgbClr val="54604B"/>
                </a:solidFill>
                <a:latin typeface="Roboto Condensed"/>
              </a:rPr>
              <a:t>văn</a:t>
            </a:r>
            <a:r>
              <a:rPr lang="en-US" sz="3799" dirty="0">
                <a:solidFill>
                  <a:srgbClr val="54604B"/>
                </a:solidFill>
                <a:latin typeface="Roboto Condensed"/>
              </a:rPr>
              <a:t> </a:t>
            </a:r>
            <a:r>
              <a:rPr lang="en-US" sz="3799" dirty="0" err="1">
                <a:solidFill>
                  <a:srgbClr val="54604B"/>
                </a:solidFill>
                <a:latin typeface="Roboto Condensed"/>
              </a:rPr>
              <a:t>diễn</a:t>
            </a:r>
            <a:r>
              <a:rPr lang="en-US" sz="3799" dirty="0">
                <a:solidFill>
                  <a:srgbClr val="54604B"/>
                </a:solidFill>
                <a:latin typeface="Roboto Condensed"/>
              </a:rPr>
              <a:t> </a:t>
            </a:r>
            <a:r>
              <a:rPr lang="en-US" sz="3799" dirty="0" err="1">
                <a:solidFill>
                  <a:srgbClr val="54604B"/>
                </a:solidFill>
                <a:latin typeface="Roboto Condensed"/>
              </a:rPr>
              <a:t>dịch</a:t>
            </a:r>
            <a:r>
              <a:rPr lang="en-US" sz="3799" dirty="0">
                <a:solidFill>
                  <a:srgbClr val="54604B"/>
                </a:solidFill>
                <a:latin typeface="Roboto Condensed"/>
              </a:rPr>
              <a:t>, </a:t>
            </a:r>
            <a:r>
              <a:rPr lang="en-US" sz="3799" dirty="0" err="1">
                <a:solidFill>
                  <a:srgbClr val="54604B"/>
                </a:solidFill>
                <a:latin typeface="Roboto Condensed"/>
              </a:rPr>
              <a:t>quy</a:t>
            </a:r>
            <a:r>
              <a:rPr lang="en-US" sz="3799" dirty="0">
                <a:solidFill>
                  <a:srgbClr val="54604B"/>
                </a:solidFill>
                <a:latin typeface="Roboto Condensed"/>
              </a:rPr>
              <a:t> </a:t>
            </a:r>
            <a:r>
              <a:rPr lang="en-US" sz="3799" dirty="0" err="1">
                <a:solidFill>
                  <a:srgbClr val="54604B"/>
                </a:solidFill>
                <a:latin typeface="Roboto Condensed"/>
              </a:rPr>
              <a:t>nạp</a:t>
            </a:r>
            <a:r>
              <a:rPr lang="en-US" sz="3799" dirty="0">
                <a:solidFill>
                  <a:srgbClr val="54604B"/>
                </a:solidFill>
                <a:latin typeface="Roboto Condensed"/>
              </a:rPr>
              <a:t>, song </a:t>
            </a:r>
            <a:r>
              <a:rPr lang="en-US" sz="3799" dirty="0" err="1">
                <a:solidFill>
                  <a:srgbClr val="54604B"/>
                </a:solidFill>
                <a:latin typeface="Roboto Condensed"/>
              </a:rPr>
              <a:t>song</a:t>
            </a:r>
            <a:r>
              <a:rPr lang="en-US" sz="3799" dirty="0">
                <a:solidFill>
                  <a:srgbClr val="54604B"/>
                </a:solidFill>
                <a:latin typeface="Roboto Condensed"/>
              </a:rPr>
              <a:t> hay </a:t>
            </a:r>
            <a:r>
              <a:rPr lang="en-US" sz="3799" dirty="0" err="1">
                <a:solidFill>
                  <a:srgbClr val="54604B"/>
                </a:solidFill>
                <a:latin typeface="Roboto Condensed"/>
              </a:rPr>
              <a:t>phối</a:t>
            </a:r>
            <a:r>
              <a:rPr lang="en-US" sz="3799" dirty="0">
                <a:solidFill>
                  <a:srgbClr val="54604B"/>
                </a:solidFill>
                <a:latin typeface="Roboto Condensed"/>
              </a:rPr>
              <a:t> </a:t>
            </a:r>
            <a:r>
              <a:rPr lang="en-US" sz="3799" dirty="0" err="1">
                <a:solidFill>
                  <a:srgbClr val="54604B"/>
                </a:solidFill>
                <a:latin typeface="Roboto Condensed"/>
              </a:rPr>
              <a:t>hợp</a:t>
            </a:r>
            <a:endParaRPr lang="en-US" sz="3799" dirty="0">
              <a:solidFill>
                <a:srgbClr val="54604B"/>
              </a:solidFill>
              <a:latin typeface="Roboto Condensed"/>
            </a:endParaRPr>
          </a:p>
          <a:p>
            <a:pPr marL="820419" lvl="1" indent="-410209" algn="just">
              <a:lnSpc>
                <a:spcPts val="5319"/>
              </a:lnSpc>
              <a:buFont typeface="Arial"/>
              <a:buChar char="•"/>
            </a:pPr>
            <a:r>
              <a:rPr lang="en-US" sz="3799" dirty="0" err="1">
                <a:solidFill>
                  <a:srgbClr val="54604B"/>
                </a:solidFill>
                <a:latin typeface="Roboto Condensed"/>
              </a:rPr>
              <a:t>Chú</a:t>
            </a:r>
            <a:r>
              <a:rPr lang="en-US" sz="3799" dirty="0">
                <a:solidFill>
                  <a:srgbClr val="54604B"/>
                </a:solidFill>
                <a:latin typeface="Roboto Condensed"/>
              </a:rPr>
              <a:t> ý </a:t>
            </a:r>
            <a:r>
              <a:rPr lang="en-US" sz="3799" dirty="0" err="1">
                <a:solidFill>
                  <a:srgbClr val="54604B"/>
                </a:solidFill>
                <a:latin typeface="Roboto Condensed"/>
              </a:rPr>
              <a:t>sử</a:t>
            </a:r>
            <a:r>
              <a:rPr lang="en-US" sz="3799" dirty="0">
                <a:solidFill>
                  <a:srgbClr val="54604B"/>
                </a:solidFill>
                <a:latin typeface="Roboto Condensed"/>
              </a:rPr>
              <a:t> </a:t>
            </a:r>
            <a:r>
              <a:rPr lang="en-US" sz="3799" dirty="0" err="1">
                <a:solidFill>
                  <a:srgbClr val="54604B"/>
                </a:solidFill>
                <a:latin typeface="Roboto Condensed"/>
              </a:rPr>
              <a:t>dụng</a:t>
            </a:r>
            <a:r>
              <a:rPr lang="en-US" sz="3799" dirty="0">
                <a:solidFill>
                  <a:srgbClr val="54604B"/>
                </a:solidFill>
                <a:latin typeface="Roboto Condensed"/>
              </a:rPr>
              <a:t> </a:t>
            </a:r>
            <a:r>
              <a:rPr lang="en-US" sz="3799" dirty="0" err="1">
                <a:solidFill>
                  <a:srgbClr val="54604B"/>
                </a:solidFill>
                <a:latin typeface="Roboto Condensed"/>
              </a:rPr>
              <a:t>từ</a:t>
            </a:r>
            <a:r>
              <a:rPr lang="en-US" sz="3799" dirty="0">
                <a:solidFill>
                  <a:srgbClr val="54604B"/>
                </a:solidFill>
                <a:latin typeface="Roboto Condensed"/>
              </a:rPr>
              <a:t> </a:t>
            </a:r>
            <a:r>
              <a:rPr lang="en-US" sz="3799" dirty="0" err="1">
                <a:solidFill>
                  <a:srgbClr val="54604B"/>
                </a:solidFill>
                <a:latin typeface="Roboto Condensed"/>
              </a:rPr>
              <a:t>ngữ</a:t>
            </a:r>
            <a:r>
              <a:rPr lang="en-US" sz="3799" dirty="0">
                <a:solidFill>
                  <a:srgbClr val="54604B"/>
                </a:solidFill>
                <a:latin typeface="Roboto Condensed"/>
              </a:rPr>
              <a:t> </a:t>
            </a:r>
            <a:r>
              <a:rPr lang="en-US" sz="3799" dirty="0" err="1">
                <a:solidFill>
                  <a:srgbClr val="54604B"/>
                </a:solidFill>
                <a:latin typeface="Roboto Condensed"/>
              </a:rPr>
              <a:t>liên</a:t>
            </a:r>
            <a:r>
              <a:rPr lang="en-US" sz="3799" dirty="0">
                <a:solidFill>
                  <a:srgbClr val="54604B"/>
                </a:solidFill>
                <a:latin typeface="Roboto Condensed"/>
              </a:rPr>
              <a:t> </a:t>
            </a:r>
            <a:r>
              <a:rPr lang="en-US" sz="3799" dirty="0" err="1">
                <a:solidFill>
                  <a:srgbClr val="54604B"/>
                </a:solidFill>
                <a:latin typeface="Roboto Condensed"/>
              </a:rPr>
              <a:t>kết</a:t>
            </a:r>
            <a:r>
              <a:rPr lang="en-US" sz="3799" dirty="0">
                <a:solidFill>
                  <a:srgbClr val="54604B"/>
                </a:solidFill>
                <a:latin typeface="Roboto Condensed"/>
              </a:rPr>
              <a:t> </a:t>
            </a:r>
            <a:r>
              <a:rPr lang="en-US" sz="3799" dirty="0" err="1">
                <a:solidFill>
                  <a:srgbClr val="54604B"/>
                </a:solidFill>
                <a:latin typeface="Roboto Condensed"/>
              </a:rPr>
              <a:t>để</a:t>
            </a:r>
            <a:r>
              <a:rPr lang="en-US" sz="3799" dirty="0">
                <a:solidFill>
                  <a:srgbClr val="54604B"/>
                </a:solidFill>
                <a:latin typeface="Roboto Condensed"/>
              </a:rPr>
              <a:t> </a:t>
            </a:r>
            <a:r>
              <a:rPr lang="en-US" sz="3799" dirty="0" err="1">
                <a:solidFill>
                  <a:srgbClr val="54604B"/>
                </a:solidFill>
                <a:latin typeface="Roboto Condensed"/>
              </a:rPr>
              <a:t>các</a:t>
            </a:r>
            <a:r>
              <a:rPr lang="en-US" sz="3799" dirty="0">
                <a:solidFill>
                  <a:srgbClr val="54604B"/>
                </a:solidFill>
                <a:latin typeface="Roboto Condensed"/>
              </a:rPr>
              <a:t> </a:t>
            </a:r>
            <a:r>
              <a:rPr lang="en-US" sz="3799" dirty="0" err="1">
                <a:solidFill>
                  <a:srgbClr val="54604B"/>
                </a:solidFill>
                <a:latin typeface="Roboto Condensed"/>
              </a:rPr>
              <a:t>câu</a:t>
            </a:r>
            <a:r>
              <a:rPr lang="en-US" sz="3799" dirty="0">
                <a:solidFill>
                  <a:srgbClr val="54604B"/>
                </a:solidFill>
                <a:latin typeface="Roboto Condensed"/>
              </a:rPr>
              <a:t> </a:t>
            </a:r>
            <a:r>
              <a:rPr lang="en-US" sz="3799" dirty="0" err="1">
                <a:solidFill>
                  <a:srgbClr val="54604B"/>
                </a:solidFill>
                <a:latin typeface="Roboto Condensed"/>
              </a:rPr>
              <a:t>trong</a:t>
            </a:r>
            <a:r>
              <a:rPr lang="en-US" sz="3799" dirty="0">
                <a:solidFill>
                  <a:srgbClr val="54604B"/>
                </a:solidFill>
                <a:latin typeface="Roboto Condensed"/>
              </a:rPr>
              <a:t> </a:t>
            </a:r>
            <a:r>
              <a:rPr lang="en-US" sz="3799" dirty="0" err="1">
                <a:solidFill>
                  <a:srgbClr val="54604B"/>
                </a:solidFill>
                <a:latin typeface="Roboto Condensed"/>
              </a:rPr>
              <a:t>đoạn</a:t>
            </a:r>
            <a:r>
              <a:rPr lang="en-US" sz="3799" dirty="0">
                <a:solidFill>
                  <a:srgbClr val="54604B"/>
                </a:solidFill>
                <a:latin typeface="Roboto Condensed"/>
              </a:rPr>
              <a:t> </a:t>
            </a:r>
            <a:r>
              <a:rPr lang="en-US" sz="3799" dirty="0" err="1">
                <a:solidFill>
                  <a:srgbClr val="54604B"/>
                </a:solidFill>
                <a:latin typeface="Roboto Condensed"/>
              </a:rPr>
              <a:t>và</a:t>
            </a:r>
            <a:r>
              <a:rPr lang="en-US" sz="3799" dirty="0">
                <a:solidFill>
                  <a:srgbClr val="54604B"/>
                </a:solidFill>
                <a:latin typeface="Roboto Condensed"/>
              </a:rPr>
              <a:t> </a:t>
            </a:r>
            <a:r>
              <a:rPr lang="en-US" sz="3799" dirty="0" err="1">
                <a:solidFill>
                  <a:srgbClr val="54604B"/>
                </a:solidFill>
                <a:latin typeface="Roboto Condensed"/>
              </a:rPr>
              <a:t>các</a:t>
            </a:r>
            <a:r>
              <a:rPr lang="en-US" sz="3799" dirty="0">
                <a:solidFill>
                  <a:srgbClr val="54604B"/>
                </a:solidFill>
                <a:latin typeface="Roboto Condensed"/>
              </a:rPr>
              <a:t> </a:t>
            </a:r>
            <a:r>
              <a:rPr lang="en-US" sz="3799" dirty="0" err="1">
                <a:solidFill>
                  <a:srgbClr val="54604B"/>
                </a:solidFill>
                <a:latin typeface="Roboto Condensed"/>
              </a:rPr>
              <a:t>đoạn</a:t>
            </a:r>
            <a:r>
              <a:rPr lang="en-US" sz="3799" dirty="0">
                <a:solidFill>
                  <a:srgbClr val="54604B"/>
                </a:solidFill>
                <a:latin typeface="Roboto Condensed"/>
              </a:rPr>
              <a:t> </a:t>
            </a:r>
            <a:r>
              <a:rPr lang="en-US" sz="3799" dirty="0" err="1">
                <a:solidFill>
                  <a:srgbClr val="54604B"/>
                </a:solidFill>
                <a:latin typeface="Roboto Condensed"/>
              </a:rPr>
              <a:t>trong</a:t>
            </a:r>
            <a:r>
              <a:rPr lang="en-US" sz="3799" dirty="0">
                <a:solidFill>
                  <a:srgbClr val="54604B"/>
                </a:solidFill>
                <a:latin typeface="Roboto Condensed"/>
              </a:rPr>
              <a:t> </a:t>
            </a:r>
            <a:r>
              <a:rPr lang="en-US" sz="3799" dirty="0" err="1">
                <a:solidFill>
                  <a:srgbClr val="54604B"/>
                </a:solidFill>
                <a:latin typeface="Roboto Condensed"/>
              </a:rPr>
              <a:t>bài</a:t>
            </a:r>
            <a:r>
              <a:rPr lang="en-US" sz="3799" dirty="0">
                <a:solidFill>
                  <a:srgbClr val="54604B"/>
                </a:solidFill>
                <a:latin typeface="Roboto Condensed"/>
              </a:rPr>
              <a:t> </a:t>
            </a:r>
            <a:r>
              <a:rPr lang="en-US" sz="3799" dirty="0" err="1">
                <a:solidFill>
                  <a:srgbClr val="54604B"/>
                </a:solidFill>
                <a:latin typeface="Roboto Condensed"/>
              </a:rPr>
              <a:t>có</a:t>
            </a:r>
            <a:r>
              <a:rPr lang="en-US" sz="3799" dirty="0">
                <a:solidFill>
                  <a:srgbClr val="54604B"/>
                </a:solidFill>
                <a:latin typeface="Roboto Condensed"/>
              </a:rPr>
              <a:t> </a:t>
            </a:r>
            <a:r>
              <a:rPr lang="en-US" sz="3799" dirty="0" err="1">
                <a:solidFill>
                  <a:srgbClr val="54604B"/>
                </a:solidFill>
                <a:latin typeface="Roboto Condensed"/>
              </a:rPr>
              <a:t>quan</a:t>
            </a:r>
            <a:r>
              <a:rPr lang="en-US" sz="3799" dirty="0">
                <a:solidFill>
                  <a:srgbClr val="54604B"/>
                </a:solidFill>
                <a:latin typeface="Roboto Condensed"/>
              </a:rPr>
              <a:t> </a:t>
            </a:r>
            <a:r>
              <a:rPr lang="en-US" sz="3799" dirty="0" err="1">
                <a:solidFill>
                  <a:srgbClr val="54604B"/>
                </a:solidFill>
                <a:latin typeface="Roboto Condensed"/>
              </a:rPr>
              <a:t>hệ</a:t>
            </a:r>
            <a:r>
              <a:rPr lang="en-US" sz="3799" dirty="0">
                <a:solidFill>
                  <a:srgbClr val="54604B"/>
                </a:solidFill>
                <a:latin typeface="Roboto Condensed"/>
              </a:rPr>
              <a:t> </a:t>
            </a:r>
            <a:r>
              <a:rPr lang="en-US" sz="3799" dirty="0" err="1">
                <a:solidFill>
                  <a:srgbClr val="54604B"/>
                </a:solidFill>
                <a:latin typeface="Roboto Condensed"/>
              </a:rPr>
              <a:t>chặt</a:t>
            </a:r>
            <a:r>
              <a:rPr lang="en-US" sz="3799" dirty="0">
                <a:solidFill>
                  <a:srgbClr val="54604B"/>
                </a:solidFill>
                <a:latin typeface="Roboto Condensed"/>
              </a:rPr>
              <a:t> </a:t>
            </a:r>
            <a:r>
              <a:rPr lang="en-US" sz="3799" dirty="0" err="1">
                <a:solidFill>
                  <a:srgbClr val="54604B"/>
                </a:solidFill>
                <a:latin typeface="Roboto Condensed"/>
              </a:rPr>
              <a:t>chẽ</a:t>
            </a:r>
            <a:r>
              <a:rPr lang="en-US" sz="3799" dirty="0">
                <a:solidFill>
                  <a:srgbClr val="54604B"/>
                </a:solidFill>
                <a:latin typeface="Roboto Condensed"/>
              </a:rPr>
              <a:t>, </a:t>
            </a:r>
            <a:r>
              <a:rPr lang="en-US" sz="3799" dirty="0" err="1">
                <a:solidFill>
                  <a:srgbClr val="54604B"/>
                </a:solidFill>
                <a:latin typeface="Roboto Condensed"/>
              </a:rPr>
              <a:t>mạch</a:t>
            </a:r>
            <a:r>
              <a:rPr lang="en-US" sz="3799" dirty="0">
                <a:solidFill>
                  <a:srgbClr val="54604B"/>
                </a:solidFill>
                <a:latin typeface="Roboto Condensed"/>
              </a:rPr>
              <a:t> </a:t>
            </a:r>
            <a:r>
              <a:rPr lang="en-US" sz="3799" dirty="0" err="1">
                <a:solidFill>
                  <a:srgbClr val="54604B"/>
                </a:solidFill>
                <a:latin typeface="Roboto Condensed"/>
              </a:rPr>
              <a:t>lạc</a:t>
            </a:r>
            <a:endParaRPr lang="en-US" sz="3799" dirty="0">
              <a:solidFill>
                <a:srgbClr val="54604B"/>
              </a:solidFill>
              <a:latin typeface="Roboto Condensed"/>
            </a:endParaRPr>
          </a:p>
          <a:p>
            <a:pPr marL="820419" lvl="1" indent="-410209" algn="just">
              <a:lnSpc>
                <a:spcPts val="5319"/>
              </a:lnSpc>
              <a:buFont typeface="Arial"/>
              <a:buChar char="•"/>
            </a:pPr>
            <a:r>
              <a:rPr lang="en-US" sz="3799" dirty="0" err="1">
                <a:solidFill>
                  <a:srgbClr val="54604B"/>
                </a:solidFill>
                <a:latin typeface="Roboto Condensed"/>
              </a:rPr>
              <a:t>Nên</a:t>
            </a:r>
            <a:r>
              <a:rPr lang="en-US" sz="3799" dirty="0">
                <a:solidFill>
                  <a:srgbClr val="54604B"/>
                </a:solidFill>
                <a:latin typeface="Roboto Condensed"/>
              </a:rPr>
              <a:t> </a:t>
            </a:r>
            <a:r>
              <a:rPr lang="en-US" sz="3799" dirty="0" err="1">
                <a:solidFill>
                  <a:srgbClr val="54604B"/>
                </a:solidFill>
                <a:latin typeface="Roboto Condensed"/>
              </a:rPr>
              <a:t>viết</a:t>
            </a:r>
            <a:r>
              <a:rPr lang="en-US" sz="3799" dirty="0">
                <a:solidFill>
                  <a:srgbClr val="54604B"/>
                </a:solidFill>
                <a:latin typeface="Roboto Condensed"/>
              </a:rPr>
              <a:t> </a:t>
            </a:r>
            <a:r>
              <a:rPr lang="en-US" sz="3799" dirty="0" err="1">
                <a:solidFill>
                  <a:srgbClr val="54604B"/>
                </a:solidFill>
                <a:latin typeface="Roboto Condensed"/>
              </a:rPr>
              <a:t>trong</a:t>
            </a:r>
            <a:r>
              <a:rPr lang="en-US" sz="3799" dirty="0">
                <a:solidFill>
                  <a:srgbClr val="54604B"/>
                </a:solidFill>
                <a:latin typeface="Roboto Condensed"/>
              </a:rPr>
              <a:t> </a:t>
            </a:r>
            <a:r>
              <a:rPr lang="en-US" sz="3799" dirty="0" err="1">
                <a:solidFill>
                  <a:srgbClr val="54604B"/>
                </a:solidFill>
                <a:latin typeface="Roboto Condensed"/>
              </a:rPr>
              <a:t>thời</a:t>
            </a:r>
            <a:r>
              <a:rPr lang="en-US" sz="3799" dirty="0">
                <a:solidFill>
                  <a:srgbClr val="54604B"/>
                </a:solidFill>
                <a:latin typeface="Roboto Condensed"/>
              </a:rPr>
              <a:t> </a:t>
            </a:r>
            <a:r>
              <a:rPr lang="en-US" sz="3799" dirty="0" err="1">
                <a:solidFill>
                  <a:srgbClr val="54604B"/>
                </a:solidFill>
                <a:latin typeface="Roboto Condensed"/>
              </a:rPr>
              <a:t>lượng</a:t>
            </a:r>
            <a:r>
              <a:rPr lang="en-US" sz="3799" dirty="0">
                <a:solidFill>
                  <a:srgbClr val="54604B"/>
                </a:solidFill>
                <a:latin typeface="Roboto Condensed"/>
              </a:rPr>
              <a:t> </a:t>
            </a:r>
            <a:r>
              <a:rPr lang="en-US" sz="3799" dirty="0" err="1">
                <a:solidFill>
                  <a:srgbClr val="54604B"/>
                </a:solidFill>
                <a:latin typeface="Roboto Condensed"/>
              </a:rPr>
              <a:t>nhất</a:t>
            </a:r>
            <a:r>
              <a:rPr lang="en-US" sz="3799" dirty="0">
                <a:solidFill>
                  <a:srgbClr val="54604B"/>
                </a:solidFill>
                <a:latin typeface="Roboto Condensed"/>
              </a:rPr>
              <a:t> </a:t>
            </a:r>
            <a:r>
              <a:rPr lang="en-US" sz="3799" dirty="0" err="1">
                <a:solidFill>
                  <a:srgbClr val="54604B"/>
                </a:solidFill>
                <a:latin typeface="Roboto Condensed"/>
              </a:rPr>
              <a:t>định</a:t>
            </a:r>
            <a:r>
              <a:rPr lang="en-US" sz="3799" dirty="0">
                <a:solidFill>
                  <a:srgbClr val="54604B"/>
                </a:solidFill>
                <a:latin typeface="Roboto Condensed"/>
              </a:rPr>
              <a:t> </a:t>
            </a:r>
            <a:r>
              <a:rPr lang="en-US" sz="3799" dirty="0" err="1">
                <a:solidFill>
                  <a:srgbClr val="54604B"/>
                </a:solidFill>
                <a:latin typeface="Roboto Condensed"/>
              </a:rPr>
              <a:t>để</a:t>
            </a:r>
            <a:r>
              <a:rPr lang="en-US" sz="3799" dirty="0">
                <a:solidFill>
                  <a:srgbClr val="54604B"/>
                </a:solidFill>
                <a:latin typeface="Roboto Condensed"/>
              </a:rPr>
              <a:t> </a:t>
            </a:r>
            <a:r>
              <a:rPr lang="en-US" sz="3799" dirty="0" err="1">
                <a:solidFill>
                  <a:srgbClr val="54604B"/>
                </a:solidFill>
                <a:latin typeface="Roboto Condensed"/>
              </a:rPr>
              <a:t>tăng</a:t>
            </a:r>
            <a:r>
              <a:rPr lang="en-US" sz="3799" dirty="0">
                <a:solidFill>
                  <a:srgbClr val="54604B"/>
                </a:solidFill>
                <a:latin typeface="Roboto Condensed"/>
              </a:rPr>
              <a:t> </a:t>
            </a:r>
            <a:r>
              <a:rPr lang="en-US" sz="3799" dirty="0" err="1">
                <a:solidFill>
                  <a:srgbClr val="54604B"/>
                </a:solidFill>
                <a:latin typeface="Roboto Condensed"/>
              </a:rPr>
              <a:t>khả</a:t>
            </a:r>
            <a:r>
              <a:rPr lang="en-US" sz="3799" dirty="0">
                <a:solidFill>
                  <a:srgbClr val="54604B"/>
                </a:solidFill>
                <a:latin typeface="Roboto Condensed"/>
              </a:rPr>
              <a:t> </a:t>
            </a:r>
            <a:r>
              <a:rPr lang="en-US" sz="3799" dirty="0" err="1">
                <a:solidFill>
                  <a:srgbClr val="54604B"/>
                </a:solidFill>
                <a:latin typeface="Roboto Condensed"/>
              </a:rPr>
              <a:t>năng</a:t>
            </a:r>
            <a:r>
              <a:rPr lang="en-US" sz="3799" dirty="0">
                <a:solidFill>
                  <a:srgbClr val="54604B"/>
                </a:solidFill>
                <a:latin typeface="Roboto Condensed"/>
              </a:rPr>
              <a:t> </a:t>
            </a:r>
            <a:r>
              <a:rPr lang="en-US" sz="3799" dirty="0" err="1">
                <a:solidFill>
                  <a:srgbClr val="54604B"/>
                </a:solidFill>
                <a:latin typeface="Roboto Condensed"/>
              </a:rPr>
              <a:t>chủ</a:t>
            </a:r>
            <a:r>
              <a:rPr lang="en-US" sz="3799" dirty="0">
                <a:solidFill>
                  <a:srgbClr val="54604B"/>
                </a:solidFill>
                <a:latin typeface="Roboto Condensed"/>
              </a:rPr>
              <a:t> </a:t>
            </a:r>
            <a:r>
              <a:rPr lang="en-US" sz="3799" dirty="0" err="1">
                <a:solidFill>
                  <a:srgbClr val="54604B"/>
                </a:solidFill>
                <a:latin typeface="Roboto Condensed"/>
              </a:rPr>
              <a:t>động</a:t>
            </a:r>
            <a:r>
              <a:rPr lang="en-US" sz="3799" dirty="0">
                <a:solidFill>
                  <a:srgbClr val="54604B"/>
                </a:solidFill>
                <a:latin typeface="Roboto Condensed"/>
              </a:rPr>
              <a:t> </a:t>
            </a:r>
            <a:r>
              <a:rPr lang="en-US" sz="3799" dirty="0" err="1">
                <a:solidFill>
                  <a:srgbClr val="54604B"/>
                </a:solidFill>
                <a:latin typeface="Roboto Condensed"/>
              </a:rPr>
              <a:t>về</a:t>
            </a:r>
            <a:r>
              <a:rPr lang="en-US" sz="3799" dirty="0">
                <a:solidFill>
                  <a:srgbClr val="54604B"/>
                </a:solidFill>
                <a:latin typeface="Roboto Condensed"/>
              </a:rPr>
              <a:t> </a:t>
            </a:r>
            <a:r>
              <a:rPr lang="en-US" sz="3799" dirty="0" err="1">
                <a:solidFill>
                  <a:srgbClr val="54604B"/>
                </a:solidFill>
                <a:latin typeface="Roboto Condensed"/>
              </a:rPr>
              <a:t>thời</a:t>
            </a:r>
            <a:r>
              <a:rPr lang="en-US" sz="3799" dirty="0">
                <a:solidFill>
                  <a:srgbClr val="54604B"/>
                </a:solidFill>
                <a:latin typeface="Roboto Condensed"/>
              </a:rPr>
              <a:t> </a:t>
            </a:r>
            <a:r>
              <a:rPr lang="en-US" sz="3799" dirty="0" err="1">
                <a:solidFill>
                  <a:srgbClr val="54604B"/>
                </a:solidFill>
                <a:latin typeface="Roboto Condensed"/>
              </a:rPr>
              <a:t>gian</a:t>
            </a:r>
            <a:r>
              <a:rPr lang="en-US" sz="3799" dirty="0">
                <a:solidFill>
                  <a:srgbClr val="54604B"/>
                </a:solidFill>
                <a:latin typeface="Roboto Condensed"/>
              </a:rPr>
              <a:t> </a:t>
            </a:r>
            <a:r>
              <a:rPr lang="en-US" sz="3799" dirty="0" err="1">
                <a:solidFill>
                  <a:srgbClr val="54604B"/>
                </a:solidFill>
                <a:latin typeface="Roboto Condensed"/>
              </a:rPr>
              <a:t>khi</a:t>
            </a:r>
            <a:r>
              <a:rPr lang="en-US" sz="3799" dirty="0">
                <a:solidFill>
                  <a:srgbClr val="54604B"/>
                </a:solidFill>
                <a:latin typeface="Roboto Condensed"/>
              </a:rPr>
              <a:t> </a:t>
            </a:r>
            <a:r>
              <a:rPr lang="en-US" sz="3799" dirty="0" err="1">
                <a:solidFill>
                  <a:srgbClr val="54604B"/>
                </a:solidFill>
                <a:latin typeface="Roboto Condensed"/>
              </a:rPr>
              <a:t>làm</a:t>
            </a:r>
            <a:r>
              <a:rPr lang="en-US" sz="3799" dirty="0">
                <a:solidFill>
                  <a:srgbClr val="54604B"/>
                </a:solidFill>
                <a:latin typeface="Roboto Condensed"/>
              </a:rPr>
              <a:t> </a:t>
            </a:r>
            <a:r>
              <a:rPr lang="en-US" sz="3799" dirty="0" err="1">
                <a:solidFill>
                  <a:srgbClr val="54604B"/>
                </a:solidFill>
                <a:latin typeface="Roboto Condensed"/>
              </a:rPr>
              <a:t>bài</a:t>
            </a:r>
            <a:r>
              <a:rPr lang="en-US" sz="3799" dirty="0">
                <a:solidFill>
                  <a:srgbClr val="54604B"/>
                </a:solidFill>
                <a:latin typeface="Roboto Condensed"/>
              </a:rPr>
              <a:t> </a:t>
            </a:r>
            <a:r>
              <a:rPr lang="en-US" sz="3799" dirty="0" err="1">
                <a:solidFill>
                  <a:srgbClr val="54604B"/>
                </a:solidFill>
                <a:latin typeface="Roboto Condensed"/>
              </a:rPr>
              <a:t>thi</a:t>
            </a:r>
            <a:endParaRPr lang="en-US" sz="3799" dirty="0">
              <a:solidFill>
                <a:srgbClr val="54604B"/>
              </a:solidFill>
              <a:latin typeface="Roboto Condensed"/>
            </a:endParaRP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Effect transition="in" filter="barn(inVertical)">
                                      <p:cBhvr>
                                        <p:cTn id="7" dur="500"/>
                                        <p:tgtEl>
                                          <p:spTgt spid="9">
                                            <p:txEl>
                                              <p:pRg st="0" end="0"/>
                                            </p:txEl>
                                          </p:spTgt>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9">
                                            <p:txEl>
                                              <p:pRg st="1" end="1"/>
                                            </p:txEl>
                                          </p:spTgt>
                                        </p:tgtEl>
                                        <p:attrNameLst>
                                          <p:attrName>style.visibility</p:attrName>
                                        </p:attrNameLst>
                                      </p:cBhvr>
                                      <p:to>
                                        <p:strVal val="visible"/>
                                      </p:to>
                                    </p:set>
                                    <p:animEffect transition="in" filter="barn(inVertical)">
                                      <p:cBhvr>
                                        <p:cTn id="10" dur="500"/>
                                        <p:tgtEl>
                                          <p:spTgt spid="9">
                                            <p:txEl>
                                              <p:pRg st="1" end="1"/>
                                            </p:txEl>
                                          </p:spTgt>
                                        </p:tgtEl>
                                      </p:cBhvr>
                                    </p:animEffect>
                                  </p:childTnLst>
                                </p:cTn>
                              </p:par>
                              <p:par>
                                <p:cTn id="11" presetID="16" presetClass="entr" presetSubtype="21" fill="hold" grpId="0" nodeType="withEffect">
                                  <p:stCondLst>
                                    <p:cond delay="0"/>
                                  </p:stCondLst>
                                  <p:childTnLst>
                                    <p:set>
                                      <p:cBhvr>
                                        <p:cTn id="12" dur="1" fill="hold">
                                          <p:stCondLst>
                                            <p:cond delay="0"/>
                                          </p:stCondLst>
                                        </p:cTn>
                                        <p:tgtEl>
                                          <p:spTgt spid="9">
                                            <p:txEl>
                                              <p:pRg st="2" end="2"/>
                                            </p:txEl>
                                          </p:spTgt>
                                        </p:tgtEl>
                                        <p:attrNameLst>
                                          <p:attrName>style.visibility</p:attrName>
                                        </p:attrNameLst>
                                      </p:cBhvr>
                                      <p:to>
                                        <p:strVal val="visible"/>
                                      </p:to>
                                    </p:set>
                                    <p:animEffect transition="in" filter="barn(inVertical)">
                                      <p:cBhvr>
                                        <p:cTn id="13" dur="500"/>
                                        <p:tgtEl>
                                          <p:spTgt spid="9">
                                            <p:txEl>
                                              <p:pRg st="2" end="2"/>
                                            </p:txEl>
                                          </p:spTgt>
                                        </p:tgtEl>
                                      </p:cBhvr>
                                    </p:animEffect>
                                  </p:childTnLst>
                                </p:cTn>
                              </p:par>
                              <p:par>
                                <p:cTn id="14" presetID="16" presetClass="entr" presetSubtype="21" fill="hold" grpId="0" nodeType="withEffect">
                                  <p:stCondLst>
                                    <p:cond delay="0"/>
                                  </p:stCondLst>
                                  <p:childTnLst>
                                    <p:set>
                                      <p:cBhvr>
                                        <p:cTn id="15" dur="1" fill="hold">
                                          <p:stCondLst>
                                            <p:cond delay="0"/>
                                          </p:stCondLst>
                                        </p:cTn>
                                        <p:tgtEl>
                                          <p:spTgt spid="9">
                                            <p:txEl>
                                              <p:pRg st="3" end="3"/>
                                            </p:txEl>
                                          </p:spTgt>
                                        </p:tgtEl>
                                        <p:attrNameLst>
                                          <p:attrName>style.visibility</p:attrName>
                                        </p:attrNameLst>
                                      </p:cBhvr>
                                      <p:to>
                                        <p:strVal val="visible"/>
                                      </p:to>
                                    </p:set>
                                    <p:animEffect transition="in" filter="barn(inVertical)">
                                      <p:cBhvr>
                                        <p:cTn id="16" dur="500"/>
                                        <p:tgtEl>
                                          <p:spTgt spid="9">
                                            <p:txEl>
                                              <p:pRg st="3" end="3"/>
                                            </p:txEl>
                                          </p:spTgt>
                                        </p:tgtEl>
                                      </p:cBhvr>
                                    </p:animEffect>
                                  </p:childTnLst>
                                </p:cTn>
                              </p:par>
                              <p:par>
                                <p:cTn id="17" presetID="16" presetClass="entr" presetSubtype="21" fill="hold" grpId="0" nodeType="withEffect">
                                  <p:stCondLst>
                                    <p:cond delay="0"/>
                                  </p:stCondLst>
                                  <p:childTnLst>
                                    <p:set>
                                      <p:cBhvr>
                                        <p:cTn id="18" dur="1" fill="hold">
                                          <p:stCondLst>
                                            <p:cond delay="0"/>
                                          </p:stCondLst>
                                        </p:cTn>
                                        <p:tgtEl>
                                          <p:spTgt spid="9">
                                            <p:txEl>
                                              <p:pRg st="4" end="4"/>
                                            </p:txEl>
                                          </p:spTgt>
                                        </p:tgtEl>
                                        <p:attrNameLst>
                                          <p:attrName>style.visibility</p:attrName>
                                        </p:attrNameLst>
                                      </p:cBhvr>
                                      <p:to>
                                        <p:strVal val="visible"/>
                                      </p:to>
                                    </p:set>
                                    <p:animEffect transition="in" filter="barn(inVertical)">
                                      <p:cBhvr>
                                        <p:cTn id="19" dur="500"/>
                                        <p:tgtEl>
                                          <p:spTgt spid="9">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build="p"/>
    </p:bldLst>
  </p:timing>
</p:sld>
</file>

<file path=ppt/slides/slide24.xml><?xml version="1.0" encoding="utf-8"?>
<p:sld xmlns:a="http://schemas.openxmlformats.org/drawingml/2006/main" xmlns:r="http://schemas.openxmlformats.org/officeDocument/2006/relationships" xmlns:p="http://schemas.openxmlformats.org/presentationml/2006/main">
  <p:cSld>
    <p:bg>
      <p:bgPr>
        <a:solidFill>
          <a:srgbClr val="FEFAE0"/>
        </a:solidFill>
        <a:effectLst/>
      </p:bgPr>
    </p:bg>
    <p:spTree>
      <p:nvGrpSpPr>
        <p:cNvPr id="1" name=""/>
        <p:cNvGrpSpPr/>
        <p:nvPr/>
      </p:nvGrpSpPr>
      <p:grpSpPr>
        <a:xfrm>
          <a:off x="0" y="0"/>
          <a:ext cx="0" cy="0"/>
          <a:chOff x="0" y="0"/>
          <a:chExt cx="0" cy="0"/>
        </a:xfrm>
      </p:grpSpPr>
      <p:sp>
        <p:nvSpPr>
          <p:cNvPr id="2" name="Freeform 2"/>
          <p:cNvSpPr/>
          <p:nvPr/>
        </p:nvSpPr>
        <p:spPr>
          <a:xfrm>
            <a:off x="4069857" y="7793821"/>
            <a:ext cx="1912769" cy="1912769"/>
          </a:xfrm>
          <a:custGeom>
            <a:avLst/>
            <a:gdLst/>
            <a:ahLst/>
            <a:cxnLst/>
            <a:rect l="l" t="t" r="r" b="b"/>
            <a:pathLst>
              <a:path w="1912769" h="1912769">
                <a:moveTo>
                  <a:pt x="0" y="0"/>
                </a:moveTo>
                <a:lnTo>
                  <a:pt x="1912770" y="0"/>
                </a:lnTo>
                <a:lnTo>
                  <a:pt x="1912770" y="1912769"/>
                </a:lnTo>
                <a:lnTo>
                  <a:pt x="0" y="1912769"/>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sp>
        <p:nvSpPr>
          <p:cNvPr id="3" name="Freeform 3"/>
          <p:cNvSpPr/>
          <p:nvPr/>
        </p:nvSpPr>
        <p:spPr>
          <a:xfrm>
            <a:off x="15943536" y="7707538"/>
            <a:ext cx="6524742" cy="6524742"/>
          </a:xfrm>
          <a:custGeom>
            <a:avLst/>
            <a:gdLst/>
            <a:ahLst/>
            <a:cxnLst/>
            <a:rect l="l" t="t" r="r" b="b"/>
            <a:pathLst>
              <a:path w="6524742" h="6524742">
                <a:moveTo>
                  <a:pt x="0" y="0"/>
                </a:moveTo>
                <a:lnTo>
                  <a:pt x="6524742" y="0"/>
                </a:lnTo>
                <a:lnTo>
                  <a:pt x="6524742" y="6524742"/>
                </a:lnTo>
                <a:lnTo>
                  <a:pt x="0" y="6524742"/>
                </a:lnTo>
                <a:lnTo>
                  <a:pt x="0" y="0"/>
                </a:lnTo>
                <a:close/>
              </a:path>
            </a:pathLst>
          </a:custGeom>
          <a:blipFill>
            <a:blip r:embed="rId4">
              <a:alphaModFix amt="36000"/>
              <a:extLst>
                <a:ext uri="{96DAC541-7B7A-43D3-8B79-37D633B846F1}">
                  <asvg:svgBlip xmlns:asvg="http://schemas.microsoft.com/office/drawing/2016/SVG/main" r:embed="rId5"/>
                </a:ext>
              </a:extLst>
            </a:blip>
            <a:stretch>
              <a:fillRect/>
            </a:stretch>
          </a:blipFill>
        </p:spPr>
        <p:txBody>
          <a:bodyPr/>
          <a:lstStyle/>
          <a:p>
            <a:endParaRPr lang="en-US"/>
          </a:p>
        </p:txBody>
      </p:sp>
      <p:sp>
        <p:nvSpPr>
          <p:cNvPr id="4" name="Freeform 4"/>
          <p:cNvSpPr/>
          <p:nvPr/>
        </p:nvSpPr>
        <p:spPr>
          <a:xfrm>
            <a:off x="11564845" y="-4603289"/>
            <a:ext cx="7436699" cy="7436699"/>
          </a:xfrm>
          <a:custGeom>
            <a:avLst/>
            <a:gdLst/>
            <a:ahLst/>
            <a:cxnLst/>
            <a:rect l="l" t="t" r="r" b="b"/>
            <a:pathLst>
              <a:path w="7436699" h="7436699">
                <a:moveTo>
                  <a:pt x="0" y="0"/>
                </a:moveTo>
                <a:lnTo>
                  <a:pt x="7436699" y="0"/>
                </a:lnTo>
                <a:lnTo>
                  <a:pt x="7436699" y="7436699"/>
                </a:lnTo>
                <a:lnTo>
                  <a:pt x="0" y="7436699"/>
                </a:lnTo>
                <a:lnTo>
                  <a:pt x="0" y="0"/>
                </a:lnTo>
                <a:close/>
              </a:path>
            </a:pathLst>
          </a:custGeom>
          <a:blipFill>
            <a:blip r:embed="rId6">
              <a:alphaModFix amt="21999"/>
              <a:extLst>
                <a:ext uri="{96DAC541-7B7A-43D3-8B79-37D633B846F1}">
                  <asvg:svgBlip xmlns:asvg="http://schemas.microsoft.com/office/drawing/2016/SVG/main" r:embed="rId7"/>
                </a:ext>
              </a:extLst>
            </a:blip>
            <a:stretch>
              <a:fillRect/>
            </a:stretch>
          </a:blipFill>
        </p:spPr>
        <p:txBody>
          <a:bodyPr/>
          <a:lstStyle/>
          <a:p>
            <a:endParaRPr lang="en-US"/>
          </a:p>
        </p:txBody>
      </p:sp>
      <p:sp>
        <p:nvSpPr>
          <p:cNvPr id="5" name="Freeform 5"/>
          <p:cNvSpPr/>
          <p:nvPr/>
        </p:nvSpPr>
        <p:spPr>
          <a:xfrm>
            <a:off x="17146051" y="7199443"/>
            <a:ext cx="1016189" cy="1016189"/>
          </a:xfrm>
          <a:custGeom>
            <a:avLst/>
            <a:gdLst/>
            <a:ahLst/>
            <a:cxnLst/>
            <a:rect l="l" t="t" r="r" b="b"/>
            <a:pathLst>
              <a:path w="1016189" h="1016189">
                <a:moveTo>
                  <a:pt x="0" y="0"/>
                </a:moveTo>
                <a:lnTo>
                  <a:pt x="1016189" y="0"/>
                </a:lnTo>
                <a:lnTo>
                  <a:pt x="1016189" y="1016190"/>
                </a:lnTo>
                <a:lnTo>
                  <a:pt x="0" y="1016190"/>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txBody>
          <a:bodyPr/>
          <a:lstStyle/>
          <a:p>
            <a:endParaRPr lang="en-US"/>
          </a:p>
        </p:txBody>
      </p:sp>
      <p:sp>
        <p:nvSpPr>
          <p:cNvPr id="6" name="Freeform 6"/>
          <p:cNvSpPr/>
          <p:nvPr/>
        </p:nvSpPr>
        <p:spPr>
          <a:xfrm>
            <a:off x="17146051" y="8337361"/>
            <a:ext cx="1016189" cy="1016189"/>
          </a:xfrm>
          <a:custGeom>
            <a:avLst/>
            <a:gdLst/>
            <a:ahLst/>
            <a:cxnLst/>
            <a:rect l="l" t="t" r="r" b="b"/>
            <a:pathLst>
              <a:path w="1016189" h="1016189">
                <a:moveTo>
                  <a:pt x="0" y="0"/>
                </a:moveTo>
                <a:lnTo>
                  <a:pt x="1016189" y="0"/>
                </a:lnTo>
                <a:lnTo>
                  <a:pt x="1016189" y="1016189"/>
                </a:lnTo>
                <a:lnTo>
                  <a:pt x="0" y="1016189"/>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txBody>
          <a:bodyPr/>
          <a:lstStyle/>
          <a:p>
            <a:endParaRPr lang="en-US"/>
          </a:p>
        </p:txBody>
      </p:sp>
      <p:sp>
        <p:nvSpPr>
          <p:cNvPr id="7" name="Freeform 7"/>
          <p:cNvSpPr/>
          <p:nvPr/>
        </p:nvSpPr>
        <p:spPr>
          <a:xfrm>
            <a:off x="0" y="0"/>
            <a:ext cx="7402662" cy="2200008"/>
          </a:xfrm>
          <a:custGeom>
            <a:avLst/>
            <a:gdLst/>
            <a:ahLst/>
            <a:cxnLst/>
            <a:rect l="l" t="t" r="r" b="b"/>
            <a:pathLst>
              <a:path w="7402662" h="2200008">
                <a:moveTo>
                  <a:pt x="0" y="0"/>
                </a:moveTo>
                <a:lnTo>
                  <a:pt x="7402662" y="0"/>
                </a:lnTo>
                <a:lnTo>
                  <a:pt x="7402662" y="2200008"/>
                </a:lnTo>
                <a:lnTo>
                  <a:pt x="0" y="2200008"/>
                </a:lnTo>
                <a:lnTo>
                  <a:pt x="0" y="0"/>
                </a:lnTo>
                <a:close/>
              </a:path>
            </a:pathLst>
          </a:custGeom>
          <a:blipFill>
            <a:blip r:embed="rId10"/>
            <a:stretch>
              <a:fillRect l="-4387" t="-6465" r="-353"/>
            </a:stretch>
          </a:blipFill>
        </p:spPr>
        <p:txBody>
          <a:bodyPr/>
          <a:lstStyle/>
          <a:p>
            <a:endParaRPr lang="en-US"/>
          </a:p>
        </p:txBody>
      </p:sp>
      <p:sp>
        <p:nvSpPr>
          <p:cNvPr id="8" name="Freeform 8"/>
          <p:cNvSpPr/>
          <p:nvPr/>
        </p:nvSpPr>
        <p:spPr>
          <a:xfrm>
            <a:off x="9495511" y="1100004"/>
            <a:ext cx="8804692" cy="8606586"/>
          </a:xfrm>
          <a:custGeom>
            <a:avLst/>
            <a:gdLst/>
            <a:ahLst/>
            <a:cxnLst/>
            <a:rect l="l" t="t" r="r" b="b"/>
            <a:pathLst>
              <a:path w="8804692" h="8606586">
                <a:moveTo>
                  <a:pt x="0" y="0"/>
                </a:moveTo>
                <a:lnTo>
                  <a:pt x="8804691" y="0"/>
                </a:lnTo>
                <a:lnTo>
                  <a:pt x="8804691" y="8606586"/>
                </a:lnTo>
                <a:lnTo>
                  <a:pt x="0" y="8606586"/>
                </a:lnTo>
                <a:lnTo>
                  <a:pt x="0" y="0"/>
                </a:lnTo>
                <a:close/>
              </a:path>
            </a:pathLst>
          </a:custGeom>
          <a:blipFill>
            <a:blip r:embed="rId11">
              <a:extLst>
                <a:ext uri="{96DAC541-7B7A-43D3-8B79-37D633B846F1}">
                  <asvg:svgBlip xmlns:asvg="http://schemas.microsoft.com/office/drawing/2016/SVG/main" r:embed="rId12"/>
                </a:ext>
              </a:extLst>
            </a:blip>
            <a:stretch>
              <a:fillRect/>
            </a:stretch>
          </a:blipFill>
        </p:spPr>
        <p:txBody>
          <a:bodyPr/>
          <a:lstStyle/>
          <a:p>
            <a:endParaRPr lang="en-US"/>
          </a:p>
        </p:txBody>
      </p:sp>
      <p:sp>
        <p:nvSpPr>
          <p:cNvPr id="9" name="TextBox 9"/>
          <p:cNvSpPr txBox="1"/>
          <p:nvPr/>
        </p:nvSpPr>
        <p:spPr>
          <a:xfrm>
            <a:off x="1365342" y="674824"/>
            <a:ext cx="5873658" cy="847991"/>
          </a:xfrm>
          <a:prstGeom prst="rect">
            <a:avLst/>
          </a:prstGeom>
        </p:spPr>
        <p:txBody>
          <a:bodyPr wrap="square" lIns="0" tIns="0" rIns="0" bIns="0" rtlCol="0" anchor="t">
            <a:spAutoFit/>
          </a:bodyPr>
          <a:lstStyle/>
          <a:p>
            <a:pPr algn="ctr">
              <a:lnSpc>
                <a:spcPts val="6810"/>
              </a:lnSpc>
            </a:pPr>
            <a:r>
              <a:rPr lang="en-US" sz="4864" dirty="0">
                <a:solidFill>
                  <a:srgbClr val="899D7A"/>
                </a:solidFill>
                <a:latin typeface="#9Slide07 SVNUT Triumph Press"/>
              </a:rPr>
              <a:t>3. </a:t>
            </a:r>
            <a:r>
              <a:rPr lang="en-US" sz="4864" dirty="0" err="1">
                <a:solidFill>
                  <a:srgbClr val="899D7A"/>
                </a:solidFill>
                <a:latin typeface="#9Slide07 SVNUT Triumph Press"/>
              </a:rPr>
              <a:t>Chỉnh</a:t>
            </a:r>
            <a:r>
              <a:rPr lang="en-US" sz="4864" dirty="0">
                <a:solidFill>
                  <a:srgbClr val="899D7A"/>
                </a:solidFill>
                <a:latin typeface="#9Slide07 SVNUT Triumph Press"/>
              </a:rPr>
              <a:t> </a:t>
            </a:r>
            <a:r>
              <a:rPr lang="en-US" sz="4864" dirty="0" err="1">
                <a:solidFill>
                  <a:srgbClr val="899D7A"/>
                </a:solidFill>
                <a:latin typeface="#9Slide07 SVNUT Triumph Press"/>
              </a:rPr>
              <a:t>sửa</a:t>
            </a:r>
            <a:r>
              <a:rPr lang="en-US" sz="4864" dirty="0">
                <a:solidFill>
                  <a:srgbClr val="899D7A"/>
                </a:solidFill>
                <a:latin typeface="#9Slide07 SVNUT Triumph Press"/>
              </a:rPr>
              <a:t> </a:t>
            </a:r>
            <a:r>
              <a:rPr lang="en-US" sz="4864" dirty="0" err="1">
                <a:solidFill>
                  <a:srgbClr val="899D7A"/>
                </a:solidFill>
                <a:latin typeface="#9Slide07 SVNUT Triumph Press"/>
              </a:rPr>
              <a:t>bài</a:t>
            </a:r>
            <a:r>
              <a:rPr lang="en-US" sz="4864" dirty="0">
                <a:solidFill>
                  <a:srgbClr val="899D7A"/>
                </a:solidFill>
                <a:latin typeface="#9Slide07 SVNUT Triumph Press"/>
              </a:rPr>
              <a:t> </a:t>
            </a:r>
            <a:r>
              <a:rPr lang="en-US" sz="4864" dirty="0" err="1">
                <a:solidFill>
                  <a:srgbClr val="899D7A"/>
                </a:solidFill>
                <a:latin typeface="#9Slide07 SVNUT Triumph Press"/>
              </a:rPr>
              <a:t>viết</a:t>
            </a:r>
            <a:endParaRPr lang="en-US" sz="4864" dirty="0">
              <a:solidFill>
                <a:srgbClr val="899D7A"/>
              </a:solidFill>
              <a:latin typeface="#9Slide07 SVNUT Triumph Press"/>
            </a:endParaRPr>
          </a:p>
        </p:txBody>
      </p:sp>
      <p:sp>
        <p:nvSpPr>
          <p:cNvPr id="10" name="TextBox 10"/>
          <p:cNvSpPr txBox="1"/>
          <p:nvPr/>
        </p:nvSpPr>
        <p:spPr>
          <a:xfrm>
            <a:off x="376082" y="3003183"/>
            <a:ext cx="8998661" cy="3498850"/>
          </a:xfrm>
          <a:prstGeom prst="rect">
            <a:avLst/>
          </a:prstGeom>
        </p:spPr>
        <p:txBody>
          <a:bodyPr lIns="0" tIns="0" rIns="0" bIns="0" rtlCol="0" anchor="t">
            <a:spAutoFit/>
          </a:bodyPr>
          <a:lstStyle/>
          <a:p>
            <a:pPr marL="863598" lvl="1" indent="-431799" algn="just">
              <a:lnSpc>
                <a:spcPts val="5599"/>
              </a:lnSpc>
              <a:buFont typeface="Arial"/>
              <a:buChar char="•"/>
            </a:pPr>
            <a:r>
              <a:rPr lang="en-US" sz="3999" dirty="0" err="1">
                <a:solidFill>
                  <a:srgbClr val="54604B"/>
                </a:solidFill>
                <a:latin typeface="Roboto Condensed"/>
              </a:rPr>
              <a:t>Dựa</a:t>
            </a:r>
            <a:r>
              <a:rPr lang="en-US" sz="3999" dirty="0">
                <a:solidFill>
                  <a:srgbClr val="54604B"/>
                </a:solidFill>
                <a:latin typeface="Roboto Condensed"/>
              </a:rPr>
              <a:t> </a:t>
            </a:r>
            <a:r>
              <a:rPr lang="en-US" sz="3999" dirty="0" err="1">
                <a:solidFill>
                  <a:srgbClr val="54604B"/>
                </a:solidFill>
                <a:latin typeface="Roboto Condensed"/>
              </a:rPr>
              <a:t>vào</a:t>
            </a:r>
            <a:r>
              <a:rPr lang="en-US" sz="3999" dirty="0">
                <a:solidFill>
                  <a:srgbClr val="54604B"/>
                </a:solidFill>
                <a:latin typeface="Roboto Condensed"/>
              </a:rPr>
              <a:t> </a:t>
            </a:r>
            <a:r>
              <a:rPr lang="en-US" sz="3999" dirty="0" err="1">
                <a:solidFill>
                  <a:srgbClr val="54604B"/>
                </a:solidFill>
                <a:latin typeface="Roboto Condensed"/>
              </a:rPr>
              <a:t>yêu</a:t>
            </a:r>
            <a:r>
              <a:rPr lang="en-US" sz="3999" dirty="0">
                <a:solidFill>
                  <a:srgbClr val="54604B"/>
                </a:solidFill>
                <a:latin typeface="Roboto Condensed"/>
              </a:rPr>
              <a:t> </a:t>
            </a:r>
            <a:r>
              <a:rPr lang="en-US" sz="3999" dirty="0" err="1">
                <a:solidFill>
                  <a:srgbClr val="54604B"/>
                </a:solidFill>
                <a:latin typeface="Roboto Condensed"/>
              </a:rPr>
              <a:t>cầu</a:t>
            </a:r>
            <a:r>
              <a:rPr lang="en-US" sz="3999" dirty="0">
                <a:solidFill>
                  <a:srgbClr val="54604B"/>
                </a:solidFill>
                <a:latin typeface="Roboto Condensed"/>
              </a:rPr>
              <a:t> </a:t>
            </a:r>
            <a:r>
              <a:rPr lang="en-US" sz="3999" dirty="0" err="1">
                <a:solidFill>
                  <a:srgbClr val="54604B"/>
                </a:solidFill>
                <a:latin typeface="Roboto Condensed"/>
              </a:rPr>
              <a:t>kiểu</a:t>
            </a:r>
            <a:r>
              <a:rPr lang="en-US" sz="3999" dirty="0">
                <a:solidFill>
                  <a:srgbClr val="54604B"/>
                </a:solidFill>
                <a:latin typeface="Roboto Condensed"/>
              </a:rPr>
              <a:t> </a:t>
            </a:r>
            <a:r>
              <a:rPr lang="en-US" sz="3999" dirty="0" err="1">
                <a:solidFill>
                  <a:srgbClr val="54604B"/>
                </a:solidFill>
                <a:latin typeface="Roboto Condensed"/>
              </a:rPr>
              <a:t>bài</a:t>
            </a:r>
            <a:r>
              <a:rPr lang="en-US" sz="3999" dirty="0">
                <a:solidFill>
                  <a:srgbClr val="54604B"/>
                </a:solidFill>
                <a:latin typeface="Roboto Condensed"/>
              </a:rPr>
              <a:t>, </a:t>
            </a:r>
            <a:r>
              <a:rPr lang="en-US" sz="3999" dirty="0" err="1">
                <a:solidFill>
                  <a:srgbClr val="54604B"/>
                </a:solidFill>
                <a:latin typeface="Roboto Condensed"/>
              </a:rPr>
              <a:t>đối</a:t>
            </a:r>
            <a:r>
              <a:rPr lang="en-US" sz="3999" dirty="0">
                <a:solidFill>
                  <a:srgbClr val="54604B"/>
                </a:solidFill>
                <a:latin typeface="Roboto Condensed"/>
              </a:rPr>
              <a:t> </a:t>
            </a:r>
            <a:r>
              <a:rPr lang="en-US" sz="3999" dirty="0" err="1">
                <a:solidFill>
                  <a:srgbClr val="54604B"/>
                </a:solidFill>
                <a:latin typeface="Roboto Condensed"/>
              </a:rPr>
              <a:t>chiếu</a:t>
            </a:r>
            <a:r>
              <a:rPr lang="en-US" sz="3999" dirty="0">
                <a:solidFill>
                  <a:srgbClr val="54604B"/>
                </a:solidFill>
                <a:latin typeface="Roboto Condensed"/>
              </a:rPr>
              <a:t> </a:t>
            </a:r>
            <a:r>
              <a:rPr lang="en-US" sz="3999" dirty="0" err="1">
                <a:solidFill>
                  <a:srgbClr val="54604B"/>
                </a:solidFill>
                <a:latin typeface="Roboto Condensed"/>
              </a:rPr>
              <a:t>với</a:t>
            </a:r>
            <a:r>
              <a:rPr lang="en-US" sz="3999" dirty="0">
                <a:solidFill>
                  <a:srgbClr val="54604B"/>
                </a:solidFill>
                <a:latin typeface="Roboto Condensed"/>
              </a:rPr>
              <a:t> </a:t>
            </a:r>
            <a:r>
              <a:rPr lang="en-US" sz="3999" dirty="0" err="1">
                <a:solidFill>
                  <a:srgbClr val="54604B"/>
                </a:solidFill>
                <a:latin typeface="Roboto Condensed"/>
              </a:rPr>
              <a:t>dàn</a:t>
            </a:r>
            <a:r>
              <a:rPr lang="en-US" sz="3999" dirty="0">
                <a:solidFill>
                  <a:srgbClr val="54604B"/>
                </a:solidFill>
                <a:latin typeface="Roboto Condensed"/>
              </a:rPr>
              <a:t> ý, </a:t>
            </a:r>
            <a:r>
              <a:rPr lang="en-US" sz="3999" dirty="0" err="1">
                <a:solidFill>
                  <a:srgbClr val="54604B"/>
                </a:solidFill>
                <a:latin typeface="Roboto Condensed"/>
              </a:rPr>
              <a:t>đọc</a:t>
            </a:r>
            <a:r>
              <a:rPr lang="en-US" sz="3999" dirty="0">
                <a:solidFill>
                  <a:srgbClr val="54604B"/>
                </a:solidFill>
                <a:latin typeface="Roboto Condensed"/>
              </a:rPr>
              <a:t> </a:t>
            </a:r>
            <a:r>
              <a:rPr lang="en-US" sz="3999" dirty="0" err="1">
                <a:solidFill>
                  <a:srgbClr val="54604B"/>
                </a:solidFill>
                <a:latin typeface="Roboto Condensed"/>
              </a:rPr>
              <a:t>soát</a:t>
            </a:r>
            <a:r>
              <a:rPr lang="en-US" sz="3999" dirty="0">
                <a:solidFill>
                  <a:srgbClr val="54604B"/>
                </a:solidFill>
                <a:latin typeface="Roboto Condensed"/>
              </a:rPr>
              <a:t> </a:t>
            </a:r>
            <a:r>
              <a:rPr lang="en-US" sz="3999" dirty="0" err="1">
                <a:solidFill>
                  <a:srgbClr val="54604B"/>
                </a:solidFill>
                <a:latin typeface="Roboto Condensed"/>
              </a:rPr>
              <a:t>từng</a:t>
            </a:r>
            <a:r>
              <a:rPr lang="en-US" sz="3999" dirty="0">
                <a:solidFill>
                  <a:srgbClr val="54604B"/>
                </a:solidFill>
                <a:latin typeface="Roboto Condensed"/>
              </a:rPr>
              <a:t> </a:t>
            </a:r>
            <a:r>
              <a:rPr lang="en-US" sz="3999" dirty="0" err="1">
                <a:solidFill>
                  <a:srgbClr val="54604B"/>
                </a:solidFill>
                <a:latin typeface="Roboto Condensed"/>
              </a:rPr>
              <a:t>phần</a:t>
            </a:r>
            <a:r>
              <a:rPr lang="en-US" sz="3999" dirty="0">
                <a:solidFill>
                  <a:srgbClr val="54604B"/>
                </a:solidFill>
                <a:latin typeface="Roboto Condensed"/>
              </a:rPr>
              <a:t> </a:t>
            </a:r>
            <a:r>
              <a:rPr lang="en-US" sz="3999" dirty="0" err="1">
                <a:solidFill>
                  <a:srgbClr val="54604B"/>
                </a:solidFill>
                <a:latin typeface="Roboto Condensed"/>
              </a:rPr>
              <a:t>của</a:t>
            </a:r>
            <a:r>
              <a:rPr lang="en-US" sz="3999" dirty="0">
                <a:solidFill>
                  <a:srgbClr val="54604B"/>
                </a:solidFill>
                <a:latin typeface="Roboto Condensed"/>
              </a:rPr>
              <a:t> </a:t>
            </a:r>
            <a:r>
              <a:rPr lang="en-US" sz="3999" dirty="0" err="1">
                <a:solidFill>
                  <a:srgbClr val="54604B"/>
                </a:solidFill>
                <a:latin typeface="Roboto Condensed"/>
              </a:rPr>
              <a:t>bài</a:t>
            </a:r>
            <a:r>
              <a:rPr lang="en-US" sz="3999" dirty="0">
                <a:solidFill>
                  <a:srgbClr val="54604B"/>
                </a:solidFill>
                <a:latin typeface="Roboto Condensed"/>
              </a:rPr>
              <a:t> </a:t>
            </a:r>
            <a:r>
              <a:rPr lang="en-US" sz="3999" dirty="0" err="1">
                <a:solidFill>
                  <a:srgbClr val="54604B"/>
                </a:solidFill>
                <a:latin typeface="Roboto Condensed"/>
              </a:rPr>
              <a:t>viết</a:t>
            </a:r>
            <a:r>
              <a:rPr lang="en-US" sz="3999" dirty="0">
                <a:solidFill>
                  <a:srgbClr val="54604B"/>
                </a:solidFill>
                <a:latin typeface="Roboto Condensed"/>
              </a:rPr>
              <a:t> </a:t>
            </a:r>
            <a:r>
              <a:rPr lang="en-US" sz="3999" dirty="0" err="1">
                <a:solidFill>
                  <a:srgbClr val="54604B"/>
                </a:solidFill>
                <a:latin typeface="Roboto Condensed"/>
              </a:rPr>
              <a:t>để</a:t>
            </a:r>
            <a:r>
              <a:rPr lang="en-US" sz="3999" dirty="0">
                <a:solidFill>
                  <a:srgbClr val="54604B"/>
                </a:solidFill>
                <a:latin typeface="Roboto Condensed"/>
              </a:rPr>
              <a:t> </a:t>
            </a:r>
            <a:r>
              <a:rPr lang="en-US" sz="3999" dirty="0" err="1">
                <a:solidFill>
                  <a:srgbClr val="54604B"/>
                </a:solidFill>
                <a:latin typeface="Roboto Condensed"/>
              </a:rPr>
              <a:t>chỉnh</a:t>
            </a:r>
            <a:r>
              <a:rPr lang="en-US" sz="3999" dirty="0">
                <a:solidFill>
                  <a:srgbClr val="54604B"/>
                </a:solidFill>
                <a:latin typeface="Roboto Condensed"/>
              </a:rPr>
              <a:t> </a:t>
            </a:r>
            <a:r>
              <a:rPr lang="en-US" sz="3999" dirty="0" err="1">
                <a:solidFill>
                  <a:srgbClr val="54604B"/>
                </a:solidFill>
                <a:latin typeface="Roboto Condensed"/>
              </a:rPr>
              <a:t>sửa</a:t>
            </a:r>
            <a:r>
              <a:rPr lang="en-US" sz="3999" dirty="0">
                <a:solidFill>
                  <a:srgbClr val="54604B"/>
                </a:solidFill>
                <a:latin typeface="Roboto Condensed"/>
              </a:rPr>
              <a:t>, </a:t>
            </a:r>
            <a:r>
              <a:rPr lang="en-US" sz="3999" dirty="0" err="1">
                <a:solidFill>
                  <a:srgbClr val="54604B"/>
                </a:solidFill>
                <a:latin typeface="Roboto Condensed"/>
              </a:rPr>
              <a:t>hoàn</a:t>
            </a:r>
            <a:r>
              <a:rPr lang="en-US" sz="3999" dirty="0">
                <a:solidFill>
                  <a:srgbClr val="54604B"/>
                </a:solidFill>
                <a:latin typeface="Roboto Condensed"/>
              </a:rPr>
              <a:t> </a:t>
            </a:r>
            <a:r>
              <a:rPr lang="en-US" sz="3999" dirty="0" err="1">
                <a:solidFill>
                  <a:srgbClr val="54604B"/>
                </a:solidFill>
                <a:latin typeface="Roboto Condensed"/>
              </a:rPr>
              <a:t>thiện</a:t>
            </a:r>
            <a:r>
              <a:rPr lang="en-US" sz="3999" dirty="0">
                <a:solidFill>
                  <a:srgbClr val="54604B"/>
                </a:solidFill>
                <a:latin typeface="Roboto Condensed"/>
              </a:rPr>
              <a:t>. </a:t>
            </a:r>
          </a:p>
          <a:p>
            <a:pPr marL="863598" lvl="1" indent="-431799" algn="just">
              <a:lnSpc>
                <a:spcPts val="5599"/>
              </a:lnSpc>
              <a:buFont typeface="Arial"/>
              <a:buChar char="•"/>
            </a:pPr>
            <a:r>
              <a:rPr lang="en-US" sz="3999" dirty="0" err="1">
                <a:solidFill>
                  <a:srgbClr val="54604B"/>
                </a:solidFill>
                <a:latin typeface="Roboto Condensed"/>
              </a:rPr>
              <a:t>Tham</a:t>
            </a:r>
            <a:r>
              <a:rPr lang="en-US" sz="3999" dirty="0">
                <a:solidFill>
                  <a:srgbClr val="54604B"/>
                </a:solidFill>
                <a:latin typeface="Roboto Condensed"/>
              </a:rPr>
              <a:t> </a:t>
            </a:r>
            <a:r>
              <a:rPr lang="en-US" sz="3999" dirty="0" err="1">
                <a:solidFill>
                  <a:srgbClr val="54604B"/>
                </a:solidFill>
                <a:latin typeface="Roboto Condensed"/>
              </a:rPr>
              <a:t>khảo</a:t>
            </a:r>
            <a:r>
              <a:rPr lang="en-US" sz="3999" dirty="0">
                <a:solidFill>
                  <a:srgbClr val="54604B"/>
                </a:solidFill>
                <a:latin typeface="Roboto Condensed"/>
              </a:rPr>
              <a:t> </a:t>
            </a:r>
            <a:r>
              <a:rPr lang="en-US" sz="3999" dirty="0" err="1">
                <a:solidFill>
                  <a:srgbClr val="54604B"/>
                </a:solidFill>
                <a:latin typeface="Roboto Condensed"/>
              </a:rPr>
              <a:t>bảng</a:t>
            </a:r>
            <a:r>
              <a:rPr lang="en-US" sz="3999" dirty="0">
                <a:solidFill>
                  <a:srgbClr val="54604B"/>
                </a:solidFill>
                <a:latin typeface="Roboto Condensed"/>
              </a:rPr>
              <a:t> </a:t>
            </a:r>
            <a:r>
              <a:rPr lang="en-US" sz="3999" dirty="0" err="1">
                <a:solidFill>
                  <a:srgbClr val="54604B"/>
                </a:solidFill>
                <a:latin typeface="Roboto Condensed"/>
              </a:rPr>
              <a:t>kiểm</a:t>
            </a:r>
            <a:r>
              <a:rPr lang="en-US" sz="3999" dirty="0">
                <a:solidFill>
                  <a:srgbClr val="54604B"/>
                </a:solidFill>
                <a:latin typeface="Roboto Condensed"/>
              </a:rPr>
              <a:t> </a:t>
            </a:r>
            <a:r>
              <a:rPr lang="en-US" sz="3999" dirty="0" err="1">
                <a:solidFill>
                  <a:srgbClr val="54604B"/>
                </a:solidFill>
                <a:latin typeface="Roboto Condensed"/>
              </a:rPr>
              <a:t>để</a:t>
            </a:r>
            <a:r>
              <a:rPr lang="en-US" sz="3999" dirty="0">
                <a:solidFill>
                  <a:srgbClr val="54604B"/>
                </a:solidFill>
                <a:latin typeface="Roboto Condensed"/>
              </a:rPr>
              <a:t> </a:t>
            </a:r>
            <a:r>
              <a:rPr lang="en-US" sz="3999" dirty="0" err="1">
                <a:solidFill>
                  <a:srgbClr val="54604B"/>
                </a:solidFill>
                <a:latin typeface="Roboto Condensed"/>
              </a:rPr>
              <a:t>tự</a:t>
            </a:r>
            <a:r>
              <a:rPr lang="en-US" sz="3999" dirty="0">
                <a:solidFill>
                  <a:srgbClr val="54604B"/>
                </a:solidFill>
                <a:latin typeface="Roboto Condensed"/>
              </a:rPr>
              <a:t> </a:t>
            </a:r>
            <a:r>
              <a:rPr lang="en-US" sz="3999" dirty="0" err="1">
                <a:solidFill>
                  <a:srgbClr val="54604B"/>
                </a:solidFill>
                <a:latin typeface="Roboto Condensed"/>
              </a:rPr>
              <a:t>đánh</a:t>
            </a:r>
            <a:r>
              <a:rPr lang="en-US" sz="3999" dirty="0">
                <a:solidFill>
                  <a:srgbClr val="54604B"/>
                </a:solidFill>
                <a:latin typeface="Roboto Condensed"/>
              </a:rPr>
              <a:t> </a:t>
            </a:r>
            <a:r>
              <a:rPr lang="en-US" sz="3999" dirty="0" err="1">
                <a:solidFill>
                  <a:srgbClr val="54604B"/>
                </a:solidFill>
                <a:latin typeface="Roboto Condensed"/>
              </a:rPr>
              <a:t>giá</a:t>
            </a:r>
            <a:r>
              <a:rPr lang="en-US" sz="3999" dirty="0">
                <a:solidFill>
                  <a:srgbClr val="54604B"/>
                </a:solidFill>
                <a:latin typeface="Roboto Condensed"/>
              </a:rPr>
              <a:t> </a:t>
            </a:r>
            <a:r>
              <a:rPr lang="en-US" sz="3999" dirty="0" err="1">
                <a:solidFill>
                  <a:srgbClr val="54604B"/>
                </a:solidFill>
                <a:latin typeface="Roboto Condensed"/>
              </a:rPr>
              <a:t>bài</a:t>
            </a:r>
            <a:r>
              <a:rPr lang="en-US" sz="3999" dirty="0">
                <a:solidFill>
                  <a:srgbClr val="54604B"/>
                </a:solidFill>
                <a:latin typeface="Roboto Condensed"/>
              </a:rPr>
              <a:t> </a:t>
            </a:r>
            <a:r>
              <a:rPr lang="en-US" sz="3999" dirty="0" err="1">
                <a:solidFill>
                  <a:srgbClr val="54604B"/>
                </a:solidFill>
                <a:latin typeface="Roboto Condensed"/>
              </a:rPr>
              <a:t>và</a:t>
            </a:r>
            <a:r>
              <a:rPr lang="en-US" sz="3999" dirty="0">
                <a:solidFill>
                  <a:srgbClr val="54604B"/>
                </a:solidFill>
                <a:latin typeface="Roboto Condensed"/>
              </a:rPr>
              <a:t> </a:t>
            </a:r>
            <a:r>
              <a:rPr lang="en-US" sz="3999" dirty="0" err="1">
                <a:solidFill>
                  <a:srgbClr val="54604B"/>
                </a:solidFill>
                <a:latin typeface="Roboto Condensed"/>
              </a:rPr>
              <a:t>chỉnh</a:t>
            </a:r>
            <a:r>
              <a:rPr lang="en-US" sz="3999" dirty="0">
                <a:solidFill>
                  <a:srgbClr val="54604B"/>
                </a:solidFill>
                <a:latin typeface="Roboto Condensed"/>
              </a:rPr>
              <a:t> </a:t>
            </a:r>
            <a:r>
              <a:rPr lang="en-US" sz="3999" dirty="0" err="1">
                <a:solidFill>
                  <a:srgbClr val="54604B"/>
                </a:solidFill>
                <a:latin typeface="Roboto Condensed"/>
              </a:rPr>
              <a:t>sửa</a:t>
            </a:r>
            <a:r>
              <a:rPr lang="en-US" sz="3999" dirty="0">
                <a:solidFill>
                  <a:srgbClr val="54604B"/>
                </a:solidFill>
                <a:latin typeface="Roboto Condensed"/>
              </a:rPr>
              <a:t>.</a:t>
            </a: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inVertical)">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solidFill>
          <a:srgbClr val="FEFAE0"/>
        </a:solidFill>
        <a:effectLst/>
      </p:bgPr>
    </p:bg>
    <p:spTree>
      <p:nvGrpSpPr>
        <p:cNvPr id="1" name=""/>
        <p:cNvGrpSpPr/>
        <p:nvPr/>
      </p:nvGrpSpPr>
      <p:grpSpPr>
        <a:xfrm>
          <a:off x="0" y="0"/>
          <a:ext cx="0" cy="0"/>
          <a:chOff x="0" y="0"/>
          <a:chExt cx="0" cy="0"/>
        </a:xfrm>
      </p:grpSpPr>
      <p:sp>
        <p:nvSpPr>
          <p:cNvPr id="2" name="Freeform 2"/>
          <p:cNvSpPr/>
          <p:nvPr/>
        </p:nvSpPr>
        <p:spPr>
          <a:xfrm>
            <a:off x="2075699" y="8301915"/>
            <a:ext cx="1912769" cy="1912769"/>
          </a:xfrm>
          <a:custGeom>
            <a:avLst/>
            <a:gdLst/>
            <a:ahLst/>
            <a:cxnLst/>
            <a:rect l="l" t="t" r="r" b="b"/>
            <a:pathLst>
              <a:path w="1912769" h="1912769">
                <a:moveTo>
                  <a:pt x="0" y="0"/>
                </a:moveTo>
                <a:lnTo>
                  <a:pt x="1912769" y="0"/>
                </a:lnTo>
                <a:lnTo>
                  <a:pt x="1912769" y="1912770"/>
                </a:lnTo>
                <a:lnTo>
                  <a:pt x="0" y="1912770"/>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sp>
        <p:nvSpPr>
          <p:cNvPr id="3" name="Freeform 3"/>
          <p:cNvSpPr/>
          <p:nvPr/>
        </p:nvSpPr>
        <p:spPr>
          <a:xfrm>
            <a:off x="5284838" y="-1442795"/>
            <a:ext cx="1912769" cy="1912769"/>
          </a:xfrm>
          <a:custGeom>
            <a:avLst/>
            <a:gdLst/>
            <a:ahLst/>
            <a:cxnLst/>
            <a:rect l="l" t="t" r="r" b="b"/>
            <a:pathLst>
              <a:path w="1912769" h="1912769">
                <a:moveTo>
                  <a:pt x="0" y="0"/>
                </a:moveTo>
                <a:lnTo>
                  <a:pt x="1912769" y="0"/>
                </a:lnTo>
                <a:lnTo>
                  <a:pt x="1912769" y="1912769"/>
                </a:lnTo>
                <a:lnTo>
                  <a:pt x="0" y="1912769"/>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grpSp>
        <p:nvGrpSpPr>
          <p:cNvPr id="4" name="Group 4"/>
          <p:cNvGrpSpPr/>
          <p:nvPr/>
        </p:nvGrpSpPr>
        <p:grpSpPr>
          <a:xfrm>
            <a:off x="-458676" y="1297497"/>
            <a:ext cx="7796700" cy="7452708"/>
            <a:chOff x="0" y="0"/>
            <a:chExt cx="850316" cy="812800"/>
          </a:xfrm>
        </p:grpSpPr>
        <p:sp>
          <p:nvSpPr>
            <p:cNvPr id="5" name="Freeform 5"/>
            <p:cNvSpPr/>
            <p:nvPr/>
          </p:nvSpPr>
          <p:spPr>
            <a:xfrm>
              <a:off x="0" y="0"/>
              <a:ext cx="850316" cy="812800"/>
            </a:xfrm>
            <a:custGeom>
              <a:avLst/>
              <a:gdLst/>
              <a:ahLst/>
              <a:cxnLst/>
              <a:rect l="l" t="t" r="r" b="b"/>
              <a:pathLst>
                <a:path w="850316" h="812800">
                  <a:moveTo>
                    <a:pt x="425158" y="0"/>
                  </a:moveTo>
                  <a:cubicBezTo>
                    <a:pt x="190350" y="0"/>
                    <a:pt x="0" y="181951"/>
                    <a:pt x="0" y="406400"/>
                  </a:cubicBezTo>
                  <a:cubicBezTo>
                    <a:pt x="0" y="630849"/>
                    <a:pt x="190350" y="812800"/>
                    <a:pt x="425158" y="812800"/>
                  </a:cubicBezTo>
                  <a:cubicBezTo>
                    <a:pt x="659966" y="812800"/>
                    <a:pt x="850316" y="630849"/>
                    <a:pt x="850316" y="406400"/>
                  </a:cubicBezTo>
                  <a:cubicBezTo>
                    <a:pt x="850316" y="181951"/>
                    <a:pt x="659966" y="0"/>
                    <a:pt x="425158" y="0"/>
                  </a:cubicBezTo>
                  <a:close/>
                </a:path>
              </a:pathLst>
            </a:custGeom>
            <a:solidFill>
              <a:srgbClr val="899D7A"/>
            </a:solidFill>
          </p:spPr>
          <p:txBody>
            <a:bodyPr/>
            <a:lstStyle/>
            <a:p>
              <a:endParaRPr lang="en-US"/>
            </a:p>
          </p:txBody>
        </p:sp>
        <p:sp>
          <p:nvSpPr>
            <p:cNvPr id="6" name="TextBox 6"/>
            <p:cNvSpPr txBox="1"/>
            <p:nvPr/>
          </p:nvSpPr>
          <p:spPr>
            <a:xfrm>
              <a:off x="79717" y="-19050"/>
              <a:ext cx="690882" cy="755650"/>
            </a:xfrm>
            <a:prstGeom prst="rect">
              <a:avLst/>
            </a:prstGeom>
          </p:spPr>
          <p:txBody>
            <a:bodyPr lIns="50800" tIns="50800" rIns="50800" bIns="50800" rtlCol="0" anchor="ctr"/>
            <a:lstStyle/>
            <a:p>
              <a:pPr algn="ctr">
                <a:lnSpc>
                  <a:spcPts val="7280"/>
                </a:lnSpc>
              </a:pPr>
              <a:r>
                <a:rPr lang="en-US" sz="5200">
                  <a:solidFill>
                    <a:srgbClr val="FFFFFF"/>
                  </a:solidFill>
                  <a:latin typeface="Fraunces Bold Italics"/>
                </a:rPr>
                <a:t>LUYỆN TẬP</a:t>
              </a:r>
            </a:p>
          </p:txBody>
        </p:sp>
      </p:grpSp>
      <p:grpSp>
        <p:nvGrpSpPr>
          <p:cNvPr id="7" name="Group 7"/>
          <p:cNvGrpSpPr/>
          <p:nvPr/>
        </p:nvGrpSpPr>
        <p:grpSpPr>
          <a:xfrm>
            <a:off x="-458676" y="419641"/>
            <a:ext cx="2812387" cy="2812387"/>
            <a:chOff x="0" y="0"/>
            <a:chExt cx="812800" cy="812800"/>
          </a:xfrm>
        </p:grpSpPr>
        <p:sp>
          <p:nvSpPr>
            <p:cNvPr id="8" name="Freeform 8"/>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EFAE0"/>
            </a:solidFill>
          </p:spPr>
          <p:txBody>
            <a:bodyPr/>
            <a:lstStyle/>
            <a:p>
              <a:endParaRPr lang="en-US"/>
            </a:p>
          </p:txBody>
        </p:sp>
        <p:sp>
          <p:nvSpPr>
            <p:cNvPr id="9" name="TextBox 9"/>
            <p:cNvSpPr txBox="1"/>
            <p:nvPr/>
          </p:nvSpPr>
          <p:spPr>
            <a:xfrm>
              <a:off x="76200" y="38100"/>
              <a:ext cx="660400" cy="698500"/>
            </a:xfrm>
            <a:prstGeom prst="rect">
              <a:avLst/>
            </a:prstGeom>
          </p:spPr>
          <p:txBody>
            <a:bodyPr lIns="50800" tIns="50800" rIns="50800" bIns="50800" rtlCol="0" anchor="ctr"/>
            <a:lstStyle/>
            <a:p>
              <a:pPr algn="ctr">
                <a:lnSpc>
                  <a:spcPts val="2659"/>
                </a:lnSpc>
              </a:pPr>
              <a:endParaRPr/>
            </a:p>
          </p:txBody>
        </p:sp>
      </p:grpSp>
      <p:grpSp>
        <p:nvGrpSpPr>
          <p:cNvPr id="10" name="Group 10"/>
          <p:cNvGrpSpPr/>
          <p:nvPr/>
        </p:nvGrpSpPr>
        <p:grpSpPr>
          <a:xfrm>
            <a:off x="-180664" y="681499"/>
            <a:ext cx="2256363" cy="2256363"/>
            <a:chOff x="0" y="0"/>
            <a:chExt cx="812800" cy="812800"/>
          </a:xfrm>
        </p:grpSpPr>
        <p:sp>
          <p:nvSpPr>
            <p:cNvPr id="11" name="Freeform 11"/>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A9B388"/>
            </a:solidFill>
          </p:spPr>
          <p:txBody>
            <a:bodyPr/>
            <a:lstStyle/>
            <a:p>
              <a:endParaRPr lang="en-US"/>
            </a:p>
          </p:txBody>
        </p:sp>
        <p:sp>
          <p:nvSpPr>
            <p:cNvPr id="12" name="TextBox 12"/>
            <p:cNvSpPr txBox="1"/>
            <p:nvPr/>
          </p:nvSpPr>
          <p:spPr>
            <a:xfrm>
              <a:off x="76200" y="-28575"/>
              <a:ext cx="660400" cy="765175"/>
            </a:xfrm>
            <a:prstGeom prst="rect">
              <a:avLst/>
            </a:prstGeom>
          </p:spPr>
          <p:txBody>
            <a:bodyPr lIns="50800" tIns="50800" rIns="50800" bIns="50800" rtlCol="0" anchor="ctr"/>
            <a:lstStyle/>
            <a:p>
              <a:pPr algn="ctr">
                <a:lnSpc>
                  <a:spcPts val="8399"/>
                </a:lnSpc>
              </a:pPr>
              <a:r>
                <a:rPr lang="en-US" sz="5999">
                  <a:solidFill>
                    <a:srgbClr val="FFFFFF"/>
                  </a:solidFill>
                  <a:latin typeface="Fraunces"/>
                </a:rPr>
                <a:t>IV</a:t>
              </a:r>
            </a:p>
          </p:txBody>
        </p:sp>
      </p:grpSp>
      <p:grpSp>
        <p:nvGrpSpPr>
          <p:cNvPr id="13" name="Group 13"/>
          <p:cNvGrpSpPr/>
          <p:nvPr/>
        </p:nvGrpSpPr>
        <p:grpSpPr>
          <a:xfrm>
            <a:off x="7907145" y="5276053"/>
            <a:ext cx="9768601" cy="3098611"/>
            <a:chOff x="0" y="0"/>
            <a:chExt cx="2572800" cy="816095"/>
          </a:xfrm>
        </p:grpSpPr>
        <p:sp>
          <p:nvSpPr>
            <p:cNvPr id="14" name="Freeform 14"/>
            <p:cNvSpPr/>
            <p:nvPr/>
          </p:nvSpPr>
          <p:spPr>
            <a:xfrm>
              <a:off x="0" y="0"/>
              <a:ext cx="2572800" cy="816095"/>
            </a:xfrm>
            <a:custGeom>
              <a:avLst/>
              <a:gdLst/>
              <a:ahLst/>
              <a:cxnLst/>
              <a:rect l="l" t="t" r="r" b="b"/>
              <a:pathLst>
                <a:path w="2572800" h="816095">
                  <a:moveTo>
                    <a:pt x="0" y="0"/>
                  </a:moveTo>
                  <a:lnTo>
                    <a:pt x="2572800" y="0"/>
                  </a:lnTo>
                  <a:lnTo>
                    <a:pt x="2572800" y="816095"/>
                  </a:lnTo>
                  <a:lnTo>
                    <a:pt x="0" y="816095"/>
                  </a:lnTo>
                  <a:close/>
                </a:path>
              </a:pathLst>
            </a:custGeom>
            <a:solidFill>
              <a:srgbClr val="A9B388"/>
            </a:solidFill>
          </p:spPr>
          <p:txBody>
            <a:bodyPr/>
            <a:lstStyle/>
            <a:p>
              <a:endParaRPr lang="en-US"/>
            </a:p>
          </p:txBody>
        </p:sp>
        <p:sp>
          <p:nvSpPr>
            <p:cNvPr id="15" name="TextBox 15"/>
            <p:cNvSpPr txBox="1"/>
            <p:nvPr/>
          </p:nvSpPr>
          <p:spPr>
            <a:xfrm>
              <a:off x="0" y="-38100"/>
              <a:ext cx="2572800" cy="854195"/>
            </a:xfrm>
            <a:prstGeom prst="rect">
              <a:avLst/>
            </a:prstGeom>
          </p:spPr>
          <p:txBody>
            <a:bodyPr lIns="50800" tIns="50800" rIns="50800" bIns="50800" rtlCol="0" anchor="ctr"/>
            <a:lstStyle/>
            <a:p>
              <a:pPr algn="ctr">
                <a:lnSpc>
                  <a:spcPts val="2659"/>
                </a:lnSpc>
              </a:pPr>
              <a:endParaRPr/>
            </a:p>
          </p:txBody>
        </p:sp>
      </p:grpSp>
      <p:sp>
        <p:nvSpPr>
          <p:cNvPr id="16" name="Freeform 16"/>
          <p:cNvSpPr/>
          <p:nvPr/>
        </p:nvSpPr>
        <p:spPr>
          <a:xfrm>
            <a:off x="15943536" y="7707538"/>
            <a:ext cx="6524742" cy="6524742"/>
          </a:xfrm>
          <a:custGeom>
            <a:avLst/>
            <a:gdLst/>
            <a:ahLst/>
            <a:cxnLst/>
            <a:rect l="l" t="t" r="r" b="b"/>
            <a:pathLst>
              <a:path w="6524742" h="6524742">
                <a:moveTo>
                  <a:pt x="0" y="0"/>
                </a:moveTo>
                <a:lnTo>
                  <a:pt x="6524742" y="0"/>
                </a:lnTo>
                <a:lnTo>
                  <a:pt x="6524742" y="6524742"/>
                </a:lnTo>
                <a:lnTo>
                  <a:pt x="0" y="6524742"/>
                </a:lnTo>
                <a:lnTo>
                  <a:pt x="0" y="0"/>
                </a:lnTo>
                <a:close/>
              </a:path>
            </a:pathLst>
          </a:custGeom>
          <a:blipFill>
            <a:blip r:embed="rId4">
              <a:alphaModFix amt="36000"/>
              <a:extLst>
                <a:ext uri="{96DAC541-7B7A-43D3-8B79-37D633B846F1}">
                  <asvg:svgBlip xmlns:asvg="http://schemas.microsoft.com/office/drawing/2016/SVG/main" r:embed="rId5"/>
                </a:ext>
              </a:extLst>
            </a:blip>
            <a:stretch>
              <a:fillRect/>
            </a:stretch>
          </a:blipFill>
        </p:spPr>
        <p:txBody>
          <a:bodyPr/>
          <a:lstStyle/>
          <a:p>
            <a:endParaRPr lang="en-US"/>
          </a:p>
        </p:txBody>
      </p:sp>
      <p:sp>
        <p:nvSpPr>
          <p:cNvPr id="17" name="Freeform 17"/>
          <p:cNvSpPr/>
          <p:nvPr/>
        </p:nvSpPr>
        <p:spPr>
          <a:xfrm>
            <a:off x="11564845" y="-4603289"/>
            <a:ext cx="7436699" cy="7436699"/>
          </a:xfrm>
          <a:custGeom>
            <a:avLst/>
            <a:gdLst/>
            <a:ahLst/>
            <a:cxnLst/>
            <a:rect l="l" t="t" r="r" b="b"/>
            <a:pathLst>
              <a:path w="7436699" h="7436699">
                <a:moveTo>
                  <a:pt x="0" y="0"/>
                </a:moveTo>
                <a:lnTo>
                  <a:pt x="7436699" y="0"/>
                </a:lnTo>
                <a:lnTo>
                  <a:pt x="7436699" y="7436699"/>
                </a:lnTo>
                <a:lnTo>
                  <a:pt x="0" y="7436699"/>
                </a:lnTo>
                <a:lnTo>
                  <a:pt x="0" y="0"/>
                </a:lnTo>
                <a:close/>
              </a:path>
            </a:pathLst>
          </a:custGeom>
          <a:blipFill>
            <a:blip r:embed="rId4">
              <a:alphaModFix amt="21999"/>
              <a:extLst>
                <a:ext uri="{96DAC541-7B7A-43D3-8B79-37D633B846F1}">
                  <asvg:svgBlip xmlns:asvg="http://schemas.microsoft.com/office/drawing/2016/SVG/main" r:embed="rId5"/>
                </a:ext>
              </a:extLst>
            </a:blip>
            <a:stretch>
              <a:fillRect/>
            </a:stretch>
          </a:blipFill>
        </p:spPr>
        <p:txBody>
          <a:bodyPr/>
          <a:lstStyle/>
          <a:p>
            <a:endParaRPr lang="en-US"/>
          </a:p>
        </p:txBody>
      </p:sp>
      <p:sp>
        <p:nvSpPr>
          <p:cNvPr id="18" name="Freeform 18"/>
          <p:cNvSpPr/>
          <p:nvPr/>
        </p:nvSpPr>
        <p:spPr>
          <a:xfrm>
            <a:off x="16984533" y="7141159"/>
            <a:ext cx="1016189" cy="1016189"/>
          </a:xfrm>
          <a:custGeom>
            <a:avLst/>
            <a:gdLst/>
            <a:ahLst/>
            <a:cxnLst/>
            <a:rect l="l" t="t" r="r" b="b"/>
            <a:pathLst>
              <a:path w="1016189" h="1016189">
                <a:moveTo>
                  <a:pt x="0" y="0"/>
                </a:moveTo>
                <a:lnTo>
                  <a:pt x="1016190" y="0"/>
                </a:lnTo>
                <a:lnTo>
                  <a:pt x="1016190" y="1016190"/>
                </a:lnTo>
                <a:lnTo>
                  <a:pt x="0" y="1016190"/>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US"/>
          </a:p>
        </p:txBody>
      </p:sp>
      <p:sp>
        <p:nvSpPr>
          <p:cNvPr id="19" name="Freeform 19"/>
          <p:cNvSpPr/>
          <p:nvPr/>
        </p:nvSpPr>
        <p:spPr>
          <a:xfrm>
            <a:off x="16984533" y="8242111"/>
            <a:ext cx="1016189" cy="1016189"/>
          </a:xfrm>
          <a:custGeom>
            <a:avLst/>
            <a:gdLst/>
            <a:ahLst/>
            <a:cxnLst/>
            <a:rect l="l" t="t" r="r" b="b"/>
            <a:pathLst>
              <a:path w="1016189" h="1016189">
                <a:moveTo>
                  <a:pt x="0" y="0"/>
                </a:moveTo>
                <a:lnTo>
                  <a:pt x="1016190" y="0"/>
                </a:lnTo>
                <a:lnTo>
                  <a:pt x="1016190" y="1016189"/>
                </a:lnTo>
                <a:lnTo>
                  <a:pt x="0" y="1016189"/>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US"/>
          </a:p>
        </p:txBody>
      </p:sp>
      <p:sp>
        <p:nvSpPr>
          <p:cNvPr id="20" name="Freeform 20"/>
          <p:cNvSpPr/>
          <p:nvPr/>
        </p:nvSpPr>
        <p:spPr>
          <a:xfrm>
            <a:off x="554405" y="8505895"/>
            <a:ext cx="635172" cy="1347845"/>
          </a:xfrm>
          <a:custGeom>
            <a:avLst/>
            <a:gdLst/>
            <a:ahLst/>
            <a:cxnLst/>
            <a:rect l="l" t="t" r="r" b="b"/>
            <a:pathLst>
              <a:path w="635172" h="1347845">
                <a:moveTo>
                  <a:pt x="0" y="0"/>
                </a:moveTo>
                <a:lnTo>
                  <a:pt x="635172" y="0"/>
                </a:lnTo>
                <a:lnTo>
                  <a:pt x="635172" y="1347845"/>
                </a:lnTo>
                <a:lnTo>
                  <a:pt x="0" y="1347845"/>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txBody>
          <a:bodyPr/>
          <a:lstStyle/>
          <a:p>
            <a:endParaRPr lang="en-US"/>
          </a:p>
        </p:txBody>
      </p:sp>
      <p:grpSp>
        <p:nvGrpSpPr>
          <p:cNvPr id="21" name="Group 21"/>
          <p:cNvGrpSpPr/>
          <p:nvPr/>
        </p:nvGrpSpPr>
        <p:grpSpPr>
          <a:xfrm>
            <a:off x="7907145" y="1854409"/>
            <a:ext cx="9768601" cy="2374103"/>
            <a:chOff x="0" y="0"/>
            <a:chExt cx="2572800" cy="625278"/>
          </a:xfrm>
        </p:grpSpPr>
        <p:sp>
          <p:nvSpPr>
            <p:cNvPr id="22" name="Freeform 22"/>
            <p:cNvSpPr/>
            <p:nvPr/>
          </p:nvSpPr>
          <p:spPr>
            <a:xfrm>
              <a:off x="0" y="0"/>
              <a:ext cx="2572800" cy="625278"/>
            </a:xfrm>
            <a:custGeom>
              <a:avLst/>
              <a:gdLst/>
              <a:ahLst/>
              <a:cxnLst/>
              <a:rect l="l" t="t" r="r" b="b"/>
              <a:pathLst>
                <a:path w="2572800" h="625278">
                  <a:moveTo>
                    <a:pt x="0" y="0"/>
                  </a:moveTo>
                  <a:lnTo>
                    <a:pt x="2572800" y="0"/>
                  </a:lnTo>
                  <a:lnTo>
                    <a:pt x="2572800" y="625278"/>
                  </a:lnTo>
                  <a:lnTo>
                    <a:pt x="0" y="625278"/>
                  </a:lnTo>
                  <a:close/>
                </a:path>
              </a:pathLst>
            </a:custGeom>
            <a:solidFill>
              <a:srgbClr val="A9B388"/>
            </a:solidFill>
          </p:spPr>
          <p:txBody>
            <a:bodyPr/>
            <a:lstStyle/>
            <a:p>
              <a:endParaRPr lang="en-US"/>
            </a:p>
          </p:txBody>
        </p:sp>
        <p:sp>
          <p:nvSpPr>
            <p:cNvPr id="23" name="TextBox 23"/>
            <p:cNvSpPr txBox="1"/>
            <p:nvPr/>
          </p:nvSpPr>
          <p:spPr>
            <a:xfrm>
              <a:off x="0" y="-38100"/>
              <a:ext cx="2572800" cy="663378"/>
            </a:xfrm>
            <a:prstGeom prst="rect">
              <a:avLst/>
            </a:prstGeom>
          </p:spPr>
          <p:txBody>
            <a:bodyPr lIns="50800" tIns="50800" rIns="50800" bIns="50800" rtlCol="0" anchor="ctr"/>
            <a:lstStyle/>
            <a:p>
              <a:pPr algn="ctr">
                <a:lnSpc>
                  <a:spcPts val="2659"/>
                </a:lnSpc>
              </a:pPr>
              <a:endParaRPr/>
            </a:p>
          </p:txBody>
        </p:sp>
      </p:grpSp>
      <p:grpSp>
        <p:nvGrpSpPr>
          <p:cNvPr id="24" name="Group 24"/>
          <p:cNvGrpSpPr/>
          <p:nvPr/>
        </p:nvGrpSpPr>
        <p:grpSpPr>
          <a:xfrm>
            <a:off x="7754745" y="1400408"/>
            <a:ext cx="9768601" cy="2960191"/>
            <a:chOff x="0" y="0"/>
            <a:chExt cx="2572800" cy="779639"/>
          </a:xfrm>
        </p:grpSpPr>
        <p:sp>
          <p:nvSpPr>
            <p:cNvPr id="25" name="Freeform 25"/>
            <p:cNvSpPr/>
            <p:nvPr/>
          </p:nvSpPr>
          <p:spPr>
            <a:xfrm>
              <a:off x="0" y="0"/>
              <a:ext cx="2572800" cy="779639"/>
            </a:xfrm>
            <a:custGeom>
              <a:avLst/>
              <a:gdLst/>
              <a:ahLst/>
              <a:cxnLst/>
              <a:rect l="l" t="t" r="r" b="b"/>
              <a:pathLst>
                <a:path w="2572800" h="779639">
                  <a:moveTo>
                    <a:pt x="0" y="0"/>
                  </a:moveTo>
                  <a:lnTo>
                    <a:pt x="2572800" y="0"/>
                  </a:lnTo>
                  <a:lnTo>
                    <a:pt x="2572800" y="779639"/>
                  </a:lnTo>
                  <a:lnTo>
                    <a:pt x="0" y="779639"/>
                  </a:lnTo>
                  <a:close/>
                </a:path>
              </a:pathLst>
            </a:custGeom>
            <a:solidFill>
              <a:srgbClr val="D8DFC2"/>
            </a:solidFill>
          </p:spPr>
          <p:txBody>
            <a:bodyPr/>
            <a:lstStyle/>
            <a:p>
              <a:endParaRPr lang="en-US"/>
            </a:p>
          </p:txBody>
        </p:sp>
        <p:sp>
          <p:nvSpPr>
            <p:cNvPr id="26" name="TextBox 26"/>
            <p:cNvSpPr txBox="1"/>
            <p:nvPr/>
          </p:nvSpPr>
          <p:spPr>
            <a:xfrm>
              <a:off x="0" y="-76200"/>
              <a:ext cx="2572800" cy="855839"/>
            </a:xfrm>
            <a:prstGeom prst="rect">
              <a:avLst/>
            </a:prstGeom>
          </p:spPr>
          <p:txBody>
            <a:bodyPr lIns="177800" tIns="177800" rIns="177800" bIns="177800" rtlCol="0" anchor="ctr"/>
            <a:lstStyle/>
            <a:p>
              <a:pPr algn="just">
                <a:lnSpc>
                  <a:spcPts val="5599"/>
                </a:lnSpc>
              </a:pPr>
              <a:r>
                <a:rPr lang="en-US" sz="3999">
                  <a:solidFill>
                    <a:srgbClr val="54604B"/>
                  </a:solidFill>
                  <a:latin typeface="Roboto Condensed"/>
                </a:rPr>
                <a:t>Lớp chia 5 nhóm. Mỗi nhóm bốc thăm để tìm ý tưởng và lập dàn ý cho bài văn nghị luận về một vấn đề cần giải quyết (PHT số 3).</a:t>
              </a:r>
            </a:p>
          </p:txBody>
        </p:sp>
      </p:grpSp>
      <p:grpSp>
        <p:nvGrpSpPr>
          <p:cNvPr id="27" name="Group 27"/>
          <p:cNvGrpSpPr/>
          <p:nvPr/>
        </p:nvGrpSpPr>
        <p:grpSpPr>
          <a:xfrm>
            <a:off x="7754745" y="5124443"/>
            <a:ext cx="9768601" cy="3032906"/>
            <a:chOff x="0" y="0"/>
            <a:chExt cx="2572800" cy="798790"/>
          </a:xfrm>
        </p:grpSpPr>
        <p:sp>
          <p:nvSpPr>
            <p:cNvPr id="28" name="Freeform 28"/>
            <p:cNvSpPr/>
            <p:nvPr/>
          </p:nvSpPr>
          <p:spPr>
            <a:xfrm>
              <a:off x="0" y="0"/>
              <a:ext cx="2572800" cy="798790"/>
            </a:xfrm>
            <a:custGeom>
              <a:avLst/>
              <a:gdLst/>
              <a:ahLst/>
              <a:cxnLst/>
              <a:rect l="l" t="t" r="r" b="b"/>
              <a:pathLst>
                <a:path w="2572800" h="798790">
                  <a:moveTo>
                    <a:pt x="0" y="0"/>
                  </a:moveTo>
                  <a:lnTo>
                    <a:pt x="2572800" y="0"/>
                  </a:lnTo>
                  <a:lnTo>
                    <a:pt x="2572800" y="798790"/>
                  </a:lnTo>
                  <a:lnTo>
                    <a:pt x="0" y="798790"/>
                  </a:lnTo>
                  <a:close/>
                </a:path>
              </a:pathLst>
            </a:custGeom>
            <a:solidFill>
              <a:srgbClr val="D8DFC2"/>
            </a:solidFill>
          </p:spPr>
          <p:txBody>
            <a:bodyPr/>
            <a:lstStyle/>
            <a:p>
              <a:endParaRPr lang="en-US"/>
            </a:p>
          </p:txBody>
        </p:sp>
        <p:sp>
          <p:nvSpPr>
            <p:cNvPr id="29" name="TextBox 29"/>
            <p:cNvSpPr txBox="1"/>
            <p:nvPr/>
          </p:nvSpPr>
          <p:spPr>
            <a:xfrm>
              <a:off x="0" y="-38100"/>
              <a:ext cx="2572800" cy="836890"/>
            </a:xfrm>
            <a:prstGeom prst="rect">
              <a:avLst/>
            </a:prstGeom>
          </p:spPr>
          <p:txBody>
            <a:bodyPr lIns="50800" tIns="50800" rIns="50800" bIns="50800" rtlCol="0" anchor="ctr"/>
            <a:lstStyle/>
            <a:p>
              <a:pPr algn="ctr">
                <a:lnSpc>
                  <a:spcPts val="2659"/>
                </a:lnSpc>
              </a:pPr>
              <a:endParaRPr/>
            </a:p>
          </p:txBody>
        </p:sp>
      </p:grpSp>
      <p:sp>
        <p:nvSpPr>
          <p:cNvPr id="30" name="TextBox 30"/>
          <p:cNvSpPr txBox="1"/>
          <p:nvPr/>
        </p:nvSpPr>
        <p:spPr>
          <a:xfrm>
            <a:off x="8161193" y="5910646"/>
            <a:ext cx="9260506" cy="1384300"/>
          </a:xfrm>
          <a:prstGeom prst="rect">
            <a:avLst/>
          </a:prstGeom>
        </p:spPr>
        <p:txBody>
          <a:bodyPr lIns="0" tIns="0" rIns="0" bIns="0" rtlCol="0" anchor="t">
            <a:spAutoFit/>
          </a:bodyPr>
          <a:lstStyle/>
          <a:p>
            <a:pPr marL="863599" lvl="1" indent="-431800" algn="just">
              <a:lnSpc>
                <a:spcPts val="5599"/>
              </a:lnSpc>
              <a:buFont typeface="Arial"/>
              <a:buChar char="•"/>
            </a:pPr>
            <a:r>
              <a:rPr lang="en-US" sz="3999">
                <a:solidFill>
                  <a:srgbClr val="54604B"/>
                </a:solidFill>
                <a:latin typeface="Roboto Condensed"/>
              </a:rPr>
              <a:t>Thời gian thảo luận lập dàn ý: 10 phút</a:t>
            </a:r>
          </a:p>
          <a:p>
            <a:pPr marL="863599" lvl="1" indent="-431800" algn="just">
              <a:lnSpc>
                <a:spcPts val="5599"/>
              </a:lnSpc>
              <a:buFont typeface="Arial"/>
              <a:buChar char="•"/>
            </a:pPr>
            <a:r>
              <a:rPr lang="en-US" sz="3999">
                <a:solidFill>
                  <a:srgbClr val="54604B"/>
                </a:solidFill>
                <a:latin typeface="Roboto Condensed"/>
              </a:rPr>
              <a:t>Thời gian trình bày: 2 phút / nhóm</a:t>
            </a: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barn(inVertical)">
                                      <p:cBhvr>
                                        <p:cTn id="7" dur="500"/>
                                        <p:tgtEl>
                                          <p:spTgt spid="21"/>
                                        </p:tgtEl>
                                      </p:cBhvr>
                                    </p:animEffect>
                                  </p:childTnLst>
                                </p:cTn>
                              </p:par>
                              <p:par>
                                <p:cTn id="8" presetID="16" presetClass="entr" presetSubtype="21" fill="hold" nodeType="withEffect">
                                  <p:stCondLst>
                                    <p:cond delay="0"/>
                                  </p:stCondLst>
                                  <p:childTnLst>
                                    <p:set>
                                      <p:cBhvr>
                                        <p:cTn id="9" dur="1" fill="hold">
                                          <p:stCondLst>
                                            <p:cond delay="0"/>
                                          </p:stCondLst>
                                        </p:cTn>
                                        <p:tgtEl>
                                          <p:spTgt spid="24"/>
                                        </p:tgtEl>
                                        <p:attrNameLst>
                                          <p:attrName>style.visibility</p:attrName>
                                        </p:attrNameLst>
                                      </p:cBhvr>
                                      <p:to>
                                        <p:strVal val="visible"/>
                                      </p:to>
                                    </p:set>
                                    <p:animEffect transition="in" filter="barn(inVertical)">
                                      <p:cBhvr>
                                        <p:cTn id="10" dur="500"/>
                                        <p:tgtEl>
                                          <p:spTgt spid="24"/>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nodeType="clickEffect">
                                  <p:stCondLst>
                                    <p:cond delay="0"/>
                                  </p:stCondLst>
                                  <p:childTnLst>
                                    <p:set>
                                      <p:cBhvr>
                                        <p:cTn id="14" dur="1" fill="hold">
                                          <p:stCondLst>
                                            <p:cond delay="0"/>
                                          </p:stCondLst>
                                        </p:cTn>
                                        <p:tgtEl>
                                          <p:spTgt spid="13"/>
                                        </p:tgtEl>
                                        <p:attrNameLst>
                                          <p:attrName>style.visibility</p:attrName>
                                        </p:attrNameLst>
                                      </p:cBhvr>
                                      <p:to>
                                        <p:strVal val="visible"/>
                                      </p:to>
                                    </p:set>
                                    <p:animEffect transition="in" filter="barn(inVertical)">
                                      <p:cBhvr>
                                        <p:cTn id="15" dur="500"/>
                                        <p:tgtEl>
                                          <p:spTgt spid="13"/>
                                        </p:tgtEl>
                                      </p:cBhvr>
                                    </p:animEffect>
                                  </p:childTnLst>
                                </p:cTn>
                              </p:par>
                              <p:par>
                                <p:cTn id="16" presetID="16" presetClass="entr" presetSubtype="21" fill="hold" nodeType="withEffect">
                                  <p:stCondLst>
                                    <p:cond delay="0"/>
                                  </p:stCondLst>
                                  <p:childTnLst>
                                    <p:set>
                                      <p:cBhvr>
                                        <p:cTn id="17" dur="1" fill="hold">
                                          <p:stCondLst>
                                            <p:cond delay="0"/>
                                          </p:stCondLst>
                                        </p:cTn>
                                        <p:tgtEl>
                                          <p:spTgt spid="27"/>
                                        </p:tgtEl>
                                        <p:attrNameLst>
                                          <p:attrName>style.visibility</p:attrName>
                                        </p:attrNameLst>
                                      </p:cBhvr>
                                      <p:to>
                                        <p:strVal val="visible"/>
                                      </p:to>
                                    </p:set>
                                    <p:animEffect transition="in" filter="barn(inVertical)">
                                      <p:cBhvr>
                                        <p:cTn id="18" dur="500"/>
                                        <p:tgtEl>
                                          <p:spTgt spid="27"/>
                                        </p:tgtEl>
                                      </p:cBhvr>
                                    </p:animEffect>
                                  </p:childTnLst>
                                </p:cTn>
                              </p:par>
                              <p:par>
                                <p:cTn id="19" presetID="16" presetClass="entr" presetSubtype="21" fill="hold" grpId="0" nodeType="withEffect">
                                  <p:stCondLst>
                                    <p:cond delay="0"/>
                                  </p:stCondLst>
                                  <p:childTnLst>
                                    <p:set>
                                      <p:cBhvr>
                                        <p:cTn id="20" dur="1" fill="hold">
                                          <p:stCondLst>
                                            <p:cond delay="0"/>
                                          </p:stCondLst>
                                        </p:cTn>
                                        <p:tgtEl>
                                          <p:spTgt spid="30"/>
                                        </p:tgtEl>
                                        <p:attrNameLst>
                                          <p:attrName>style.visibility</p:attrName>
                                        </p:attrNameLst>
                                      </p:cBhvr>
                                      <p:to>
                                        <p:strVal val="visible"/>
                                      </p:to>
                                    </p:set>
                                    <p:animEffect transition="in" filter="barn(inVertical)">
                                      <p:cBhvr>
                                        <p:cTn id="21"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solidFill>
          <a:srgbClr val="FEFAE0"/>
        </a:solidFill>
        <a:effectLst/>
      </p:bgPr>
    </p:bg>
    <p:spTree>
      <p:nvGrpSpPr>
        <p:cNvPr id="1" name=""/>
        <p:cNvGrpSpPr/>
        <p:nvPr/>
      </p:nvGrpSpPr>
      <p:grpSpPr>
        <a:xfrm>
          <a:off x="0" y="0"/>
          <a:ext cx="0" cy="0"/>
          <a:chOff x="0" y="0"/>
          <a:chExt cx="0" cy="0"/>
        </a:xfrm>
      </p:grpSpPr>
      <p:sp>
        <p:nvSpPr>
          <p:cNvPr id="2" name="Freeform 2"/>
          <p:cNvSpPr/>
          <p:nvPr/>
        </p:nvSpPr>
        <p:spPr>
          <a:xfrm>
            <a:off x="5284838" y="-1442795"/>
            <a:ext cx="1912769" cy="1912769"/>
          </a:xfrm>
          <a:custGeom>
            <a:avLst/>
            <a:gdLst/>
            <a:ahLst/>
            <a:cxnLst/>
            <a:rect l="l" t="t" r="r" b="b"/>
            <a:pathLst>
              <a:path w="1912769" h="1912769">
                <a:moveTo>
                  <a:pt x="0" y="0"/>
                </a:moveTo>
                <a:lnTo>
                  <a:pt x="1912769" y="0"/>
                </a:lnTo>
                <a:lnTo>
                  <a:pt x="1912769" y="1912769"/>
                </a:lnTo>
                <a:lnTo>
                  <a:pt x="0" y="1912769"/>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sp>
        <p:nvSpPr>
          <p:cNvPr id="3" name="Freeform 3"/>
          <p:cNvSpPr/>
          <p:nvPr/>
        </p:nvSpPr>
        <p:spPr>
          <a:xfrm>
            <a:off x="1043429" y="795256"/>
            <a:ext cx="9212573" cy="1423761"/>
          </a:xfrm>
          <a:custGeom>
            <a:avLst/>
            <a:gdLst/>
            <a:ahLst/>
            <a:cxnLst/>
            <a:rect l="l" t="t" r="r" b="b"/>
            <a:pathLst>
              <a:path w="9212573" h="1423761">
                <a:moveTo>
                  <a:pt x="0" y="0"/>
                </a:moveTo>
                <a:lnTo>
                  <a:pt x="9212573" y="0"/>
                </a:lnTo>
                <a:lnTo>
                  <a:pt x="9212573" y="1423761"/>
                </a:lnTo>
                <a:lnTo>
                  <a:pt x="0" y="1423761"/>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p>
        </p:txBody>
      </p:sp>
      <p:grpSp>
        <p:nvGrpSpPr>
          <p:cNvPr id="4" name="Group 4"/>
          <p:cNvGrpSpPr/>
          <p:nvPr/>
        </p:nvGrpSpPr>
        <p:grpSpPr>
          <a:xfrm>
            <a:off x="-458676" y="419641"/>
            <a:ext cx="2200266" cy="2200266"/>
            <a:chOff x="0" y="0"/>
            <a:chExt cx="812800" cy="812800"/>
          </a:xfrm>
        </p:grpSpPr>
        <p:sp>
          <p:nvSpPr>
            <p:cNvPr id="5" name="Freeform 5"/>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EFAE0"/>
            </a:solidFill>
          </p:spPr>
          <p:txBody>
            <a:bodyPr/>
            <a:lstStyle/>
            <a:p>
              <a:endParaRPr lang="en-US"/>
            </a:p>
          </p:txBody>
        </p:sp>
        <p:sp>
          <p:nvSpPr>
            <p:cNvPr id="6" name="TextBox 6"/>
            <p:cNvSpPr txBox="1"/>
            <p:nvPr/>
          </p:nvSpPr>
          <p:spPr>
            <a:xfrm>
              <a:off x="76200" y="38100"/>
              <a:ext cx="660400" cy="698500"/>
            </a:xfrm>
            <a:prstGeom prst="rect">
              <a:avLst/>
            </a:prstGeom>
          </p:spPr>
          <p:txBody>
            <a:bodyPr lIns="50800" tIns="50800" rIns="50800" bIns="50800" rtlCol="0" anchor="ctr"/>
            <a:lstStyle/>
            <a:p>
              <a:pPr algn="ctr">
                <a:lnSpc>
                  <a:spcPts val="2659"/>
                </a:lnSpc>
              </a:pPr>
              <a:endParaRPr/>
            </a:p>
          </p:txBody>
        </p:sp>
      </p:grpSp>
      <p:grpSp>
        <p:nvGrpSpPr>
          <p:cNvPr id="7" name="Group 7"/>
          <p:cNvGrpSpPr/>
          <p:nvPr/>
        </p:nvGrpSpPr>
        <p:grpSpPr>
          <a:xfrm>
            <a:off x="-241174" y="624505"/>
            <a:ext cx="1765262" cy="1765262"/>
            <a:chOff x="0" y="0"/>
            <a:chExt cx="812800" cy="812800"/>
          </a:xfrm>
        </p:grpSpPr>
        <p:sp>
          <p:nvSpPr>
            <p:cNvPr id="8" name="Freeform 8"/>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A9B388"/>
            </a:solidFill>
          </p:spPr>
          <p:txBody>
            <a:bodyPr/>
            <a:lstStyle/>
            <a:p>
              <a:endParaRPr lang="en-US"/>
            </a:p>
          </p:txBody>
        </p:sp>
        <p:sp>
          <p:nvSpPr>
            <p:cNvPr id="9" name="TextBox 9"/>
            <p:cNvSpPr txBox="1"/>
            <p:nvPr/>
          </p:nvSpPr>
          <p:spPr>
            <a:xfrm>
              <a:off x="76200" y="-28575"/>
              <a:ext cx="660400" cy="765175"/>
            </a:xfrm>
            <a:prstGeom prst="rect">
              <a:avLst/>
            </a:prstGeom>
          </p:spPr>
          <p:txBody>
            <a:bodyPr lIns="50800" tIns="50800" rIns="50800" bIns="50800" rtlCol="0" anchor="ctr"/>
            <a:lstStyle/>
            <a:p>
              <a:pPr algn="ctr">
                <a:lnSpc>
                  <a:spcPts val="8399"/>
                </a:lnSpc>
              </a:pPr>
              <a:r>
                <a:rPr lang="en-US" sz="5999">
                  <a:solidFill>
                    <a:srgbClr val="FFFFFF"/>
                  </a:solidFill>
                  <a:latin typeface="Fraunces"/>
                </a:rPr>
                <a:t>IV</a:t>
              </a:r>
            </a:p>
          </p:txBody>
        </p:sp>
      </p:grpSp>
      <p:sp>
        <p:nvSpPr>
          <p:cNvPr id="10" name="Freeform 10"/>
          <p:cNvSpPr/>
          <p:nvPr/>
        </p:nvSpPr>
        <p:spPr>
          <a:xfrm>
            <a:off x="15943536" y="7707538"/>
            <a:ext cx="6524742" cy="6524742"/>
          </a:xfrm>
          <a:custGeom>
            <a:avLst/>
            <a:gdLst/>
            <a:ahLst/>
            <a:cxnLst/>
            <a:rect l="l" t="t" r="r" b="b"/>
            <a:pathLst>
              <a:path w="6524742" h="6524742">
                <a:moveTo>
                  <a:pt x="0" y="0"/>
                </a:moveTo>
                <a:lnTo>
                  <a:pt x="6524742" y="0"/>
                </a:lnTo>
                <a:lnTo>
                  <a:pt x="6524742" y="6524742"/>
                </a:lnTo>
                <a:lnTo>
                  <a:pt x="0" y="6524742"/>
                </a:lnTo>
                <a:lnTo>
                  <a:pt x="0" y="0"/>
                </a:lnTo>
                <a:close/>
              </a:path>
            </a:pathLst>
          </a:custGeom>
          <a:blipFill>
            <a:blip r:embed="rId6">
              <a:alphaModFix amt="36000"/>
              <a:extLst>
                <a:ext uri="{96DAC541-7B7A-43D3-8B79-37D633B846F1}">
                  <asvg:svgBlip xmlns:asvg="http://schemas.microsoft.com/office/drawing/2016/SVG/main" r:embed="rId7"/>
                </a:ext>
              </a:extLst>
            </a:blip>
            <a:stretch>
              <a:fillRect/>
            </a:stretch>
          </a:blipFill>
        </p:spPr>
        <p:txBody>
          <a:bodyPr/>
          <a:lstStyle/>
          <a:p>
            <a:endParaRPr lang="en-US"/>
          </a:p>
        </p:txBody>
      </p:sp>
      <p:sp>
        <p:nvSpPr>
          <p:cNvPr id="11" name="Freeform 11"/>
          <p:cNvSpPr/>
          <p:nvPr/>
        </p:nvSpPr>
        <p:spPr>
          <a:xfrm>
            <a:off x="13774279" y="-4717091"/>
            <a:ext cx="7436699" cy="7436699"/>
          </a:xfrm>
          <a:custGeom>
            <a:avLst/>
            <a:gdLst/>
            <a:ahLst/>
            <a:cxnLst/>
            <a:rect l="l" t="t" r="r" b="b"/>
            <a:pathLst>
              <a:path w="7436699" h="7436699">
                <a:moveTo>
                  <a:pt x="0" y="0"/>
                </a:moveTo>
                <a:lnTo>
                  <a:pt x="7436699" y="0"/>
                </a:lnTo>
                <a:lnTo>
                  <a:pt x="7436699" y="7436699"/>
                </a:lnTo>
                <a:lnTo>
                  <a:pt x="0" y="7436699"/>
                </a:lnTo>
                <a:lnTo>
                  <a:pt x="0" y="0"/>
                </a:lnTo>
                <a:close/>
              </a:path>
            </a:pathLst>
          </a:custGeom>
          <a:blipFill>
            <a:blip r:embed="rId6">
              <a:alphaModFix amt="21999"/>
              <a:extLst>
                <a:ext uri="{96DAC541-7B7A-43D3-8B79-37D633B846F1}">
                  <asvg:svgBlip xmlns:asvg="http://schemas.microsoft.com/office/drawing/2016/SVG/main" r:embed="rId7"/>
                </a:ext>
              </a:extLst>
            </a:blip>
            <a:stretch>
              <a:fillRect/>
            </a:stretch>
          </a:blipFill>
        </p:spPr>
        <p:txBody>
          <a:bodyPr/>
          <a:lstStyle/>
          <a:p>
            <a:endParaRPr lang="en-US"/>
          </a:p>
        </p:txBody>
      </p:sp>
      <p:sp>
        <p:nvSpPr>
          <p:cNvPr id="12" name="Freeform 12"/>
          <p:cNvSpPr/>
          <p:nvPr/>
        </p:nvSpPr>
        <p:spPr>
          <a:xfrm>
            <a:off x="16984533" y="7141159"/>
            <a:ext cx="1016189" cy="1016189"/>
          </a:xfrm>
          <a:custGeom>
            <a:avLst/>
            <a:gdLst/>
            <a:ahLst/>
            <a:cxnLst/>
            <a:rect l="l" t="t" r="r" b="b"/>
            <a:pathLst>
              <a:path w="1016189" h="1016189">
                <a:moveTo>
                  <a:pt x="0" y="0"/>
                </a:moveTo>
                <a:lnTo>
                  <a:pt x="1016190" y="0"/>
                </a:lnTo>
                <a:lnTo>
                  <a:pt x="1016190" y="1016190"/>
                </a:lnTo>
                <a:lnTo>
                  <a:pt x="0" y="1016190"/>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txBody>
          <a:bodyPr/>
          <a:lstStyle/>
          <a:p>
            <a:endParaRPr lang="en-US"/>
          </a:p>
        </p:txBody>
      </p:sp>
      <p:sp>
        <p:nvSpPr>
          <p:cNvPr id="13" name="Freeform 13"/>
          <p:cNvSpPr/>
          <p:nvPr/>
        </p:nvSpPr>
        <p:spPr>
          <a:xfrm>
            <a:off x="16984533" y="8242111"/>
            <a:ext cx="1016189" cy="1016189"/>
          </a:xfrm>
          <a:custGeom>
            <a:avLst/>
            <a:gdLst/>
            <a:ahLst/>
            <a:cxnLst/>
            <a:rect l="l" t="t" r="r" b="b"/>
            <a:pathLst>
              <a:path w="1016189" h="1016189">
                <a:moveTo>
                  <a:pt x="0" y="0"/>
                </a:moveTo>
                <a:lnTo>
                  <a:pt x="1016190" y="0"/>
                </a:lnTo>
                <a:lnTo>
                  <a:pt x="1016190" y="1016189"/>
                </a:lnTo>
                <a:lnTo>
                  <a:pt x="0" y="1016189"/>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txBody>
          <a:bodyPr/>
          <a:lstStyle/>
          <a:p>
            <a:endParaRPr lang="en-US"/>
          </a:p>
        </p:txBody>
      </p:sp>
      <p:sp>
        <p:nvSpPr>
          <p:cNvPr id="14" name="TextBox 14"/>
          <p:cNvSpPr txBox="1"/>
          <p:nvPr/>
        </p:nvSpPr>
        <p:spPr>
          <a:xfrm>
            <a:off x="2085747" y="923925"/>
            <a:ext cx="5111861" cy="1009650"/>
          </a:xfrm>
          <a:prstGeom prst="rect">
            <a:avLst/>
          </a:prstGeom>
        </p:spPr>
        <p:txBody>
          <a:bodyPr lIns="0" tIns="0" rIns="0" bIns="0" rtlCol="0" anchor="t">
            <a:spAutoFit/>
          </a:bodyPr>
          <a:lstStyle/>
          <a:p>
            <a:pPr algn="ctr">
              <a:lnSpc>
                <a:spcPts val="8399"/>
              </a:lnSpc>
            </a:pPr>
            <a:r>
              <a:rPr lang="en-US" sz="5999">
                <a:solidFill>
                  <a:srgbClr val="5F6F52"/>
                </a:solidFill>
                <a:latin typeface="Fraunces Bold"/>
              </a:rPr>
              <a:t>LUYỆN TẬP</a:t>
            </a:r>
          </a:p>
        </p:txBody>
      </p:sp>
      <p:sp>
        <p:nvSpPr>
          <p:cNvPr id="15" name="TextBox 15"/>
          <p:cNvSpPr txBox="1"/>
          <p:nvPr/>
        </p:nvSpPr>
        <p:spPr>
          <a:xfrm>
            <a:off x="6701980" y="2438092"/>
            <a:ext cx="4884041" cy="863600"/>
          </a:xfrm>
          <a:prstGeom prst="rect">
            <a:avLst/>
          </a:prstGeom>
        </p:spPr>
        <p:txBody>
          <a:bodyPr lIns="0" tIns="0" rIns="0" bIns="0" rtlCol="0" anchor="t">
            <a:spAutoFit/>
          </a:bodyPr>
          <a:lstStyle/>
          <a:p>
            <a:pPr algn="ctr">
              <a:lnSpc>
                <a:spcPts val="7000"/>
              </a:lnSpc>
            </a:pPr>
            <a:r>
              <a:rPr lang="en-US" sz="5000">
                <a:solidFill>
                  <a:srgbClr val="846037"/>
                </a:solidFill>
                <a:latin typeface="#9Slide07 SVNUT Triumph Press"/>
              </a:rPr>
              <a:t>Đề tài</a:t>
            </a:r>
          </a:p>
        </p:txBody>
      </p:sp>
      <p:sp>
        <p:nvSpPr>
          <p:cNvPr id="16" name="TextBox 16"/>
          <p:cNvSpPr txBox="1"/>
          <p:nvPr/>
        </p:nvSpPr>
        <p:spPr>
          <a:xfrm>
            <a:off x="1028700" y="3358842"/>
            <a:ext cx="15864436" cy="6381750"/>
          </a:xfrm>
          <a:prstGeom prst="rect">
            <a:avLst/>
          </a:prstGeom>
        </p:spPr>
        <p:txBody>
          <a:bodyPr lIns="0" tIns="0" rIns="0" bIns="0" rtlCol="0" anchor="t">
            <a:spAutoFit/>
          </a:bodyPr>
          <a:lstStyle/>
          <a:p>
            <a:pPr marL="971550" lvl="1" indent="-485775" algn="just">
              <a:lnSpc>
                <a:spcPts val="6299"/>
              </a:lnSpc>
              <a:buFont typeface="Arial"/>
              <a:buChar char="•"/>
            </a:pPr>
            <a:r>
              <a:rPr lang="en-US" sz="4500">
                <a:solidFill>
                  <a:srgbClr val="5F6F52"/>
                </a:solidFill>
                <a:latin typeface="Roboto Condensed"/>
              </a:rPr>
              <a:t>Vấn đề khai thác và sử dụng tài nguyên thiên nhiên phục vụ sản xuất ở địa phương em</a:t>
            </a:r>
          </a:p>
          <a:p>
            <a:pPr marL="971550" lvl="1" indent="-485775" algn="just">
              <a:lnSpc>
                <a:spcPts val="6299"/>
              </a:lnSpc>
              <a:buFont typeface="Arial"/>
              <a:buChar char="•"/>
            </a:pPr>
            <a:r>
              <a:rPr lang="en-US" sz="4500">
                <a:solidFill>
                  <a:srgbClr val="5F6F52"/>
                </a:solidFill>
                <a:latin typeface="Roboto Condensed"/>
              </a:rPr>
              <a:t>Khai thác và bảo vệ nguồn lợi hải sản trong phát triển kinh tế biển của nước ta</a:t>
            </a:r>
          </a:p>
          <a:p>
            <a:pPr marL="971550" lvl="1" indent="-485775" algn="just">
              <a:lnSpc>
                <a:spcPts val="6299"/>
              </a:lnSpc>
              <a:buFont typeface="Arial"/>
              <a:buChar char="•"/>
            </a:pPr>
            <a:r>
              <a:rPr lang="en-US" sz="4500">
                <a:solidFill>
                  <a:srgbClr val="5F6F52"/>
                </a:solidFill>
                <a:latin typeface="Roboto Condensed"/>
              </a:rPr>
              <a:t>Quan điểm “sống xanh” và ý nghĩa của nó</a:t>
            </a:r>
          </a:p>
          <a:p>
            <a:pPr marL="971550" lvl="1" indent="-485775" algn="just">
              <a:lnSpc>
                <a:spcPts val="6299"/>
              </a:lnSpc>
              <a:buFont typeface="Arial"/>
              <a:buChar char="•"/>
            </a:pPr>
            <a:r>
              <a:rPr lang="en-US" sz="4500">
                <a:solidFill>
                  <a:srgbClr val="5F6F52"/>
                </a:solidFill>
                <a:latin typeface="Roboto Condensed"/>
              </a:rPr>
              <a:t>Tình trạng thiếu nguồn nước sạch trong cuộc sống của con người hiện nay.</a:t>
            </a:r>
          </a:p>
          <a:p>
            <a:pPr marL="971550" lvl="1" indent="-485775" algn="just">
              <a:lnSpc>
                <a:spcPts val="6299"/>
              </a:lnSpc>
              <a:buFont typeface="Arial"/>
              <a:buChar char="•"/>
            </a:pPr>
            <a:r>
              <a:rPr lang="en-US" sz="4500">
                <a:solidFill>
                  <a:srgbClr val="5F6F52"/>
                </a:solidFill>
                <a:latin typeface="Roboto Condensed"/>
              </a:rPr>
              <a:t>Tác động của biến đổi khí hậu đối với cuộc sống của con người.</a:t>
            </a: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bg>
      <p:bgPr>
        <a:solidFill>
          <a:srgbClr val="FEFAE0"/>
        </a:solidFill>
        <a:effectLst/>
      </p:bgPr>
    </p:bg>
    <p:spTree>
      <p:nvGrpSpPr>
        <p:cNvPr id="1" name=""/>
        <p:cNvGrpSpPr/>
        <p:nvPr/>
      </p:nvGrpSpPr>
      <p:grpSpPr>
        <a:xfrm>
          <a:off x="0" y="0"/>
          <a:ext cx="0" cy="0"/>
          <a:chOff x="0" y="0"/>
          <a:chExt cx="0" cy="0"/>
        </a:xfrm>
      </p:grpSpPr>
      <p:sp>
        <p:nvSpPr>
          <p:cNvPr id="2" name="Freeform 2"/>
          <p:cNvSpPr/>
          <p:nvPr/>
        </p:nvSpPr>
        <p:spPr>
          <a:xfrm>
            <a:off x="2075699" y="8301915"/>
            <a:ext cx="1912769" cy="1912769"/>
          </a:xfrm>
          <a:custGeom>
            <a:avLst/>
            <a:gdLst/>
            <a:ahLst/>
            <a:cxnLst/>
            <a:rect l="l" t="t" r="r" b="b"/>
            <a:pathLst>
              <a:path w="1912769" h="1912769">
                <a:moveTo>
                  <a:pt x="0" y="0"/>
                </a:moveTo>
                <a:lnTo>
                  <a:pt x="1912769" y="0"/>
                </a:lnTo>
                <a:lnTo>
                  <a:pt x="1912769" y="1912770"/>
                </a:lnTo>
                <a:lnTo>
                  <a:pt x="0" y="1912770"/>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sp>
        <p:nvSpPr>
          <p:cNvPr id="3" name="Freeform 3"/>
          <p:cNvSpPr/>
          <p:nvPr/>
        </p:nvSpPr>
        <p:spPr>
          <a:xfrm>
            <a:off x="5284838" y="-1442795"/>
            <a:ext cx="1912769" cy="1912769"/>
          </a:xfrm>
          <a:custGeom>
            <a:avLst/>
            <a:gdLst/>
            <a:ahLst/>
            <a:cxnLst/>
            <a:rect l="l" t="t" r="r" b="b"/>
            <a:pathLst>
              <a:path w="1912769" h="1912769">
                <a:moveTo>
                  <a:pt x="0" y="0"/>
                </a:moveTo>
                <a:lnTo>
                  <a:pt x="1912769" y="0"/>
                </a:lnTo>
                <a:lnTo>
                  <a:pt x="1912769" y="1912769"/>
                </a:lnTo>
                <a:lnTo>
                  <a:pt x="0" y="1912769"/>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grpSp>
        <p:nvGrpSpPr>
          <p:cNvPr id="4" name="Group 4"/>
          <p:cNvGrpSpPr/>
          <p:nvPr/>
        </p:nvGrpSpPr>
        <p:grpSpPr>
          <a:xfrm>
            <a:off x="-458676" y="1297497"/>
            <a:ext cx="7796700" cy="7452708"/>
            <a:chOff x="0" y="0"/>
            <a:chExt cx="850316" cy="812800"/>
          </a:xfrm>
        </p:grpSpPr>
        <p:sp>
          <p:nvSpPr>
            <p:cNvPr id="5" name="Freeform 5"/>
            <p:cNvSpPr/>
            <p:nvPr/>
          </p:nvSpPr>
          <p:spPr>
            <a:xfrm>
              <a:off x="0" y="0"/>
              <a:ext cx="850316" cy="812800"/>
            </a:xfrm>
            <a:custGeom>
              <a:avLst/>
              <a:gdLst/>
              <a:ahLst/>
              <a:cxnLst/>
              <a:rect l="l" t="t" r="r" b="b"/>
              <a:pathLst>
                <a:path w="850316" h="812800">
                  <a:moveTo>
                    <a:pt x="425158" y="0"/>
                  </a:moveTo>
                  <a:cubicBezTo>
                    <a:pt x="190350" y="0"/>
                    <a:pt x="0" y="181951"/>
                    <a:pt x="0" y="406400"/>
                  </a:cubicBezTo>
                  <a:cubicBezTo>
                    <a:pt x="0" y="630849"/>
                    <a:pt x="190350" y="812800"/>
                    <a:pt x="425158" y="812800"/>
                  </a:cubicBezTo>
                  <a:cubicBezTo>
                    <a:pt x="659966" y="812800"/>
                    <a:pt x="850316" y="630849"/>
                    <a:pt x="850316" y="406400"/>
                  </a:cubicBezTo>
                  <a:cubicBezTo>
                    <a:pt x="850316" y="181951"/>
                    <a:pt x="659966" y="0"/>
                    <a:pt x="425158" y="0"/>
                  </a:cubicBezTo>
                  <a:close/>
                </a:path>
              </a:pathLst>
            </a:custGeom>
            <a:solidFill>
              <a:srgbClr val="899D7A"/>
            </a:solidFill>
          </p:spPr>
          <p:txBody>
            <a:bodyPr/>
            <a:lstStyle/>
            <a:p>
              <a:endParaRPr lang="en-US"/>
            </a:p>
          </p:txBody>
        </p:sp>
        <p:sp>
          <p:nvSpPr>
            <p:cNvPr id="6" name="TextBox 6"/>
            <p:cNvSpPr txBox="1"/>
            <p:nvPr/>
          </p:nvSpPr>
          <p:spPr>
            <a:xfrm>
              <a:off x="79717" y="-19050"/>
              <a:ext cx="690882" cy="755650"/>
            </a:xfrm>
            <a:prstGeom prst="rect">
              <a:avLst/>
            </a:prstGeom>
          </p:spPr>
          <p:txBody>
            <a:bodyPr lIns="50800" tIns="50800" rIns="50800" bIns="50800" rtlCol="0" anchor="ctr"/>
            <a:lstStyle/>
            <a:p>
              <a:pPr algn="ctr">
                <a:lnSpc>
                  <a:spcPts val="7280"/>
                </a:lnSpc>
              </a:pPr>
              <a:r>
                <a:rPr lang="en-US" sz="5200">
                  <a:solidFill>
                    <a:srgbClr val="FFFFFF"/>
                  </a:solidFill>
                  <a:latin typeface="Fraunces Bold Italics"/>
                </a:rPr>
                <a:t>VẬN DỤNG</a:t>
              </a:r>
            </a:p>
          </p:txBody>
        </p:sp>
      </p:grpSp>
      <p:grpSp>
        <p:nvGrpSpPr>
          <p:cNvPr id="7" name="Group 7"/>
          <p:cNvGrpSpPr/>
          <p:nvPr/>
        </p:nvGrpSpPr>
        <p:grpSpPr>
          <a:xfrm>
            <a:off x="-458676" y="419641"/>
            <a:ext cx="2812387" cy="2812387"/>
            <a:chOff x="0" y="0"/>
            <a:chExt cx="812800" cy="812800"/>
          </a:xfrm>
        </p:grpSpPr>
        <p:sp>
          <p:nvSpPr>
            <p:cNvPr id="8" name="Freeform 8"/>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EFAE0"/>
            </a:solidFill>
          </p:spPr>
          <p:txBody>
            <a:bodyPr/>
            <a:lstStyle/>
            <a:p>
              <a:endParaRPr lang="en-US"/>
            </a:p>
          </p:txBody>
        </p:sp>
        <p:sp>
          <p:nvSpPr>
            <p:cNvPr id="9" name="TextBox 9"/>
            <p:cNvSpPr txBox="1"/>
            <p:nvPr/>
          </p:nvSpPr>
          <p:spPr>
            <a:xfrm>
              <a:off x="76200" y="38100"/>
              <a:ext cx="660400" cy="698500"/>
            </a:xfrm>
            <a:prstGeom prst="rect">
              <a:avLst/>
            </a:prstGeom>
          </p:spPr>
          <p:txBody>
            <a:bodyPr lIns="50800" tIns="50800" rIns="50800" bIns="50800" rtlCol="0" anchor="ctr"/>
            <a:lstStyle/>
            <a:p>
              <a:pPr algn="ctr">
                <a:lnSpc>
                  <a:spcPts val="2659"/>
                </a:lnSpc>
              </a:pPr>
              <a:endParaRPr/>
            </a:p>
          </p:txBody>
        </p:sp>
      </p:grpSp>
      <p:grpSp>
        <p:nvGrpSpPr>
          <p:cNvPr id="10" name="Group 10"/>
          <p:cNvGrpSpPr/>
          <p:nvPr/>
        </p:nvGrpSpPr>
        <p:grpSpPr>
          <a:xfrm>
            <a:off x="-180664" y="681499"/>
            <a:ext cx="2256363" cy="2256363"/>
            <a:chOff x="0" y="0"/>
            <a:chExt cx="812800" cy="812800"/>
          </a:xfrm>
        </p:grpSpPr>
        <p:sp>
          <p:nvSpPr>
            <p:cNvPr id="11" name="Freeform 11"/>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A9B388"/>
            </a:solidFill>
          </p:spPr>
          <p:txBody>
            <a:bodyPr/>
            <a:lstStyle/>
            <a:p>
              <a:endParaRPr lang="en-US"/>
            </a:p>
          </p:txBody>
        </p:sp>
        <p:sp>
          <p:nvSpPr>
            <p:cNvPr id="12" name="TextBox 12"/>
            <p:cNvSpPr txBox="1"/>
            <p:nvPr/>
          </p:nvSpPr>
          <p:spPr>
            <a:xfrm>
              <a:off x="76200" y="-28575"/>
              <a:ext cx="660400" cy="765175"/>
            </a:xfrm>
            <a:prstGeom prst="rect">
              <a:avLst/>
            </a:prstGeom>
          </p:spPr>
          <p:txBody>
            <a:bodyPr lIns="50800" tIns="50800" rIns="50800" bIns="50800" rtlCol="0" anchor="ctr"/>
            <a:lstStyle/>
            <a:p>
              <a:pPr algn="ctr">
                <a:lnSpc>
                  <a:spcPts val="8399"/>
                </a:lnSpc>
              </a:pPr>
              <a:r>
                <a:rPr lang="en-US" sz="5999">
                  <a:solidFill>
                    <a:srgbClr val="FFFFFF"/>
                  </a:solidFill>
                  <a:latin typeface="Fraunces"/>
                </a:rPr>
                <a:t>V</a:t>
              </a:r>
            </a:p>
          </p:txBody>
        </p:sp>
      </p:grpSp>
      <p:grpSp>
        <p:nvGrpSpPr>
          <p:cNvPr id="13" name="Group 13"/>
          <p:cNvGrpSpPr/>
          <p:nvPr/>
        </p:nvGrpSpPr>
        <p:grpSpPr>
          <a:xfrm>
            <a:off x="7907145" y="5276053"/>
            <a:ext cx="9768601" cy="3098611"/>
            <a:chOff x="0" y="0"/>
            <a:chExt cx="2572800" cy="816095"/>
          </a:xfrm>
        </p:grpSpPr>
        <p:sp>
          <p:nvSpPr>
            <p:cNvPr id="14" name="Freeform 14"/>
            <p:cNvSpPr/>
            <p:nvPr/>
          </p:nvSpPr>
          <p:spPr>
            <a:xfrm>
              <a:off x="0" y="0"/>
              <a:ext cx="2572800" cy="816095"/>
            </a:xfrm>
            <a:custGeom>
              <a:avLst/>
              <a:gdLst/>
              <a:ahLst/>
              <a:cxnLst/>
              <a:rect l="l" t="t" r="r" b="b"/>
              <a:pathLst>
                <a:path w="2572800" h="816095">
                  <a:moveTo>
                    <a:pt x="0" y="0"/>
                  </a:moveTo>
                  <a:lnTo>
                    <a:pt x="2572800" y="0"/>
                  </a:lnTo>
                  <a:lnTo>
                    <a:pt x="2572800" y="816095"/>
                  </a:lnTo>
                  <a:lnTo>
                    <a:pt x="0" y="816095"/>
                  </a:lnTo>
                  <a:close/>
                </a:path>
              </a:pathLst>
            </a:custGeom>
            <a:solidFill>
              <a:srgbClr val="A9B388"/>
            </a:solidFill>
          </p:spPr>
          <p:txBody>
            <a:bodyPr/>
            <a:lstStyle/>
            <a:p>
              <a:endParaRPr lang="en-US"/>
            </a:p>
          </p:txBody>
        </p:sp>
        <p:sp>
          <p:nvSpPr>
            <p:cNvPr id="15" name="TextBox 15"/>
            <p:cNvSpPr txBox="1"/>
            <p:nvPr/>
          </p:nvSpPr>
          <p:spPr>
            <a:xfrm>
              <a:off x="0" y="-38100"/>
              <a:ext cx="2572800" cy="854195"/>
            </a:xfrm>
            <a:prstGeom prst="rect">
              <a:avLst/>
            </a:prstGeom>
          </p:spPr>
          <p:txBody>
            <a:bodyPr lIns="50800" tIns="50800" rIns="50800" bIns="50800" rtlCol="0" anchor="ctr"/>
            <a:lstStyle/>
            <a:p>
              <a:pPr algn="ctr">
                <a:lnSpc>
                  <a:spcPts val="2659"/>
                </a:lnSpc>
              </a:pPr>
              <a:endParaRPr/>
            </a:p>
          </p:txBody>
        </p:sp>
      </p:grpSp>
      <p:sp>
        <p:nvSpPr>
          <p:cNvPr id="16" name="Freeform 16"/>
          <p:cNvSpPr/>
          <p:nvPr/>
        </p:nvSpPr>
        <p:spPr>
          <a:xfrm>
            <a:off x="15943536" y="7707538"/>
            <a:ext cx="6524742" cy="6524742"/>
          </a:xfrm>
          <a:custGeom>
            <a:avLst/>
            <a:gdLst/>
            <a:ahLst/>
            <a:cxnLst/>
            <a:rect l="l" t="t" r="r" b="b"/>
            <a:pathLst>
              <a:path w="6524742" h="6524742">
                <a:moveTo>
                  <a:pt x="0" y="0"/>
                </a:moveTo>
                <a:lnTo>
                  <a:pt x="6524742" y="0"/>
                </a:lnTo>
                <a:lnTo>
                  <a:pt x="6524742" y="6524742"/>
                </a:lnTo>
                <a:lnTo>
                  <a:pt x="0" y="6524742"/>
                </a:lnTo>
                <a:lnTo>
                  <a:pt x="0" y="0"/>
                </a:lnTo>
                <a:close/>
              </a:path>
            </a:pathLst>
          </a:custGeom>
          <a:blipFill>
            <a:blip r:embed="rId4">
              <a:alphaModFix amt="36000"/>
              <a:extLst>
                <a:ext uri="{96DAC541-7B7A-43D3-8B79-37D633B846F1}">
                  <asvg:svgBlip xmlns:asvg="http://schemas.microsoft.com/office/drawing/2016/SVG/main" r:embed="rId5"/>
                </a:ext>
              </a:extLst>
            </a:blip>
            <a:stretch>
              <a:fillRect/>
            </a:stretch>
          </a:blipFill>
        </p:spPr>
        <p:txBody>
          <a:bodyPr/>
          <a:lstStyle/>
          <a:p>
            <a:endParaRPr lang="en-US"/>
          </a:p>
        </p:txBody>
      </p:sp>
      <p:sp>
        <p:nvSpPr>
          <p:cNvPr id="17" name="Freeform 17"/>
          <p:cNvSpPr/>
          <p:nvPr/>
        </p:nvSpPr>
        <p:spPr>
          <a:xfrm>
            <a:off x="11564845" y="-4603289"/>
            <a:ext cx="7436699" cy="7436699"/>
          </a:xfrm>
          <a:custGeom>
            <a:avLst/>
            <a:gdLst/>
            <a:ahLst/>
            <a:cxnLst/>
            <a:rect l="l" t="t" r="r" b="b"/>
            <a:pathLst>
              <a:path w="7436699" h="7436699">
                <a:moveTo>
                  <a:pt x="0" y="0"/>
                </a:moveTo>
                <a:lnTo>
                  <a:pt x="7436699" y="0"/>
                </a:lnTo>
                <a:lnTo>
                  <a:pt x="7436699" y="7436699"/>
                </a:lnTo>
                <a:lnTo>
                  <a:pt x="0" y="7436699"/>
                </a:lnTo>
                <a:lnTo>
                  <a:pt x="0" y="0"/>
                </a:lnTo>
                <a:close/>
              </a:path>
            </a:pathLst>
          </a:custGeom>
          <a:blipFill>
            <a:blip r:embed="rId4">
              <a:alphaModFix amt="21999"/>
              <a:extLst>
                <a:ext uri="{96DAC541-7B7A-43D3-8B79-37D633B846F1}">
                  <asvg:svgBlip xmlns:asvg="http://schemas.microsoft.com/office/drawing/2016/SVG/main" r:embed="rId5"/>
                </a:ext>
              </a:extLst>
            </a:blip>
            <a:stretch>
              <a:fillRect/>
            </a:stretch>
          </a:blipFill>
        </p:spPr>
        <p:txBody>
          <a:bodyPr/>
          <a:lstStyle/>
          <a:p>
            <a:endParaRPr lang="en-US"/>
          </a:p>
        </p:txBody>
      </p:sp>
      <p:sp>
        <p:nvSpPr>
          <p:cNvPr id="18" name="Freeform 18"/>
          <p:cNvSpPr/>
          <p:nvPr/>
        </p:nvSpPr>
        <p:spPr>
          <a:xfrm>
            <a:off x="16984533" y="7141159"/>
            <a:ext cx="1016189" cy="1016189"/>
          </a:xfrm>
          <a:custGeom>
            <a:avLst/>
            <a:gdLst/>
            <a:ahLst/>
            <a:cxnLst/>
            <a:rect l="l" t="t" r="r" b="b"/>
            <a:pathLst>
              <a:path w="1016189" h="1016189">
                <a:moveTo>
                  <a:pt x="0" y="0"/>
                </a:moveTo>
                <a:lnTo>
                  <a:pt x="1016190" y="0"/>
                </a:lnTo>
                <a:lnTo>
                  <a:pt x="1016190" y="1016190"/>
                </a:lnTo>
                <a:lnTo>
                  <a:pt x="0" y="1016190"/>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US"/>
          </a:p>
        </p:txBody>
      </p:sp>
      <p:sp>
        <p:nvSpPr>
          <p:cNvPr id="19" name="Freeform 19"/>
          <p:cNvSpPr/>
          <p:nvPr/>
        </p:nvSpPr>
        <p:spPr>
          <a:xfrm>
            <a:off x="16984533" y="8242111"/>
            <a:ext cx="1016189" cy="1016189"/>
          </a:xfrm>
          <a:custGeom>
            <a:avLst/>
            <a:gdLst/>
            <a:ahLst/>
            <a:cxnLst/>
            <a:rect l="l" t="t" r="r" b="b"/>
            <a:pathLst>
              <a:path w="1016189" h="1016189">
                <a:moveTo>
                  <a:pt x="0" y="0"/>
                </a:moveTo>
                <a:lnTo>
                  <a:pt x="1016190" y="0"/>
                </a:lnTo>
                <a:lnTo>
                  <a:pt x="1016190" y="1016189"/>
                </a:lnTo>
                <a:lnTo>
                  <a:pt x="0" y="1016189"/>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US"/>
          </a:p>
        </p:txBody>
      </p:sp>
      <p:sp>
        <p:nvSpPr>
          <p:cNvPr id="20" name="Freeform 20"/>
          <p:cNvSpPr/>
          <p:nvPr/>
        </p:nvSpPr>
        <p:spPr>
          <a:xfrm>
            <a:off x="554405" y="8505895"/>
            <a:ext cx="635172" cy="1347845"/>
          </a:xfrm>
          <a:custGeom>
            <a:avLst/>
            <a:gdLst/>
            <a:ahLst/>
            <a:cxnLst/>
            <a:rect l="l" t="t" r="r" b="b"/>
            <a:pathLst>
              <a:path w="635172" h="1347845">
                <a:moveTo>
                  <a:pt x="0" y="0"/>
                </a:moveTo>
                <a:lnTo>
                  <a:pt x="635172" y="0"/>
                </a:lnTo>
                <a:lnTo>
                  <a:pt x="635172" y="1347845"/>
                </a:lnTo>
                <a:lnTo>
                  <a:pt x="0" y="1347845"/>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txBody>
          <a:bodyPr/>
          <a:lstStyle/>
          <a:p>
            <a:endParaRPr lang="en-US"/>
          </a:p>
        </p:txBody>
      </p:sp>
      <p:grpSp>
        <p:nvGrpSpPr>
          <p:cNvPr id="21" name="Group 21"/>
          <p:cNvGrpSpPr/>
          <p:nvPr/>
        </p:nvGrpSpPr>
        <p:grpSpPr>
          <a:xfrm>
            <a:off x="7907145" y="1854409"/>
            <a:ext cx="9768601" cy="2374103"/>
            <a:chOff x="0" y="0"/>
            <a:chExt cx="2572800" cy="625278"/>
          </a:xfrm>
        </p:grpSpPr>
        <p:sp>
          <p:nvSpPr>
            <p:cNvPr id="22" name="Freeform 22"/>
            <p:cNvSpPr/>
            <p:nvPr/>
          </p:nvSpPr>
          <p:spPr>
            <a:xfrm>
              <a:off x="0" y="0"/>
              <a:ext cx="2572800" cy="625278"/>
            </a:xfrm>
            <a:custGeom>
              <a:avLst/>
              <a:gdLst/>
              <a:ahLst/>
              <a:cxnLst/>
              <a:rect l="l" t="t" r="r" b="b"/>
              <a:pathLst>
                <a:path w="2572800" h="625278">
                  <a:moveTo>
                    <a:pt x="0" y="0"/>
                  </a:moveTo>
                  <a:lnTo>
                    <a:pt x="2572800" y="0"/>
                  </a:lnTo>
                  <a:lnTo>
                    <a:pt x="2572800" y="625278"/>
                  </a:lnTo>
                  <a:lnTo>
                    <a:pt x="0" y="625278"/>
                  </a:lnTo>
                  <a:close/>
                </a:path>
              </a:pathLst>
            </a:custGeom>
            <a:solidFill>
              <a:srgbClr val="A9B388"/>
            </a:solidFill>
          </p:spPr>
          <p:txBody>
            <a:bodyPr/>
            <a:lstStyle/>
            <a:p>
              <a:endParaRPr lang="en-US"/>
            </a:p>
          </p:txBody>
        </p:sp>
        <p:sp>
          <p:nvSpPr>
            <p:cNvPr id="23" name="TextBox 23"/>
            <p:cNvSpPr txBox="1"/>
            <p:nvPr/>
          </p:nvSpPr>
          <p:spPr>
            <a:xfrm>
              <a:off x="0" y="-38100"/>
              <a:ext cx="2572800" cy="663378"/>
            </a:xfrm>
            <a:prstGeom prst="rect">
              <a:avLst/>
            </a:prstGeom>
          </p:spPr>
          <p:txBody>
            <a:bodyPr lIns="50800" tIns="50800" rIns="50800" bIns="50800" rtlCol="0" anchor="ctr"/>
            <a:lstStyle/>
            <a:p>
              <a:pPr algn="ctr">
                <a:lnSpc>
                  <a:spcPts val="2659"/>
                </a:lnSpc>
              </a:pPr>
              <a:endParaRPr/>
            </a:p>
          </p:txBody>
        </p:sp>
      </p:grpSp>
      <p:grpSp>
        <p:nvGrpSpPr>
          <p:cNvPr id="24" name="Group 24"/>
          <p:cNvGrpSpPr/>
          <p:nvPr/>
        </p:nvGrpSpPr>
        <p:grpSpPr>
          <a:xfrm>
            <a:off x="7754745" y="1400408"/>
            <a:ext cx="9768601" cy="2960191"/>
            <a:chOff x="0" y="0"/>
            <a:chExt cx="2572800" cy="779639"/>
          </a:xfrm>
        </p:grpSpPr>
        <p:sp>
          <p:nvSpPr>
            <p:cNvPr id="25" name="Freeform 25"/>
            <p:cNvSpPr/>
            <p:nvPr/>
          </p:nvSpPr>
          <p:spPr>
            <a:xfrm>
              <a:off x="0" y="0"/>
              <a:ext cx="2572800" cy="779639"/>
            </a:xfrm>
            <a:custGeom>
              <a:avLst/>
              <a:gdLst/>
              <a:ahLst/>
              <a:cxnLst/>
              <a:rect l="l" t="t" r="r" b="b"/>
              <a:pathLst>
                <a:path w="2572800" h="779639">
                  <a:moveTo>
                    <a:pt x="0" y="0"/>
                  </a:moveTo>
                  <a:lnTo>
                    <a:pt x="2572800" y="0"/>
                  </a:lnTo>
                  <a:lnTo>
                    <a:pt x="2572800" y="779639"/>
                  </a:lnTo>
                  <a:lnTo>
                    <a:pt x="0" y="779639"/>
                  </a:lnTo>
                  <a:close/>
                </a:path>
              </a:pathLst>
            </a:custGeom>
            <a:solidFill>
              <a:srgbClr val="D8DFC2"/>
            </a:solidFill>
          </p:spPr>
          <p:txBody>
            <a:bodyPr/>
            <a:lstStyle/>
            <a:p>
              <a:endParaRPr lang="en-US"/>
            </a:p>
          </p:txBody>
        </p:sp>
        <p:sp>
          <p:nvSpPr>
            <p:cNvPr id="26" name="TextBox 26"/>
            <p:cNvSpPr txBox="1"/>
            <p:nvPr/>
          </p:nvSpPr>
          <p:spPr>
            <a:xfrm>
              <a:off x="0" y="-76200"/>
              <a:ext cx="2572800" cy="855839"/>
            </a:xfrm>
            <a:prstGeom prst="rect">
              <a:avLst/>
            </a:prstGeom>
          </p:spPr>
          <p:txBody>
            <a:bodyPr lIns="177800" tIns="177800" rIns="177800" bIns="177800" rtlCol="0" anchor="ctr"/>
            <a:lstStyle/>
            <a:p>
              <a:pPr algn="just">
                <a:lnSpc>
                  <a:spcPts val="5599"/>
                </a:lnSpc>
              </a:pPr>
              <a:r>
                <a:rPr lang="en-US" sz="3999">
                  <a:solidFill>
                    <a:srgbClr val="54604B"/>
                  </a:solidFill>
                  <a:latin typeface="Roboto Condensed"/>
                </a:rPr>
                <a:t>Viết hoàn chỉnh 1-2 đoạn của bài văn nghị luận nghị luận về một vấn đề cần giải quyết đã lập dàn ý</a:t>
              </a:r>
            </a:p>
          </p:txBody>
        </p:sp>
      </p:grpSp>
      <p:grpSp>
        <p:nvGrpSpPr>
          <p:cNvPr id="27" name="Group 27"/>
          <p:cNvGrpSpPr/>
          <p:nvPr/>
        </p:nvGrpSpPr>
        <p:grpSpPr>
          <a:xfrm>
            <a:off x="7754745" y="5124443"/>
            <a:ext cx="9768601" cy="3032906"/>
            <a:chOff x="0" y="0"/>
            <a:chExt cx="2572800" cy="798790"/>
          </a:xfrm>
        </p:grpSpPr>
        <p:sp>
          <p:nvSpPr>
            <p:cNvPr id="28" name="Freeform 28"/>
            <p:cNvSpPr/>
            <p:nvPr/>
          </p:nvSpPr>
          <p:spPr>
            <a:xfrm>
              <a:off x="0" y="0"/>
              <a:ext cx="2572800" cy="798790"/>
            </a:xfrm>
            <a:custGeom>
              <a:avLst/>
              <a:gdLst/>
              <a:ahLst/>
              <a:cxnLst/>
              <a:rect l="l" t="t" r="r" b="b"/>
              <a:pathLst>
                <a:path w="2572800" h="798790">
                  <a:moveTo>
                    <a:pt x="0" y="0"/>
                  </a:moveTo>
                  <a:lnTo>
                    <a:pt x="2572800" y="0"/>
                  </a:lnTo>
                  <a:lnTo>
                    <a:pt x="2572800" y="798790"/>
                  </a:lnTo>
                  <a:lnTo>
                    <a:pt x="0" y="798790"/>
                  </a:lnTo>
                  <a:close/>
                </a:path>
              </a:pathLst>
            </a:custGeom>
            <a:solidFill>
              <a:srgbClr val="D8DFC2"/>
            </a:solidFill>
          </p:spPr>
          <p:txBody>
            <a:bodyPr/>
            <a:lstStyle/>
            <a:p>
              <a:endParaRPr lang="en-US"/>
            </a:p>
          </p:txBody>
        </p:sp>
        <p:sp>
          <p:nvSpPr>
            <p:cNvPr id="29" name="TextBox 29"/>
            <p:cNvSpPr txBox="1"/>
            <p:nvPr/>
          </p:nvSpPr>
          <p:spPr>
            <a:xfrm>
              <a:off x="0" y="-38100"/>
              <a:ext cx="2572800" cy="836890"/>
            </a:xfrm>
            <a:prstGeom prst="rect">
              <a:avLst/>
            </a:prstGeom>
          </p:spPr>
          <p:txBody>
            <a:bodyPr lIns="50800" tIns="50800" rIns="50800" bIns="50800" rtlCol="0" anchor="ctr"/>
            <a:lstStyle/>
            <a:p>
              <a:pPr algn="ctr">
                <a:lnSpc>
                  <a:spcPts val="2659"/>
                </a:lnSpc>
              </a:pPr>
              <a:endParaRPr/>
            </a:p>
          </p:txBody>
        </p:sp>
      </p:grpSp>
      <p:sp>
        <p:nvSpPr>
          <p:cNvPr id="30" name="TextBox 30"/>
          <p:cNvSpPr txBox="1"/>
          <p:nvPr/>
        </p:nvSpPr>
        <p:spPr>
          <a:xfrm>
            <a:off x="8161193" y="6263071"/>
            <a:ext cx="9260506" cy="679450"/>
          </a:xfrm>
          <a:prstGeom prst="rect">
            <a:avLst/>
          </a:prstGeom>
        </p:spPr>
        <p:txBody>
          <a:bodyPr lIns="0" tIns="0" rIns="0" bIns="0" rtlCol="0" anchor="t">
            <a:spAutoFit/>
          </a:bodyPr>
          <a:lstStyle/>
          <a:p>
            <a:pPr algn="just">
              <a:lnSpc>
                <a:spcPts val="5599"/>
              </a:lnSpc>
            </a:pPr>
            <a:r>
              <a:rPr lang="en-US" sz="3999">
                <a:solidFill>
                  <a:srgbClr val="54604B"/>
                </a:solidFill>
                <a:latin typeface="Roboto Condensed"/>
              </a:rPr>
              <a:t>Làm cá nhân vào vở</a:t>
            </a: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bg>
      <p:bgPr>
        <a:solidFill>
          <a:srgbClr val="FEFAE0"/>
        </a:solidFill>
        <a:effectLst/>
      </p:bgPr>
    </p:bg>
    <p:spTree>
      <p:nvGrpSpPr>
        <p:cNvPr id="1" name=""/>
        <p:cNvGrpSpPr/>
        <p:nvPr/>
      </p:nvGrpSpPr>
      <p:grpSpPr>
        <a:xfrm>
          <a:off x="0" y="0"/>
          <a:ext cx="0" cy="0"/>
          <a:chOff x="0" y="0"/>
          <a:chExt cx="0" cy="0"/>
        </a:xfrm>
      </p:grpSpPr>
      <p:grpSp>
        <p:nvGrpSpPr>
          <p:cNvPr id="2" name="Group 2"/>
          <p:cNvGrpSpPr/>
          <p:nvPr/>
        </p:nvGrpSpPr>
        <p:grpSpPr>
          <a:xfrm>
            <a:off x="12381604" y="4837730"/>
            <a:ext cx="4242524" cy="4242524"/>
            <a:chOff x="0" y="0"/>
            <a:chExt cx="812800" cy="812800"/>
          </a:xfrm>
        </p:grpSpPr>
        <p:sp>
          <p:nvSpPr>
            <p:cNvPr id="3" name="Freeform 3"/>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A9B388"/>
            </a:solidFill>
          </p:spPr>
          <p:txBody>
            <a:bodyPr/>
            <a:lstStyle/>
            <a:p>
              <a:endParaRPr lang="en-US"/>
            </a:p>
          </p:txBody>
        </p:sp>
        <p:sp>
          <p:nvSpPr>
            <p:cNvPr id="4" name="TextBox 4"/>
            <p:cNvSpPr txBox="1"/>
            <p:nvPr/>
          </p:nvSpPr>
          <p:spPr>
            <a:xfrm>
              <a:off x="76200" y="38100"/>
              <a:ext cx="660400" cy="698500"/>
            </a:xfrm>
            <a:prstGeom prst="rect">
              <a:avLst/>
            </a:prstGeom>
          </p:spPr>
          <p:txBody>
            <a:bodyPr lIns="50800" tIns="50800" rIns="50800" bIns="50800" rtlCol="0" anchor="ctr"/>
            <a:lstStyle/>
            <a:p>
              <a:pPr algn="ctr">
                <a:lnSpc>
                  <a:spcPts val="2659"/>
                </a:lnSpc>
              </a:pPr>
              <a:endParaRPr/>
            </a:p>
          </p:txBody>
        </p:sp>
      </p:grpSp>
      <p:grpSp>
        <p:nvGrpSpPr>
          <p:cNvPr id="5" name="Group 5"/>
          <p:cNvGrpSpPr/>
          <p:nvPr/>
        </p:nvGrpSpPr>
        <p:grpSpPr>
          <a:xfrm>
            <a:off x="3329082" y="-761528"/>
            <a:ext cx="11810057" cy="11810057"/>
            <a:chOff x="0" y="0"/>
            <a:chExt cx="812800" cy="812800"/>
          </a:xfrm>
        </p:grpSpPr>
        <p:sp>
          <p:nvSpPr>
            <p:cNvPr id="6" name="Freeform 6"/>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5F6F52"/>
            </a:solidFill>
          </p:spPr>
          <p:txBody>
            <a:bodyPr/>
            <a:lstStyle/>
            <a:p>
              <a:endParaRPr lang="en-US"/>
            </a:p>
          </p:txBody>
        </p:sp>
        <p:sp>
          <p:nvSpPr>
            <p:cNvPr id="7" name="TextBox 7"/>
            <p:cNvSpPr txBox="1"/>
            <p:nvPr/>
          </p:nvSpPr>
          <p:spPr>
            <a:xfrm>
              <a:off x="76200" y="38100"/>
              <a:ext cx="660400" cy="698500"/>
            </a:xfrm>
            <a:prstGeom prst="rect">
              <a:avLst/>
            </a:prstGeom>
          </p:spPr>
          <p:txBody>
            <a:bodyPr lIns="50800" tIns="50800" rIns="50800" bIns="50800" rtlCol="0" anchor="ctr"/>
            <a:lstStyle/>
            <a:p>
              <a:pPr algn="ctr">
                <a:lnSpc>
                  <a:spcPts val="2659"/>
                </a:lnSpc>
              </a:pPr>
              <a:endParaRPr/>
            </a:p>
          </p:txBody>
        </p:sp>
      </p:grpSp>
      <p:grpSp>
        <p:nvGrpSpPr>
          <p:cNvPr id="8" name="Group 8"/>
          <p:cNvGrpSpPr/>
          <p:nvPr/>
        </p:nvGrpSpPr>
        <p:grpSpPr>
          <a:xfrm>
            <a:off x="2900539" y="7328675"/>
            <a:ext cx="3045740" cy="3045740"/>
            <a:chOff x="0" y="0"/>
            <a:chExt cx="812800" cy="812800"/>
          </a:xfrm>
        </p:grpSpPr>
        <p:sp>
          <p:nvSpPr>
            <p:cNvPr id="9" name="Freeform 9"/>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EFAE0"/>
            </a:solidFill>
          </p:spPr>
          <p:txBody>
            <a:bodyPr/>
            <a:lstStyle/>
            <a:p>
              <a:endParaRPr lang="en-US"/>
            </a:p>
          </p:txBody>
        </p:sp>
        <p:sp>
          <p:nvSpPr>
            <p:cNvPr id="10" name="TextBox 10"/>
            <p:cNvSpPr txBox="1"/>
            <p:nvPr/>
          </p:nvSpPr>
          <p:spPr>
            <a:xfrm>
              <a:off x="76200" y="38100"/>
              <a:ext cx="660400" cy="698500"/>
            </a:xfrm>
            <a:prstGeom prst="rect">
              <a:avLst/>
            </a:prstGeom>
          </p:spPr>
          <p:txBody>
            <a:bodyPr lIns="50800" tIns="50800" rIns="50800" bIns="50800" rtlCol="0" anchor="ctr"/>
            <a:lstStyle/>
            <a:p>
              <a:pPr algn="ctr">
                <a:lnSpc>
                  <a:spcPts val="2659"/>
                </a:lnSpc>
              </a:pPr>
              <a:endParaRPr/>
            </a:p>
          </p:txBody>
        </p:sp>
      </p:grpSp>
      <p:grpSp>
        <p:nvGrpSpPr>
          <p:cNvPr id="11" name="Group 11"/>
          <p:cNvGrpSpPr/>
          <p:nvPr/>
        </p:nvGrpSpPr>
        <p:grpSpPr>
          <a:xfrm>
            <a:off x="3201618" y="7629754"/>
            <a:ext cx="2443581" cy="2443581"/>
            <a:chOff x="0" y="0"/>
            <a:chExt cx="812800" cy="812800"/>
          </a:xfrm>
        </p:grpSpPr>
        <p:sp>
          <p:nvSpPr>
            <p:cNvPr id="12" name="Freeform 12"/>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FFFF"/>
            </a:solidFill>
          </p:spPr>
          <p:txBody>
            <a:bodyPr/>
            <a:lstStyle/>
            <a:p>
              <a:endParaRPr lang="en-US"/>
            </a:p>
          </p:txBody>
        </p:sp>
        <p:sp>
          <p:nvSpPr>
            <p:cNvPr id="13" name="TextBox 13"/>
            <p:cNvSpPr txBox="1"/>
            <p:nvPr/>
          </p:nvSpPr>
          <p:spPr>
            <a:xfrm>
              <a:off x="76200" y="38100"/>
              <a:ext cx="660400" cy="698500"/>
            </a:xfrm>
            <a:prstGeom prst="rect">
              <a:avLst/>
            </a:prstGeom>
          </p:spPr>
          <p:txBody>
            <a:bodyPr lIns="50800" tIns="50800" rIns="50800" bIns="50800" rtlCol="0" anchor="ctr"/>
            <a:lstStyle/>
            <a:p>
              <a:pPr algn="ctr">
                <a:lnSpc>
                  <a:spcPts val="2659"/>
                </a:lnSpc>
              </a:pPr>
              <a:endParaRPr/>
            </a:p>
          </p:txBody>
        </p:sp>
      </p:grpSp>
      <p:grpSp>
        <p:nvGrpSpPr>
          <p:cNvPr id="14" name="Group 14"/>
          <p:cNvGrpSpPr/>
          <p:nvPr/>
        </p:nvGrpSpPr>
        <p:grpSpPr>
          <a:xfrm>
            <a:off x="13152443" y="789657"/>
            <a:ext cx="1784738" cy="1784738"/>
            <a:chOff x="0" y="0"/>
            <a:chExt cx="812800" cy="812800"/>
          </a:xfrm>
        </p:grpSpPr>
        <p:sp>
          <p:nvSpPr>
            <p:cNvPr id="15" name="Freeform 15"/>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B99470"/>
            </a:solidFill>
          </p:spPr>
          <p:txBody>
            <a:bodyPr/>
            <a:lstStyle/>
            <a:p>
              <a:endParaRPr lang="en-US"/>
            </a:p>
          </p:txBody>
        </p:sp>
        <p:sp>
          <p:nvSpPr>
            <p:cNvPr id="16" name="TextBox 16"/>
            <p:cNvSpPr txBox="1"/>
            <p:nvPr/>
          </p:nvSpPr>
          <p:spPr>
            <a:xfrm>
              <a:off x="76200" y="38100"/>
              <a:ext cx="660400" cy="698500"/>
            </a:xfrm>
            <a:prstGeom prst="rect">
              <a:avLst/>
            </a:prstGeom>
          </p:spPr>
          <p:txBody>
            <a:bodyPr lIns="50800" tIns="50800" rIns="50800" bIns="50800" rtlCol="0" anchor="ctr"/>
            <a:lstStyle/>
            <a:p>
              <a:pPr algn="ctr">
                <a:lnSpc>
                  <a:spcPts val="2659"/>
                </a:lnSpc>
              </a:pPr>
              <a:endParaRPr/>
            </a:p>
          </p:txBody>
        </p:sp>
      </p:grpSp>
      <p:grpSp>
        <p:nvGrpSpPr>
          <p:cNvPr id="17" name="Group 17"/>
          <p:cNvGrpSpPr/>
          <p:nvPr/>
        </p:nvGrpSpPr>
        <p:grpSpPr>
          <a:xfrm>
            <a:off x="1091277" y="2119199"/>
            <a:ext cx="1371365" cy="1371365"/>
            <a:chOff x="0" y="0"/>
            <a:chExt cx="812800" cy="812800"/>
          </a:xfrm>
        </p:grpSpPr>
        <p:sp>
          <p:nvSpPr>
            <p:cNvPr id="18" name="Freeform 18"/>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A9B388"/>
            </a:solidFill>
          </p:spPr>
          <p:txBody>
            <a:bodyPr/>
            <a:lstStyle/>
            <a:p>
              <a:endParaRPr lang="en-US"/>
            </a:p>
          </p:txBody>
        </p:sp>
        <p:sp>
          <p:nvSpPr>
            <p:cNvPr id="19" name="TextBox 19"/>
            <p:cNvSpPr txBox="1"/>
            <p:nvPr/>
          </p:nvSpPr>
          <p:spPr>
            <a:xfrm>
              <a:off x="76200" y="38100"/>
              <a:ext cx="660400" cy="698500"/>
            </a:xfrm>
            <a:prstGeom prst="rect">
              <a:avLst/>
            </a:prstGeom>
          </p:spPr>
          <p:txBody>
            <a:bodyPr lIns="50800" tIns="50800" rIns="50800" bIns="50800" rtlCol="0" anchor="ctr"/>
            <a:lstStyle/>
            <a:p>
              <a:pPr algn="ctr">
                <a:lnSpc>
                  <a:spcPts val="2659"/>
                </a:lnSpc>
              </a:pPr>
              <a:endParaRPr/>
            </a:p>
          </p:txBody>
        </p:sp>
      </p:grpSp>
      <p:sp>
        <p:nvSpPr>
          <p:cNvPr id="20" name="Freeform 20"/>
          <p:cNvSpPr/>
          <p:nvPr/>
        </p:nvSpPr>
        <p:spPr>
          <a:xfrm>
            <a:off x="-6211891" y="5827219"/>
            <a:ext cx="8919562" cy="8919562"/>
          </a:xfrm>
          <a:custGeom>
            <a:avLst/>
            <a:gdLst/>
            <a:ahLst/>
            <a:cxnLst/>
            <a:rect l="l" t="t" r="r" b="b"/>
            <a:pathLst>
              <a:path w="8919562" h="8919562">
                <a:moveTo>
                  <a:pt x="0" y="0"/>
                </a:moveTo>
                <a:lnTo>
                  <a:pt x="8919562" y="0"/>
                </a:lnTo>
                <a:lnTo>
                  <a:pt x="8919562" y="8919562"/>
                </a:lnTo>
                <a:lnTo>
                  <a:pt x="0" y="8919562"/>
                </a:lnTo>
                <a:lnTo>
                  <a:pt x="0" y="0"/>
                </a:lnTo>
                <a:close/>
              </a:path>
            </a:pathLst>
          </a:custGeom>
          <a:blipFill>
            <a:blip r:embed="rId2">
              <a:alphaModFix amt="20999"/>
              <a:extLst>
                <a:ext uri="{96DAC541-7B7A-43D3-8B79-37D633B846F1}">
                  <asvg:svgBlip xmlns:asvg="http://schemas.microsoft.com/office/drawing/2016/SVG/main" r:embed="rId3"/>
                </a:ext>
              </a:extLst>
            </a:blip>
            <a:stretch>
              <a:fillRect/>
            </a:stretch>
          </a:blipFill>
        </p:spPr>
        <p:txBody>
          <a:bodyPr/>
          <a:lstStyle/>
          <a:p>
            <a:endParaRPr lang="en-US"/>
          </a:p>
        </p:txBody>
      </p:sp>
      <p:sp>
        <p:nvSpPr>
          <p:cNvPr id="21" name="Freeform 21"/>
          <p:cNvSpPr/>
          <p:nvPr/>
        </p:nvSpPr>
        <p:spPr>
          <a:xfrm>
            <a:off x="15482231" y="652106"/>
            <a:ext cx="1777069" cy="1777069"/>
          </a:xfrm>
          <a:custGeom>
            <a:avLst/>
            <a:gdLst/>
            <a:ahLst/>
            <a:cxnLst/>
            <a:rect l="l" t="t" r="r" b="b"/>
            <a:pathLst>
              <a:path w="1777069" h="1777069">
                <a:moveTo>
                  <a:pt x="0" y="0"/>
                </a:moveTo>
                <a:lnTo>
                  <a:pt x="1777069" y="0"/>
                </a:lnTo>
                <a:lnTo>
                  <a:pt x="1777069" y="1777069"/>
                </a:lnTo>
                <a:lnTo>
                  <a:pt x="0" y="1777069"/>
                </a:lnTo>
                <a:lnTo>
                  <a:pt x="0" y="0"/>
                </a:lnTo>
                <a:close/>
              </a:path>
            </a:pathLst>
          </a:custGeom>
          <a:blipFill>
            <a:blip r:embed="rId2">
              <a:alphaModFix amt="36000"/>
              <a:extLst>
                <a:ext uri="{96DAC541-7B7A-43D3-8B79-37D633B846F1}">
                  <asvg:svgBlip xmlns:asvg="http://schemas.microsoft.com/office/drawing/2016/SVG/main" r:embed="rId3"/>
                </a:ext>
              </a:extLst>
            </a:blip>
            <a:stretch>
              <a:fillRect/>
            </a:stretch>
          </a:blipFill>
        </p:spPr>
        <p:txBody>
          <a:bodyPr/>
          <a:lstStyle/>
          <a:p>
            <a:endParaRPr lang="en-US"/>
          </a:p>
        </p:txBody>
      </p:sp>
      <p:sp>
        <p:nvSpPr>
          <p:cNvPr id="22" name="Freeform 22"/>
          <p:cNvSpPr/>
          <p:nvPr/>
        </p:nvSpPr>
        <p:spPr>
          <a:xfrm>
            <a:off x="1359826" y="5457710"/>
            <a:ext cx="1347845" cy="1347845"/>
          </a:xfrm>
          <a:custGeom>
            <a:avLst/>
            <a:gdLst/>
            <a:ahLst/>
            <a:cxnLst/>
            <a:rect l="l" t="t" r="r" b="b"/>
            <a:pathLst>
              <a:path w="1347845" h="1347845">
                <a:moveTo>
                  <a:pt x="0" y="0"/>
                </a:moveTo>
                <a:lnTo>
                  <a:pt x="1347845" y="0"/>
                </a:lnTo>
                <a:lnTo>
                  <a:pt x="1347845" y="1347845"/>
                </a:lnTo>
                <a:lnTo>
                  <a:pt x="0" y="1347845"/>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p>
        </p:txBody>
      </p:sp>
      <p:sp>
        <p:nvSpPr>
          <p:cNvPr id="23" name="Freeform 23"/>
          <p:cNvSpPr/>
          <p:nvPr/>
        </p:nvSpPr>
        <p:spPr>
          <a:xfrm>
            <a:off x="1359826" y="6915319"/>
            <a:ext cx="1347845" cy="1347845"/>
          </a:xfrm>
          <a:custGeom>
            <a:avLst/>
            <a:gdLst/>
            <a:ahLst/>
            <a:cxnLst/>
            <a:rect l="l" t="t" r="r" b="b"/>
            <a:pathLst>
              <a:path w="1347845" h="1347845">
                <a:moveTo>
                  <a:pt x="0" y="0"/>
                </a:moveTo>
                <a:lnTo>
                  <a:pt x="1347845" y="0"/>
                </a:lnTo>
                <a:lnTo>
                  <a:pt x="1347845" y="1347845"/>
                </a:lnTo>
                <a:lnTo>
                  <a:pt x="0" y="1347845"/>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p>
        </p:txBody>
      </p:sp>
      <p:sp>
        <p:nvSpPr>
          <p:cNvPr id="24" name="Freeform 24"/>
          <p:cNvSpPr/>
          <p:nvPr/>
        </p:nvSpPr>
        <p:spPr>
          <a:xfrm>
            <a:off x="17614077" y="1786698"/>
            <a:ext cx="1347845" cy="1347845"/>
          </a:xfrm>
          <a:custGeom>
            <a:avLst/>
            <a:gdLst/>
            <a:ahLst/>
            <a:cxnLst/>
            <a:rect l="l" t="t" r="r" b="b"/>
            <a:pathLst>
              <a:path w="1347845" h="1347845">
                <a:moveTo>
                  <a:pt x="0" y="0"/>
                </a:moveTo>
                <a:lnTo>
                  <a:pt x="1347846" y="0"/>
                </a:lnTo>
                <a:lnTo>
                  <a:pt x="1347846" y="1347845"/>
                </a:lnTo>
                <a:lnTo>
                  <a:pt x="0" y="1347845"/>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p>
        </p:txBody>
      </p:sp>
      <p:sp>
        <p:nvSpPr>
          <p:cNvPr id="25" name="Freeform 25"/>
          <p:cNvSpPr/>
          <p:nvPr/>
        </p:nvSpPr>
        <p:spPr>
          <a:xfrm>
            <a:off x="17614077" y="3244308"/>
            <a:ext cx="1347845" cy="1347845"/>
          </a:xfrm>
          <a:custGeom>
            <a:avLst/>
            <a:gdLst/>
            <a:ahLst/>
            <a:cxnLst/>
            <a:rect l="l" t="t" r="r" b="b"/>
            <a:pathLst>
              <a:path w="1347845" h="1347845">
                <a:moveTo>
                  <a:pt x="0" y="0"/>
                </a:moveTo>
                <a:lnTo>
                  <a:pt x="1347846" y="0"/>
                </a:lnTo>
                <a:lnTo>
                  <a:pt x="1347846" y="1347845"/>
                </a:lnTo>
                <a:lnTo>
                  <a:pt x="0" y="1347845"/>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p>
        </p:txBody>
      </p:sp>
      <p:sp>
        <p:nvSpPr>
          <p:cNvPr id="26" name="Freeform 26"/>
          <p:cNvSpPr/>
          <p:nvPr/>
        </p:nvSpPr>
        <p:spPr>
          <a:xfrm>
            <a:off x="17259300" y="8359021"/>
            <a:ext cx="635172" cy="1347845"/>
          </a:xfrm>
          <a:custGeom>
            <a:avLst/>
            <a:gdLst/>
            <a:ahLst/>
            <a:cxnLst/>
            <a:rect l="l" t="t" r="r" b="b"/>
            <a:pathLst>
              <a:path w="635172" h="1347845">
                <a:moveTo>
                  <a:pt x="0" y="0"/>
                </a:moveTo>
                <a:lnTo>
                  <a:pt x="635172" y="0"/>
                </a:lnTo>
                <a:lnTo>
                  <a:pt x="635172" y="1347845"/>
                </a:lnTo>
                <a:lnTo>
                  <a:pt x="0" y="1347845"/>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US"/>
          </a:p>
        </p:txBody>
      </p:sp>
      <p:sp>
        <p:nvSpPr>
          <p:cNvPr id="27" name="TextBox 27"/>
          <p:cNvSpPr txBox="1"/>
          <p:nvPr/>
        </p:nvSpPr>
        <p:spPr>
          <a:xfrm>
            <a:off x="2900539" y="2944043"/>
            <a:ext cx="12679988" cy="3479801"/>
          </a:xfrm>
          <a:prstGeom prst="rect">
            <a:avLst/>
          </a:prstGeom>
        </p:spPr>
        <p:txBody>
          <a:bodyPr lIns="0" tIns="0" rIns="0" bIns="0" rtlCol="0" anchor="t">
            <a:spAutoFit/>
          </a:bodyPr>
          <a:lstStyle/>
          <a:p>
            <a:pPr algn="ctr">
              <a:lnSpc>
                <a:spcPts val="13999"/>
              </a:lnSpc>
            </a:pPr>
            <a:r>
              <a:rPr lang="en-US" sz="9999">
                <a:solidFill>
                  <a:srgbClr val="FEFAE0"/>
                </a:solidFill>
                <a:latin typeface="#9Slide07 SVNUT Triumph Press"/>
              </a:rPr>
              <a:t>Xin chào </a:t>
            </a:r>
          </a:p>
          <a:p>
            <a:pPr algn="ctr">
              <a:lnSpc>
                <a:spcPts val="13999"/>
              </a:lnSpc>
            </a:pPr>
            <a:r>
              <a:rPr lang="en-US" sz="9999">
                <a:solidFill>
                  <a:srgbClr val="FEFAE0"/>
                </a:solidFill>
                <a:latin typeface="#9Slide07 SVNUT Triumph Press"/>
              </a:rPr>
              <a:t>và hẹn gặp lại!</a:t>
            </a: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FEFAE0"/>
        </a:solidFill>
        <a:effectLst/>
      </p:bgPr>
    </p:bg>
    <p:spTree>
      <p:nvGrpSpPr>
        <p:cNvPr id="1" name=""/>
        <p:cNvGrpSpPr/>
        <p:nvPr/>
      </p:nvGrpSpPr>
      <p:grpSpPr>
        <a:xfrm>
          <a:off x="0" y="0"/>
          <a:ext cx="0" cy="0"/>
          <a:chOff x="0" y="0"/>
          <a:chExt cx="0" cy="0"/>
        </a:xfrm>
      </p:grpSpPr>
      <p:sp>
        <p:nvSpPr>
          <p:cNvPr id="2" name="Freeform 2"/>
          <p:cNvSpPr/>
          <p:nvPr/>
        </p:nvSpPr>
        <p:spPr>
          <a:xfrm>
            <a:off x="13598220" y="-5243202"/>
            <a:ext cx="10086047" cy="10086047"/>
          </a:xfrm>
          <a:custGeom>
            <a:avLst/>
            <a:gdLst/>
            <a:ahLst/>
            <a:cxnLst/>
            <a:rect l="l" t="t" r="r" b="b"/>
            <a:pathLst>
              <a:path w="10086047" h="10086047">
                <a:moveTo>
                  <a:pt x="0" y="0"/>
                </a:moveTo>
                <a:lnTo>
                  <a:pt x="10086047" y="0"/>
                </a:lnTo>
                <a:lnTo>
                  <a:pt x="10086047" y="10086047"/>
                </a:lnTo>
                <a:lnTo>
                  <a:pt x="0" y="10086047"/>
                </a:lnTo>
                <a:lnTo>
                  <a:pt x="0" y="0"/>
                </a:lnTo>
                <a:close/>
              </a:path>
            </a:pathLst>
          </a:custGeom>
          <a:blipFill>
            <a:blip r:embed="rId2">
              <a:alphaModFix amt="20999"/>
              <a:extLst>
                <a:ext uri="{96DAC541-7B7A-43D3-8B79-37D633B846F1}">
                  <asvg:svgBlip xmlns:asvg="http://schemas.microsoft.com/office/drawing/2016/SVG/main" r:embed="rId3"/>
                </a:ext>
              </a:extLst>
            </a:blip>
            <a:stretch>
              <a:fillRect/>
            </a:stretch>
          </a:blipFill>
        </p:spPr>
        <p:txBody>
          <a:bodyPr/>
          <a:lstStyle/>
          <a:p>
            <a:endParaRPr lang="en-US"/>
          </a:p>
        </p:txBody>
      </p:sp>
      <p:grpSp>
        <p:nvGrpSpPr>
          <p:cNvPr id="3" name="Group 3"/>
          <p:cNvGrpSpPr/>
          <p:nvPr/>
        </p:nvGrpSpPr>
        <p:grpSpPr>
          <a:xfrm>
            <a:off x="-1828086" y="-1128764"/>
            <a:ext cx="4314927" cy="4314927"/>
            <a:chOff x="0" y="0"/>
            <a:chExt cx="812800" cy="812800"/>
          </a:xfrm>
        </p:grpSpPr>
        <p:sp>
          <p:nvSpPr>
            <p:cNvPr id="4" name="Freeform 4"/>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D8DFC2"/>
            </a:solidFill>
          </p:spPr>
          <p:txBody>
            <a:bodyPr/>
            <a:lstStyle/>
            <a:p>
              <a:endParaRPr lang="en-US"/>
            </a:p>
          </p:txBody>
        </p:sp>
        <p:sp>
          <p:nvSpPr>
            <p:cNvPr id="5" name="TextBox 5"/>
            <p:cNvSpPr txBox="1"/>
            <p:nvPr/>
          </p:nvSpPr>
          <p:spPr>
            <a:xfrm>
              <a:off x="76200" y="38100"/>
              <a:ext cx="660400" cy="698500"/>
            </a:xfrm>
            <a:prstGeom prst="rect">
              <a:avLst/>
            </a:prstGeom>
          </p:spPr>
          <p:txBody>
            <a:bodyPr lIns="50800" tIns="50800" rIns="50800" bIns="50800" rtlCol="0" anchor="ctr"/>
            <a:lstStyle/>
            <a:p>
              <a:pPr algn="ctr">
                <a:lnSpc>
                  <a:spcPts val="2659"/>
                </a:lnSpc>
              </a:pPr>
              <a:endParaRPr/>
            </a:p>
          </p:txBody>
        </p:sp>
      </p:grpSp>
      <p:grpSp>
        <p:nvGrpSpPr>
          <p:cNvPr id="6" name="Group 6"/>
          <p:cNvGrpSpPr/>
          <p:nvPr/>
        </p:nvGrpSpPr>
        <p:grpSpPr>
          <a:xfrm>
            <a:off x="14610446" y="8762231"/>
            <a:ext cx="4314927" cy="4314927"/>
            <a:chOff x="0" y="0"/>
            <a:chExt cx="812800" cy="812800"/>
          </a:xfrm>
        </p:grpSpPr>
        <p:sp>
          <p:nvSpPr>
            <p:cNvPr id="7" name="Freeform 7"/>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D8DFC2"/>
            </a:solidFill>
          </p:spPr>
          <p:txBody>
            <a:bodyPr/>
            <a:lstStyle/>
            <a:p>
              <a:endParaRPr lang="en-US"/>
            </a:p>
          </p:txBody>
        </p:sp>
        <p:sp>
          <p:nvSpPr>
            <p:cNvPr id="8" name="TextBox 8"/>
            <p:cNvSpPr txBox="1"/>
            <p:nvPr/>
          </p:nvSpPr>
          <p:spPr>
            <a:xfrm>
              <a:off x="76200" y="38100"/>
              <a:ext cx="660400" cy="698500"/>
            </a:xfrm>
            <a:prstGeom prst="rect">
              <a:avLst/>
            </a:prstGeom>
          </p:spPr>
          <p:txBody>
            <a:bodyPr lIns="50800" tIns="50800" rIns="50800" bIns="50800" rtlCol="0" anchor="ctr"/>
            <a:lstStyle/>
            <a:p>
              <a:pPr algn="ctr">
                <a:lnSpc>
                  <a:spcPts val="2659"/>
                </a:lnSpc>
              </a:pPr>
              <a:endParaRPr/>
            </a:p>
          </p:txBody>
        </p:sp>
      </p:grpSp>
      <p:grpSp>
        <p:nvGrpSpPr>
          <p:cNvPr id="9" name="Group 9"/>
          <p:cNvGrpSpPr/>
          <p:nvPr/>
        </p:nvGrpSpPr>
        <p:grpSpPr>
          <a:xfrm>
            <a:off x="-1401544" y="-1051540"/>
            <a:ext cx="3461843" cy="3461843"/>
            <a:chOff x="0" y="0"/>
            <a:chExt cx="812800" cy="812800"/>
          </a:xfrm>
        </p:grpSpPr>
        <p:sp>
          <p:nvSpPr>
            <p:cNvPr id="10" name="Freeform 10"/>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5F6F52"/>
            </a:solidFill>
          </p:spPr>
          <p:txBody>
            <a:bodyPr/>
            <a:lstStyle/>
            <a:p>
              <a:endParaRPr lang="en-US"/>
            </a:p>
          </p:txBody>
        </p:sp>
        <p:sp>
          <p:nvSpPr>
            <p:cNvPr id="11" name="TextBox 11"/>
            <p:cNvSpPr txBox="1"/>
            <p:nvPr/>
          </p:nvSpPr>
          <p:spPr>
            <a:xfrm>
              <a:off x="76200" y="38100"/>
              <a:ext cx="660400" cy="698500"/>
            </a:xfrm>
            <a:prstGeom prst="rect">
              <a:avLst/>
            </a:prstGeom>
          </p:spPr>
          <p:txBody>
            <a:bodyPr lIns="50800" tIns="50800" rIns="50800" bIns="50800" rtlCol="0" anchor="ctr"/>
            <a:lstStyle/>
            <a:p>
              <a:pPr algn="ctr">
                <a:lnSpc>
                  <a:spcPts val="2659"/>
                </a:lnSpc>
              </a:pPr>
              <a:endParaRPr/>
            </a:p>
          </p:txBody>
        </p:sp>
      </p:grpSp>
      <p:grpSp>
        <p:nvGrpSpPr>
          <p:cNvPr id="12" name="Group 12"/>
          <p:cNvGrpSpPr/>
          <p:nvPr/>
        </p:nvGrpSpPr>
        <p:grpSpPr>
          <a:xfrm>
            <a:off x="14610446" y="8839455"/>
            <a:ext cx="3461843" cy="3461843"/>
            <a:chOff x="0" y="0"/>
            <a:chExt cx="812800" cy="812800"/>
          </a:xfrm>
        </p:grpSpPr>
        <p:sp>
          <p:nvSpPr>
            <p:cNvPr id="13" name="Freeform 13"/>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5F6F52"/>
            </a:solidFill>
          </p:spPr>
          <p:txBody>
            <a:bodyPr/>
            <a:lstStyle/>
            <a:p>
              <a:endParaRPr lang="en-US"/>
            </a:p>
          </p:txBody>
        </p:sp>
        <p:sp>
          <p:nvSpPr>
            <p:cNvPr id="14" name="TextBox 14"/>
            <p:cNvSpPr txBox="1"/>
            <p:nvPr/>
          </p:nvSpPr>
          <p:spPr>
            <a:xfrm>
              <a:off x="76200" y="38100"/>
              <a:ext cx="660400" cy="698500"/>
            </a:xfrm>
            <a:prstGeom prst="rect">
              <a:avLst/>
            </a:prstGeom>
          </p:spPr>
          <p:txBody>
            <a:bodyPr lIns="50800" tIns="50800" rIns="50800" bIns="50800" rtlCol="0" anchor="ctr"/>
            <a:lstStyle/>
            <a:p>
              <a:pPr algn="ctr">
                <a:lnSpc>
                  <a:spcPts val="2659"/>
                </a:lnSpc>
              </a:pPr>
              <a:endParaRPr/>
            </a:p>
          </p:txBody>
        </p:sp>
      </p:grpSp>
      <p:sp>
        <p:nvSpPr>
          <p:cNvPr id="15" name="Freeform 15"/>
          <p:cNvSpPr/>
          <p:nvPr/>
        </p:nvSpPr>
        <p:spPr>
          <a:xfrm>
            <a:off x="-4014324" y="6871514"/>
            <a:ext cx="10086047" cy="10086047"/>
          </a:xfrm>
          <a:custGeom>
            <a:avLst/>
            <a:gdLst/>
            <a:ahLst/>
            <a:cxnLst/>
            <a:rect l="l" t="t" r="r" b="b"/>
            <a:pathLst>
              <a:path w="10086047" h="10086047">
                <a:moveTo>
                  <a:pt x="0" y="0"/>
                </a:moveTo>
                <a:lnTo>
                  <a:pt x="10086048" y="0"/>
                </a:lnTo>
                <a:lnTo>
                  <a:pt x="10086048" y="10086047"/>
                </a:lnTo>
                <a:lnTo>
                  <a:pt x="0" y="10086047"/>
                </a:lnTo>
                <a:lnTo>
                  <a:pt x="0" y="0"/>
                </a:lnTo>
                <a:close/>
              </a:path>
            </a:pathLst>
          </a:custGeom>
          <a:blipFill>
            <a:blip r:embed="rId2">
              <a:alphaModFix amt="20999"/>
              <a:extLst>
                <a:ext uri="{96DAC541-7B7A-43D3-8B79-37D633B846F1}">
                  <asvg:svgBlip xmlns:asvg="http://schemas.microsoft.com/office/drawing/2016/SVG/main" r:embed="rId3"/>
                </a:ext>
              </a:extLst>
            </a:blip>
            <a:stretch>
              <a:fillRect/>
            </a:stretch>
          </a:blipFill>
        </p:spPr>
        <p:txBody>
          <a:bodyPr/>
          <a:lstStyle/>
          <a:p>
            <a:endParaRPr lang="en-US"/>
          </a:p>
        </p:txBody>
      </p:sp>
      <p:sp>
        <p:nvSpPr>
          <p:cNvPr id="16" name="Freeform 16"/>
          <p:cNvSpPr/>
          <p:nvPr/>
        </p:nvSpPr>
        <p:spPr>
          <a:xfrm>
            <a:off x="16341367" y="3658019"/>
            <a:ext cx="1347845" cy="1347845"/>
          </a:xfrm>
          <a:custGeom>
            <a:avLst/>
            <a:gdLst/>
            <a:ahLst/>
            <a:cxnLst/>
            <a:rect l="l" t="t" r="r" b="b"/>
            <a:pathLst>
              <a:path w="1347845" h="1347845">
                <a:moveTo>
                  <a:pt x="0" y="0"/>
                </a:moveTo>
                <a:lnTo>
                  <a:pt x="1347845" y="0"/>
                </a:lnTo>
                <a:lnTo>
                  <a:pt x="1347845" y="1347845"/>
                </a:lnTo>
                <a:lnTo>
                  <a:pt x="0" y="1347845"/>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p>
        </p:txBody>
      </p:sp>
      <p:sp>
        <p:nvSpPr>
          <p:cNvPr id="17" name="Freeform 17"/>
          <p:cNvSpPr/>
          <p:nvPr/>
        </p:nvSpPr>
        <p:spPr>
          <a:xfrm>
            <a:off x="16341367" y="5115628"/>
            <a:ext cx="1347845" cy="1347845"/>
          </a:xfrm>
          <a:custGeom>
            <a:avLst/>
            <a:gdLst/>
            <a:ahLst/>
            <a:cxnLst/>
            <a:rect l="l" t="t" r="r" b="b"/>
            <a:pathLst>
              <a:path w="1347845" h="1347845">
                <a:moveTo>
                  <a:pt x="0" y="0"/>
                </a:moveTo>
                <a:lnTo>
                  <a:pt x="1347845" y="0"/>
                </a:lnTo>
                <a:lnTo>
                  <a:pt x="1347845" y="1347845"/>
                </a:lnTo>
                <a:lnTo>
                  <a:pt x="0" y="1347845"/>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p>
        </p:txBody>
      </p:sp>
      <p:sp>
        <p:nvSpPr>
          <p:cNvPr id="18" name="Freeform 18"/>
          <p:cNvSpPr/>
          <p:nvPr/>
        </p:nvSpPr>
        <p:spPr>
          <a:xfrm rot="-5326912">
            <a:off x="635649" y="3175417"/>
            <a:ext cx="635172" cy="1347845"/>
          </a:xfrm>
          <a:custGeom>
            <a:avLst/>
            <a:gdLst/>
            <a:ahLst/>
            <a:cxnLst/>
            <a:rect l="l" t="t" r="r" b="b"/>
            <a:pathLst>
              <a:path w="635172" h="1347845">
                <a:moveTo>
                  <a:pt x="0" y="0"/>
                </a:moveTo>
                <a:lnTo>
                  <a:pt x="635172" y="0"/>
                </a:lnTo>
                <a:lnTo>
                  <a:pt x="635172" y="1347845"/>
                </a:lnTo>
                <a:lnTo>
                  <a:pt x="0" y="1347845"/>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US"/>
          </a:p>
        </p:txBody>
      </p:sp>
      <p:sp>
        <p:nvSpPr>
          <p:cNvPr id="19" name="TextBox 19"/>
          <p:cNvSpPr txBox="1"/>
          <p:nvPr/>
        </p:nvSpPr>
        <p:spPr>
          <a:xfrm>
            <a:off x="1260988" y="962025"/>
            <a:ext cx="14707610" cy="2038350"/>
          </a:xfrm>
          <a:prstGeom prst="rect">
            <a:avLst/>
          </a:prstGeom>
        </p:spPr>
        <p:txBody>
          <a:bodyPr lIns="0" tIns="0" rIns="0" bIns="0" rtlCol="0" anchor="t">
            <a:spAutoFit/>
          </a:bodyPr>
          <a:lstStyle/>
          <a:p>
            <a:pPr algn="ctr">
              <a:lnSpc>
                <a:spcPts val="5599"/>
              </a:lnSpc>
            </a:pPr>
            <a:r>
              <a:rPr lang="en-US" sz="3999" dirty="0">
                <a:solidFill>
                  <a:srgbClr val="A9B388"/>
                </a:solidFill>
                <a:latin typeface="Fraunces"/>
              </a:rPr>
              <a:t>BÀI 1: THẾ GIỚI KÌ ẢO</a:t>
            </a:r>
          </a:p>
          <a:p>
            <a:pPr marL="0" lvl="0" indent="0" algn="ctr">
              <a:lnSpc>
                <a:spcPts val="11200"/>
              </a:lnSpc>
              <a:spcBef>
                <a:spcPct val="0"/>
              </a:spcBef>
            </a:pPr>
            <a:r>
              <a:rPr lang="en-US" sz="8000" dirty="0" err="1">
                <a:solidFill>
                  <a:srgbClr val="899D7A"/>
                </a:solidFill>
                <a:latin typeface="#9Slide05 Braxton Regular"/>
              </a:rPr>
              <a:t>Kĩ</a:t>
            </a:r>
            <a:r>
              <a:rPr lang="en-US" sz="8000" dirty="0">
                <a:solidFill>
                  <a:srgbClr val="899D7A"/>
                </a:solidFill>
                <a:latin typeface="#9Slide05 Braxton Regular"/>
              </a:rPr>
              <a:t> </a:t>
            </a:r>
            <a:r>
              <a:rPr lang="en-US" sz="8000" dirty="0" err="1">
                <a:solidFill>
                  <a:srgbClr val="899D7A"/>
                </a:solidFill>
                <a:latin typeface="#9Slide05 Braxton Regular"/>
              </a:rPr>
              <a:t>năng</a:t>
            </a:r>
            <a:r>
              <a:rPr lang="en-US" sz="8000" dirty="0">
                <a:solidFill>
                  <a:srgbClr val="899D7A"/>
                </a:solidFill>
                <a:latin typeface="#9Slide05 Braxton Regular"/>
              </a:rPr>
              <a:t> </a:t>
            </a:r>
            <a:r>
              <a:rPr lang="en-US" sz="8000" dirty="0" err="1">
                <a:solidFill>
                  <a:srgbClr val="899D7A"/>
                </a:solidFill>
                <a:latin typeface="#9Slide05 Braxton Regular"/>
              </a:rPr>
              <a:t>viết</a:t>
            </a:r>
            <a:endParaRPr lang="en-US" sz="8000" dirty="0">
              <a:solidFill>
                <a:srgbClr val="899D7A"/>
              </a:solidFill>
              <a:latin typeface="#9Slide05 Braxton Regular"/>
            </a:endParaRPr>
          </a:p>
        </p:txBody>
      </p:sp>
      <p:sp>
        <p:nvSpPr>
          <p:cNvPr id="20" name="TextBox 20"/>
          <p:cNvSpPr txBox="1"/>
          <p:nvPr/>
        </p:nvSpPr>
        <p:spPr>
          <a:xfrm>
            <a:off x="1461065" y="2226879"/>
            <a:ext cx="14707610" cy="6619875"/>
          </a:xfrm>
          <a:prstGeom prst="rect">
            <a:avLst/>
          </a:prstGeom>
        </p:spPr>
        <p:txBody>
          <a:bodyPr lIns="0" tIns="0" rIns="0" bIns="0" rtlCol="0" anchor="t">
            <a:spAutoFit/>
          </a:bodyPr>
          <a:lstStyle/>
          <a:p>
            <a:pPr algn="ctr">
              <a:lnSpc>
                <a:spcPts val="10500"/>
              </a:lnSpc>
            </a:pPr>
            <a:endParaRPr dirty="0"/>
          </a:p>
          <a:p>
            <a:pPr algn="ctr">
              <a:lnSpc>
                <a:spcPts val="10500"/>
              </a:lnSpc>
            </a:pPr>
            <a:r>
              <a:rPr lang="en-US" sz="7500" dirty="0">
                <a:solidFill>
                  <a:srgbClr val="5F6F52"/>
                </a:solidFill>
                <a:latin typeface="Fraunces Bold"/>
              </a:rPr>
              <a:t>VIẾT BÀI VĂN NGHỊ LUẬN </a:t>
            </a:r>
          </a:p>
          <a:p>
            <a:pPr algn="ctr">
              <a:lnSpc>
                <a:spcPts val="10500"/>
              </a:lnSpc>
            </a:pPr>
            <a:r>
              <a:rPr lang="en-US" sz="7500" dirty="0">
                <a:solidFill>
                  <a:srgbClr val="5F6F52"/>
                </a:solidFill>
                <a:latin typeface="Fraunces Bold"/>
              </a:rPr>
              <a:t>VỀ MỘT VẤN ĐỀ </a:t>
            </a:r>
          </a:p>
          <a:p>
            <a:pPr algn="ctr">
              <a:lnSpc>
                <a:spcPts val="10500"/>
              </a:lnSpc>
            </a:pPr>
            <a:r>
              <a:rPr lang="en-US" sz="7500" dirty="0">
                <a:solidFill>
                  <a:srgbClr val="5F6F52"/>
                </a:solidFill>
                <a:latin typeface="Fraunces Bold"/>
              </a:rPr>
              <a:t>CẦN GIẢI QUYẾT</a:t>
            </a:r>
          </a:p>
          <a:p>
            <a:pPr marL="0" lvl="0" indent="0" algn="ctr">
              <a:lnSpc>
                <a:spcPts val="10500"/>
              </a:lnSpc>
              <a:spcBef>
                <a:spcPct val="0"/>
              </a:spcBef>
            </a:pPr>
            <a:endParaRPr lang="en-US" sz="7500" dirty="0">
              <a:solidFill>
                <a:srgbClr val="5F6F52"/>
              </a:solidFill>
              <a:latin typeface="Fraunces Bold"/>
            </a:endParaRP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barn(inVertical)">
                                      <p:cBhvr>
                                        <p:cTn id="7"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FEFAE0"/>
        </a:solidFill>
        <a:effectLst/>
      </p:bgPr>
    </p:bg>
    <p:spTree>
      <p:nvGrpSpPr>
        <p:cNvPr id="1" name=""/>
        <p:cNvGrpSpPr/>
        <p:nvPr/>
      </p:nvGrpSpPr>
      <p:grpSpPr>
        <a:xfrm>
          <a:off x="0" y="0"/>
          <a:ext cx="0" cy="0"/>
          <a:chOff x="0" y="0"/>
          <a:chExt cx="0" cy="0"/>
        </a:xfrm>
      </p:grpSpPr>
      <p:sp>
        <p:nvSpPr>
          <p:cNvPr id="2" name="Freeform 2"/>
          <p:cNvSpPr/>
          <p:nvPr/>
        </p:nvSpPr>
        <p:spPr>
          <a:xfrm>
            <a:off x="2075699" y="8301915"/>
            <a:ext cx="1912769" cy="1912769"/>
          </a:xfrm>
          <a:custGeom>
            <a:avLst/>
            <a:gdLst/>
            <a:ahLst/>
            <a:cxnLst/>
            <a:rect l="l" t="t" r="r" b="b"/>
            <a:pathLst>
              <a:path w="1912769" h="1912769">
                <a:moveTo>
                  <a:pt x="0" y="0"/>
                </a:moveTo>
                <a:lnTo>
                  <a:pt x="1912769" y="0"/>
                </a:lnTo>
                <a:lnTo>
                  <a:pt x="1912769" y="1912770"/>
                </a:lnTo>
                <a:lnTo>
                  <a:pt x="0" y="1912770"/>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sp>
        <p:nvSpPr>
          <p:cNvPr id="3" name="Freeform 3"/>
          <p:cNvSpPr/>
          <p:nvPr/>
        </p:nvSpPr>
        <p:spPr>
          <a:xfrm>
            <a:off x="5284838" y="-1442795"/>
            <a:ext cx="1912769" cy="1912769"/>
          </a:xfrm>
          <a:custGeom>
            <a:avLst/>
            <a:gdLst/>
            <a:ahLst/>
            <a:cxnLst/>
            <a:rect l="l" t="t" r="r" b="b"/>
            <a:pathLst>
              <a:path w="1912769" h="1912769">
                <a:moveTo>
                  <a:pt x="0" y="0"/>
                </a:moveTo>
                <a:lnTo>
                  <a:pt x="1912769" y="0"/>
                </a:lnTo>
                <a:lnTo>
                  <a:pt x="1912769" y="1912769"/>
                </a:lnTo>
                <a:lnTo>
                  <a:pt x="0" y="1912769"/>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grpSp>
        <p:nvGrpSpPr>
          <p:cNvPr id="4" name="Group 4"/>
          <p:cNvGrpSpPr/>
          <p:nvPr/>
        </p:nvGrpSpPr>
        <p:grpSpPr>
          <a:xfrm>
            <a:off x="-458676" y="1297497"/>
            <a:ext cx="7796700" cy="7452708"/>
            <a:chOff x="0" y="0"/>
            <a:chExt cx="850316" cy="812800"/>
          </a:xfrm>
        </p:grpSpPr>
        <p:sp>
          <p:nvSpPr>
            <p:cNvPr id="5" name="Freeform 5"/>
            <p:cNvSpPr/>
            <p:nvPr/>
          </p:nvSpPr>
          <p:spPr>
            <a:xfrm>
              <a:off x="0" y="0"/>
              <a:ext cx="850316" cy="812800"/>
            </a:xfrm>
            <a:custGeom>
              <a:avLst/>
              <a:gdLst/>
              <a:ahLst/>
              <a:cxnLst/>
              <a:rect l="l" t="t" r="r" b="b"/>
              <a:pathLst>
                <a:path w="850316" h="812800">
                  <a:moveTo>
                    <a:pt x="425158" y="0"/>
                  </a:moveTo>
                  <a:cubicBezTo>
                    <a:pt x="190350" y="0"/>
                    <a:pt x="0" y="181951"/>
                    <a:pt x="0" y="406400"/>
                  </a:cubicBezTo>
                  <a:cubicBezTo>
                    <a:pt x="0" y="630849"/>
                    <a:pt x="190350" y="812800"/>
                    <a:pt x="425158" y="812800"/>
                  </a:cubicBezTo>
                  <a:cubicBezTo>
                    <a:pt x="659966" y="812800"/>
                    <a:pt x="850316" y="630849"/>
                    <a:pt x="850316" y="406400"/>
                  </a:cubicBezTo>
                  <a:cubicBezTo>
                    <a:pt x="850316" y="181951"/>
                    <a:pt x="659966" y="0"/>
                    <a:pt x="425158" y="0"/>
                  </a:cubicBezTo>
                  <a:close/>
                </a:path>
              </a:pathLst>
            </a:custGeom>
            <a:solidFill>
              <a:srgbClr val="899D7A"/>
            </a:solidFill>
          </p:spPr>
          <p:txBody>
            <a:bodyPr/>
            <a:lstStyle/>
            <a:p>
              <a:endParaRPr lang="en-US"/>
            </a:p>
          </p:txBody>
        </p:sp>
        <p:sp>
          <p:nvSpPr>
            <p:cNvPr id="6" name="TextBox 6"/>
            <p:cNvSpPr txBox="1"/>
            <p:nvPr/>
          </p:nvSpPr>
          <p:spPr>
            <a:xfrm>
              <a:off x="79717" y="-19050"/>
              <a:ext cx="690882" cy="755650"/>
            </a:xfrm>
            <a:prstGeom prst="rect">
              <a:avLst/>
            </a:prstGeom>
          </p:spPr>
          <p:txBody>
            <a:bodyPr lIns="50800" tIns="50800" rIns="50800" bIns="50800" rtlCol="0" anchor="ctr"/>
            <a:lstStyle/>
            <a:p>
              <a:pPr algn="ctr">
                <a:lnSpc>
                  <a:spcPts val="7280"/>
                </a:lnSpc>
              </a:pPr>
              <a:r>
                <a:rPr lang="en-US" sz="5200">
                  <a:solidFill>
                    <a:srgbClr val="FFFFFF"/>
                  </a:solidFill>
                  <a:latin typeface="Fraunces Bold Italics"/>
                </a:rPr>
                <a:t>TÌM HIỂU YÊU CẦU CỦA KIỂU </a:t>
              </a:r>
            </a:p>
            <a:p>
              <a:pPr algn="ctr">
                <a:lnSpc>
                  <a:spcPts val="7280"/>
                </a:lnSpc>
              </a:pPr>
              <a:r>
                <a:rPr lang="en-US" sz="5200">
                  <a:solidFill>
                    <a:srgbClr val="FFFFFF"/>
                  </a:solidFill>
                  <a:latin typeface="Fraunces Bold Italics"/>
                </a:rPr>
                <a:t>VĂN BẢN</a:t>
              </a:r>
            </a:p>
          </p:txBody>
        </p:sp>
      </p:grpSp>
      <p:grpSp>
        <p:nvGrpSpPr>
          <p:cNvPr id="7" name="Group 7"/>
          <p:cNvGrpSpPr/>
          <p:nvPr/>
        </p:nvGrpSpPr>
        <p:grpSpPr>
          <a:xfrm>
            <a:off x="-458676" y="419641"/>
            <a:ext cx="2812387" cy="2812387"/>
            <a:chOff x="0" y="0"/>
            <a:chExt cx="812800" cy="812800"/>
          </a:xfrm>
        </p:grpSpPr>
        <p:sp>
          <p:nvSpPr>
            <p:cNvPr id="8" name="Freeform 8"/>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EFAE0"/>
            </a:solidFill>
          </p:spPr>
          <p:txBody>
            <a:bodyPr/>
            <a:lstStyle/>
            <a:p>
              <a:endParaRPr lang="en-US"/>
            </a:p>
          </p:txBody>
        </p:sp>
        <p:sp>
          <p:nvSpPr>
            <p:cNvPr id="9" name="TextBox 9"/>
            <p:cNvSpPr txBox="1"/>
            <p:nvPr/>
          </p:nvSpPr>
          <p:spPr>
            <a:xfrm>
              <a:off x="76200" y="38100"/>
              <a:ext cx="660400" cy="698500"/>
            </a:xfrm>
            <a:prstGeom prst="rect">
              <a:avLst/>
            </a:prstGeom>
          </p:spPr>
          <p:txBody>
            <a:bodyPr lIns="50800" tIns="50800" rIns="50800" bIns="50800" rtlCol="0" anchor="ctr"/>
            <a:lstStyle/>
            <a:p>
              <a:pPr algn="ctr">
                <a:lnSpc>
                  <a:spcPts val="2659"/>
                </a:lnSpc>
              </a:pPr>
              <a:endParaRPr/>
            </a:p>
          </p:txBody>
        </p:sp>
      </p:grpSp>
      <p:grpSp>
        <p:nvGrpSpPr>
          <p:cNvPr id="10" name="Group 10"/>
          <p:cNvGrpSpPr/>
          <p:nvPr/>
        </p:nvGrpSpPr>
        <p:grpSpPr>
          <a:xfrm>
            <a:off x="-180664" y="681499"/>
            <a:ext cx="2256363" cy="2256363"/>
            <a:chOff x="0" y="0"/>
            <a:chExt cx="812800" cy="812800"/>
          </a:xfrm>
        </p:grpSpPr>
        <p:sp>
          <p:nvSpPr>
            <p:cNvPr id="11" name="Freeform 11"/>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A9B388"/>
            </a:solidFill>
          </p:spPr>
          <p:txBody>
            <a:bodyPr/>
            <a:lstStyle/>
            <a:p>
              <a:endParaRPr lang="en-US"/>
            </a:p>
          </p:txBody>
        </p:sp>
        <p:sp>
          <p:nvSpPr>
            <p:cNvPr id="12" name="TextBox 12"/>
            <p:cNvSpPr txBox="1"/>
            <p:nvPr/>
          </p:nvSpPr>
          <p:spPr>
            <a:xfrm>
              <a:off x="76200" y="-28575"/>
              <a:ext cx="660400" cy="765175"/>
            </a:xfrm>
            <a:prstGeom prst="rect">
              <a:avLst/>
            </a:prstGeom>
          </p:spPr>
          <p:txBody>
            <a:bodyPr lIns="50800" tIns="50800" rIns="50800" bIns="50800" rtlCol="0" anchor="ctr"/>
            <a:lstStyle/>
            <a:p>
              <a:pPr algn="ctr">
                <a:lnSpc>
                  <a:spcPts val="8399"/>
                </a:lnSpc>
              </a:pPr>
              <a:r>
                <a:rPr lang="en-US" sz="5999">
                  <a:solidFill>
                    <a:srgbClr val="FFFFFF"/>
                  </a:solidFill>
                  <a:latin typeface="Fraunces"/>
                </a:rPr>
                <a:t>I</a:t>
              </a:r>
            </a:p>
          </p:txBody>
        </p:sp>
      </p:grpSp>
      <p:grpSp>
        <p:nvGrpSpPr>
          <p:cNvPr id="13" name="Group 13"/>
          <p:cNvGrpSpPr/>
          <p:nvPr/>
        </p:nvGrpSpPr>
        <p:grpSpPr>
          <a:xfrm>
            <a:off x="7907145" y="5276053"/>
            <a:ext cx="9768601" cy="3098611"/>
            <a:chOff x="0" y="0"/>
            <a:chExt cx="2572800" cy="816095"/>
          </a:xfrm>
        </p:grpSpPr>
        <p:sp>
          <p:nvSpPr>
            <p:cNvPr id="14" name="Freeform 14"/>
            <p:cNvSpPr/>
            <p:nvPr/>
          </p:nvSpPr>
          <p:spPr>
            <a:xfrm>
              <a:off x="0" y="0"/>
              <a:ext cx="2572800" cy="816095"/>
            </a:xfrm>
            <a:custGeom>
              <a:avLst/>
              <a:gdLst/>
              <a:ahLst/>
              <a:cxnLst/>
              <a:rect l="l" t="t" r="r" b="b"/>
              <a:pathLst>
                <a:path w="2572800" h="816095">
                  <a:moveTo>
                    <a:pt x="0" y="0"/>
                  </a:moveTo>
                  <a:lnTo>
                    <a:pt x="2572800" y="0"/>
                  </a:lnTo>
                  <a:lnTo>
                    <a:pt x="2572800" y="816095"/>
                  </a:lnTo>
                  <a:lnTo>
                    <a:pt x="0" y="816095"/>
                  </a:lnTo>
                  <a:close/>
                </a:path>
              </a:pathLst>
            </a:custGeom>
            <a:solidFill>
              <a:srgbClr val="A9B388"/>
            </a:solidFill>
          </p:spPr>
          <p:txBody>
            <a:bodyPr/>
            <a:lstStyle/>
            <a:p>
              <a:endParaRPr lang="en-US"/>
            </a:p>
          </p:txBody>
        </p:sp>
        <p:sp>
          <p:nvSpPr>
            <p:cNvPr id="15" name="TextBox 15"/>
            <p:cNvSpPr txBox="1"/>
            <p:nvPr/>
          </p:nvSpPr>
          <p:spPr>
            <a:xfrm>
              <a:off x="0" y="-38100"/>
              <a:ext cx="2572800" cy="854195"/>
            </a:xfrm>
            <a:prstGeom prst="rect">
              <a:avLst/>
            </a:prstGeom>
          </p:spPr>
          <p:txBody>
            <a:bodyPr lIns="50800" tIns="50800" rIns="50800" bIns="50800" rtlCol="0" anchor="ctr"/>
            <a:lstStyle/>
            <a:p>
              <a:pPr algn="ctr">
                <a:lnSpc>
                  <a:spcPts val="2659"/>
                </a:lnSpc>
              </a:pPr>
              <a:endParaRPr/>
            </a:p>
          </p:txBody>
        </p:sp>
      </p:grpSp>
      <p:sp>
        <p:nvSpPr>
          <p:cNvPr id="16" name="Freeform 16"/>
          <p:cNvSpPr/>
          <p:nvPr/>
        </p:nvSpPr>
        <p:spPr>
          <a:xfrm>
            <a:off x="15943536" y="7707538"/>
            <a:ext cx="6524742" cy="6524742"/>
          </a:xfrm>
          <a:custGeom>
            <a:avLst/>
            <a:gdLst/>
            <a:ahLst/>
            <a:cxnLst/>
            <a:rect l="l" t="t" r="r" b="b"/>
            <a:pathLst>
              <a:path w="6524742" h="6524742">
                <a:moveTo>
                  <a:pt x="0" y="0"/>
                </a:moveTo>
                <a:lnTo>
                  <a:pt x="6524742" y="0"/>
                </a:lnTo>
                <a:lnTo>
                  <a:pt x="6524742" y="6524742"/>
                </a:lnTo>
                <a:lnTo>
                  <a:pt x="0" y="6524742"/>
                </a:lnTo>
                <a:lnTo>
                  <a:pt x="0" y="0"/>
                </a:lnTo>
                <a:close/>
              </a:path>
            </a:pathLst>
          </a:custGeom>
          <a:blipFill>
            <a:blip r:embed="rId4">
              <a:alphaModFix amt="36000"/>
              <a:extLst>
                <a:ext uri="{96DAC541-7B7A-43D3-8B79-37D633B846F1}">
                  <asvg:svgBlip xmlns:asvg="http://schemas.microsoft.com/office/drawing/2016/SVG/main" r:embed="rId5"/>
                </a:ext>
              </a:extLst>
            </a:blip>
            <a:stretch>
              <a:fillRect/>
            </a:stretch>
          </a:blipFill>
        </p:spPr>
        <p:txBody>
          <a:bodyPr/>
          <a:lstStyle/>
          <a:p>
            <a:endParaRPr lang="en-US"/>
          </a:p>
        </p:txBody>
      </p:sp>
      <p:sp>
        <p:nvSpPr>
          <p:cNvPr id="17" name="Freeform 17"/>
          <p:cNvSpPr/>
          <p:nvPr/>
        </p:nvSpPr>
        <p:spPr>
          <a:xfrm>
            <a:off x="11564845" y="-4603289"/>
            <a:ext cx="7436699" cy="7436699"/>
          </a:xfrm>
          <a:custGeom>
            <a:avLst/>
            <a:gdLst/>
            <a:ahLst/>
            <a:cxnLst/>
            <a:rect l="l" t="t" r="r" b="b"/>
            <a:pathLst>
              <a:path w="7436699" h="7436699">
                <a:moveTo>
                  <a:pt x="0" y="0"/>
                </a:moveTo>
                <a:lnTo>
                  <a:pt x="7436699" y="0"/>
                </a:lnTo>
                <a:lnTo>
                  <a:pt x="7436699" y="7436699"/>
                </a:lnTo>
                <a:lnTo>
                  <a:pt x="0" y="7436699"/>
                </a:lnTo>
                <a:lnTo>
                  <a:pt x="0" y="0"/>
                </a:lnTo>
                <a:close/>
              </a:path>
            </a:pathLst>
          </a:custGeom>
          <a:blipFill>
            <a:blip r:embed="rId4">
              <a:alphaModFix amt="21999"/>
              <a:extLst>
                <a:ext uri="{96DAC541-7B7A-43D3-8B79-37D633B846F1}">
                  <asvg:svgBlip xmlns:asvg="http://schemas.microsoft.com/office/drawing/2016/SVG/main" r:embed="rId5"/>
                </a:ext>
              </a:extLst>
            </a:blip>
            <a:stretch>
              <a:fillRect/>
            </a:stretch>
          </a:blipFill>
        </p:spPr>
        <p:txBody>
          <a:bodyPr/>
          <a:lstStyle/>
          <a:p>
            <a:endParaRPr lang="en-US"/>
          </a:p>
        </p:txBody>
      </p:sp>
      <p:sp>
        <p:nvSpPr>
          <p:cNvPr id="18" name="Freeform 18"/>
          <p:cNvSpPr/>
          <p:nvPr/>
        </p:nvSpPr>
        <p:spPr>
          <a:xfrm>
            <a:off x="16984533" y="7141159"/>
            <a:ext cx="1016189" cy="1016189"/>
          </a:xfrm>
          <a:custGeom>
            <a:avLst/>
            <a:gdLst/>
            <a:ahLst/>
            <a:cxnLst/>
            <a:rect l="l" t="t" r="r" b="b"/>
            <a:pathLst>
              <a:path w="1016189" h="1016189">
                <a:moveTo>
                  <a:pt x="0" y="0"/>
                </a:moveTo>
                <a:lnTo>
                  <a:pt x="1016190" y="0"/>
                </a:lnTo>
                <a:lnTo>
                  <a:pt x="1016190" y="1016190"/>
                </a:lnTo>
                <a:lnTo>
                  <a:pt x="0" y="1016190"/>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US"/>
          </a:p>
        </p:txBody>
      </p:sp>
      <p:sp>
        <p:nvSpPr>
          <p:cNvPr id="19" name="Freeform 19"/>
          <p:cNvSpPr/>
          <p:nvPr/>
        </p:nvSpPr>
        <p:spPr>
          <a:xfrm>
            <a:off x="16984533" y="8242111"/>
            <a:ext cx="1016189" cy="1016189"/>
          </a:xfrm>
          <a:custGeom>
            <a:avLst/>
            <a:gdLst/>
            <a:ahLst/>
            <a:cxnLst/>
            <a:rect l="l" t="t" r="r" b="b"/>
            <a:pathLst>
              <a:path w="1016189" h="1016189">
                <a:moveTo>
                  <a:pt x="0" y="0"/>
                </a:moveTo>
                <a:lnTo>
                  <a:pt x="1016190" y="0"/>
                </a:lnTo>
                <a:lnTo>
                  <a:pt x="1016190" y="1016189"/>
                </a:lnTo>
                <a:lnTo>
                  <a:pt x="0" y="1016189"/>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US"/>
          </a:p>
        </p:txBody>
      </p:sp>
      <p:sp>
        <p:nvSpPr>
          <p:cNvPr id="20" name="Freeform 20"/>
          <p:cNvSpPr/>
          <p:nvPr/>
        </p:nvSpPr>
        <p:spPr>
          <a:xfrm>
            <a:off x="554405" y="8505895"/>
            <a:ext cx="635172" cy="1347845"/>
          </a:xfrm>
          <a:custGeom>
            <a:avLst/>
            <a:gdLst/>
            <a:ahLst/>
            <a:cxnLst/>
            <a:rect l="l" t="t" r="r" b="b"/>
            <a:pathLst>
              <a:path w="635172" h="1347845">
                <a:moveTo>
                  <a:pt x="0" y="0"/>
                </a:moveTo>
                <a:lnTo>
                  <a:pt x="635172" y="0"/>
                </a:lnTo>
                <a:lnTo>
                  <a:pt x="635172" y="1347845"/>
                </a:lnTo>
                <a:lnTo>
                  <a:pt x="0" y="1347845"/>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txBody>
          <a:bodyPr/>
          <a:lstStyle/>
          <a:p>
            <a:endParaRPr lang="en-US"/>
          </a:p>
        </p:txBody>
      </p:sp>
      <p:grpSp>
        <p:nvGrpSpPr>
          <p:cNvPr id="21" name="Group 21"/>
          <p:cNvGrpSpPr/>
          <p:nvPr/>
        </p:nvGrpSpPr>
        <p:grpSpPr>
          <a:xfrm>
            <a:off x="7907145" y="1854409"/>
            <a:ext cx="9768601" cy="2374103"/>
            <a:chOff x="0" y="0"/>
            <a:chExt cx="2572800" cy="625278"/>
          </a:xfrm>
        </p:grpSpPr>
        <p:sp>
          <p:nvSpPr>
            <p:cNvPr id="22" name="Freeform 22"/>
            <p:cNvSpPr/>
            <p:nvPr/>
          </p:nvSpPr>
          <p:spPr>
            <a:xfrm>
              <a:off x="0" y="0"/>
              <a:ext cx="2572800" cy="625278"/>
            </a:xfrm>
            <a:custGeom>
              <a:avLst/>
              <a:gdLst/>
              <a:ahLst/>
              <a:cxnLst/>
              <a:rect l="l" t="t" r="r" b="b"/>
              <a:pathLst>
                <a:path w="2572800" h="625278">
                  <a:moveTo>
                    <a:pt x="0" y="0"/>
                  </a:moveTo>
                  <a:lnTo>
                    <a:pt x="2572800" y="0"/>
                  </a:lnTo>
                  <a:lnTo>
                    <a:pt x="2572800" y="625278"/>
                  </a:lnTo>
                  <a:lnTo>
                    <a:pt x="0" y="625278"/>
                  </a:lnTo>
                  <a:close/>
                </a:path>
              </a:pathLst>
            </a:custGeom>
            <a:solidFill>
              <a:srgbClr val="A9B388"/>
            </a:solidFill>
          </p:spPr>
          <p:txBody>
            <a:bodyPr/>
            <a:lstStyle/>
            <a:p>
              <a:endParaRPr lang="en-US"/>
            </a:p>
          </p:txBody>
        </p:sp>
        <p:sp>
          <p:nvSpPr>
            <p:cNvPr id="23" name="TextBox 23"/>
            <p:cNvSpPr txBox="1"/>
            <p:nvPr/>
          </p:nvSpPr>
          <p:spPr>
            <a:xfrm>
              <a:off x="0" y="-38100"/>
              <a:ext cx="2572800" cy="663378"/>
            </a:xfrm>
            <a:prstGeom prst="rect">
              <a:avLst/>
            </a:prstGeom>
          </p:spPr>
          <p:txBody>
            <a:bodyPr lIns="50800" tIns="50800" rIns="50800" bIns="50800" rtlCol="0" anchor="ctr"/>
            <a:lstStyle/>
            <a:p>
              <a:pPr algn="ctr">
                <a:lnSpc>
                  <a:spcPts val="2659"/>
                </a:lnSpc>
              </a:pPr>
              <a:endParaRPr/>
            </a:p>
          </p:txBody>
        </p:sp>
      </p:grpSp>
      <p:grpSp>
        <p:nvGrpSpPr>
          <p:cNvPr id="24" name="Group 24"/>
          <p:cNvGrpSpPr/>
          <p:nvPr/>
        </p:nvGrpSpPr>
        <p:grpSpPr>
          <a:xfrm>
            <a:off x="7754745" y="1400408"/>
            <a:ext cx="9768601" cy="2960191"/>
            <a:chOff x="0" y="0"/>
            <a:chExt cx="2572800" cy="779639"/>
          </a:xfrm>
        </p:grpSpPr>
        <p:sp>
          <p:nvSpPr>
            <p:cNvPr id="25" name="Freeform 25"/>
            <p:cNvSpPr/>
            <p:nvPr/>
          </p:nvSpPr>
          <p:spPr>
            <a:xfrm>
              <a:off x="0" y="0"/>
              <a:ext cx="2572800" cy="779639"/>
            </a:xfrm>
            <a:custGeom>
              <a:avLst/>
              <a:gdLst/>
              <a:ahLst/>
              <a:cxnLst/>
              <a:rect l="l" t="t" r="r" b="b"/>
              <a:pathLst>
                <a:path w="2572800" h="779639">
                  <a:moveTo>
                    <a:pt x="0" y="0"/>
                  </a:moveTo>
                  <a:lnTo>
                    <a:pt x="2572800" y="0"/>
                  </a:lnTo>
                  <a:lnTo>
                    <a:pt x="2572800" y="779639"/>
                  </a:lnTo>
                  <a:lnTo>
                    <a:pt x="0" y="779639"/>
                  </a:lnTo>
                  <a:close/>
                </a:path>
              </a:pathLst>
            </a:custGeom>
            <a:solidFill>
              <a:srgbClr val="D8DFC2"/>
            </a:solidFill>
          </p:spPr>
          <p:txBody>
            <a:bodyPr/>
            <a:lstStyle/>
            <a:p>
              <a:endParaRPr lang="en-US"/>
            </a:p>
          </p:txBody>
        </p:sp>
        <p:sp>
          <p:nvSpPr>
            <p:cNvPr id="26" name="TextBox 26"/>
            <p:cNvSpPr txBox="1"/>
            <p:nvPr/>
          </p:nvSpPr>
          <p:spPr>
            <a:xfrm>
              <a:off x="0" y="-76200"/>
              <a:ext cx="2572800" cy="855839"/>
            </a:xfrm>
            <a:prstGeom prst="rect">
              <a:avLst/>
            </a:prstGeom>
          </p:spPr>
          <p:txBody>
            <a:bodyPr lIns="177800" tIns="177800" rIns="177800" bIns="177800" rtlCol="0" anchor="ctr"/>
            <a:lstStyle/>
            <a:p>
              <a:pPr algn="just">
                <a:lnSpc>
                  <a:spcPts val="5599"/>
                </a:lnSpc>
              </a:pPr>
              <a:r>
                <a:rPr lang="en-US" sz="3999">
                  <a:solidFill>
                    <a:srgbClr val="54604B"/>
                  </a:solidFill>
                  <a:latin typeface="Roboto Condensed"/>
                </a:rPr>
                <a:t>Đọc thầm phần yêu cầu kiểu bài trong SGK tr.28 và trả lời câu hỏi:</a:t>
              </a:r>
            </a:p>
          </p:txBody>
        </p:sp>
      </p:grpSp>
      <p:grpSp>
        <p:nvGrpSpPr>
          <p:cNvPr id="27" name="Group 27"/>
          <p:cNvGrpSpPr/>
          <p:nvPr/>
        </p:nvGrpSpPr>
        <p:grpSpPr>
          <a:xfrm>
            <a:off x="7754745" y="5124443"/>
            <a:ext cx="9768601" cy="3032906"/>
            <a:chOff x="0" y="0"/>
            <a:chExt cx="2572800" cy="798790"/>
          </a:xfrm>
        </p:grpSpPr>
        <p:sp>
          <p:nvSpPr>
            <p:cNvPr id="28" name="Freeform 28"/>
            <p:cNvSpPr/>
            <p:nvPr/>
          </p:nvSpPr>
          <p:spPr>
            <a:xfrm>
              <a:off x="0" y="0"/>
              <a:ext cx="2572800" cy="798790"/>
            </a:xfrm>
            <a:custGeom>
              <a:avLst/>
              <a:gdLst/>
              <a:ahLst/>
              <a:cxnLst/>
              <a:rect l="l" t="t" r="r" b="b"/>
              <a:pathLst>
                <a:path w="2572800" h="798790">
                  <a:moveTo>
                    <a:pt x="0" y="0"/>
                  </a:moveTo>
                  <a:lnTo>
                    <a:pt x="2572800" y="0"/>
                  </a:lnTo>
                  <a:lnTo>
                    <a:pt x="2572800" y="798790"/>
                  </a:lnTo>
                  <a:lnTo>
                    <a:pt x="0" y="798790"/>
                  </a:lnTo>
                  <a:close/>
                </a:path>
              </a:pathLst>
            </a:custGeom>
            <a:solidFill>
              <a:srgbClr val="D8DFC2"/>
            </a:solidFill>
          </p:spPr>
          <p:txBody>
            <a:bodyPr/>
            <a:lstStyle/>
            <a:p>
              <a:endParaRPr lang="en-US"/>
            </a:p>
          </p:txBody>
        </p:sp>
        <p:sp>
          <p:nvSpPr>
            <p:cNvPr id="29" name="TextBox 29"/>
            <p:cNvSpPr txBox="1"/>
            <p:nvPr/>
          </p:nvSpPr>
          <p:spPr>
            <a:xfrm>
              <a:off x="0" y="-38100"/>
              <a:ext cx="2572800" cy="836890"/>
            </a:xfrm>
            <a:prstGeom prst="rect">
              <a:avLst/>
            </a:prstGeom>
          </p:spPr>
          <p:txBody>
            <a:bodyPr lIns="50800" tIns="50800" rIns="50800" bIns="50800" rtlCol="0" anchor="ctr"/>
            <a:lstStyle/>
            <a:p>
              <a:pPr algn="ctr">
                <a:lnSpc>
                  <a:spcPts val="2659"/>
                </a:lnSpc>
              </a:pPr>
              <a:endParaRPr/>
            </a:p>
          </p:txBody>
        </p:sp>
      </p:grpSp>
      <p:sp>
        <p:nvSpPr>
          <p:cNvPr id="30" name="TextBox 30"/>
          <p:cNvSpPr txBox="1"/>
          <p:nvPr/>
        </p:nvSpPr>
        <p:spPr>
          <a:xfrm>
            <a:off x="7998794" y="5558221"/>
            <a:ext cx="9260506" cy="2089150"/>
          </a:xfrm>
          <a:prstGeom prst="rect">
            <a:avLst/>
          </a:prstGeom>
        </p:spPr>
        <p:txBody>
          <a:bodyPr lIns="0" tIns="0" rIns="0" bIns="0" rtlCol="0" anchor="t">
            <a:spAutoFit/>
          </a:bodyPr>
          <a:lstStyle/>
          <a:p>
            <a:pPr algn="l">
              <a:lnSpc>
                <a:spcPts val="5599"/>
              </a:lnSpc>
              <a:spcBef>
                <a:spcPct val="0"/>
              </a:spcBef>
            </a:pPr>
            <a:r>
              <a:rPr lang="en-US" sz="3999">
                <a:solidFill>
                  <a:srgbClr val="54604B"/>
                </a:solidFill>
                <a:latin typeface="Roboto Condensed"/>
              </a:rPr>
              <a:t>Bài văn nghị luận về một vấn đề cần giải quyết (con người trong mối quan hệ với tự nhiên) cần đáp ứng được những yêu cầu gì?</a:t>
            </a: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barn(inVertical)">
                                      <p:cBhvr>
                                        <p:cTn id="7" dur="500"/>
                                        <p:tgtEl>
                                          <p:spTgt spid="21"/>
                                        </p:tgtEl>
                                      </p:cBhvr>
                                    </p:animEffect>
                                  </p:childTnLst>
                                </p:cTn>
                              </p:par>
                              <p:par>
                                <p:cTn id="8" presetID="16" presetClass="entr" presetSubtype="21" fill="hold" nodeType="withEffect">
                                  <p:stCondLst>
                                    <p:cond delay="0"/>
                                  </p:stCondLst>
                                  <p:childTnLst>
                                    <p:set>
                                      <p:cBhvr>
                                        <p:cTn id="9" dur="1" fill="hold">
                                          <p:stCondLst>
                                            <p:cond delay="0"/>
                                          </p:stCondLst>
                                        </p:cTn>
                                        <p:tgtEl>
                                          <p:spTgt spid="24"/>
                                        </p:tgtEl>
                                        <p:attrNameLst>
                                          <p:attrName>style.visibility</p:attrName>
                                        </p:attrNameLst>
                                      </p:cBhvr>
                                      <p:to>
                                        <p:strVal val="visible"/>
                                      </p:to>
                                    </p:set>
                                    <p:animEffect transition="in" filter="barn(inVertical)">
                                      <p:cBhvr>
                                        <p:cTn id="10" dur="500"/>
                                        <p:tgtEl>
                                          <p:spTgt spid="24"/>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nodeType="clickEffect">
                                  <p:stCondLst>
                                    <p:cond delay="0"/>
                                  </p:stCondLst>
                                  <p:childTnLst>
                                    <p:set>
                                      <p:cBhvr>
                                        <p:cTn id="14" dur="1" fill="hold">
                                          <p:stCondLst>
                                            <p:cond delay="0"/>
                                          </p:stCondLst>
                                        </p:cTn>
                                        <p:tgtEl>
                                          <p:spTgt spid="13"/>
                                        </p:tgtEl>
                                        <p:attrNameLst>
                                          <p:attrName>style.visibility</p:attrName>
                                        </p:attrNameLst>
                                      </p:cBhvr>
                                      <p:to>
                                        <p:strVal val="visible"/>
                                      </p:to>
                                    </p:set>
                                    <p:animEffect transition="in" filter="barn(inVertical)">
                                      <p:cBhvr>
                                        <p:cTn id="15" dur="500"/>
                                        <p:tgtEl>
                                          <p:spTgt spid="13"/>
                                        </p:tgtEl>
                                      </p:cBhvr>
                                    </p:animEffect>
                                  </p:childTnLst>
                                </p:cTn>
                              </p:par>
                              <p:par>
                                <p:cTn id="16" presetID="16" presetClass="entr" presetSubtype="21" fill="hold" nodeType="withEffect">
                                  <p:stCondLst>
                                    <p:cond delay="0"/>
                                  </p:stCondLst>
                                  <p:childTnLst>
                                    <p:set>
                                      <p:cBhvr>
                                        <p:cTn id="17" dur="1" fill="hold">
                                          <p:stCondLst>
                                            <p:cond delay="0"/>
                                          </p:stCondLst>
                                        </p:cTn>
                                        <p:tgtEl>
                                          <p:spTgt spid="27"/>
                                        </p:tgtEl>
                                        <p:attrNameLst>
                                          <p:attrName>style.visibility</p:attrName>
                                        </p:attrNameLst>
                                      </p:cBhvr>
                                      <p:to>
                                        <p:strVal val="visible"/>
                                      </p:to>
                                    </p:set>
                                    <p:animEffect transition="in" filter="barn(inVertical)">
                                      <p:cBhvr>
                                        <p:cTn id="18" dur="500"/>
                                        <p:tgtEl>
                                          <p:spTgt spid="27"/>
                                        </p:tgtEl>
                                      </p:cBhvr>
                                    </p:animEffect>
                                  </p:childTnLst>
                                </p:cTn>
                              </p:par>
                              <p:par>
                                <p:cTn id="19" presetID="16" presetClass="entr" presetSubtype="21" fill="hold" grpId="0" nodeType="withEffect">
                                  <p:stCondLst>
                                    <p:cond delay="0"/>
                                  </p:stCondLst>
                                  <p:childTnLst>
                                    <p:set>
                                      <p:cBhvr>
                                        <p:cTn id="20" dur="1" fill="hold">
                                          <p:stCondLst>
                                            <p:cond delay="0"/>
                                          </p:stCondLst>
                                        </p:cTn>
                                        <p:tgtEl>
                                          <p:spTgt spid="30"/>
                                        </p:tgtEl>
                                        <p:attrNameLst>
                                          <p:attrName>style.visibility</p:attrName>
                                        </p:attrNameLst>
                                      </p:cBhvr>
                                      <p:to>
                                        <p:strVal val="visible"/>
                                      </p:to>
                                    </p:set>
                                    <p:animEffect transition="in" filter="barn(inVertical)">
                                      <p:cBhvr>
                                        <p:cTn id="21"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FEFAE0"/>
        </a:solidFill>
        <a:effectLst/>
      </p:bgPr>
    </p:bg>
    <p:spTree>
      <p:nvGrpSpPr>
        <p:cNvPr id="1" name=""/>
        <p:cNvGrpSpPr/>
        <p:nvPr/>
      </p:nvGrpSpPr>
      <p:grpSpPr>
        <a:xfrm>
          <a:off x="0" y="0"/>
          <a:ext cx="0" cy="0"/>
          <a:chOff x="0" y="0"/>
          <a:chExt cx="0" cy="0"/>
        </a:xfrm>
      </p:grpSpPr>
      <p:sp>
        <p:nvSpPr>
          <p:cNvPr id="2" name="Freeform 2"/>
          <p:cNvSpPr/>
          <p:nvPr/>
        </p:nvSpPr>
        <p:spPr>
          <a:xfrm>
            <a:off x="5284838" y="-1442795"/>
            <a:ext cx="1912769" cy="1912769"/>
          </a:xfrm>
          <a:custGeom>
            <a:avLst/>
            <a:gdLst/>
            <a:ahLst/>
            <a:cxnLst/>
            <a:rect l="l" t="t" r="r" b="b"/>
            <a:pathLst>
              <a:path w="1912769" h="1912769">
                <a:moveTo>
                  <a:pt x="0" y="0"/>
                </a:moveTo>
                <a:lnTo>
                  <a:pt x="1912769" y="0"/>
                </a:lnTo>
                <a:lnTo>
                  <a:pt x="1912769" y="1912769"/>
                </a:lnTo>
                <a:lnTo>
                  <a:pt x="0" y="1912769"/>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sp>
        <p:nvSpPr>
          <p:cNvPr id="3" name="Freeform 3"/>
          <p:cNvSpPr/>
          <p:nvPr/>
        </p:nvSpPr>
        <p:spPr>
          <a:xfrm>
            <a:off x="1461318" y="899753"/>
            <a:ext cx="11775537" cy="1819856"/>
          </a:xfrm>
          <a:custGeom>
            <a:avLst/>
            <a:gdLst/>
            <a:ahLst/>
            <a:cxnLst/>
            <a:rect l="l" t="t" r="r" b="b"/>
            <a:pathLst>
              <a:path w="11775537" h="1819856">
                <a:moveTo>
                  <a:pt x="0" y="0"/>
                </a:moveTo>
                <a:lnTo>
                  <a:pt x="11775537" y="0"/>
                </a:lnTo>
                <a:lnTo>
                  <a:pt x="11775537" y="1819855"/>
                </a:lnTo>
                <a:lnTo>
                  <a:pt x="0" y="1819855"/>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p>
        </p:txBody>
      </p:sp>
      <p:grpSp>
        <p:nvGrpSpPr>
          <p:cNvPr id="4" name="Group 4"/>
          <p:cNvGrpSpPr/>
          <p:nvPr/>
        </p:nvGrpSpPr>
        <p:grpSpPr>
          <a:xfrm>
            <a:off x="-458676" y="419641"/>
            <a:ext cx="2812387" cy="2812387"/>
            <a:chOff x="0" y="0"/>
            <a:chExt cx="812800" cy="812800"/>
          </a:xfrm>
        </p:grpSpPr>
        <p:sp>
          <p:nvSpPr>
            <p:cNvPr id="5" name="Freeform 5"/>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EFAE0"/>
            </a:solidFill>
          </p:spPr>
          <p:txBody>
            <a:bodyPr/>
            <a:lstStyle/>
            <a:p>
              <a:endParaRPr lang="en-US"/>
            </a:p>
          </p:txBody>
        </p:sp>
        <p:sp>
          <p:nvSpPr>
            <p:cNvPr id="6" name="TextBox 6"/>
            <p:cNvSpPr txBox="1"/>
            <p:nvPr/>
          </p:nvSpPr>
          <p:spPr>
            <a:xfrm>
              <a:off x="76200" y="38100"/>
              <a:ext cx="660400" cy="698500"/>
            </a:xfrm>
            <a:prstGeom prst="rect">
              <a:avLst/>
            </a:prstGeom>
          </p:spPr>
          <p:txBody>
            <a:bodyPr lIns="50800" tIns="50800" rIns="50800" bIns="50800" rtlCol="0" anchor="ctr"/>
            <a:lstStyle/>
            <a:p>
              <a:pPr algn="ctr">
                <a:lnSpc>
                  <a:spcPts val="2659"/>
                </a:lnSpc>
              </a:pPr>
              <a:endParaRPr/>
            </a:p>
          </p:txBody>
        </p:sp>
      </p:grpSp>
      <p:grpSp>
        <p:nvGrpSpPr>
          <p:cNvPr id="7" name="Group 7"/>
          <p:cNvGrpSpPr/>
          <p:nvPr/>
        </p:nvGrpSpPr>
        <p:grpSpPr>
          <a:xfrm>
            <a:off x="-180664" y="681499"/>
            <a:ext cx="2256363" cy="2256363"/>
            <a:chOff x="0" y="0"/>
            <a:chExt cx="812800" cy="812800"/>
          </a:xfrm>
        </p:grpSpPr>
        <p:sp>
          <p:nvSpPr>
            <p:cNvPr id="8" name="Freeform 8"/>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A9B388"/>
            </a:solidFill>
          </p:spPr>
          <p:txBody>
            <a:bodyPr/>
            <a:lstStyle/>
            <a:p>
              <a:endParaRPr lang="en-US"/>
            </a:p>
          </p:txBody>
        </p:sp>
        <p:sp>
          <p:nvSpPr>
            <p:cNvPr id="9" name="TextBox 9"/>
            <p:cNvSpPr txBox="1"/>
            <p:nvPr/>
          </p:nvSpPr>
          <p:spPr>
            <a:xfrm>
              <a:off x="76200" y="-28575"/>
              <a:ext cx="660400" cy="765175"/>
            </a:xfrm>
            <a:prstGeom prst="rect">
              <a:avLst/>
            </a:prstGeom>
          </p:spPr>
          <p:txBody>
            <a:bodyPr lIns="50800" tIns="50800" rIns="50800" bIns="50800" rtlCol="0" anchor="ctr"/>
            <a:lstStyle/>
            <a:p>
              <a:pPr algn="ctr">
                <a:lnSpc>
                  <a:spcPts val="8399"/>
                </a:lnSpc>
              </a:pPr>
              <a:r>
                <a:rPr lang="en-US" sz="5999">
                  <a:solidFill>
                    <a:srgbClr val="FFFFFF"/>
                  </a:solidFill>
                  <a:latin typeface="Fraunces"/>
                </a:rPr>
                <a:t>I</a:t>
              </a:r>
            </a:p>
          </p:txBody>
        </p:sp>
      </p:grpSp>
      <p:sp>
        <p:nvSpPr>
          <p:cNvPr id="10" name="Freeform 10"/>
          <p:cNvSpPr/>
          <p:nvPr/>
        </p:nvSpPr>
        <p:spPr>
          <a:xfrm>
            <a:off x="15943536" y="7707538"/>
            <a:ext cx="6524742" cy="6524742"/>
          </a:xfrm>
          <a:custGeom>
            <a:avLst/>
            <a:gdLst/>
            <a:ahLst/>
            <a:cxnLst/>
            <a:rect l="l" t="t" r="r" b="b"/>
            <a:pathLst>
              <a:path w="6524742" h="6524742">
                <a:moveTo>
                  <a:pt x="0" y="0"/>
                </a:moveTo>
                <a:lnTo>
                  <a:pt x="6524742" y="0"/>
                </a:lnTo>
                <a:lnTo>
                  <a:pt x="6524742" y="6524742"/>
                </a:lnTo>
                <a:lnTo>
                  <a:pt x="0" y="6524742"/>
                </a:lnTo>
                <a:lnTo>
                  <a:pt x="0" y="0"/>
                </a:lnTo>
                <a:close/>
              </a:path>
            </a:pathLst>
          </a:custGeom>
          <a:blipFill>
            <a:blip r:embed="rId6">
              <a:alphaModFix amt="36000"/>
              <a:extLst>
                <a:ext uri="{96DAC541-7B7A-43D3-8B79-37D633B846F1}">
                  <asvg:svgBlip xmlns:asvg="http://schemas.microsoft.com/office/drawing/2016/SVG/main" r:embed="rId7"/>
                </a:ext>
              </a:extLst>
            </a:blip>
            <a:stretch>
              <a:fillRect/>
            </a:stretch>
          </a:blipFill>
        </p:spPr>
        <p:txBody>
          <a:bodyPr/>
          <a:lstStyle/>
          <a:p>
            <a:endParaRPr lang="en-US"/>
          </a:p>
        </p:txBody>
      </p:sp>
      <p:sp>
        <p:nvSpPr>
          <p:cNvPr id="11" name="Freeform 11"/>
          <p:cNvSpPr/>
          <p:nvPr/>
        </p:nvSpPr>
        <p:spPr>
          <a:xfrm>
            <a:off x="13774279" y="-4717091"/>
            <a:ext cx="7436699" cy="7436699"/>
          </a:xfrm>
          <a:custGeom>
            <a:avLst/>
            <a:gdLst/>
            <a:ahLst/>
            <a:cxnLst/>
            <a:rect l="l" t="t" r="r" b="b"/>
            <a:pathLst>
              <a:path w="7436699" h="7436699">
                <a:moveTo>
                  <a:pt x="0" y="0"/>
                </a:moveTo>
                <a:lnTo>
                  <a:pt x="7436699" y="0"/>
                </a:lnTo>
                <a:lnTo>
                  <a:pt x="7436699" y="7436699"/>
                </a:lnTo>
                <a:lnTo>
                  <a:pt x="0" y="7436699"/>
                </a:lnTo>
                <a:lnTo>
                  <a:pt x="0" y="0"/>
                </a:lnTo>
                <a:close/>
              </a:path>
            </a:pathLst>
          </a:custGeom>
          <a:blipFill>
            <a:blip r:embed="rId6">
              <a:alphaModFix amt="21999"/>
              <a:extLst>
                <a:ext uri="{96DAC541-7B7A-43D3-8B79-37D633B846F1}">
                  <asvg:svgBlip xmlns:asvg="http://schemas.microsoft.com/office/drawing/2016/SVG/main" r:embed="rId7"/>
                </a:ext>
              </a:extLst>
            </a:blip>
            <a:stretch>
              <a:fillRect/>
            </a:stretch>
          </a:blipFill>
        </p:spPr>
        <p:txBody>
          <a:bodyPr/>
          <a:lstStyle/>
          <a:p>
            <a:endParaRPr lang="en-US"/>
          </a:p>
        </p:txBody>
      </p:sp>
      <p:sp>
        <p:nvSpPr>
          <p:cNvPr id="12" name="Freeform 12"/>
          <p:cNvSpPr/>
          <p:nvPr/>
        </p:nvSpPr>
        <p:spPr>
          <a:xfrm>
            <a:off x="16984533" y="7141159"/>
            <a:ext cx="1016189" cy="1016189"/>
          </a:xfrm>
          <a:custGeom>
            <a:avLst/>
            <a:gdLst/>
            <a:ahLst/>
            <a:cxnLst/>
            <a:rect l="l" t="t" r="r" b="b"/>
            <a:pathLst>
              <a:path w="1016189" h="1016189">
                <a:moveTo>
                  <a:pt x="0" y="0"/>
                </a:moveTo>
                <a:lnTo>
                  <a:pt x="1016190" y="0"/>
                </a:lnTo>
                <a:lnTo>
                  <a:pt x="1016190" y="1016190"/>
                </a:lnTo>
                <a:lnTo>
                  <a:pt x="0" y="1016190"/>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txBody>
          <a:bodyPr/>
          <a:lstStyle/>
          <a:p>
            <a:endParaRPr lang="en-US"/>
          </a:p>
        </p:txBody>
      </p:sp>
      <p:sp>
        <p:nvSpPr>
          <p:cNvPr id="13" name="Freeform 13"/>
          <p:cNvSpPr/>
          <p:nvPr/>
        </p:nvSpPr>
        <p:spPr>
          <a:xfrm>
            <a:off x="16984533" y="8242111"/>
            <a:ext cx="1016189" cy="1016189"/>
          </a:xfrm>
          <a:custGeom>
            <a:avLst/>
            <a:gdLst/>
            <a:ahLst/>
            <a:cxnLst/>
            <a:rect l="l" t="t" r="r" b="b"/>
            <a:pathLst>
              <a:path w="1016189" h="1016189">
                <a:moveTo>
                  <a:pt x="0" y="0"/>
                </a:moveTo>
                <a:lnTo>
                  <a:pt x="1016190" y="0"/>
                </a:lnTo>
                <a:lnTo>
                  <a:pt x="1016190" y="1016189"/>
                </a:lnTo>
                <a:lnTo>
                  <a:pt x="0" y="1016189"/>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txBody>
          <a:bodyPr/>
          <a:lstStyle/>
          <a:p>
            <a:endParaRPr lang="en-US"/>
          </a:p>
        </p:txBody>
      </p:sp>
      <p:sp>
        <p:nvSpPr>
          <p:cNvPr id="14" name="Freeform 14"/>
          <p:cNvSpPr/>
          <p:nvPr/>
        </p:nvSpPr>
        <p:spPr>
          <a:xfrm>
            <a:off x="576477" y="3660653"/>
            <a:ext cx="16682823" cy="5004847"/>
          </a:xfrm>
          <a:custGeom>
            <a:avLst/>
            <a:gdLst/>
            <a:ahLst/>
            <a:cxnLst/>
            <a:rect l="l" t="t" r="r" b="b"/>
            <a:pathLst>
              <a:path w="16682823" h="5004847">
                <a:moveTo>
                  <a:pt x="0" y="0"/>
                </a:moveTo>
                <a:lnTo>
                  <a:pt x="16682823" y="0"/>
                </a:lnTo>
                <a:lnTo>
                  <a:pt x="16682823" y="5004847"/>
                </a:lnTo>
                <a:lnTo>
                  <a:pt x="0" y="5004847"/>
                </a:lnTo>
                <a:lnTo>
                  <a:pt x="0" y="0"/>
                </a:lnTo>
                <a:close/>
              </a:path>
            </a:pathLst>
          </a:custGeom>
          <a:blipFill>
            <a:blip r:embed="rId10">
              <a:extLst>
                <a:ext uri="{96DAC541-7B7A-43D3-8B79-37D633B846F1}">
                  <asvg:svgBlip xmlns:asvg="http://schemas.microsoft.com/office/drawing/2016/SVG/main" r:embed="rId11"/>
                </a:ext>
              </a:extLst>
            </a:blip>
            <a:stretch>
              <a:fillRect/>
            </a:stretch>
          </a:blipFill>
        </p:spPr>
        <p:txBody>
          <a:bodyPr/>
          <a:lstStyle/>
          <a:p>
            <a:endParaRPr lang="en-US"/>
          </a:p>
        </p:txBody>
      </p:sp>
      <p:sp>
        <p:nvSpPr>
          <p:cNvPr id="15" name="TextBox 15"/>
          <p:cNvSpPr txBox="1"/>
          <p:nvPr/>
        </p:nvSpPr>
        <p:spPr>
          <a:xfrm>
            <a:off x="2874831" y="1325493"/>
            <a:ext cx="9485412" cy="863600"/>
          </a:xfrm>
          <a:prstGeom prst="rect">
            <a:avLst/>
          </a:prstGeom>
        </p:spPr>
        <p:txBody>
          <a:bodyPr lIns="0" tIns="0" rIns="0" bIns="0" rtlCol="0" anchor="t">
            <a:spAutoFit/>
          </a:bodyPr>
          <a:lstStyle/>
          <a:p>
            <a:pPr algn="ctr">
              <a:lnSpc>
                <a:spcPts val="7000"/>
              </a:lnSpc>
            </a:pPr>
            <a:r>
              <a:rPr lang="en-US" sz="5000">
                <a:solidFill>
                  <a:srgbClr val="5F6F52"/>
                </a:solidFill>
                <a:latin typeface="Fraunces Bold"/>
              </a:rPr>
              <a:t>YÊU CẦU CỦA KIỂU VĂN BẢN</a:t>
            </a:r>
          </a:p>
        </p:txBody>
      </p:sp>
      <p:sp>
        <p:nvSpPr>
          <p:cNvPr id="16" name="TextBox 16"/>
          <p:cNvSpPr txBox="1"/>
          <p:nvPr/>
        </p:nvSpPr>
        <p:spPr>
          <a:xfrm>
            <a:off x="432811" y="5235976"/>
            <a:ext cx="4884041" cy="1749425"/>
          </a:xfrm>
          <a:prstGeom prst="rect">
            <a:avLst/>
          </a:prstGeom>
        </p:spPr>
        <p:txBody>
          <a:bodyPr lIns="0" tIns="0" rIns="0" bIns="0" rtlCol="0" anchor="t">
            <a:spAutoFit/>
          </a:bodyPr>
          <a:lstStyle/>
          <a:p>
            <a:pPr algn="ctr">
              <a:lnSpc>
                <a:spcPts val="7000"/>
              </a:lnSpc>
            </a:pPr>
            <a:r>
              <a:rPr lang="en-US" sz="5000">
                <a:solidFill>
                  <a:srgbClr val="5F6F52"/>
                </a:solidFill>
                <a:latin typeface="#9Slide07 SVNUT Triumph Press"/>
              </a:rPr>
              <a:t>Yêu cầu của kiểu văn bản </a:t>
            </a:r>
          </a:p>
        </p:txBody>
      </p:sp>
      <p:sp>
        <p:nvSpPr>
          <p:cNvPr id="17" name="TextBox 17"/>
          <p:cNvSpPr txBox="1"/>
          <p:nvPr/>
        </p:nvSpPr>
        <p:spPr>
          <a:xfrm>
            <a:off x="12608588" y="5678889"/>
            <a:ext cx="4884041" cy="863600"/>
          </a:xfrm>
          <a:prstGeom prst="rect">
            <a:avLst/>
          </a:prstGeom>
        </p:spPr>
        <p:txBody>
          <a:bodyPr lIns="0" tIns="0" rIns="0" bIns="0" rtlCol="0" anchor="t">
            <a:spAutoFit/>
          </a:bodyPr>
          <a:lstStyle/>
          <a:p>
            <a:pPr algn="ctr">
              <a:lnSpc>
                <a:spcPts val="7000"/>
              </a:lnSpc>
            </a:pPr>
            <a:r>
              <a:rPr lang="en-US" sz="5000">
                <a:solidFill>
                  <a:srgbClr val="846037"/>
                </a:solidFill>
                <a:latin typeface="#9Slide07 SVNUT Triumph Press"/>
              </a:rPr>
              <a:t>Bảng kiểm</a:t>
            </a: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FEFAE0"/>
        </a:solidFill>
        <a:effectLst/>
      </p:bgPr>
    </p:bg>
    <p:spTree>
      <p:nvGrpSpPr>
        <p:cNvPr id="1" name=""/>
        <p:cNvGrpSpPr/>
        <p:nvPr/>
      </p:nvGrpSpPr>
      <p:grpSpPr>
        <a:xfrm>
          <a:off x="0" y="0"/>
          <a:ext cx="0" cy="0"/>
          <a:chOff x="0" y="0"/>
          <a:chExt cx="0" cy="0"/>
        </a:xfrm>
      </p:grpSpPr>
      <p:sp>
        <p:nvSpPr>
          <p:cNvPr id="2" name="Freeform 2"/>
          <p:cNvSpPr/>
          <p:nvPr/>
        </p:nvSpPr>
        <p:spPr>
          <a:xfrm>
            <a:off x="5284838" y="-1442795"/>
            <a:ext cx="1912769" cy="1912769"/>
          </a:xfrm>
          <a:custGeom>
            <a:avLst/>
            <a:gdLst/>
            <a:ahLst/>
            <a:cxnLst/>
            <a:rect l="l" t="t" r="r" b="b"/>
            <a:pathLst>
              <a:path w="1912769" h="1912769">
                <a:moveTo>
                  <a:pt x="0" y="0"/>
                </a:moveTo>
                <a:lnTo>
                  <a:pt x="1912769" y="0"/>
                </a:lnTo>
                <a:lnTo>
                  <a:pt x="1912769" y="1912769"/>
                </a:lnTo>
                <a:lnTo>
                  <a:pt x="0" y="1912769"/>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sp>
        <p:nvSpPr>
          <p:cNvPr id="3" name="Freeform 3"/>
          <p:cNvSpPr/>
          <p:nvPr/>
        </p:nvSpPr>
        <p:spPr>
          <a:xfrm>
            <a:off x="1461318" y="899753"/>
            <a:ext cx="11775537" cy="1819856"/>
          </a:xfrm>
          <a:custGeom>
            <a:avLst/>
            <a:gdLst/>
            <a:ahLst/>
            <a:cxnLst/>
            <a:rect l="l" t="t" r="r" b="b"/>
            <a:pathLst>
              <a:path w="11775537" h="1819856">
                <a:moveTo>
                  <a:pt x="0" y="0"/>
                </a:moveTo>
                <a:lnTo>
                  <a:pt x="11775537" y="0"/>
                </a:lnTo>
                <a:lnTo>
                  <a:pt x="11775537" y="1819855"/>
                </a:lnTo>
                <a:lnTo>
                  <a:pt x="0" y="1819855"/>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p>
        </p:txBody>
      </p:sp>
      <p:grpSp>
        <p:nvGrpSpPr>
          <p:cNvPr id="4" name="Group 4"/>
          <p:cNvGrpSpPr/>
          <p:nvPr/>
        </p:nvGrpSpPr>
        <p:grpSpPr>
          <a:xfrm>
            <a:off x="-458676" y="419641"/>
            <a:ext cx="2812387" cy="2812387"/>
            <a:chOff x="0" y="0"/>
            <a:chExt cx="812800" cy="812800"/>
          </a:xfrm>
        </p:grpSpPr>
        <p:sp>
          <p:nvSpPr>
            <p:cNvPr id="5" name="Freeform 5"/>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EFAE0"/>
            </a:solidFill>
          </p:spPr>
          <p:txBody>
            <a:bodyPr/>
            <a:lstStyle/>
            <a:p>
              <a:endParaRPr lang="en-US"/>
            </a:p>
          </p:txBody>
        </p:sp>
        <p:sp>
          <p:nvSpPr>
            <p:cNvPr id="6" name="TextBox 6"/>
            <p:cNvSpPr txBox="1"/>
            <p:nvPr/>
          </p:nvSpPr>
          <p:spPr>
            <a:xfrm>
              <a:off x="76200" y="38100"/>
              <a:ext cx="660400" cy="698500"/>
            </a:xfrm>
            <a:prstGeom prst="rect">
              <a:avLst/>
            </a:prstGeom>
          </p:spPr>
          <p:txBody>
            <a:bodyPr lIns="50800" tIns="50800" rIns="50800" bIns="50800" rtlCol="0" anchor="ctr"/>
            <a:lstStyle/>
            <a:p>
              <a:pPr algn="ctr">
                <a:lnSpc>
                  <a:spcPts val="2659"/>
                </a:lnSpc>
              </a:pPr>
              <a:endParaRPr/>
            </a:p>
          </p:txBody>
        </p:sp>
      </p:grpSp>
      <p:grpSp>
        <p:nvGrpSpPr>
          <p:cNvPr id="7" name="Group 7"/>
          <p:cNvGrpSpPr/>
          <p:nvPr/>
        </p:nvGrpSpPr>
        <p:grpSpPr>
          <a:xfrm>
            <a:off x="-180664" y="681499"/>
            <a:ext cx="2256363" cy="2256363"/>
            <a:chOff x="0" y="0"/>
            <a:chExt cx="812800" cy="812800"/>
          </a:xfrm>
        </p:grpSpPr>
        <p:sp>
          <p:nvSpPr>
            <p:cNvPr id="8" name="Freeform 8"/>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A9B388"/>
            </a:solidFill>
          </p:spPr>
          <p:txBody>
            <a:bodyPr/>
            <a:lstStyle/>
            <a:p>
              <a:endParaRPr lang="en-US"/>
            </a:p>
          </p:txBody>
        </p:sp>
        <p:sp>
          <p:nvSpPr>
            <p:cNvPr id="9" name="TextBox 9"/>
            <p:cNvSpPr txBox="1"/>
            <p:nvPr/>
          </p:nvSpPr>
          <p:spPr>
            <a:xfrm>
              <a:off x="76200" y="-28575"/>
              <a:ext cx="660400" cy="765175"/>
            </a:xfrm>
            <a:prstGeom prst="rect">
              <a:avLst/>
            </a:prstGeom>
          </p:spPr>
          <p:txBody>
            <a:bodyPr lIns="50800" tIns="50800" rIns="50800" bIns="50800" rtlCol="0" anchor="ctr"/>
            <a:lstStyle/>
            <a:p>
              <a:pPr algn="ctr">
                <a:lnSpc>
                  <a:spcPts val="8399"/>
                </a:lnSpc>
              </a:pPr>
              <a:r>
                <a:rPr lang="en-US" sz="5999">
                  <a:solidFill>
                    <a:srgbClr val="FFFFFF"/>
                  </a:solidFill>
                  <a:latin typeface="Fraunces"/>
                </a:rPr>
                <a:t>I</a:t>
              </a:r>
            </a:p>
          </p:txBody>
        </p:sp>
      </p:grpSp>
      <p:sp>
        <p:nvSpPr>
          <p:cNvPr id="10" name="Freeform 10"/>
          <p:cNvSpPr/>
          <p:nvPr/>
        </p:nvSpPr>
        <p:spPr>
          <a:xfrm>
            <a:off x="15943536" y="7707538"/>
            <a:ext cx="6524742" cy="6524742"/>
          </a:xfrm>
          <a:custGeom>
            <a:avLst/>
            <a:gdLst/>
            <a:ahLst/>
            <a:cxnLst/>
            <a:rect l="l" t="t" r="r" b="b"/>
            <a:pathLst>
              <a:path w="6524742" h="6524742">
                <a:moveTo>
                  <a:pt x="0" y="0"/>
                </a:moveTo>
                <a:lnTo>
                  <a:pt x="6524742" y="0"/>
                </a:lnTo>
                <a:lnTo>
                  <a:pt x="6524742" y="6524742"/>
                </a:lnTo>
                <a:lnTo>
                  <a:pt x="0" y="6524742"/>
                </a:lnTo>
                <a:lnTo>
                  <a:pt x="0" y="0"/>
                </a:lnTo>
                <a:close/>
              </a:path>
            </a:pathLst>
          </a:custGeom>
          <a:blipFill>
            <a:blip r:embed="rId6">
              <a:alphaModFix amt="36000"/>
              <a:extLst>
                <a:ext uri="{96DAC541-7B7A-43D3-8B79-37D633B846F1}">
                  <asvg:svgBlip xmlns:asvg="http://schemas.microsoft.com/office/drawing/2016/SVG/main" r:embed="rId7"/>
                </a:ext>
              </a:extLst>
            </a:blip>
            <a:stretch>
              <a:fillRect/>
            </a:stretch>
          </a:blipFill>
        </p:spPr>
        <p:txBody>
          <a:bodyPr/>
          <a:lstStyle/>
          <a:p>
            <a:endParaRPr lang="en-US"/>
          </a:p>
        </p:txBody>
      </p:sp>
      <p:sp>
        <p:nvSpPr>
          <p:cNvPr id="11" name="Freeform 11"/>
          <p:cNvSpPr/>
          <p:nvPr/>
        </p:nvSpPr>
        <p:spPr>
          <a:xfrm>
            <a:off x="13774279" y="-4717091"/>
            <a:ext cx="7436699" cy="7436699"/>
          </a:xfrm>
          <a:custGeom>
            <a:avLst/>
            <a:gdLst/>
            <a:ahLst/>
            <a:cxnLst/>
            <a:rect l="l" t="t" r="r" b="b"/>
            <a:pathLst>
              <a:path w="7436699" h="7436699">
                <a:moveTo>
                  <a:pt x="0" y="0"/>
                </a:moveTo>
                <a:lnTo>
                  <a:pt x="7436699" y="0"/>
                </a:lnTo>
                <a:lnTo>
                  <a:pt x="7436699" y="7436699"/>
                </a:lnTo>
                <a:lnTo>
                  <a:pt x="0" y="7436699"/>
                </a:lnTo>
                <a:lnTo>
                  <a:pt x="0" y="0"/>
                </a:lnTo>
                <a:close/>
              </a:path>
            </a:pathLst>
          </a:custGeom>
          <a:blipFill>
            <a:blip r:embed="rId6">
              <a:alphaModFix amt="21999"/>
              <a:extLst>
                <a:ext uri="{96DAC541-7B7A-43D3-8B79-37D633B846F1}">
                  <asvg:svgBlip xmlns:asvg="http://schemas.microsoft.com/office/drawing/2016/SVG/main" r:embed="rId7"/>
                </a:ext>
              </a:extLst>
            </a:blip>
            <a:stretch>
              <a:fillRect/>
            </a:stretch>
          </a:blipFill>
        </p:spPr>
        <p:txBody>
          <a:bodyPr/>
          <a:lstStyle/>
          <a:p>
            <a:endParaRPr lang="en-US"/>
          </a:p>
        </p:txBody>
      </p:sp>
      <p:sp>
        <p:nvSpPr>
          <p:cNvPr id="12" name="Freeform 12"/>
          <p:cNvSpPr/>
          <p:nvPr/>
        </p:nvSpPr>
        <p:spPr>
          <a:xfrm>
            <a:off x="16984533" y="7141159"/>
            <a:ext cx="1016189" cy="1016189"/>
          </a:xfrm>
          <a:custGeom>
            <a:avLst/>
            <a:gdLst/>
            <a:ahLst/>
            <a:cxnLst/>
            <a:rect l="l" t="t" r="r" b="b"/>
            <a:pathLst>
              <a:path w="1016189" h="1016189">
                <a:moveTo>
                  <a:pt x="0" y="0"/>
                </a:moveTo>
                <a:lnTo>
                  <a:pt x="1016190" y="0"/>
                </a:lnTo>
                <a:lnTo>
                  <a:pt x="1016190" y="1016190"/>
                </a:lnTo>
                <a:lnTo>
                  <a:pt x="0" y="1016190"/>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txBody>
          <a:bodyPr/>
          <a:lstStyle/>
          <a:p>
            <a:endParaRPr lang="en-US"/>
          </a:p>
        </p:txBody>
      </p:sp>
      <p:sp>
        <p:nvSpPr>
          <p:cNvPr id="13" name="Freeform 13"/>
          <p:cNvSpPr/>
          <p:nvPr/>
        </p:nvSpPr>
        <p:spPr>
          <a:xfrm>
            <a:off x="16984533" y="8242111"/>
            <a:ext cx="1016189" cy="1016189"/>
          </a:xfrm>
          <a:custGeom>
            <a:avLst/>
            <a:gdLst/>
            <a:ahLst/>
            <a:cxnLst/>
            <a:rect l="l" t="t" r="r" b="b"/>
            <a:pathLst>
              <a:path w="1016189" h="1016189">
                <a:moveTo>
                  <a:pt x="0" y="0"/>
                </a:moveTo>
                <a:lnTo>
                  <a:pt x="1016190" y="0"/>
                </a:lnTo>
                <a:lnTo>
                  <a:pt x="1016190" y="1016189"/>
                </a:lnTo>
                <a:lnTo>
                  <a:pt x="0" y="1016189"/>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txBody>
          <a:bodyPr/>
          <a:lstStyle/>
          <a:p>
            <a:endParaRPr lang="en-US"/>
          </a:p>
        </p:txBody>
      </p:sp>
      <p:sp>
        <p:nvSpPr>
          <p:cNvPr id="14" name="Freeform 14"/>
          <p:cNvSpPr/>
          <p:nvPr/>
        </p:nvSpPr>
        <p:spPr>
          <a:xfrm>
            <a:off x="2213296" y="4497000"/>
            <a:ext cx="4984312" cy="1507754"/>
          </a:xfrm>
          <a:custGeom>
            <a:avLst/>
            <a:gdLst/>
            <a:ahLst/>
            <a:cxnLst/>
            <a:rect l="l" t="t" r="r" b="b"/>
            <a:pathLst>
              <a:path w="4984312" h="1507754">
                <a:moveTo>
                  <a:pt x="0" y="0"/>
                </a:moveTo>
                <a:lnTo>
                  <a:pt x="4984311" y="0"/>
                </a:lnTo>
                <a:lnTo>
                  <a:pt x="4984311" y="1507755"/>
                </a:lnTo>
                <a:lnTo>
                  <a:pt x="0" y="1507755"/>
                </a:lnTo>
                <a:lnTo>
                  <a:pt x="0" y="0"/>
                </a:lnTo>
                <a:close/>
              </a:path>
            </a:pathLst>
          </a:custGeom>
          <a:blipFill>
            <a:blip r:embed="rId10">
              <a:extLst>
                <a:ext uri="{96DAC541-7B7A-43D3-8B79-37D633B846F1}">
                  <asvg:svgBlip xmlns:asvg="http://schemas.microsoft.com/office/drawing/2016/SVG/main" r:embed="rId11"/>
                </a:ext>
              </a:extLst>
            </a:blip>
            <a:stretch>
              <a:fillRect/>
            </a:stretch>
          </a:blipFill>
        </p:spPr>
        <p:txBody>
          <a:bodyPr/>
          <a:lstStyle/>
          <a:p>
            <a:endParaRPr lang="en-US"/>
          </a:p>
        </p:txBody>
      </p:sp>
      <p:sp>
        <p:nvSpPr>
          <p:cNvPr id="15" name="TextBox 15"/>
          <p:cNvSpPr txBox="1"/>
          <p:nvPr/>
        </p:nvSpPr>
        <p:spPr>
          <a:xfrm>
            <a:off x="2874831" y="1325493"/>
            <a:ext cx="9485412" cy="863600"/>
          </a:xfrm>
          <a:prstGeom prst="rect">
            <a:avLst/>
          </a:prstGeom>
        </p:spPr>
        <p:txBody>
          <a:bodyPr lIns="0" tIns="0" rIns="0" bIns="0" rtlCol="0" anchor="t">
            <a:spAutoFit/>
          </a:bodyPr>
          <a:lstStyle/>
          <a:p>
            <a:pPr algn="ctr">
              <a:lnSpc>
                <a:spcPts val="7000"/>
              </a:lnSpc>
            </a:pPr>
            <a:r>
              <a:rPr lang="en-US" sz="5000">
                <a:solidFill>
                  <a:srgbClr val="5F6F52"/>
                </a:solidFill>
                <a:latin typeface="Fraunces Bold"/>
              </a:rPr>
              <a:t>YÊU CẦU CỦA KIỂU VĂN BẢN</a:t>
            </a:r>
          </a:p>
        </p:txBody>
      </p:sp>
      <p:sp>
        <p:nvSpPr>
          <p:cNvPr id="16" name="TextBox 16"/>
          <p:cNvSpPr txBox="1"/>
          <p:nvPr/>
        </p:nvSpPr>
        <p:spPr>
          <a:xfrm>
            <a:off x="2075699" y="3042637"/>
            <a:ext cx="8300740" cy="863600"/>
          </a:xfrm>
          <a:prstGeom prst="rect">
            <a:avLst/>
          </a:prstGeom>
        </p:spPr>
        <p:txBody>
          <a:bodyPr lIns="0" tIns="0" rIns="0" bIns="0" rtlCol="0" anchor="t">
            <a:spAutoFit/>
          </a:bodyPr>
          <a:lstStyle/>
          <a:p>
            <a:pPr algn="just">
              <a:lnSpc>
                <a:spcPts val="7000"/>
              </a:lnSpc>
            </a:pPr>
            <a:r>
              <a:rPr lang="en-US" sz="5000">
                <a:solidFill>
                  <a:srgbClr val="5F6F52"/>
                </a:solidFill>
                <a:latin typeface="#9Slide07 SVNUT Triumph Press"/>
              </a:rPr>
              <a:t>1. Yêu cầu của kiểu văn bản </a:t>
            </a:r>
          </a:p>
        </p:txBody>
      </p:sp>
      <p:sp>
        <p:nvSpPr>
          <p:cNvPr id="17" name="TextBox 17"/>
          <p:cNvSpPr txBox="1"/>
          <p:nvPr/>
        </p:nvSpPr>
        <p:spPr>
          <a:xfrm>
            <a:off x="3799400" y="4804790"/>
            <a:ext cx="2677600" cy="863600"/>
          </a:xfrm>
          <a:prstGeom prst="rect">
            <a:avLst/>
          </a:prstGeom>
        </p:spPr>
        <p:txBody>
          <a:bodyPr wrap="square" lIns="0" tIns="0" rIns="0" bIns="0" rtlCol="0" anchor="t">
            <a:spAutoFit/>
          </a:bodyPr>
          <a:lstStyle/>
          <a:p>
            <a:pPr algn="just">
              <a:lnSpc>
                <a:spcPts val="7000"/>
              </a:lnSpc>
            </a:pPr>
            <a:r>
              <a:rPr lang="en-US" sz="5000" dirty="0" err="1">
                <a:solidFill>
                  <a:srgbClr val="9F7955"/>
                </a:solidFill>
                <a:latin typeface="Roboto Condensed Bold"/>
              </a:rPr>
              <a:t>Hình</a:t>
            </a:r>
            <a:r>
              <a:rPr lang="en-US" sz="5000" dirty="0">
                <a:solidFill>
                  <a:srgbClr val="9F7955"/>
                </a:solidFill>
                <a:latin typeface="Roboto Condensed Bold"/>
              </a:rPr>
              <a:t> </a:t>
            </a:r>
            <a:r>
              <a:rPr lang="en-US" sz="5000" dirty="0" err="1">
                <a:solidFill>
                  <a:srgbClr val="9F7955"/>
                </a:solidFill>
                <a:latin typeface="Roboto Condensed Bold"/>
              </a:rPr>
              <a:t>thức</a:t>
            </a:r>
            <a:endParaRPr lang="en-US" sz="5000" dirty="0">
              <a:solidFill>
                <a:srgbClr val="9F7955"/>
              </a:solidFill>
              <a:latin typeface="Roboto Condensed Bold"/>
            </a:endParaRPr>
          </a:p>
        </p:txBody>
      </p:sp>
      <p:sp>
        <p:nvSpPr>
          <p:cNvPr id="18" name="TextBox 18"/>
          <p:cNvSpPr txBox="1"/>
          <p:nvPr/>
        </p:nvSpPr>
        <p:spPr>
          <a:xfrm>
            <a:off x="7477655" y="4702759"/>
            <a:ext cx="8977951" cy="4781550"/>
          </a:xfrm>
          <a:prstGeom prst="rect">
            <a:avLst/>
          </a:prstGeom>
        </p:spPr>
        <p:txBody>
          <a:bodyPr lIns="0" tIns="0" rIns="0" bIns="0" rtlCol="0" anchor="t">
            <a:spAutoFit/>
          </a:bodyPr>
          <a:lstStyle/>
          <a:p>
            <a:pPr marL="971550" lvl="1" indent="-485775" algn="just">
              <a:lnSpc>
                <a:spcPts val="6299"/>
              </a:lnSpc>
              <a:buFont typeface="Arial"/>
              <a:buChar char="•"/>
            </a:pPr>
            <a:r>
              <a:rPr lang="en-US" sz="4500" dirty="0" err="1">
                <a:solidFill>
                  <a:srgbClr val="504E4E"/>
                </a:solidFill>
                <a:latin typeface="Roboto Condensed"/>
              </a:rPr>
              <a:t>Bài</a:t>
            </a:r>
            <a:r>
              <a:rPr lang="en-US" sz="4500" dirty="0">
                <a:solidFill>
                  <a:srgbClr val="504E4E"/>
                </a:solidFill>
                <a:latin typeface="Roboto Condensed"/>
              </a:rPr>
              <a:t> </a:t>
            </a:r>
            <a:r>
              <a:rPr lang="en-US" sz="4500" dirty="0" err="1">
                <a:solidFill>
                  <a:srgbClr val="504E4E"/>
                </a:solidFill>
                <a:latin typeface="Roboto Condensed"/>
              </a:rPr>
              <a:t>văn</a:t>
            </a:r>
            <a:r>
              <a:rPr lang="en-US" sz="4500" dirty="0">
                <a:solidFill>
                  <a:srgbClr val="504E4E"/>
                </a:solidFill>
                <a:latin typeface="Roboto Condensed"/>
              </a:rPr>
              <a:t> (</a:t>
            </a:r>
            <a:r>
              <a:rPr lang="en-US" sz="4500" dirty="0" err="1">
                <a:solidFill>
                  <a:srgbClr val="504E4E"/>
                </a:solidFill>
                <a:latin typeface="Roboto Condensed"/>
              </a:rPr>
              <a:t>bố</a:t>
            </a:r>
            <a:r>
              <a:rPr lang="en-US" sz="4500" dirty="0">
                <a:solidFill>
                  <a:srgbClr val="504E4E"/>
                </a:solidFill>
                <a:latin typeface="Roboto Condensed"/>
              </a:rPr>
              <a:t> </a:t>
            </a:r>
            <a:r>
              <a:rPr lang="en-US" sz="4500" dirty="0" err="1">
                <a:solidFill>
                  <a:srgbClr val="504E4E"/>
                </a:solidFill>
                <a:latin typeface="Roboto Condensed"/>
              </a:rPr>
              <a:t>cục</a:t>
            </a:r>
            <a:r>
              <a:rPr lang="en-US" sz="4500" dirty="0">
                <a:solidFill>
                  <a:srgbClr val="504E4E"/>
                </a:solidFill>
                <a:latin typeface="Roboto Condensed"/>
              </a:rPr>
              <a:t> 3 </a:t>
            </a:r>
            <a:r>
              <a:rPr lang="en-US" sz="4500" dirty="0" err="1">
                <a:solidFill>
                  <a:srgbClr val="504E4E"/>
                </a:solidFill>
                <a:latin typeface="Roboto Condensed"/>
              </a:rPr>
              <a:t>phần</a:t>
            </a:r>
            <a:r>
              <a:rPr lang="en-US" sz="4500" dirty="0">
                <a:solidFill>
                  <a:srgbClr val="504E4E"/>
                </a:solidFill>
                <a:latin typeface="Roboto Condensed"/>
              </a:rPr>
              <a:t> MB, TB, KB)</a:t>
            </a:r>
          </a:p>
          <a:p>
            <a:pPr marL="971550" lvl="1" indent="-485775" algn="just">
              <a:lnSpc>
                <a:spcPts val="6299"/>
              </a:lnSpc>
              <a:buFont typeface="Arial"/>
              <a:buChar char="•"/>
            </a:pPr>
            <a:r>
              <a:rPr lang="en-US" sz="4500" dirty="0" err="1">
                <a:solidFill>
                  <a:srgbClr val="504E4E"/>
                </a:solidFill>
                <a:latin typeface="Roboto Condensed"/>
              </a:rPr>
              <a:t>Lập</a:t>
            </a:r>
            <a:r>
              <a:rPr lang="en-US" sz="4500" dirty="0">
                <a:solidFill>
                  <a:srgbClr val="504E4E"/>
                </a:solidFill>
                <a:latin typeface="Roboto Condensed"/>
              </a:rPr>
              <a:t> </a:t>
            </a:r>
            <a:r>
              <a:rPr lang="en-US" sz="4500" dirty="0" err="1">
                <a:solidFill>
                  <a:srgbClr val="504E4E"/>
                </a:solidFill>
                <a:latin typeface="Roboto Condensed"/>
              </a:rPr>
              <a:t>luận</a:t>
            </a:r>
            <a:r>
              <a:rPr lang="en-US" sz="4500" dirty="0">
                <a:solidFill>
                  <a:srgbClr val="504E4E"/>
                </a:solidFill>
                <a:latin typeface="Roboto Condensed"/>
              </a:rPr>
              <a:t> </a:t>
            </a:r>
            <a:r>
              <a:rPr lang="en-US" sz="4500" dirty="0" err="1">
                <a:solidFill>
                  <a:srgbClr val="504E4E"/>
                </a:solidFill>
                <a:latin typeface="Roboto Condensed"/>
              </a:rPr>
              <a:t>chặt</a:t>
            </a:r>
            <a:r>
              <a:rPr lang="en-US" sz="4500" dirty="0">
                <a:solidFill>
                  <a:srgbClr val="504E4E"/>
                </a:solidFill>
                <a:latin typeface="Roboto Condensed"/>
              </a:rPr>
              <a:t> </a:t>
            </a:r>
            <a:r>
              <a:rPr lang="en-US" sz="4500" dirty="0" err="1">
                <a:solidFill>
                  <a:srgbClr val="504E4E"/>
                </a:solidFill>
                <a:latin typeface="Roboto Condensed"/>
              </a:rPr>
              <a:t>chẽ</a:t>
            </a:r>
            <a:r>
              <a:rPr lang="en-US" sz="4500" dirty="0">
                <a:solidFill>
                  <a:srgbClr val="504E4E"/>
                </a:solidFill>
                <a:latin typeface="Roboto Condensed"/>
              </a:rPr>
              <a:t>, </a:t>
            </a:r>
            <a:r>
              <a:rPr lang="en-US" sz="4500" dirty="0" err="1">
                <a:solidFill>
                  <a:srgbClr val="504E4E"/>
                </a:solidFill>
                <a:latin typeface="Roboto Condensed"/>
              </a:rPr>
              <a:t>đưa</a:t>
            </a:r>
            <a:r>
              <a:rPr lang="en-US" sz="4500" dirty="0">
                <a:solidFill>
                  <a:srgbClr val="504E4E"/>
                </a:solidFill>
                <a:latin typeface="Roboto Condensed"/>
              </a:rPr>
              <a:t> </a:t>
            </a:r>
            <a:r>
              <a:rPr lang="en-US" sz="4500" dirty="0" err="1">
                <a:solidFill>
                  <a:srgbClr val="504E4E"/>
                </a:solidFill>
                <a:latin typeface="Roboto Condensed"/>
              </a:rPr>
              <a:t>ra</a:t>
            </a:r>
            <a:r>
              <a:rPr lang="en-US" sz="4500" dirty="0">
                <a:solidFill>
                  <a:srgbClr val="504E4E"/>
                </a:solidFill>
                <a:latin typeface="Roboto Condensed"/>
              </a:rPr>
              <a:t> </a:t>
            </a:r>
            <a:r>
              <a:rPr lang="en-US" sz="4500" dirty="0" err="1">
                <a:solidFill>
                  <a:srgbClr val="504E4E"/>
                </a:solidFill>
                <a:latin typeface="Roboto Condensed"/>
              </a:rPr>
              <a:t>được</a:t>
            </a:r>
            <a:r>
              <a:rPr lang="en-US" sz="4500" dirty="0">
                <a:solidFill>
                  <a:srgbClr val="504E4E"/>
                </a:solidFill>
                <a:latin typeface="Roboto Condensed"/>
              </a:rPr>
              <a:t> </a:t>
            </a:r>
            <a:r>
              <a:rPr lang="en-US" sz="4500" dirty="0" err="1">
                <a:solidFill>
                  <a:srgbClr val="504E4E"/>
                </a:solidFill>
                <a:latin typeface="Roboto Condensed"/>
              </a:rPr>
              <a:t>lí</a:t>
            </a:r>
            <a:r>
              <a:rPr lang="en-US" sz="4500" dirty="0">
                <a:solidFill>
                  <a:srgbClr val="504E4E"/>
                </a:solidFill>
                <a:latin typeface="Roboto Condensed"/>
              </a:rPr>
              <a:t> </a:t>
            </a:r>
            <a:r>
              <a:rPr lang="en-US" sz="4500" dirty="0" err="1">
                <a:solidFill>
                  <a:srgbClr val="504E4E"/>
                </a:solidFill>
                <a:latin typeface="Roboto Condensed"/>
              </a:rPr>
              <a:t>lẽ</a:t>
            </a:r>
            <a:r>
              <a:rPr lang="en-US" sz="4500" dirty="0">
                <a:solidFill>
                  <a:srgbClr val="504E4E"/>
                </a:solidFill>
                <a:latin typeface="Roboto Condensed"/>
              </a:rPr>
              <a:t> </a:t>
            </a:r>
            <a:r>
              <a:rPr lang="en-US" sz="4500" dirty="0" err="1">
                <a:solidFill>
                  <a:srgbClr val="504E4E"/>
                </a:solidFill>
                <a:latin typeface="Roboto Condensed"/>
              </a:rPr>
              <a:t>và</a:t>
            </a:r>
            <a:r>
              <a:rPr lang="en-US" sz="4500" dirty="0">
                <a:solidFill>
                  <a:srgbClr val="504E4E"/>
                </a:solidFill>
                <a:latin typeface="Roboto Condensed"/>
              </a:rPr>
              <a:t> </a:t>
            </a:r>
            <a:r>
              <a:rPr lang="en-US" sz="4500" dirty="0" err="1">
                <a:solidFill>
                  <a:srgbClr val="504E4E"/>
                </a:solidFill>
                <a:latin typeface="Roboto Condensed"/>
              </a:rPr>
              <a:t>bằng</a:t>
            </a:r>
            <a:r>
              <a:rPr lang="en-US" sz="4500" dirty="0">
                <a:solidFill>
                  <a:srgbClr val="504E4E"/>
                </a:solidFill>
                <a:latin typeface="Roboto Condensed"/>
              </a:rPr>
              <a:t> </a:t>
            </a:r>
            <a:r>
              <a:rPr lang="en-US" sz="4500" dirty="0" err="1">
                <a:solidFill>
                  <a:srgbClr val="504E4E"/>
                </a:solidFill>
                <a:latin typeface="Roboto Condensed"/>
              </a:rPr>
              <a:t>chứng</a:t>
            </a:r>
            <a:r>
              <a:rPr lang="en-US" sz="4500" dirty="0">
                <a:solidFill>
                  <a:srgbClr val="504E4E"/>
                </a:solidFill>
                <a:latin typeface="Roboto Condensed"/>
              </a:rPr>
              <a:t> </a:t>
            </a:r>
            <a:r>
              <a:rPr lang="en-US" sz="4500" dirty="0" err="1">
                <a:solidFill>
                  <a:srgbClr val="504E4E"/>
                </a:solidFill>
                <a:latin typeface="Roboto Condensed"/>
              </a:rPr>
              <a:t>để</a:t>
            </a:r>
            <a:r>
              <a:rPr lang="en-US" sz="4500" dirty="0">
                <a:solidFill>
                  <a:srgbClr val="504E4E"/>
                </a:solidFill>
                <a:latin typeface="Roboto Condensed"/>
              </a:rPr>
              <a:t> </a:t>
            </a:r>
            <a:r>
              <a:rPr lang="en-US" sz="4500" dirty="0" err="1">
                <a:solidFill>
                  <a:srgbClr val="504E4E"/>
                </a:solidFill>
                <a:latin typeface="Roboto Condensed"/>
              </a:rPr>
              <a:t>làm</a:t>
            </a:r>
            <a:r>
              <a:rPr lang="en-US" sz="4500" dirty="0">
                <a:solidFill>
                  <a:srgbClr val="504E4E"/>
                </a:solidFill>
                <a:latin typeface="Roboto Condensed"/>
              </a:rPr>
              <a:t> </a:t>
            </a:r>
            <a:r>
              <a:rPr lang="en-US" sz="4500" dirty="0" err="1">
                <a:solidFill>
                  <a:srgbClr val="504E4E"/>
                </a:solidFill>
                <a:latin typeface="Roboto Condensed"/>
              </a:rPr>
              <a:t>sáng</a:t>
            </a:r>
            <a:r>
              <a:rPr lang="en-US" sz="4500" dirty="0">
                <a:solidFill>
                  <a:srgbClr val="504E4E"/>
                </a:solidFill>
                <a:latin typeface="Roboto Condensed"/>
              </a:rPr>
              <a:t> </a:t>
            </a:r>
            <a:r>
              <a:rPr lang="en-US" sz="4500" dirty="0" err="1">
                <a:solidFill>
                  <a:srgbClr val="504E4E"/>
                </a:solidFill>
                <a:latin typeface="Roboto Condensed"/>
              </a:rPr>
              <a:t>tỏ</a:t>
            </a:r>
            <a:r>
              <a:rPr lang="en-US" sz="4500" dirty="0">
                <a:solidFill>
                  <a:srgbClr val="504E4E"/>
                </a:solidFill>
                <a:latin typeface="Roboto Condensed"/>
              </a:rPr>
              <a:t> </a:t>
            </a:r>
            <a:r>
              <a:rPr lang="en-US" sz="4500" dirty="0" err="1">
                <a:solidFill>
                  <a:srgbClr val="504E4E"/>
                </a:solidFill>
                <a:latin typeface="Roboto Condensed"/>
              </a:rPr>
              <a:t>luận</a:t>
            </a:r>
            <a:r>
              <a:rPr lang="en-US" sz="4500" dirty="0">
                <a:solidFill>
                  <a:srgbClr val="504E4E"/>
                </a:solidFill>
                <a:latin typeface="Roboto Condensed"/>
              </a:rPr>
              <a:t> </a:t>
            </a:r>
            <a:r>
              <a:rPr lang="en-US" sz="4500" dirty="0" err="1">
                <a:solidFill>
                  <a:srgbClr val="504E4E"/>
                </a:solidFill>
                <a:latin typeface="Roboto Condensed"/>
              </a:rPr>
              <a:t>điểm</a:t>
            </a:r>
            <a:r>
              <a:rPr lang="en-US" sz="4500" dirty="0">
                <a:solidFill>
                  <a:srgbClr val="504E4E"/>
                </a:solidFill>
                <a:latin typeface="Roboto Condensed"/>
              </a:rPr>
              <a:t>; </a:t>
            </a:r>
            <a:r>
              <a:rPr lang="en-US" sz="4500" dirty="0" err="1">
                <a:solidFill>
                  <a:srgbClr val="504E4E"/>
                </a:solidFill>
                <a:latin typeface="Roboto Condensed"/>
              </a:rPr>
              <a:t>các</a:t>
            </a:r>
            <a:r>
              <a:rPr lang="en-US" sz="4500" dirty="0">
                <a:solidFill>
                  <a:srgbClr val="504E4E"/>
                </a:solidFill>
                <a:latin typeface="Roboto Condensed"/>
              </a:rPr>
              <a:t> </a:t>
            </a:r>
            <a:r>
              <a:rPr lang="en-US" sz="4500" dirty="0" err="1">
                <a:solidFill>
                  <a:srgbClr val="504E4E"/>
                </a:solidFill>
                <a:latin typeface="Roboto Condensed"/>
              </a:rPr>
              <a:t>luận</a:t>
            </a:r>
            <a:r>
              <a:rPr lang="en-US" sz="4500" dirty="0">
                <a:solidFill>
                  <a:srgbClr val="504E4E"/>
                </a:solidFill>
                <a:latin typeface="Roboto Condensed"/>
              </a:rPr>
              <a:t> </a:t>
            </a:r>
            <a:r>
              <a:rPr lang="en-US" sz="4500" dirty="0" err="1">
                <a:solidFill>
                  <a:srgbClr val="504E4E"/>
                </a:solidFill>
                <a:latin typeface="Roboto Condensed"/>
              </a:rPr>
              <a:t>điểm</a:t>
            </a:r>
            <a:r>
              <a:rPr lang="en-US" sz="4500" dirty="0">
                <a:solidFill>
                  <a:srgbClr val="504E4E"/>
                </a:solidFill>
                <a:latin typeface="Roboto Condensed"/>
              </a:rPr>
              <a:t>, </a:t>
            </a:r>
            <a:r>
              <a:rPr lang="en-US" sz="4500" dirty="0" err="1">
                <a:solidFill>
                  <a:srgbClr val="504E4E"/>
                </a:solidFill>
                <a:latin typeface="Roboto Condensed"/>
              </a:rPr>
              <a:t>lí</a:t>
            </a:r>
            <a:r>
              <a:rPr lang="en-US" sz="4500" dirty="0">
                <a:solidFill>
                  <a:srgbClr val="504E4E"/>
                </a:solidFill>
                <a:latin typeface="Roboto Condensed"/>
              </a:rPr>
              <a:t> </a:t>
            </a:r>
            <a:r>
              <a:rPr lang="en-US" sz="4500" dirty="0" err="1">
                <a:solidFill>
                  <a:srgbClr val="504E4E"/>
                </a:solidFill>
                <a:latin typeface="Roboto Condensed"/>
              </a:rPr>
              <a:t>lẽ</a:t>
            </a:r>
            <a:r>
              <a:rPr lang="en-US" sz="4500" dirty="0">
                <a:solidFill>
                  <a:srgbClr val="504E4E"/>
                </a:solidFill>
                <a:latin typeface="Roboto Condensed"/>
              </a:rPr>
              <a:t>, </a:t>
            </a:r>
            <a:r>
              <a:rPr lang="en-US" sz="4500" dirty="0" err="1">
                <a:solidFill>
                  <a:srgbClr val="504E4E"/>
                </a:solidFill>
                <a:latin typeface="Roboto Condensed"/>
              </a:rPr>
              <a:t>bằng</a:t>
            </a:r>
            <a:r>
              <a:rPr lang="en-US" sz="4500" dirty="0">
                <a:solidFill>
                  <a:srgbClr val="504E4E"/>
                </a:solidFill>
                <a:latin typeface="Roboto Condensed"/>
              </a:rPr>
              <a:t> </a:t>
            </a:r>
            <a:r>
              <a:rPr lang="en-US" sz="4500" dirty="0" err="1">
                <a:solidFill>
                  <a:srgbClr val="504E4E"/>
                </a:solidFill>
                <a:latin typeface="Roboto Condensed"/>
              </a:rPr>
              <a:t>chứng</a:t>
            </a:r>
            <a:r>
              <a:rPr lang="en-US" sz="4500" dirty="0">
                <a:solidFill>
                  <a:srgbClr val="504E4E"/>
                </a:solidFill>
                <a:latin typeface="Roboto Condensed"/>
              </a:rPr>
              <a:t> </a:t>
            </a:r>
            <a:r>
              <a:rPr lang="en-US" sz="4500" dirty="0" err="1">
                <a:solidFill>
                  <a:srgbClr val="504E4E"/>
                </a:solidFill>
                <a:latin typeface="Roboto Condensed"/>
              </a:rPr>
              <a:t>được</a:t>
            </a:r>
            <a:r>
              <a:rPr lang="en-US" sz="4500" dirty="0">
                <a:solidFill>
                  <a:srgbClr val="504E4E"/>
                </a:solidFill>
                <a:latin typeface="Roboto Condensed"/>
              </a:rPr>
              <a:t> </a:t>
            </a:r>
            <a:r>
              <a:rPr lang="en-US" sz="4500" dirty="0" err="1">
                <a:solidFill>
                  <a:srgbClr val="504E4E"/>
                </a:solidFill>
                <a:latin typeface="Roboto Condensed"/>
              </a:rPr>
              <a:t>sắp</a:t>
            </a:r>
            <a:r>
              <a:rPr lang="en-US" sz="4500" dirty="0">
                <a:solidFill>
                  <a:srgbClr val="504E4E"/>
                </a:solidFill>
                <a:latin typeface="Roboto Condensed"/>
              </a:rPr>
              <a:t> </a:t>
            </a:r>
            <a:r>
              <a:rPr lang="en-US" sz="4500" dirty="0" err="1">
                <a:solidFill>
                  <a:srgbClr val="504E4E"/>
                </a:solidFill>
                <a:latin typeface="Roboto Condensed"/>
              </a:rPr>
              <a:t>xếp</a:t>
            </a:r>
            <a:r>
              <a:rPr lang="en-US" sz="4500" dirty="0">
                <a:solidFill>
                  <a:srgbClr val="504E4E"/>
                </a:solidFill>
                <a:latin typeface="Roboto Condensed"/>
              </a:rPr>
              <a:t> </a:t>
            </a:r>
            <a:r>
              <a:rPr lang="en-US" sz="4500" dirty="0" err="1">
                <a:solidFill>
                  <a:srgbClr val="504E4E"/>
                </a:solidFill>
                <a:latin typeface="Roboto Condensed"/>
              </a:rPr>
              <a:t>theo</a:t>
            </a:r>
            <a:r>
              <a:rPr lang="en-US" sz="4500" dirty="0">
                <a:solidFill>
                  <a:srgbClr val="504E4E"/>
                </a:solidFill>
                <a:latin typeface="Roboto Condensed"/>
              </a:rPr>
              <a:t> </a:t>
            </a:r>
            <a:r>
              <a:rPr lang="en-US" sz="4500" dirty="0" err="1">
                <a:solidFill>
                  <a:srgbClr val="504E4E"/>
                </a:solidFill>
                <a:latin typeface="Roboto Condensed"/>
              </a:rPr>
              <a:t>trình</a:t>
            </a:r>
            <a:r>
              <a:rPr lang="en-US" sz="4500" dirty="0">
                <a:solidFill>
                  <a:srgbClr val="504E4E"/>
                </a:solidFill>
                <a:latin typeface="Roboto Condensed"/>
              </a:rPr>
              <a:t> </a:t>
            </a:r>
            <a:r>
              <a:rPr lang="en-US" sz="4500" dirty="0" err="1">
                <a:solidFill>
                  <a:srgbClr val="504E4E"/>
                </a:solidFill>
                <a:latin typeface="Roboto Condensed"/>
              </a:rPr>
              <a:t>tự</a:t>
            </a:r>
            <a:r>
              <a:rPr lang="en-US" sz="4500" dirty="0">
                <a:solidFill>
                  <a:srgbClr val="504E4E"/>
                </a:solidFill>
                <a:latin typeface="Roboto Condensed"/>
              </a:rPr>
              <a:t> </a:t>
            </a:r>
            <a:r>
              <a:rPr lang="en-US" sz="4500" dirty="0" err="1">
                <a:solidFill>
                  <a:srgbClr val="504E4E"/>
                </a:solidFill>
                <a:latin typeface="Roboto Condensed"/>
              </a:rPr>
              <a:t>hợp</a:t>
            </a:r>
            <a:r>
              <a:rPr lang="en-US" sz="4500" dirty="0">
                <a:solidFill>
                  <a:srgbClr val="504E4E"/>
                </a:solidFill>
                <a:latin typeface="Roboto Condensed"/>
              </a:rPr>
              <a:t> </a:t>
            </a:r>
            <a:r>
              <a:rPr lang="en-US" sz="4500" dirty="0" err="1">
                <a:solidFill>
                  <a:srgbClr val="504E4E"/>
                </a:solidFill>
                <a:latin typeface="Roboto Condensed"/>
              </a:rPr>
              <a:t>lí</a:t>
            </a:r>
            <a:endParaRPr lang="en-US" sz="4500" dirty="0">
              <a:solidFill>
                <a:srgbClr val="504E4E"/>
              </a:solidFill>
              <a:latin typeface="Roboto Condensed"/>
            </a:endParaRP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barn(inVertical)">
                                      <p:cBhvr>
                                        <p:cTn id="7"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FEFAE0"/>
        </a:solidFill>
        <a:effectLst/>
      </p:bgPr>
    </p:bg>
    <p:spTree>
      <p:nvGrpSpPr>
        <p:cNvPr id="1" name=""/>
        <p:cNvGrpSpPr/>
        <p:nvPr/>
      </p:nvGrpSpPr>
      <p:grpSpPr>
        <a:xfrm>
          <a:off x="0" y="0"/>
          <a:ext cx="0" cy="0"/>
          <a:chOff x="0" y="0"/>
          <a:chExt cx="0" cy="0"/>
        </a:xfrm>
      </p:grpSpPr>
      <p:sp>
        <p:nvSpPr>
          <p:cNvPr id="2" name="Freeform 2"/>
          <p:cNvSpPr/>
          <p:nvPr/>
        </p:nvSpPr>
        <p:spPr>
          <a:xfrm>
            <a:off x="5284838" y="-1442795"/>
            <a:ext cx="1912769" cy="1912769"/>
          </a:xfrm>
          <a:custGeom>
            <a:avLst/>
            <a:gdLst/>
            <a:ahLst/>
            <a:cxnLst/>
            <a:rect l="l" t="t" r="r" b="b"/>
            <a:pathLst>
              <a:path w="1912769" h="1912769">
                <a:moveTo>
                  <a:pt x="0" y="0"/>
                </a:moveTo>
                <a:lnTo>
                  <a:pt x="1912769" y="0"/>
                </a:lnTo>
                <a:lnTo>
                  <a:pt x="1912769" y="1912769"/>
                </a:lnTo>
                <a:lnTo>
                  <a:pt x="0" y="1912769"/>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sp>
        <p:nvSpPr>
          <p:cNvPr id="3" name="Freeform 3"/>
          <p:cNvSpPr/>
          <p:nvPr/>
        </p:nvSpPr>
        <p:spPr>
          <a:xfrm>
            <a:off x="1461318" y="899753"/>
            <a:ext cx="11775537" cy="1819856"/>
          </a:xfrm>
          <a:custGeom>
            <a:avLst/>
            <a:gdLst/>
            <a:ahLst/>
            <a:cxnLst/>
            <a:rect l="l" t="t" r="r" b="b"/>
            <a:pathLst>
              <a:path w="11775537" h="1819856">
                <a:moveTo>
                  <a:pt x="0" y="0"/>
                </a:moveTo>
                <a:lnTo>
                  <a:pt x="11775537" y="0"/>
                </a:lnTo>
                <a:lnTo>
                  <a:pt x="11775537" y="1819855"/>
                </a:lnTo>
                <a:lnTo>
                  <a:pt x="0" y="1819855"/>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p>
        </p:txBody>
      </p:sp>
      <p:grpSp>
        <p:nvGrpSpPr>
          <p:cNvPr id="4" name="Group 4"/>
          <p:cNvGrpSpPr/>
          <p:nvPr/>
        </p:nvGrpSpPr>
        <p:grpSpPr>
          <a:xfrm>
            <a:off x="-458676" y="419641"/>
            <a:ext cx="2812387" cy="2812387"/>
            <a:chOff x="0" y="0"/>
            <a:chExt cx="812800" cy="812800"/>
          </a:xfrm>
        </p:grpSpPr>
        <p:sp>
          <p:nvSpPr>
            <p:cNvPr id="5" name="Freeform 5"/>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EFAE0"/>
            </a:solidFill>
          </p:spPr>
          <p:txBody>
            <a:bodyPr/>
            <a:lstStyle/>
            <a:p>
              <a:endParaRPr lang="en-US"/>
            </a:p>
          </p:txBody>
        </p:sp>
        <p:sp>
          <p:nvSpPr>
            <p:cNvPr id="6" name="TextBox 6"/>
            <p:cNvSpPr txBox="1"/>
            <p:nvPr/>
          </p:nvSpPr>
          <p:spPr>
            <a:xfrm>
              <a:off x="76200" y="38100"/>
              <a:ext cx="660400" cy="698500"/>
            </a:xfrm>
            <a:prstGeom prst="rect">
              <a:avLst/>
            </a:prstGeom>
          </p:spPr>
          <p:txBody>
            <a:bodyPr lIns="50800" tIns="50800" rIns="50800" bIns="50800" rtlCol="0" anchor="ctr"/>
            <a:lstStyle/>
            <a:p>
              <a:pPr algn="ctr">
                <a:lnSpc>
                  <a:spcPts val="2659"/>
                </a:lnSpc>
              </a:pPr>
              <a:endParaRPr/>
            </a:p>
          </p:txBody>
        </p:sp>
      </p:grpSp>
      <p:grpSp>
        <p:nvGrpSpPr>
          <p:cNvPr id="7" name="Group 7"/>
          <p:cNvGrpSpPr/>
          <p:nvPr/>
        </p:nvGrpSpPr>
        <p:grpSpPr>
          <a:xfrm>
            <a:off x="-180664" y="681499"/>
            <a:ext cx="2256363" cy="2256363"/>
            <a:chOff x="0" y="0"/>
            <a:chExt cx="812800" cy="812800"/>
          </a:xfrm>
        </p:grpSpPr>
        <p:sp>
          <p:nvSpPr>
            <p:cNvPr id="8" name="Freeform 8"/>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A9B388"/>
            </a:solidFill>
          </p:spPr>
          <p:txBody>
            <a:bodyPr/>
            <a:lstStyle/>
            <a:p>
              <a:endParaRPr lang="en-US"/>
            </a:p>
          </p:txBody>
        </p:sp>
        <p:sp>
          <p:nvSpPr>
            <p:cNvPr id="9" name="TextBox 9"/>
            <p:cNvSpPr txBox="1"/>
            <p:nvPr/>
          </p:nvSpPr>
          <p:spPr>
            <a:xfrm>
              <a:off x="76200" y="-28575"/>
              <a:ext cx="660400" cy="765175"/>
            </a:xfrm>
            <a:prstGeom prst="rect">
              <a:avLst/>
            </a:prstGeom>
          </p:spPr>
          <p:txBody>
            <a:bodyPr lIns="50800" tIns="50800" rIns="50800" bIns="50800" rtlCol="0" anchor="ctr"/>
            <a:lstStyle/>
            <a:p>
              <a:pPr algn="ctr">
                <a:lnSpc>
                  <a:spcPts val="8399"/>
                </a:lnSpc>
              </a:pPr>
              <a:r>
                <a:rPr lang="en-US" sz="5999">
                  <a:solidFill>
                    <a:srgbClr val="FFFFFF"/>
                  </a:solidFill>
                  <a:latin typeface="Fraunces"/>
                </a:rPr>
                <a:t>I</a:t>
              </a:r>
            </a:p>
          </p:txBody>
        </p:sp>
      </p:grpSp>
      <p:sp>
        <p:nvSpPr>
          <p:cNvPr id="10" name="Freeform 10"/>
          <p:cNvSpPr/>
          <p:nvPr/>
        </p:nvSpPr>
        <p:spPr>
          <a:xfrm>
            <a:off x="13774279" y="-4717091"/>
            <a:ext cx="7436699" cy="7436699"/>
          </a:xfrm>
          <a:custGeom>
            <a:avLst/>
            <a:gdLst/>
            <a:ahLst/>
            <a:cxnLst/>
            <a:rect l="l" t="t" r="r" b="b"/>
            <a:pathLst>
              <a:path w="7436699" h="7436699">
                <a:moveTo>
                  <a:pt x="0" y="0"/>
                </a:moveTo>
                <a:lnTo>
                  <a:pt x="7436699" y="0"/>
                </a:lnTo>
                <a:lnTo>
                  <a:pt x="7436699" y="7436699"/>
                </a:lnTo>
                <a:lnTo>
                  <a:pt x="0" y="7436699"/>
                </a:lnTo>
                <a:lnTo>
                  <a:pt x="0" y="0"/>
                </a:lnTo>
                <a:close/>
              </a:path>
            </a:pathLst>
          </a:custGeom>
          <a:blipFill>
            <a:blip r:embed="rId6">
              <a:alphaModFix amt="21999"/>
              <a:extLst>
                <a:ext uri="{96DAC541-7B7A-43D3-8B79-37D633B846F1}">
                  <asvg:svgBlip xmlns:asvg="http://schemas.microsoft.com/office/drawing/2016/SVG/main" r:embed="rId7"/>
                </a:ext>
              </a:extLst>
            </a:blip>
            <a:stretch>
              <a:fillRect/>
            </a:stretch>
          </a:blipFill>
        </p:spPr>
        <p:txBody>
          <a:bodyPr/>
          <a:lstStyle/>
          <a:p>
            <a:endParaRPr lang="en-US"/>
          </a:p>
        </p:txBody>
      </p:sp>
      <p:sp>
        <p:nvSpPr>
          <p:cNvPr id="11" name="Freeform 11"/>
          <p:cNvSpPr/>
          <p:nvPr/>
        </p:nvSpPr>
        <p:spPr>
          <a:xfrm>
            <a:off x="17100677" y="9258300"/>
            <a:ext cx="1016189" cy="1016189"/>
          </a:xfrm>
          <a:custGeom>
            <a:avLst/>
            <a:gdLst/>
            <a:ahLst/>
            <a:cxnLst/>
            <a:rect l="l" t="t" r="r" b="b"/>
            <a:pathLst>
              <a:path w="1016189" h="1016189">
                <a:moveTo>
                  <a:pt x="0" y="0"/>
                </a:moveTo>
                <a:lnTo>
                  <a:pt x="1016190" y="0"/>
                </a:lnTo>
                <a:lnTo>
                  <a:pt x="1016190" y="1016189"/>
                </a:lnTo>
                <a:lnTo>
                  <a:pt x="0" y="1016189"/>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txBody>
          <a:bodyPr/>
          <a:lstStyle/>
          <a:p>
            <a:endParaRPr lang="en-US"/>
          </a:p>
        </p:txBody>
      </p:sp>
      <p:sp>
        <p:nvSpPr>
          <p:cNvPr id="12" name="Freeform 12"/>
          <p:cNvSpPr/>
          <p:nvPr/>
        </p:nvSpPr>
        <p:spPr>
          <a:xfrm>
            <a:off x="-138445" y="3906237"/>
            <a:ext cx="4984312" cy="1507754"/>
          </a:xfrm>
          <a:custGeom>
            <a:avLst/>
            <a:gdLst/>
            <a:ahLst/>
            <a:cxnLst/>
            <a:rect l="l" t="t" r="r" b="b"/>
            <a:pathLst>
              <a:path w="4984312" h="1507754">
                <a:moveTo>
                  <a:pt x="0" y="0"/>
                </a:moveTo>
                <a:lnTo>
                  <a:pt x="4984312" y="0"/>
                </a:lnTo>
                <a:lnTo>
                  <a:pt x="4984312" y="1507754"/>
                </a:lnTo>
                <a:lnTo>
                  <a:pt x="0" y="1507754"/>
                </a:lnTo>
                <a:lnTo>
                  <a:pt x="0" y="0"/>
                </a:lnTo>
                <a:close/>
              </a:path>
            </a:pathLst>
          </a:custGeom>
          <a:blipFill>
            <a:blip r:embed="rId10">
              <a:extLst>
                <a:ext uri="{96DAC541-7B7A-43D3-8B79-37D633B846F1}">
                  <asvg:svgBlip xmlns:asvg="http://schemas.microsoft.com/office/drawing/2016/SVG/main" r:embed="rId11"/>
                </a:ext>
              </a:extLst>
            </a:blip>
            <a:stretch>
              <a:fillRect/>
            </a:stretch>
          </a:blipFill>
        </p:spPr>
        <p:txBody>
          <a:bodyPr/>
          <a:lstStyle/>
          <a:p>
            <a:endParaRPr lang="en-US"/>
          </a:p>
        </p:txBody>
      </p:sp>
      <p:sp>
        <p:nvSpPr>
          <p:cNvPr id="13" name="TextBox 13"/>
          <p:cNvSpPr txBox="1"/>
          <p:nvPr/>
        </p:nvSpPr>
        <p:spPr>
          <a:xfrm>
            <a:off x="2874831" y="1325493"/>
            <a:ext cx="9485412" cy="863600"/>
          </a:xfrm>
          <a:prstGeom prst="rect">
            <a:avLst/>
          </a:prstGeom>
        </p:spPr>
        <p:txBody>
          <a:bodyPr lIns="0" tIns="0" rIns="0" bIns="0" rtlCol="0" anchor="t">
            <a:spAutoFit/>
          </a:bodyPr>
          <a:lstStyle/>
          <a:p>
            <a:pPr algn="ctr">
              <a:lnSpc>
                <a:spcPts val="7000"/>
              </a:lnSpc>
            </a:pPr>
            <a:r>
              <a:rPr lang="en-US" sz="5000">
                <a:solidFill>
                  <a:srgbClr val="5F6F52"/>
                </a:solidFill>
                <a:latin typeface="Fraunces Bold"/>
              </a:rPr>
              <a:t>YÊU CẦU CỦA KIỂU VĂN BẢN</a:t>
            </a:r>
          </a:p>
        </p:txBody>
      </p:sp>
      <p:sp>
        <p:nvSpPr>
          <p:cNvPr id="14" name="TextBox 14"/>
          <p:cNvSpPr txBox="1"/>
          <p:nvPr/>
        </p:nvSpPr>
        <p:spPr>
          <a:xfrm>
            <a:off x="2075699" y="2937862"/>
            <a:ext cx="8300740" cy="863600"/>
          </a:xfrm>
          <a:prstGeom prst="rect">
            <a:avLst/>
          </a:prstGeom>
        </p:spPr>
        <p:txBody>
          <a:bodyPr lIns="0" tIns="0" rIns="0" bIns="0" rtlCol="0" anchor="t">
            <a:spAutoFit/>
          </a:bodyPr>
          <a:lstStyle/>
          <a:p>
            <a:pPr algn="just">
              <a:lnSpc>
                <a:spcPts val="7000"/>
              </a:lnSpc>
            </a:pPr>
            <a:r>
              <a:rPr lang="en-US" sz="5000">
                <a:solidFill>
                  <a:srgbClr val="5F6F52"/>
                </a:solidFill>
                <a:latin typeface="#9Slide07 SVNUT Triumph Press"/>
              </a:rPr>
              <a:t>1. Yêu cầu của kiểu văn bản </a:t>
            </a:r>
          </a:p>
        </p:txBody>
      </p:sp>
      <p:sp>
        <p:nvSpPr>
          <p:cNvPr id="15" name="TextBox 15"/>
          <p:cNvSpPr txBox="1"/>
          <p:nvPr/>
        </p:nvSpPr>
        <p:spPr>
          <a:xfrm>
            <a:off x="1447659" y="4214026"/>
            <a:ext cx="2514741" cy="863600"/>
          </a:xfrm>
          <a:prstGeom prst="rect">
            <a:avLst/>
          </a:prstGeom>
        </p:spPr>
        <p:txBody>
          <a:bodyPr wrap="square" lIns="0" tIns="0" rIns="0" bIns="0" rtlCol="0" anchor="t">
            <a:spAutoFit/>
          </a:bodyPr>
          <a:lstStyle/>
          <a:p>
            <a:pPr algn="just">
              <a:lnSpc>
                <a:spcPts val="7000"/>
              </a:lnSpc>
            </a:pPr>
            <a:r>
              <a:rPr lang="en-US" sz="5000" dirty="0" err="1">
                <a:solidFill>
                  <a:srgbClr val="9F7955"/>
                </a:solidFill>
                <a:latin typeface="Roboto Condensed Bold"/>
              </a:rPr>
              <a:t>Nội</a:t>
            </a:r>
            <a:r>
              <a:rPr lang="en-US" sz="5000" dirty="0">
                <a:solidFill>
                  <a:srgbClr val="9F7955"/>
                </a:solidFill>
                <a:latin typeface="Roboto Condensed Bold"/>
              </a:rPr>
              <a:t> dung</a:t>
            </a:r>
          </a:p>
        </p:txBody>
      </p:sp>
      <p:sp>
        <p:nvSpPr>
          <p:cNvPr id="16" name="TextBox 16"/>
          <p:cNvSpPr txBox="1"/>
          <p:nvPr/>
        </p:nvSpPr>
        <p:spPr>
          <a:xfrm>
            <a:off x="4735432" y="4049112"/>
            <a:ext cx="13182331" cy="5887720"/>
          </a:xfrm>
          <a:prstGeom prst="rect">
            <a:avLst/>
          </a:prstGeom>
        </p:spPr>
        <p:txBody>
          <a:bodyPr lIns="0" tIns="0" rIns="0" bIns="0" rtlCol="0" anchor="t">
            <a:spAutoFit/>
          </a:bodyPr>
          <a:lstStyle/>
          <a:p>
            <a:pPr marL="798829" lvl="1" indent="-399415" algn="just">
              <a:lnSpc>
                <a:spcPts val="5179"/>
              </a:lnSpc>
              <a:buFont typeface="Arial"/>
              <a:buChar char="•"/>
            </a:pPr>
            <a:r>
              <a:rPr lang="en-US" sz="3699" dirty="0" err="1">
                <a:solidFill>
                  <a:srgbClr val="504E4E"/>
                </a:solidFill>
                <a:latin typeface="Roboto Condensed"/>
              </a:rPr>
              <a:t>Nêu</a:t>
            </a:r>
            <a:r>
              <a:rPr lang="en-US" sz="3699" dirty="0">
                <a:solidFill>
                  <a:srgbClr val="504E4E"/>
                </a:solidFill>
                <a:latin typeface="Roboto Condensed"/>
              </a:rPr>
              <a:t> </a:t>
            </a:r>
            <a:r>
              <a:rPr lang="en-US" sz="3699" dirty="0" err="1">
                <a:solidFill>
                  <a:srgbClr val="504E4E"/>
                </a:solidFill>
                <a:latin typeface="Roboto Condensed"/>
              </a:rPr>
              <a:t>được</a:t>
            </a:r>
            <a:r>
              <a:rPr lang="en-US" sz="3699" dirty="0">
                <a:solidFill>
                  <a:srgbClr val="504E4E"/>
                </a:solidFill>
                <a:latin typeface="Roboto Condensed"/>
              </a:rPr>
              <a:t> </a:t>
            </a:r>
            <a:r>
              <a:rPr lang="en-US" sz="3699" dirty="0" err="1">
                <a:solidFill>
                  <a:srgbClr val="504E4E"/>
                </a:solidFill>
                <a:latin typeface="Roboto Condensed"/>
              </a:rPr>
              <a:t>vấn</a:t>
            </a:r>
            <a:r>
              <a:rPr lang="en-US" sz="3699" dirty="0">
                <a:solidFill>
                  <a:srgbClr val="504E4E"/>
                </a:solidFill>
                <a:latin typeface="Roboto Condensed"/>
              </a:rPr>
              <a:t> </a:t>
            </a:r>
            <a:r>
              <a:rPr lang="en-US" sz="3699" dirty="0" err="1">
                <a:solidFill>
                  <a:srgbClr val="504E4E"/>
                </a:solidFill>
                <a:latin typeface="Roboto Condensed"/>
              </a:rPr>
              <a:t>đề</a:t>
            </a:r>
            <a:r>
              <a:rPr lang="en-US" sz="3699" dirty="0">
                <a:solidFill>
                  <a:srgbClr val="504E4E"/>
                </a:solidFill>
                <a:latin typeface="Roboto Condensed"/>
              </a:rPr>
              <a:t> </a:t>
            </a:r>
            <a:r>
              <a:rPr lang="en-US" sz="3699" dirty="0" err="1">
                <a:solidFill>
                  <a:srgbClr val="504E4E"/>
                </a:solidFill>
                <a:latin typeface="Roboto Condensed"/>
              </a:rPr>
              <a:t>thể</a:t>
            </a:r>
            <a:r>
              <a:rPr lang="en-US" sz="3699" dirty="0">
                <a:solidFill>
                  <a:srgbClr val="504E4E"/>
                </a:solidFill>
                <a:latin typeface="Roboto Condensed"/>
              </a:rPr>
              <a:t> </a:t>
            </a:r>
            <a:r>
              <a:rPr lang="en-US" sz="3699" dirty="0" err="1">
                <a:solidFill>
                  <a:srgbClr val="504E4E"/>
                </a:solidFill>
                <a:latin typeface="Roboto Condensed"/>
              </a:rPr>
              <a:t>hiện</a:t>
            </a:r>
            <a:r>
              <a:rPr lang="en-US" sz="3699" dirty="0">
                <a:solidFill>
                  <a:srgbClr val="504E4E"/>
                </a:solidFill>
                <a:latin typeface="Roboto Condensed"/>
              </a:rPr>
              <a:t> </a:t>
            </a:r>
            <a:r>
              <a:rPr lang="en-US" sz="3699" dirty="0" err="1">
                <a:solidFill>
                  <a:srgbClr val="504E4E"/>
                </a:solidFill>
                <a:latin typeface="Roboto Condensed"/>
              </a:rPr>
              <a:t>mối</a:t>
            </a:r>
            <a:r>
              <a:rPr lang="en-US" sz="3699" dirty="0">
                <a:solidFill>
                  <a:srgbClr val="504E4E"/>
                </a:solidFill>
                <a:latin typeface="Roboto Condensed"/>
              </a:rPr>
              <a:t> </a:t>
            </a:r>
            <a:r>
              <a:rPr lang="en-US" sz="3699" dirty="0" err="1">
                <a:solidFill>
                  <a:srgbClr val="504E4E"/>
                </a:solidFill>
                <a:latin typeface="Roboto Condensed"/>
              </a:rPr>
              <a:t>quan</a:t>
            </a:r>
            <a:r>
              <a:rPr lang="en-US" sz="3699" dirty="0">
                <a:solidFill>
                  <a:srgbClr val="504E4E"/>
                </a:solidFill>
                <a:latin typeface="Roboto Condensed"/>
              </a:rPr>
              <a:t> </a:t>
            </a:r>
            <a:r>
              <a:rPr lang="en-US" sz="3699" dirty="0" err="1">
                <a:solidFill>
                  <a:srgbClr val="504E4E"/>
                </a:solidFill>
                <a:latin typeface="Roboto Condensed"/>
              </a:rPr>
              <a:t>hệ</a:t>
            </a:r>
            <a:r>
              <a:rPr lang="en-US" sz="3699" dirty="0">
                <a:solidFill>
                  <a:srgbClr val="504E4E"/>
                </a:solidFill>
                <a:latin typeface="Roboto Condensed"/>
              </a:rPr>
              <a:t> </a:t>
            </a:r>
            <a:r>
              <a:rPr lang="en-US" sz="3699" dirty="0" err="1">
                <a:solidFill>
                  <a:srgbClr val="504E4E"/>
                </a:solidFill>
                <a:latin typeface="Roboto Condensed"/>
              </a:rPr>
              <a:t>giữa</a:t>
            </a:r>
            <a:r>
              <a:rPr lang="en-US" sz="3699" dirty="0">
                <a:solidFill>
                  <a:srgbClr val="504E4E"/>
                </a:solidFill>
                <a:latin typeface="Roboto Condensed"/>
              </a:rPr>
              <a:t> con </a:t>
            </a:r>
            <a:r>
              <a:rPr lang="en-US" sz="3699" dirty="0" err="1">
                <a:solidFill>
                  <a:srgbClr val="504E4E"/>
                </a:solidFill>
                <a:latin typeface="Roboto Condensed"/>
              </a:rPr>
              <a:t>người</a:t>
            </a:r>
            <a:r>
              <a:rPr lang="en-US" sz="3699" dirty="0">
                <a:solidFill>
                  <a:srgbClr val="504E4E"/>
                </a:solidFill>
                <a:latin typeface="Roboto Condensed"/>
              </a:rPr>
              <a:t> </a:t>
            </a:r>
            <a:r>
              <a:rPr lang="en-US" sz="3699" dirty="0" err="1">
                <a:solidFill>
                  <a:srgbClr val="504E4E"/>
                </a:solidFill>
                <a:latin typeface="Roboto Condensed"/>
              </a:rPr>
              <a:t>với</a:t>
            </a:r>
            <a:r>
              <a:rPr lang="en-US" sz="3699" dirty="0">
                <a:solidFill>
                  <a:srgbClr val="504E4E"/>
                </a:solidFill>
                <a:latin typeface="Roboto Condensed"/>
              </a:rPr>
              <a:t> </a:t>
            </a:r>
            <a:r>
              <a:rPr lang="en-US" sz="3699" dirty="0" err="1">
                <a:solidFill>
                  <a:srgbClr val="504E4E"/>
                </a:solidFill>
                <a:latin typeface="Roboto Condensed"/>
              </a:rPr>
              <a:t>tự</a:t>
            </a:r>
            <a:r>
              <a:rPr lang="en-US" sz="3699" dirty="0">
                <a:solidFill>
                  <a:srgbClr val="504E4E"/>
                </a:solidFill>
                <a:latin typeface="Roboto Condensed"/>
              </a:rPr>
              <a:t> </a:t>
            </a:r>
            <a:r>
              <a:rPr lang="en-US" sz="3699" dirty="0" err="1">
                <a:solidFill>
                  <a:srgbClr val="504E4E"/>
                </a:solidFill>
                <a:latin typeface="Roboto Condensed"/>
              </a:rPr>
              <a:t>nhiên</a:t>
            </a:r>
            <a:r>
              <a:rPr lang="en-US" sz="3699" dirty="0">
                <a:solidFill>
                  <a:srgbClr val="504E4E"/>
                </a:solidFill>
                <a:latin typeface="Roboto Condensed"/>
              </a:rPr>
              <a:t> </a:t>
            </a:r>
            <a:r>
              <a:rPr lang="en-US" sz="3699" dirty="0" err="1">
                <a:solidFill>
                  <a:srgbClr val="504E4E"/>
                </a:solidFill>
                <a:latin typeface="Roboto Condensed"/>
              </a:rPr>
              <a:t>để</a:t>
            </a:r>
            <a:r>
              <a:rPr lang="en-US" sz="3699" dirty="0">
                <a:solidFill>
                  <a:srgbClr val="504E4E"/>
                </a:solidFill>
                <a:latin typeface="Roboto Condensed"/>
              </a:rPr>
              <a:t> </a:t>
            </a:r>
            <a:r>
              <a:rPr lang="en-US" sz="3699" dirty="0" err="1">
                <a:solidFill>
                  <a:srgbClr val="504E4E"/>
                </a:solidFill>
                <a:latin typeface="Roboto Condensed"/>
              </a:rPr>
              <a:t>bàn</a:t>
            </a:r>
            <a:r>
              <a:rPr lang="en-US" sz="3699" dirty="0">
                <a:solidFill>
                  <a:srgbClr val="504E4E"/>
                </a:solidFill>
                <a:latin typeface="Roboto Condensed"/>
              </a:rPr>
              <a:t> </a:t>
            </a:r>
            <a:r>
              <a:rPr lang="en-US" sz="3699" dirty="0" err="1">
                <a:solidFill>
                  <a:srgbClr val="504E4E"/>
                </a:solidFill>
                <a:latin typeface="Roboto Condensed"/>
              </a:rPr>
              <a:t>luận</a:t>
            </a:r>
            <a:endParaRPr lang="en-US" sz="3699" dirty="0">
              <a:solidFill>
                <a:srgbClr val="504E4E"/>
              </a:solidFill>
              <a:latin typeface="Roboto Condensed"/>
            </a:endParaRPr>
          </a:p>
          <a:p>
            <a:pPr marL="798829" lvl="1" indent="-399415" algn="just">
              <a:lnSpc>
                <a:spcPts val="5179"/>
              </a:lnSpc>
              <a:buFont typeface="Arial"/>
              <a:buChar char="•"/>
            </a:pPr>
            <a:r>
              <a:rPr lang="en-US" sz="3699" dirty="0" err="1">
                <a:solidFill>
                  <a:srgbClr val="504E4E"/>
                </a:solidFill>
                <a:latin typeface="Roboto Condensed"/>
              </a:rPr>
              <a:t>Trình</a:t>
            </a:r>
            <a:r>
              <a:rPr lang="en-US" sz="3699" dirty="0">
                <a:solidFill>
                  <a:srgbClr val="504E4E"/>
                </a:solidFill>
                <a:latin typeface="Roboto Condensed"/>
              </a:rPr>
              <a:t> </a:t>
            </a:r>
            <a:r>
              <a:rPr lang="en-US" sz="3699" dirty="0" err="1">
                <a:solidFill>
                  <a:srgbClr val="504E4E"/>
                </a:solidFill>
                <a:latin typeface="Roboto Condensed"/>
              </a:rPr>
              <a:t>bày</a:t>
            </a:r>
            <a:r>
              <a:rPr lang="en-US" sz="3699" dirty="0">
                <a:solidFill>
                  <a:srgbClr val="504E4E"/>
                </a:solidFill>
                <a:latin typeface="Roboto Condensed"/>
              </a:rPr>
              <a:t> </a:t>
            </a:r>
            <a:r>
              <a:rPr lang="en-US" sz="3699" dirty="0" err="1">
                <a:solidFill>
                  <a:srgbClr val="504E4E"/>
                </a:solidFill>
                <a:latin typeface="Roboto Condensed"/>
              </a:rPr>
              <a:t>được</a:t>
            </a:r>
            <a:r>
              <a:rPr lang="en-US" sz="3699" dirty="0">
                <a:solidFill>
                  <a:srgbClr val="504E4E"/>
                </a:solidFill>
                <a:latin typeface="Roboto Condensed"/>
              </a:rPr>
              <a:t> </a:t>
            </a:r>
            <a:r>
              <a:rPr lang="en-US" sz="3699" dirty="0" err="1">
                <a:solidFill>
                  <a:srgbClr val="504E4E"/>
                </a:solidFill>
                <a:latin typeface="Roboto Condensed"/>
              </a:rPr>
              <a:t>mối</a:t>
            </a:r>
            <a:r>
              <a:rPr lang="en-US" sz="3699" dirty="0">
                <a:solidFill>
                  <a:srgbClr val="504E4E"/>
                </a:solidFill>
                <a:latin typeface="Roboto Condensed"/>
              </a:rPr>
              <a:t> </a:t>
            </a:r>
            <a:r>
              <a:rPr lang="en-US" sz="3699" dirty="0" err="1">
                <a:solidFill>
                  <a:srgbClr val="504E4E"/>
                </a:solidFill>
                <a:latin typeface="Roboto Condensed"/>
              </a:rPr>
              <a:t>quan</a:t>
            </a:r>
            <a:r>
              <a:rPr lang="en-US" sz="3699" dirty="0">
                <a:solidFill>
                  <a:srgbClr val="504E4E"/>
                </a:solidFill>
                <a:latin typeface="Roboto Condensed"/>
              </a:rPr>
              <a:t> </a:t>
            </a:r>
            <a:r>
              <a:rPr lang="en-US" sz="3699" dirty="0" err="1">
                <a:solidFill>
                  <a:srgbClr val="504E4E"/>
                </a:solidFill>
                <a:latin typeface="Roboto Condensed"/>
              </a:rPr>
              <a:t>hệ</a:t>
            </a:r>
            <a:r>
              <a:rPr lang="en-US" sz="3699" dirty="0">
                <a:solidFill>
                  <a:srgbClr val="504E4E"/>
                </a:solidFill>
                <a:latin typeface="Roboto Condensed"/>
              </a:rPr>
              <a:t> </a:t>
            </a:r>
            <a:r>
              <a:rPr lang="en-US" sz="3699" dirty="0" err="1">
                <a:solidFill>
                  <a:srgbClr val="504E4E"/>
                </a:solidFill>
                <a:latin typeface="Roboto Condensed"/>
              </a:rPr>
              <a:t>hai</a:t>
            </a:r>
            <a:r>
              <a:rPr lang="en-US" sz="3699" dirty="0">
                <a:solidFill>
                  <a:srgbClr val="504E4E"/>
                </a:solidFill>
                <a:latin typeface="Roboto Condensed"/>
              </a:rPr>
              <a:t> </a:t>
            </a:r>
            <a:r>
              <a:rPr lang="en-US" sz="3699" dirty="0" err="1">
                <a:solidFill>
                  <a:srgbClr val="504E4E"/>
                </a:solidFill>
                <a:latin typeface="Roboto Condensed"/>
              </a:rPr>
              <a:t>chiều</a:t>
            </a:r>
            <a:r>
              <a:rPr lang="en-US" sz="3699" dirty="0">
                <a:solidFill>
                  <a:srgbClr val="504E4E"/>
                </a:solidFill>
                <a:latin typeface="Roboto Condensed"/>
              </a:rPr>
              <a:t> </a:t>
            </a:r>
            <a:r>
              <a:rPr lang="en-US" sz="3699" dirty="0" err="1">
                <a:solidFill>
                  <a:srgbClr val="504E4E"/>
                </a:solidFill>
                <a:latin typeface="Roboto Condensed"/>
              </a:rPr>
              <a:t>giữa</a:t>
            </a:r>
            <a:r>
              <a:rPr lang="en-US" sz="3699" dirty="0">
                <a:solidFill>
                  <a:srgbClr val="504E4E"/>
                </a:solidFill>
                <a:latin typeface="Roboto Condensed"/>
              </a:rPr>
              <a:t> con </a:t>
            </a:r>
            <a:r>
              <a:rPr lang="en-US" sz="3699" dirty="0" err="1">
                <a:solidFill>
                  <a:srgbClr val="504E4E"/>
                </a:solidFill>
                <a:latin typeface="Roboto Condensed"/>
              </a:rPr>
              <a:t>người</a:t>
            </a:r>
            <a:r>
              <a:rPr lang="en-US" sz="3699" dirty="0">
                <a:solidFill>
                  <a:srgbClr val="504E4E"/>
                </a:solidFill>
                <a:latin typeface="Roboto Condensed"/>
              </a:rPr>
              <a:t> </a:t>
            </a:r>
            <a:r>
              <a:rPr lang="en-US" sz="3699" dirty="0" err="1">
                <a:solidFill>
                  <a:srgbClr val="504E4E"/>
                </a:solidFill>
                <a:latin typeface="Roboto Condensed"/>
              </a:rPr>
              <a:t>với</a:t>
            </a:r>
            <a:r>
              <a:rPr lang="en-US" sz="3699" dirty="0">
                <a:solidFill>
                  <a:srgbClr val="504E4E"/>
                </a:solidFill>
                <a:latin typeface="Roboto Condensed"/>
              </a:rPr>
              <a:t> </a:t>
            </a:r>
            <a:r>
              <a:rPr lang="en-US" sz="3699" dirty="0" err="1">
                <a:solidFill>
                  <a:srgbClr val="504E4E"/>
                </a:solidFill>
                <a:latin typeface="Roboto Condensed"/>
              </a:rPr>
              <a:t>tự</a:t>
            </a:r>
            <a:r>
              <a:rPr lang="en-US" sz="3699" dirty="0">
                <a:solidFill>
                  <a:srgbClr val="504E4E"/>
                </a:solidFill>
                <a:latin typeface="Roboto Condensed"/>
              </a:rPr>
              <a:t> </a:t>
            </a:r>
            <a:r>
              <a:rPr lang="en-US" sz="3699" dirty="0" err="1">
                <a:solidFill>
                  <a:srgbClr val="504E4E"/>
                </a:solidFill>
                <a:latin typeface="Roboto Condensed"/>
              </a:rPr>
              <a:t>nhiên</a:t>
            </a:r>
            <a:r>
              <a:rPr lang="en-US" sz="3699" dirty="0">
                <a:solidFill>
                  <a:srgbClr val="504E4E"/>
                </a:solidFill>
                <a:latin typeface="Roboto Condensed"/>
              </a:rPr>
              <a:t> (</a:t>
            </a:r>
            <a:r>
              <a:rPr lang="en-US" sz="3699" dirty="0" err="1">
                <a:solidFill>
                  <a:srgbClr val="504E4E"/>
                </a:solidFill>
                <a:latin typeface="Roboto Condensed"/>
              </a:rPr>
              <a:t>trong</a:t>
            </a:r>
            <a:r>
              <a:rPr lang="en-US" sz="3699" dirty="0">
                <a:solidFill>
                  <a:srgbClr val="504E4E"/>
                </a:solidFill>
                <a:latin typeface="Roboto Condensed"/>
              </a:rPr>
              <a:t> </a:t>
            </a:r>
            <a:r>
              <a:rPr lang="en-US" sz="3699" dirty="0" err="1">
                <a:solidFill>
                  <a:srgbClr val="504E4E"/>
                </a:solidFill>
                <a:latin typeface="Roboto Condensed"/>
              </a:rPr>
              <a:t>phạm</a:t>
            </a:r>
            <a:r>
              <a:rPr lang="en-US" sz="3699" dirty="0">
                <a:solidFill>
                  <a:srgbClr val="504E4E"/>
                </a:solidFill>
                <a:latin typeface="Roboto Condensed"/>
              </a:rPr>
              <a:t> vi </a:t>
            </a:r>
            <a:r>
              <a:rPr lang="en-US" sz="3699" dirty="0" err="1">
                <a:solidFill>
                  <a:srgbClr val="504E4E"/>
                </a:solidFill>
                <a:latin typeface="Roboto Condensed"/>
              </a:rPr>
              <a:t>vấn</a:t>
            </a:r>
            <a:r>
              <a:rPr lang="en-US" sz="3699" dirty="0">
                <a:solidFill>
                  <a:srgbClr val="504E4E"/>
                </a:solidFill>
                <a:latin typeface="Roboto Condensed"/>
              </a:rPr>
              <a:t> </a:t>
            </a:r>
            <a:r>
              <a:rPr lang="en-US" sz="3699" dirty="0" err="1">
                <a:solidFill>
                  <a:srgbClr val="504E4E"/>
                </a:solidFill>
                <a:latin typeface="Roboto Condensed"/>
              </a:rPr>
              <a:t>đề</a:t>
            </a:r>
            <a:r>
              <a:rPr lang="en-US" sz="3699" dirty="0">
                <a:solidFill>
                  <a:srgbClr val="504E4E"/>
                </a:solidFill>
                <a:latin typeface="Roboto Condensed"/>
              </a:rPr>
              <a:t> </a:t>
            </a:r>
            <a:r>
              <a:rPr lang="en-US" sz="3699" dirty="0" err="1">
                <a:solidFill>
                  <a:srgbClr val="504E4E"/>
                </a:solidFill>
                <a:latin typeface="Roboto Condensed"/>
              </a:rPr>
              <a:t>nghị</a:t>
            </a:r>
            <a:r>
              <a:rPr lang="en-US" sz="3699" dirty="0">
                <a:solidFill>
                  <a:srgbClr val="504E4E"/>
                </a:solidFill>
                <a:latin typeface="Roboto Condensed"/>
              </a:rPr>
              <a:t> </a:t>
            </a:r>
            <a:r>
              <a:rPr lang="en-US" sz="3699" dirty="0" err="1">
                <a:solidFill>
                  <a:srgbClr val="504E4E"/>
                </a:solidFill>
                <a:latin typeface="Roboto Condensed"/>
              </a:rPr>
              <a:t>luận</a:t>
            </a:r>
            <a:r>
              <a:rPr lang="en-US" sz="3699" dirty="0">
                <a:solidFill>
                  <a:srgbClr val="504E4E"/>
                </a:solidFill>
                <a:latin typeface="Roboto Condensed"/>
              </a:rPr>
              <a:t>), </a:t>
            </a:r>
            <a:r>
              <a:rPr lang="en-US" sz="3699" dirty="0" err="1">
                <a:solidFill>
                  <a:srgbClr val="504E4E"/>
                </a:solidFill>
                <a:latin typeface="Roboto Condensed"/>
              </a:rPr>
              <a:t>triển</a:t>
            </a:r>
            <a:r>
              <a:rPr lang="en-US" sz="3699" dirty="0">
                <a:solidFill>
                  <a:srgbClr val="504E4E"/>
                </a:solidFill>
                <a:latin typeface="Roboto Condensed"/>
              </a:rPr>
              <a:t> </a:t>
            </a:r>
            <a:r>
              <a:rPr lang="en-US" sz="3699" dirty="0" err="1">
                <a:solidFill>
                  <a:srgbClr val="504E4E"/>
                </a:solidFill>
                <a:latin typeface="Roboto Condensed"/>
              </a:rPr>
              <a:t>khai</a:t>
            </a:r>
            <a:r>
              <a:rPr lang="en-US" sz="3699" dirty="0">
                <a:solidFill>
                  <a:srgbClr val="504E4E"/>
                </a:solidFill>
                <a:latin typeface="Roboto Condensed"/>
              </a:rPr>
              <a:t> </a:t>
            </a:r>
            <a:r>
              <a:rPr lang="en-US" sz="3699" dirty="0" err="1">
                <a:solidFill>
                  <a:srgbClr val="504E4E"/>
                </a:solidFill>
                <a:latin typeface="Roboto Condensed"/>
              </a:rPr>
              <a:t>hệ</a:t>
            </a:r>
            <a:r>
              <a:rPr lang="en-US" sz="3699" dirty="0">
                <a:solidFill>
                  <a:srgbClr val="504E4E"/>
                </a:solidFill>
                <a:latin typeface="Roboto Condensed"/>
              </a:rPr>
              <a:t> </a:t>
            </a:r>
            <a:r>
              <a:rPr lang="en-US" sz="3699" dirty="0" err="1">
                <a:solidFill>
                  <a:srgbClr val="504E4E"/>
                </a:solidFill>
                <a:latin typeface="Roboto Condensed"/>
              </a:rPr>
              <a:t>thống</a:t>
            </a:r>
            <a:r>
              <a:rPr lang="en-US" sz="3699" dirty="0">
                <a:solidFill>
                  <a:srgbClr val="504E4E"/>
                </a:solidFill>
                <a:latin typeface="Roboto Condensed"/>
              </a:rPr>
              <a:t> </a:t>
            </a:r>
            <a:r>
              <a:rPr lang="en-US" sz="3699" dirty="0" err="1">
                <a:solidFill>
                  <a:srgbClr val="504E4E"/>
                </a:solidFill>
                <a:latin typeface="Roboto Condensed"/>
              </a:rPr>
              <a:t>luận</a:t>
            </a:r>
            <a:r>
              <a:rPr lang="en-US" sz="3699" dirty="0">
                <a:solidFill>
                  <a:srgbClr val="504E4E"/>
                </a:solidFill>
                <a:latin typeface="Roboto Condensed"/>
              </a:rPr>
              <a:t> </a:t>
            </a:r>
            <a:r>
              <a:rPr lang="en-US" sz="3699" dirty="0" err="1">
                <a:solidFill>
                  <a:srgbClr val="504E4E"/>
                </a:solidFill>
                <a:latin typeface="Roboto Condensed"/>
              </a:rPr>
              <a:t>điểm</a:t>
            </a:r>
            <a:r>
              <a:rPr lang="en-US" sz="3699" dirty="0">
                <a:solidFill>
                  <a:srgbClr val="504E4E"/>
                </a:solidFill>
                <a:latin typeface="Roboto Condensed"/>
              </a:rPr>
              <a:t> </a:t>
            </a:r>
            <a:r>
              <a:rPr lang="en-US" sz="3699" dirty="0" err="1">
                <a:solidFill>
                  <a:srgbClr val="504E4E"/>
                </a:solidFill>
                <a:latin typeface="Roboto Condensed"/>
              </a:rPr>
              <a:t>chặt</a:t>
            </a:r>
            <a:r>
              <a:rPr lang="en-US" sz="3699" dirty="0">
                <a:solidFill>
                  <a:srgbClr val="504E4E"/>
                </a:solidFill>
                <a:latin typeface="Roboto Condensed"/>
              </a:rPr>
              <a:t> </a:t>
            </a:r>
            <a:r>
              <a:rPr lang="en-US" sz="3699" dirty="0" err="1">
                <a:solidFill>
                  <a:srgbClr val="504E4E"/>
                </a:solidFill>
                <a:latin typeface="Roboto Condensed"/>
              </a:rPr>
              <a:t>chẽ</a:t>
            </a:r>
            <a:r>
              <a:rPr lang="en-US" sz="3699" dirty="0">
                <a:solidFill>
                  <a:srgbClr val="504E4E"/>
                </a:solidFill>
                <a:latin typeface="Roboto Condensed"/>
              </a:rPr>
              <a:t>, </a:t>
            </a:r>
            <a:r>
              <a:rPr lang="en-US" sz="3699" dirty="0" err="1">
                <a:solidFill>
                  <a:srgbClr val="504E4E"/>
                </a:solidFill>
                <a:latin typeface="Roboto Condensed"/>
              </a:rPr>
              <a:t>sử</a:t>
            </a:r>
            <a:r>
              <a:rPr lang="en-US" sz="3699" dirty="0">
                <a:solidFill>
                  <a:srgbClr val="504E4E"/>
                </a:solidFill>
                <a:latin typeface="Roboto Condensed"/>
              </a:rPr>
              <a:t> </a:t>
            </a:r>
            <a:r>
              <a:rPr lang="en-US" sz="3699" dirty="0" err="1">
                <a:solidFill>
                  <a:srgbClr val="504E4E"/>
                </a:solidFill>
                <a:latin typeface="Roboto Condensed"/>
              </a:rPr>
              <a:t>dụng</a:t>
            </a:r>
            <a:r>
              <a:rPr lang="en-US" sz="3699" dirty="0">
                <a:solidFill>
                  <a:srgbClr val="504E4E"/>
                </a:solidFill>
                <a:latin typeface="Roboto Condensed"/>
              </a:rPr>
              <a:t> </a:t>
            </a:r>
            <a:r>
              <a:rPr lang="en-US" sz="3699" dirty="0" err="1">
                <a:solidFill>
                  <a:srgbClr val="504E4E"/>
                </a:solidFill>
                <a:latin typeface="Roboto Condensed"/>
              </a:rPr>
              <a:t>lí</a:t>
            </a:r>
            <a:r>
              <a:rPr lang="en-US" sz="3699" dirty="0">
                <a:solidFill>
                  <a:srgbClr val="504E4E"/>
                </a:solidFill>
                <a:latin typeface="Roboto Condensed"/>
              </a:rPr>
              <a:t> </a:t>
            </a:r>
            <a:r>
              <a:rPr lang="en-US" sz="3699" dirty="0" err="1">
                <a:solidFill>
                  <a:srgbClr val="504E4E"/>
                </a:solidFill>
                <a:latin typeface="Roboto Condensed"/>
              </a:rPr>
              <a:t>lẽ</a:t>
            </a:r>
            <a:r>
              <a:rPr lang="en-US" sz="3699" dirty="0">
                <a:solidFill>
                  <a:srgbClr val="504E4E"/>
                </a:solidFill>
                <a:latin typeface="Roboto Condensed"/>
              </a:rPr>
              <a:t> </a:t>
            </a:r>
            <a:r>
              <a:rPr lang="en-US" sz="3699" dirty="0" err="1">
                <a:solidFill>
                  <a:srgbClr val="504E4E"/>
                </a:solidFill>
                <a:latin typeface="Roboto Condensed"/>
              </a:rPr>
              <a:t>sắc</a:t>
            </a:r>
            <a:r>
              <a:rPr lang="en-US" sz="3699" dirty="0">
                <a:solidFill>
                  <a:srgbClr val="504E4E"/>
                </a:solidFill>
                <a:latin typeface="Roboto Condensed"/>
              </a:rPr>
              <a:t> </a:t>
            </a:r>
            <a:r>
              <a:rPr lang="en-US" sz="3699" dirty="0" err="1">
                <a:solidFill>
                  <a:srgbClr val="504E4E"/>
                </a:solidFill>
                <a:latin typeface="Roboto Condensed"/>
              </a:rPr>
              <a:t>bén</a:t>
            </a:r>
            <a:r>
              <a:rPr lang="en-US" sz="3699" dirty="0">
                <a:solidFill>
                  <a:srgbClr val="504E4E"/>
                </a:solidFill>
                <a:latin typeface="Roboto Condensed"/>
              </a:rPr>
              <a:t>, </a:t>
            </a:r>
            <a:r>
              <a:rPr lang="en-US" sz="3699" dirty="0" err="1">
                <a:solidFill>
                  <a:srgbClr val="504E4E"/>
                </a:solidFill>
                <a:latin typeface="Roboto Condensed"/>
              </a:rPr>
              <a:t>bằng</a:t>
            </a:r>
            <a:r>
              <a:rPr lang="en-US" sz="3699" dirty="0">
                <a:solidFill>
                  <a:srgbClr val="504E4E"/>
                </a:solidFill>
                <a:latin typeface="Roboto Condensed"/>
              </a:rPr>
              <a:t> </a:t>
            </a:r>
            <a:r>
              <a:rPr lang="en-US" sz="3699" dirty="0" err="1">
                <a:solidFill>
                  <a:srgbClr val="504E4E"/>
                </a:solidFill>
                <a:latin typeface="Roboto Condensed"/>
              </a:rPr>
              <a:t>chứng</a:t>
            </a:r>
            <a:r>
              <a:rPr lang="en-US" sz="3699" dirty="0">
                <a:solidFill>
                  <a:srgbClr val="504E4E"/>
                </a:solidFill>
                <a:latin typeface="Roboto Condensed"/>
              </a:rPr>
              <a:t> </a:t>
            </a:r>
            <a:r>
              <a:rPr lang="en-US" sz="3699" dirty="0" err="1">
                <a:solidFill>
                  <a:srgbClr val="504E4E"/>
                </a:solidFill>
                <a:latin typeface="Roboto Condensed"/>
              </a:rPr>
              <a:t>xác</a:t>
            </a:r>
            <a:r>
              <a:rPr lang="en-US" sz="3699" dirty="0">
                <a:solidFill>
                  <a:srgbClr val="504E4E"/>
                </a:solidFill>
                <a:latin typeface="Roboto Condensed"/>
              </a:rPr>
              <a:t> </a:t>
            </a:r>
            <a:r>
              <a:rPr lang="en-US" sz="3699" dirty="0" err="1">
                <a:solidFill>
                  <a:srgbClr val="504E4E"/>
                </a:solidFill>
                <a:latin typeface="Roboto Condensed"/>
              </a:rPr>
              <a:t>thực</a:t>
            </a:r>
            <a:r>
              <a:rPr lang="en-US" sz="3699" dirty="0">
                <a:solidFill>
                  <a:srgbClr val="504E4E"/>
                </a:solidFill>
                <a:latin typeface="Roboto Condensed"/>
              </a:rPr>
              <a:t> </a:t>
            </a:r>
            <a:r>
              <a:rPr lang="en-US" sz="3699" dirty="0" err="1">
                <a:solidFill>
                  <a:srgbClr val="504E4E"/>
                </a:solidFill>
                <a:latin typeface="Roboto Condensed"/>
              </a:rPr>
              <a:t>và</a:t>
            </a:r>
            <a:r>
              <a:rPr lang="en-US" sz="3699" dirty="0">
                <a:solidFill>
                  <a:srgbClr val="504E4E"/>
                </a:solidFill>
                <a:latin typeface="Roboto Condensed"/>
              </a:rPr>
              <a:t> </a:t>
            </a:r>
            <a:r>
              <a:rPr lang="en-US" sz="3699" dirty="0" err="1">
                <a:solidFill>
                  <a:srgbClr val="504E4E"/>
                </a:solidFill>
                <a:latin typeface="Roboto Condensed"/>
              </a:rPr>
              <a:t>tiêu</a:t>
            </a:r>
            <a:r>
              <a:rPr lang="en-US" sz="3699" dirty="0">
                <a:solidFill>
                  <a:srgbClr val="504E4E"/>
                </a:solidFill>
                <a:latin typeface="Roboto Condensed"/>
              </a:rPr>
              <a:t> </a:t>
            </a:r>
            <a:r>
              <a:rPr lang="en-US" sz="3699" dirty="0" err="1">
                <a:solidFill>
                  <a:srgbClr val="504E4E"/>
                </a:solidFill>
                <a:latin typeface="Roboto Condensed"/>
              </a:rPr>
              <a:t>biểu</a:t>
            </a:r>
            <a:r>
              <a:rPr lang="en-US" sz="3699" dirty="0">
                <a:solidFill>
                  <a:srgbClr val="504E4E"/>
                </a:solidFill>
                <a:latin typeface="Roboto Condensed"/>
              </a:rPr>
              <a:t>.</a:t>
            </a:r>
          </a:p>
          <a:p>
            <a:pPr marL="798829" lvl="1" indent="-399415" algn="just">
              <a:lnSpc>
                <a:spcPts val="5179"/>
              </a:lnSpc>
              <a:buFont typeface="Arial"/>
              <a:buChar char="•"/>
            </a:pPr>
            <a:r>
              <a:rPr lang="en-US" sz="3699" dirty="0" err="1">
                <a:solidFill>
                  <a:srgbClr val="504E4E"/>
                </a:solidFill>
                <a:latin typeface="Roboto Condensed"/>
              </a:rPr>
              <a:t>Nêu</a:t>
            </a:r>
            <a:r>
              <a:rPr lang="en-US" sz="3699" dirty="0">
                <a:solidFill>
                  <a:srgbClr val="504E4E"/>
                </a:solidFill>
                <a:latin typeface="Roboto Condensed"/>
              </a:rPr>
              <a:t> </a:t>
            </a:r>
            <a:r>
              <a:rPr lang="en-US" sz="3699" dirty="0" err="1">
                <a:solidFill>
                  <a:srgbClr val="504E4E"/>
                </a:solidFill>
                <a:latin typeface="Roboto Condensed"/>
              </a:rPr>
              <a:t>được</a:t>
            </a:r>
            <a:r>
              <a:rPr lang="en-US" sz="3699" dirty="0">
                <a:solidFill>
                  <a:srgbClr val="504E4E"/>
                </a:solidFill>
                <a:latin typeface="Roboto Condensed"/>
              </a:rPr>
              <a:t> </a:t>
            </a:r>
            <a:r>
              <a:rPr lang="en-US" sz="3699" dirty="0" err="1">
                <a:solidFill>
                  <a:srgbClr val="504E4E"/>
                </a:solidFill>
                <a:latin typeface="Roboto Condensed"/>
              </a:rPr>
              <a:t>quan</a:t>
            </a:r>
            <a:r>
              <a:rPr lang="en-US" sz="3699" dirty="0">
                <a:solidFill>
                  <a:srgbClr val="504E4E"/>
                </a:solidFill>
                <a:latin typeface="Roboto Condensed"/>
              </a:rPr>
              <a:t> </a:t>
            </a:r>
            <a:r>
              <a:rPr lang="en-US" sz="3699" dirty="0" err="1">
                <a:solidFill>
                  <a:srgbClr val="504E4E"/>
                </a:solidFill>
                <a:latin typeface="Roboto Condensed"/>
              </a:rPr>
              <a:t>điểm</a:t>
            </a:r>
            <a:r>
              <a:rPr lang="en-US" sz="3699" dirty="0">
                <a:solidFill>
                  <a:srgbClr val="504E4E"/>
                </a:solidFill>
                <a:latin typeface="Roboto Condensed"/>
              </a:rPr>
              <a:t> </a:t>
            </a:r>
            <a:r>
              <a:rPr lang="en-US" sz="3699" dirty="0" err="1">
                <a:solidFill>
                  <a:srgbClr val="504E4E"/>
                </a:solidFill>
                <a:latin typeface="Roboto Condensed"/>
              </a:rPr>
              <a:t>trái</a:t>
            </a:r>
            <a:r>
              <a:rPr lang="en-US" sz="3699" dirty="0">
                <a:solidFill>
                  <a:srgbClr val="504E4E"/>
                </a:solidFill>
                <a:latin typeface="Roboto Condensed"/>
              </a:rPr>
              <a:t> </a:t>
            </a:r>
            <a:r>
              <a:rPr lang="en-US" sz="3699" dirty="0" err="1">
                <a:solidFill>
                  <a:srgbClr val="504E4E"/>
                </a:solidFill>
                <a:latin typeface="Roboto Condensed"/>
              </a:rPr>
              <a:t>chiều</a:t>
            </a:r>
            <a:r>
              <a:rPr lang="en-US" sz="3699" dirty="0">
                <a:solidFill>
                  <a:srgbClr val="504E4E"/>
                </a:solidFill>
                <a:latin typeface="Roboto Condensed"/>
              </a:rPr>
              <a:t> </a:t>
            </a:r>
            <a:r>
              <a:rPr lang="en-US" sz="3699" dirty="0" err="1">
                <a:solidFill>
                  <a:srgbClr val="504E4E"/>
                </a:solidFill>
                <a:latin typeface="Roboto Condensed"/>
              </a:rPr>
              <a:t>về</a:t>
            </a:r>
            <a:r>
              <a:rPr lang="en-US" sz="3699" dirty="0">
                <a:solidFill>
                  <a:srgbClr val="504E4E"/>
                </a:solidFill>
                <a:latin typeface="Roboto Condensed"/>
              </a:rPr>
              <a:t> </a:t>
            </a:r>
            <a:r>
              <a:rPr lang="en-US" sz="3699" dirty="0" err="1">
                <a:solidFill>
                  <a:srgbClr val="504E4E"/>
                </a:solidFill>
                <a:latin typeface="Roboto Condensed"/>
              </a:rPr>
              <a:t>vấn</a:t>
            </a:r>
            <a:r>
              <a:rPr lang="en-US" sz="3699" dirty="0">
                <a:solidFill>
                  <a:srgbClr val="504E4E"/>
                </a:solidFill>
                <a:latin typeface="Roboto Condensed"/>
              </a:rPr>
              <a:t> </a:t>
            </a:r>
            <a:r>
              <a:rPr lang="en-US" sz="3699" dirty="0" err="1">
                <a:solidFill>
                  <a:srgbClr val="504E4E"/>
                </a:solidFill>
                <a:latin typeface="Roboto Condensed"/>
              </a:rPr>
              <a:t>đề</a:t>
            </a:r>
            <a:r>
              <a:rPr lang="en-US" sz="3699" dirty="0">
                <a:solidFill>
                  <a:srgbClr val="504E4E"/>
                </a:solidFill>
                <a:latin typeface="Roboto Condensed"/>
              </a:rPr>
              <a:t> </a:t>
            </a:r>
            <a:r>
              <a:rPr lang="en-US" sz="3699" dirty="0" err="1">
                <a:solidFill>
                  <a:srgbClr val="504E4E"/>
                </a:solidFill>
                <a:latin typeface="Roboto Condensed"/>
              </a:rPr>
              <a:t>hoặc</a:t>
            </a:r>
            <a:r>
              <a:rPr lang="en-US" sz="3699" dirty="0">
                <a:solidFill>
                  <a:srgbClr val="504E4E"/>
                </a:solidFill>
                <a:latin typeface="Roboto Condensed"/>
              </a:rPr>
              <a:t> </a:t>
            </a:r>
            <a:r>
              <a:rPr lang="en-US" sz="3699" dirty="0" err="1">
                <a:solidFill>
                  <a:srgbClr val="504E4E"/>
                </a:solidFill>
                <a:latin typeface="Roboto Condensed"/>
              </a:rPr>
              <a:t>khía</a:t>
            </a:r>
            <a:r>
              <a:rPr lang="en-US" sz="3699" dirty="0">
                <a:solidFill>
                  <a:srgbClr val="504E4E"/>
                </a:solidFill>
                <a:latin typeface="Roboto Condensed"/>
              </a:rPr>
              <a:t> </a:t>
            </a:r>
            <a:r>
              <a:rPr lang="en-US" sz="3699" dirty="0" err="1">
                <a:solidFill>
                  <a:srgbClr val="504E4E"/>
                </a:solidFill>
                <a:latin typeface="Roboto Condensed"/>
              </a:rPr>
              <a:t>cạnh</a:t>
            </a:r>
            <a:r>
              <a:rPr lang="en-US" sz="3699" dirty="0">
                <a:solidFill>
                  <a:srgbClr val="504E4E"/>
                </a:solidFill>
                <a:latin typeface="Roboto Condensed"/>
              </a:rPr>
              <a:t> </a:t>
            </a:r>
            <a:r>
              <a:rPr lang="en-US" sz="3699" dirty="0" err="1">
                <a:solidFill>
                  <a:srgbClr val="504E4E"/>
                </a:solidFill>
                <a:latin typeface="Roboto Condensed"/>
              </a:rPr>
              <a:t>nào</a:t>
            </a:r>
            <a:r>
              <a:rPr lang="en-US" sz="3699" dirty="0">
                <a:solidFill>
                  <a:srgbClr val="504E4E"/>
                </a:solidFill>
                <a:latin typeface="Roboto Condensed"/>
              </a:rPr>
              <a:t> </a:t>
            </a:r>
            <a:r>
              <a:rPr lang="en-US" sz="3699" dirty="0" err="1">
                <a:solidFill>
                  <a:srgbClr val="504E4E"/>
                </a:solidFill>
                <a:latin typeface="Roboto Condensed"/>
              </a:rPr>
              <a:t>đó</a:t>
            </a:r>
            <a:r>
              <a:rPr lang="en-US" sz="3699" dirty="0">
                <a:solidFill>
                  <a:srgbClr val="504E4E"/>
                </a:solidFill>
                <a:latin typeface="Roboto Condensed"/>
              </a:rPr>
              <a:t> </a:t>
            </a:r>
            <a:r>
              <a:rPr lang="en-US" sz="3699" dirty="0" err="1">
                <a:solidFill>
                  <a:srgbClr val="504E4E"/>
                </a:solidFill>
                <a:latin typeface="Roboto Condensed"/>
              </a:rPr>
              <a:t>của</a:t>
            </a:r>
            <a:r>
              <a:rPr lang="en-US" sz="3699" dirty="0">
                <a:solidFill>
                  <a:srgbClr val="504E4E"/>
                </a:solidFill>
                <a:latin typeface="Roboto Condensed"/>
              </a:rPr>
              <a:t> </a:t>
            </a:r>
            <a:r>
              <a:rPr lang="en-US" sz="3699" dirty="0" err="1">
                <a:solidFill>
                  <a:srgbClr val="504E4E"/>
                </a:solidFill>
                <a:latin typeface="Roboto Condensed"/>
              </a:rPr>
              <a:t>vấn</a:t>
            </a:r>
            <a:r>
              <a:rPr lang="en-US" sz="3699" dirty="0">
                <a:solidFill>
                  <a:srgbClr val="504E4E"/>
                </a:solidFill>
                <a:latin typeface="Roboto Condensed"/>
              </a:rPr>
              <a:t> </a:t>
            </a:r>
            <a:r>
              <a:rPr lang="en-US" sz="3699" dirty="0" err="1">
                <a:solidFill>
                  <a:srgbClr val="504E4E"/>
                </a:solidFill>
                <a:latin typeface="Roboto Condensed"/>
              </a:rPr>
              <a:t>đề</a:t>
            </a:r>
            <a:r>
              <a:rPr lang="en-US" sz="3699" dirty="0">
                <a:solidFill>
                  <a:srgbClr val="504E4E"/>
                </a:solidFill>
                <a:latin typeface="Roboto Condensed"/>
              </a:rPr>
              <a:t> </a:t>
            </a:r>
            <a:r>
              <a:rPr lang="en-US" sz="3699" dirty="0" err="1">
                <a:solidFill>
                  <a:srgbClr val="504E4E"/>
                </a:solidFill>
                <a:latin typeface="Roboto Condensed"/>
              </a:rPr>
              <a:t>và</a:t>
            </a:r>
            <a:r>
              <a:rPr lang="en-US" sz="3699" dirty="0">
                <a:solidFill>
                  <a:srgbClr val="504E4E"/>
                </a:solidFill>
                <a:latin typeface="Roboto Condensed"/>
              </a:rPr>
              <a:t> </a:t>
            </a:r>
            <a:r>
              <a:rPr lang="en-US" sz="3699" dirty="0" err="1">
                <a:solidFill>
                  <a:srgbClr val="504E4E"/>
                </a:solidFill>
                <a:latin typeface="Roboto Condensed"/>
              </a:rPr>
              <a:t>phản</a:t>
            </a:r>
            <a:r>
              <a:rPr lang="en-US" sz="3699" dirty="0">
                <a:solidFill>
                  <a:srgbClr val="504E4E"/>
                </a:solidFill>
                <a:latin typeface="Roboto Condensed"/>
              </a:rPr>
              <a:t> </a:t>
            </a:r>
            <a:r>
              <a:rPr lang="en-US" sz="3699" dirty="0" err="1">
                <a:solidFill>
                  <a:srgbClr val="504E4E"/>
                </a:solidFill>
                <a:latin typeface="Roboto Condensed"/>
              </a:rPr>
              <a:t>bác</a:t>
            </a:r>
            <a:r>
              <a:rPr lang="en-US" sz="3699" dirty="0">
                <a:solidFill>
                  <a:srgbClr val="504E4E"/>
                </a:solidFill>
                <a:latin typeface="Roboto Condensed"/>
              </a:rPr>
              <a:t> </a:t>
            </a:r>
            <a:r>
              <a:rPr lang="en-US" sz="3699" dirty="0" err="1">
                <a:solidFill>
                  <a:srgbClr val="504E4E"/>
                </a:solidFill>
                <a:latin typeface="Roboto Condensed"/>
              </a:rPr>
              <a:t>một</a:t>
            </a:r>
            <a:r>
              <a:rPr lang="en-US" sz="3699" dirty="0">
                <a:solidFill>
                  <a:srgbClr val="504E4E"/>
                </a:solidFill>
                <a:latin typeface="Roboto Condensed"/>
              </a:rPr>
              <a:t> </a:t>
            </a:r>
            <a:r>
              <a:rPr lang="en-US" sz="3699" dirty="0" err="1">
                <a:solidFill>
                  <a:srgbClr val="504E4E"/>
                </a:solidFill>
                <a:latin typeface="Roboto Condensed"/>
              </a:rPr>
              <a:t>cách</a:t>
            </a:r>
            <a:r>
              <a:rPr lang="en-US" sz="3699" dirty="0">
                <a:solidFill>
                  <a:srgbClr val="504E4E"/>
                </a:solidFill>
                <a:latin typeface="Roboto Condensed"/>
              </a:rPr>
              <a:t> </a:t>
            </a:r>
            <a:r>
              <a:rPr lang="en-US" sz="3699" dirty="0" err="1">
                <a:solidFill>
                  <a:srgbClr val="504E4E"/>
                </a:solidFill>
                <a:latin typeface="Roboto Condensed"/>
              </a:rPr>
              <a:t>có</a:t>
            </a:r>
            <a:r>
              <a:rPr lang="en-US" sz="3699" dirty="0">
                <a:solidFill>
                  <a:srgbClr val="504E4E"/>
                </a:solidFill>
                <a:latin typeface="Roboto Condensed"/>
              </a:rPr>
              <a:t> </a:t>
            </a:r>
            <a:r>
              <a:rPr lang="en-US" sz="3699" dirty="0" err="1">
                <a:solidFill>
                  <a:srgbClr val="504E4E"/>
                </a:solidFill>
                <a:latin typeface="Roboto Condensed"/>
              </a:rPr>
              <a:t>cơ</a:t>
            </a:r>
            <a:r>
              <a:rPr lang="en-US" sz="3699" dirty="0">
                <a:solidFill>
                  <a:srgbClr val="504E4E"/>
                </a:solidFill>
                <a:latin typeface="Roboto Condensed"/>
              </a:rPr>
              <a:t> </a:t>
            </a:r>
            <a:r>
              <a:rPr lang="en-US" sz="3699" dirty="0" err="1">
                <a:solidFill>
                  <a:srgbClr val="504E4E"/>
                </a:solidFill>
                <a:latin typeface="Roboto Condensed"/>
              </a:rPr>
              <a:t>sở</a:t>
            </a:r>
            <a:r>
              <a:rPr lang="en-US" sz="3699" dirty="0">
                <a:solidFill>
                  <a:srgbClr val="504E4E"/>
                </a:solidFill>
                <a:latin typeface="Roboto Condensed"/>
              </a:rPr>
              <a:t>.</a:t>
            </a:r>
          </a:p>
          <a:p>
            <a:pPr marL="798829" lvl="1" indent="-399415" algn="just">
              <a:lnSpc>
                <a:spcPts val="5179"/>
              </a:lnSpc>
              <a:buFont typeface="Arial"/>
              <a:buChar char="•"/>
            </a:pPr>
            <a:r>
              <a:rPr lang="en-US" sz="3699" dirty="0" err="1">
                <a:solidFill>
                  <a:srgbClr val="504E4E"/>
                </a:solidFill>
                <a:latin typeface="Roboto Condensed"/>
              </a:rPr>
              <a:t>Đề</a:t>
            </a:r>
            <a:r>
              <a:rPr lang="en-US" sz="3699" dirty="0">
                <a:solidFill>
                  <a:srgbClr val="504E4E"/>
                </a:solidFill>
                <a:latin typeface="Roboto Condensed"/>
              </a:rPr>
              <a:t> </a:t>
            </a:r>
            <a:r>
              <a:rPr lang="en-US" sz="3699" dirty="0" err="1">
                <a:solidFill>
                  <a:srgbClr val="504E4E"/>
                </a:solidFill>
                <a:latin typeface="Roboto Condensed"/>
              </a:rPr>
              <a:t>xuất</a:t>
            </a:r>
            <a:r>
              <a:rPr lang="en-US" sz="3699" dirty="0">
                <a:solidFill>
                  <a:srgbClr val="504E4E"/>
                </a:solidFill>
                <a:latin typeface="Roboto Condensed"/>
              </a:rPr>
              <a:t> </a:t>
            </a:r>
            <a:r>
              <a:rPr lang="en-US" sz="3699" dirty="0" err="1">
                <a:solidFill>
                  <a:srgbClr val="504E4E"/>
                </a:solidFill>
                <a:latin typeface="Roboto Condensed"/>
              </a:rPr>
              <a:t>được</a:t>
            </a:r>
            <a:r>
              <a:rPr lang="en-US" sz="3699" dirty="0">
                <a:solidFill>
                  <a:srgbClr val="504E4E"/>
                </a:solidFill>
                <a:latin typeface="Roboto Condensed"/>
              </a:rPr>
              <a:t> </a:t>
            </a:r>
            <a:r>
              <a:rPr lang="en-US" sz="3699" dirty="0" err="1">
                <a:solidFill>
                  <a:srgbClr val="504E4E"/>
                </a:solidFill>
                <a:latin typeface="Roboto Condensed"/>
              </a:rPr>
              <a:t>giải</a:t>
            </a:r>
            <a:r>
              <a:rPr lang="en-US" sz="3699" dirty="0">
                <a:solidFill>
                  <a:srgbClr val="504E4E"/>
                </a:solidFill>
                <a:latin typeface="Roboto Condensed"/>
              </a:rPr>
              <a:t> </a:t>
            </a:r>
            <a:r>
              <a:rPr lang="en-US" sz="3699" dirty="0" err="1">
                <a:solidFill>
                  <a:srgbClr val="504E4E"/>
                </a:solidFill>
                <a:latin typeface="Roboto Condensed"/>
              </a:rPr>
              <a:t>pháp</a:t>
            </a:r>
            <a:r>
              <a:rPr lang="en-US" sz="3699" dirty="0">
                <a:solidFill>
                  <a:srgbClr val="504E4E"/>
                </a:solidFill>
                <a:latin typeface="Roboto Condensed"/>
              </a:rPr>
              <a:t> </a:t>
            </a:r>
            <a:r>
              <a:rPr lang="en-US" sz="3699" dirty="0" err="1">
                <a:solidFill>
                  <a:srgbClr val="504E4E"/>
                </a:solidFill>
                <a:latin typeface="Roboto Condensed"/>
              </a:rPr>
              <a:t>khả</a:t>
            </a:r>
            <a:r>
              <a:rPr lang="en-US" sz="3699" dirty="0">
                <a:solidFill>
                  <a:srgbClr val="504E4E"/>
                </a:solidFill>
                <a:latin typeface="Roboto Condensed"/>
              </a:rPr>
              <a:t> </a:t>
            </a:r>
            <a:r>
              <a:rPr lang="en-US" sz="3699" dirty="0" err="1">
                <a:solidFill>
                  <a:srgbClr val="504E4E"/>
                </a:solidFill>
                <a:latin typeface="Roboto Condensed"/>
              </a:rPr>
              <a:t>thi</a:t>
            </a:r>
            <a:r>
              <a:rPr lang="en-US" sz="3699" dirty="0">
                <a:solidFill>
                  <a:srgbClr val="504E4E"/>
                </a:solidFill>
                <a:latin typeface="Roboto Condensed"/>
              </a:rPr>
              <a:t> </a:t>
            </a:r>
            <a:r>
              <a:rPr lang="en-US" sz="3699" dirty="0" err="1">
                <a:solidFill>
                  <a:srgbClr val="504E4E"/>
                </a:solidFill>
                <a:latin typeface="Roboto Condensed"/>
              </a:rPr>
              <a:t>để</a:t>
            </a:r>
            <a:r>
              <a:rPr lang="en-US" sz="3699" dirty="0">
                <a:solidFill>
                  <a:srgbClr val="504E4E"/>
                </a:solidFill>
                <a:latin typeface="Roboto Condensed"/>
              </a:rPr>
              <a:t> </a:t>
            </a:r>
            <a:r>
              <a:rPr lang="en-US" sz="3699" dirty="0" err="1">
                <a:solidFill>
                  <a:srgbClr val="504E4E"/>
                </a:solidFill>
                <a:latin typeface="Roboto Condensed"/>
              </a:rPr>
              <a:t>giải</a:t>
            </a:r>
            <a:r>
              <a:rPr lang="en-US" sz="3699" dirty="0">
                <a:solidFill>
                  <a:srgbClr val="504E4E"/>
                </a:solidFill>
                <a:latin typeface="Roboto Condensed"/>
              </a:rPr>
              <a:t> </a:t>
            </a:r>
            <a:r>
              <a:rPr lang="en-US" sz="3699" dirty="0" err="1">
                <a:solidFill>
                  <a:srgbClr val="504E4E"/>
                </a:solidFill>
                <a:latin typeface="Roboto Condensed"/>
              </a:rPr>
              <a:t>quyết</a:t>
            </a:r>
            <a:r>
              <a:rPr lang="en-US" sz="3699" dirty="0">
                <a:solidFill>
                  <a:srgbClr val="504E4E"/>
                </a:solidFill>
                <a:latin typeface="Roboto Condensed"/>
              </a:rPr>
              <a:t> </a:t>
            </a:r>
            <a:r>
              <a:rPr lang="en-US" sz="3699" dirty="0" err="1">
                <a:solidFill>
                  <a:srgbClr val="504E4E"/>
                </a:solidFill>
                <a:latin typeface="Roboto Condensed"/>
              </a:rPr>
              <a:t>những</a:t>
            </a:r>
            <a:r>
              <a:rPr lang="en-US" sz="3699" dirty="0">
                <a:solidFill>
                  <a:srgbClr val="504E4E"/>
                </a:solidFill>
                <a:latin typeface="Roboto Condensed"/>
              </a:rPr>
              <a:t> </a:t>
            </a:r>
            <a:r>
              <a:rPr lang="en-US" sz="3699" dirty="0" err="1">
                <a:solidFill>
                  <a:srgbClr val="504E4E"/>
                </a:solidFill>
                <a:latin typeface="Roboto Condensed"/>
              </a:rPr>
              <a:t>bất</a:t>
            </a:r>
            <a:r>
              <a:rPr lang="en-US" sz="3699" dirty="0">
                <a:solidFill>
                  <a:srgbClr val="504E4E"/>
                </a:solidFill>
                <a:latin typeface="Roboto Condensed"/>
              </a:rPr>
              <a:t> </a:t>
            </a:r>
            <a:r>
              <a:rPr lang="en-US" sz="3699" dirty="0" err="1">
                <a:solidFill>
                  <a:srgbClr val="504E4E"/>
                </a:solidFill>
                <a:latin typeface="Roboto Condensed"/>
              </a:rPr>
              <a:t>ổn</a:t>
            </a:r>
            <a:r>
              <a:rPr lang="en-US" sz="3699" dirty="0">
                <a:solidFill>
                  <a:srgbClr val="504E4E"/>
                </a:solidFill>
                <a:latin typeface="Roboto Condensed"/>
              </a:rPr>
              <a:t> </a:t>
            </a:r>
            <a:r>
              <a:rPr lang="en-US" sz="3699" dirty="0" err="1">
                <a:solidFill>
                  <a:srgbClr val="504E4E"/>
                </a:solidFill>
                <a:latin typeface="Roboto Condensed"/>
              </a:rPr>
              <a:t>trong</a:t>
            </a:r>
            <a:r>
              <a:rPr lang="en-US" sz="3699" dirty="0">
                <a:solidFill>
                  <a:srgbClr val="504E4E"/>
                </a:solidFill>
                <a:latin typeface="Roboto Condensed"/>
              </a:rPr>
              <a:t> </a:t>
            </a:r>
            <a:r>
              <a:rPr lang="en-US" sz="3699" dirty="0" err="1">
                <a:solidFill>
                  <a:srgbClr val="504E4E"/>
                </a:solidFill>
                <a:latin typeface="Roboto Condensed"/>
              </a:rPr>
              <a:t>ứng</a:t>
            </a:r>
            <a:r>
              <a:rPr lang="en-US" sz="3699" dirty="0">
                <a:solidFill>
                  <a:srgbClr val="504E4E"/>
                </a:solidFill>
                <a:latin typeface="Roboto Condensed"/>
              </a:rPr>
              <a:t> </a:t>
            </a:r>
            <a:r>
              <a:rPr lang="en-US" sz="3699" dirty="0" err="1">
                <a:solidFill>
                  <a:srgbClr val="504E4E"/>
                </a:solidFill>
                <a:latin typeface="Roboto Condensed"/>
              </a:rPr>
              <a:t>xử</a:t>
            </a:r>
            <a:r>
              <a:rPr lang="en-US" sz="3699" dirty="0">
                <a:solidFill>
                  <a:srgbClr val="504E4E"/>
                </a:solidFill>
                <a:latin typeface="Roboto Condensed"/>
              </a:rPr>
              <a:t> </a:t>
            </a:r>
            <a:r>
              <a:rPr lang="en-US" sz="3699" dirty="0" err="1">
                <a:solidFill>
                  <a:srgbClr val="504E4E"/>
                </a:solidFill>
                <a:latin typeface="Roboto Condensed"/>
              </a:rPr>
              <a:t>của</a:t>
            </a:r>
            <a:r>
              <a:rPr lang="en-US" sz="3699" dirty="0">
                <a:solidFill>
                  <a:srgbClr val="504E4E"/>
                </a:solidFill>
                <a:latin typeface="Roboto Condensed"/>
              </a:rPr>
              <a:t> con </a:t>
            </a:r>
            <a:r>
              <a:rPr lang="en-US" sz="3699" dirty="0" err="1">
                <a:solidFill>
                  <a:srgbClr val="504E4E"/>
                </a:solidFill>
                <a:latin typeface="Roboto Condensed"/>
              </a:rPr>
              <a:t>người</a:t>
            </a:r>
            <a:r>
              <a:rPr lang="en-US" sz="3699" dirty="0">
                <a:solidFill>
                  <a:srgbClr val="504E4E"/>
                </a:solidFill>
                <a:latin typeface="Roboto Condensed"/>
              </a:rPr>
              <a:t> </a:t>
            </a:r>
            <a:r>
              <a:rPr lang="en-US" sz="3699" dirty="0" err="1">
                <a:solidFill>
                  <a:srgbClr val="504E4E"/>
                </a:solidFill>
                <a:latin typeface="Roboto Condensed"/>
              </a:rPr>
              <a:t>với</a:t>
            </a:r>
            <a:r>
              <a:rPr lang="en-US" sz="3699" dirty="0">
                <a:solidFill>
                  <a:srgbClr val="504E4E"/>
                </a:solidFill>
                <a:latin typeface="Roboto Condensed"/>
              </a:rPr>
              <a:t> </a:t>
            </a:r>
            <a:r>
              <a:rPr lang="en-US" sz="3699" dirty="0" err="1">
                <a:solidFill>
                  <a:srgbClr val="504E4E"/>
                </a:solidFill>
                <a:latin typeface="Roboto Condensed"/>
              </a:rPr>
              <a:t>tự</a:t>
            </a:r>
            <a:r>
              <a:rPr lang="en-US" sz="3699" dirty="0">
                <a:solidFill>
                  <a:srgbClr val="504E4E"/>
                </a:solidFill>
                <a:latin typeface="Roboto Condensed"/>
              </a:rPr>
              <a:t> </a:t>
            </a:r>
            <a:r>
              <a:rPr lang="en-US" sz="3699" dirty="0" err="1">
                <a:solidFill>
                  <a:srgbClr val="504E4E"/>
                </a:solidFill>
                <a:latin typeface="Roboto Condensed"/>
              </a:rPr>
              <a:t>nhiên</a:t>
            </a:r>
            <a:endParaRPr lang="en-US" sz="3699" dirty="0">
              <a:solidFill>
                <a:srgbClr val="504E4E"/>
              </a:solidFill>
              <a:latin typeface="Roboto Condensed"/>
            </a:endParaRP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6">
                                            <p:txEl>
                                              <p:pRg st="0" end="0"/>
                                            </p:txEl>
                                          </p:spTgt>
                                        </p:tgtEl>
                                        <p:attrNameLst>
                                          <p:attrName>style.visibility</p:attrName>
                                        </p:attrNameLst>
                                      </p:cBhvr>
                                      <p:to>
                                        <p:strVal val="visible"/>
                                      </p:to>
                                    </p:set>
                                    <p:animEffect transition="in" filter="barn(inVertical)">
                                      <p:cBhvr>
                                        <p:cTn id="7" dur="500"/>
                                        <p:tgtEl>
                                          <p:spTgt spid="16">
                                            <p:txEl>
                                              <p:pRg st="0" end="0"/>
                                            </p:txEl>
                                          </p:spTgt>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16">
                                            <p:txEl>
                                              <p:pRg st="1" end="1"/>
                                            </p:txEl>
                                          </p:spTgt>
                                        </p:tgtEl>
                                        <p:attrNameLst>
                                          <p:attrName>style.visibility</p:attrName>
                                        </p:attrNameLst>
                                      </p:cBhvr>
                                      <p:to>
                                        <p:strVal val="visible"/>
                                      </p:to>
                                    </p:set>
                                    <p:animEffect transition="in" filter="barn(inVertical)">
                                      <p:cBhvr>
                                        <p:cTn id="10" dur="500"/>
                                        <p:tgtEl>
                                          <p:spTgt spid="16">
                                            <p:txEl>
                                              <p:pRg st="1" end="1"/>
                                            </p:txEl>
                                          </p:spTgt>
                                        </p:tgtEl>
                                      </p:cBhvr>
                                    </p:animEffect>
                                  </p:childTnLst>
                                </p:cTn>
                              </p:par>
                              <p:par>
                                <p:cTn id="11" presetID="16" presetClass="entr" presetSubtype="21" fill="hold" grpId="0" nodeType="withEffect">
                                  <p:stCondLst>
                                    <p:cond delay="0"/>
                                  </p:stCondLst>
                                  <p:childTnLst>
                                    <p:set>
                                      <p:cBhvr>
                                        <p:cTn id="12" dur="1" fill="hold">
                                          <p:stCondLst>
                                            <p:cond delay="0"/>
                                          </p:stCondLst>
                                        </p:cTn>
                                        <p:tgtEl>
                                          <p:spTgt spid="16">
                                            <p:txEl>
                                              <p:pRg st="2" end="2"/>
                                            </p:txEl>
                                          </p:spTgt>
                                        </p:tgtEl>
                                        <p:attrNameLst>
                                          <p:attrName>style.visibility</p:attrName>
                                        </p:attrNameLst>
                                      </p:cBhvr>
                                      <p:to>
                                        <p:strVal val="visible"/>
                                      </p:to>
                                    </p:set>
                                    <p:animEffect transition="in" filter="barn(inVertical)">
                                      <p:cBhvr>
                                        <p:cTn id="13" dur="500"/>
                                        <p:tgtEl>
                                          <p:spTgt spid="16">
                                            <p:txEl>
                                              <p:pRg st="2" end="2"/>
                                            </p:txEl>
                                          </p:spTgt>
                                        </p:tgtEl>
                                      </p:cBhvr>
                                    </p:animEffect>
                                  </p:childTnLst>
                                </p:cTn>
                              </p:par>
                              <p:par>
                                <p:cTn id="14" presetID="16" presetClass="entr" presetSubtype="21" fill="hold" grpId="0" nodeType="withEffect">
                                  <p:stCondLst>
                                    <p:cond delay="0"/>
                                  </p:stCondLst>
                                  <p:childTnLst>
                                    <p:set>
                                      <p:cBhvr>
                                        <p:cTn id="15" dur="1" fill="hold">
                                          <p:stCondLst>
                                            <p:cond delay="0"/>
                                          </p:stCondLst>
                                        </p:cTn>
                                        <p:tgtEl>
                                          <p:spTgt spid="16">
                                            <p:txEl>
                                              <p:pRg st="3" end="3"/>
                                            </p:txEl>
                                          </p:spTgt>
                                        </p:tgtEl>
                                        <p:attrNameLst>
                                          <p:attrName>style.visibility</p:attrName>
                                        </p:attrNameLst>
                                      </p:cBhvr>
                                      <p:to>
                                        <p:strVal val="visible"/>
                                      </p:to>
                                    </p:set>
                                    <p:animEffect transition="in" filter="barn(inVertical)">
                                      <p:cBhvr>
                                        <p:cTn id="16" dur="500"/>
                                        <p:tgtEl>
                                          <p:spTgt spid="16">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FEFAE0"/>
        </a:solidFill>
        <a:effectLst/>
      </p:bgPr>
    </p:bg>
    <p:spTree>
      <p:nvGrpSpPr>
        <p:cNvPr id="1" name=""/>
        <p:cNvGrpSpPr/>
        <p:nvPr/>
      </p:nvGrpSpPr>
      <p:grpSpPr>
        <a:xfrm>
          <a:off x="0" y="0"/>
          <a:ext cx="0" cy="0"/>
          <a:chOff x="0" y="0"/>
          <a:chExt cx="0" cy="0"/>
        </a:xfrm>
      </p:grpSpPr>
      <p:sp>
        <p:nvSpPr>
          <p:cNvPr id="2" name="Freeform 2"/>
          <p:cNvSpPr/>
          <p:nvPr/>
        </p:nvSpPr>
        <p:spPr>
          <a:xfrm>
            <a:off x="5284838" y="-1442795"/>
            <a:ext cx="1912769" cy="1912769"/>
          </a:xfrm>
          <a:custGeom>
            <a:avLst/>
            <a:gdLst/>
            <a:ahLst/>
            <a:cxnLst/>
            <a:rect l="l" t="t" r="r" b="b"/>
            <a:pathLst>
              <a:path w="1912769" h="1912769">
                <a:moveTo>
                  <a:pt x="0" y="0"/>
                </a:moveTo>
                <a:lnTo>
                  <a:pt x="1912769" y="0"/>
                </a:lnTo>
                <a:lnTo>
                  <a:pt x="1912769" y="1912769"/>
                </a:lnTo>
                <a:lnTo>
                  <a:pt x="0" y="1912769"/>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sp>
        <p:nvSpPr>
          <p:cNvPr id="3" name="Freeform 3"/>
          <p:cNvSpPr/>
          <p:nvPr/>
        </p:nvSpPr>
        <p:spPr>
          <a:xfrm>
            <a:off x="1461318" y="899753"/>
            <a:ext cx="11775537" cy="1819856"/>
          </a:xfrm>
          <a:custGeom>
            <a:avLst/>
            <a:gdLst/>
            <a:ahLst/>
            <a:cxnLst/>
            <a:rect l="l" t="t" r="r" b="b"/>
            <a:pathLst>
              <a:path w="11775537" h="1819856">
                <a:moveTo>
                  <a:pt x="0" y="0"/>
                </a:moveTo>
                <a:lnTo>
                  <a:pt x="11775537" y="0"/>
                </a:lnTo>
                <a:lnTo>
                  <a:pt x="11775537" y="1819855"/>
                </a:lnTo>
                <a:lnTo>
                  <a:pt x="0" y="1819855"/>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p>
        </p:txBody>
      </p:sp>
      <p:grpSp>
        <p:nvGrpSpPr>
          <p:cNvPr id="4" name="Group 4"/>
          <p:cNvGrpSpPr/>
          <p:nvPr/>
        </p:nvGrpSpPr>
        <p:grpSpPr>
          <a:xfrm>
            <a:off x="-458676" y="419641"/>
            <a:ext cx="2812387" cy="2812387"/>
            <a:chOff x="0" y="0"/>
            <a:chExt cx="812800" cy="812800"/>
          </a:xfrm>
        </p:grpSpPr>
        <p:sp>
          <p:nvSpPr>
            <p:cNvPr id="5" name="Freeform 5"/>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EFAE0"/>
            </a:solidFill>
          </p:spPr>
          <p:txBody>
            <a:bodyPr/>
            <a:lstStyle/>
            <a:p>
              <a:endParaRPr lang="en-US"/>
            </a:p>
          </p:txBody>
        </p:sp>
        <p:sp>
          <p:nvSpPr>
            <p:cNvPr id="6" name="TextBox 6"/>
            <p:cNvSpPr txBox="1"/>
            <p:nvPr/>
          </p:nvSpPr>
          <p:spPr>
            <a:xfrm>
              <a:off x="76200" y="38100"/>
              <a:ext cx="660400" cy="698500"/>
            </a:xfrm>
            <a:prstGeom prst="rect">
              <a:avLst/>
            </a:prstGeom>
          </p:spPr>
          <p:txBody>
            <a:bodyPr lIns="50800" tIns="50800" rIns="50800" bIns="50800" rtlCol="0" anchor="ctr"/>
            <a:lstStyle/>
            <a:p>
              <a:pPr algn="ctr">
                <a:lnSpc>
                  <a:spcPts val="2659"/>
                </a:lnSpc>
              </a:pPr>
              <a:endParaRPr/>
            </a:p>
          </p:txBody>
        </p:sp>
      </p:grpSp>
      <p:grpSp>
        <p:nvGrpSpPr>
          <p:cNvPr id="7" name="Group 7"/>
          <p:cNvGrpSpPr/>
          <p:nvPr/>
        </p:nvGrpSpPr>
        <p:grpSpPr>
          <a:xfrm>
            <a:off x="-180664" y="681499"/>
            <a:ext cx="2256363" cy="2256363"/>
            <a:chOff x="0" y="0"/>
            <a:chExt cx="812800" cy="812800"/>
          </a:xfrm>
        </p:grpSpPr>
        <p:sp>
          <p:nvSpPr>
            <p:cNvPr id="8" name="Freeform 8"/>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A9B388"/>
            </a:solidFill>
          </p:spPr>
          <p:txBody>
            <a:bodyPr/>
            <a:lstStyle/>
            <a:p>
              <a:endParaRPr lang="en-US"/>
            </a:p>
          </p:txBody>
        </p:sp>
        <p:sp>
          <p:nvSpPr>
            <p:cNvPr id="9" name="TextBox 9"/>
            <p:cNvSpPr txBox="1"/>
            <p:nvPr/>
          </p:nvSpPr>
          <p:spPr>
            <a:xfrm>
              <a:off x="76200" y="-28575"/>
              <a:ext cx="660400" cy="765175"/>
            </a:xfrm>
            <a:prstGeom prst="rect">
              <a:avLst/>
            </a:prstGeom>
          </p:spPr>
          <p:txBody>
            <a:bodyPr lIns="50800" tIns="50800" rIns="50800" bIns="50800" rtlCol="0" anchor="ctr"/>
            <a:lstStyle/>
            <a:p>
              <a:pPr algn="ctr">
                <a:lnSpc>
                  <a:spcPts val="8399"/>
                </a:lnSpc>
              </a:pPr>
              <a:r>
                <a:rPr lang="en-US" sz="5999">
                  <a:solidFill>
                    <a:srgbClr val="FFFFFF"/>
                  </a:solidFill>
                  <a:latin typeface="Fraunces"/>
                </a:rPr>
                <a:t>I</a:t>
              </a:r>
            </a:p>
          </p:txBody>
        </p:sp>
      </p:grpSp>
      <p:sp>
        <p:nvSpPr>
          <p:cNvPr id="10" name="Freeform 10"/>
          <p:cNvSpPr/>
          <p:nvPr/>
        </p:nvSpPr>
        <p:spPr>
          <a:xfrm>
            <a:off x="15943536" y="7707538"/>
            <a:ext cx="6524742" cy="6524742"/>
          </a:xfrm>
          <a:custGeom>
            <a:avLst/>
            <a:gdLst/>
            <a:ahLst/>
            <a:cxnLst/>
            <a:rect l="l" t="t" r="r" b="b"/>
            <a:pathLst>
              <a:path w="6524742" h="6524742">
                <a:moveTo>
                  <a:pt x="0" y="0"/>
                </a:moveTo>
                <a:lnTo>
                  <a:pt x="6524742" y="0"/>
                </a:lnTo>
                <a:lnTo>
                  <a:pt x="6524742" y="6524742"/>
                </a:lnTo>
                <a:lnTo>
                  <a:pt x="0" y="6524742"/>
                </a:lnTo>
                <a:lnTo>
                  <a:pt x="0" y="0"/>
                </a:lnTo>
                <a:close/>
              </a:path>
            </a:pathLst>
          </a:custGeom>
          <a:blipFill>
            <a:blip r:embed="rId6">
              <a:alphaModFix amt="36000"/>
              <a:extLst>
                <a:ext uri="{96DAC541-7B7A-43D3-8B79-37D633B846F1}">
                  <asvg:svgBlip xmlns:asvg="http://schemas.microsoft.com/office/drawing/2016/SVG/main" r:embed="rId7"/>
                </a:ext>
              </a:extLst>
            </a:blip>
            <a:stretch>
              <a:fillRect/>
            </a:stretch>
          </a:blipFill>
        </p:spPr>
        <p:txBody>
          <a:bodyPr/>
          <a:lstStyle/>
          <a:p>
            <a:endParaRPr lang="en-US"/>
          </a:p>
        </p:txBody>
      </p:sp>
      <p:sp>
        <p:nvSpPr>
          <p:cNvPr id="11" name="Freeform 11"/>
          <p:cNvSpPr/>
          <p:nvPr/>
        </p:nvSpPr>
        <p:spPr>
          <a:xfrm>
            <a:off x="13774279" y="-4717091"/>
            <a:ext cx="7436699" cy="7436699"/>
          </a:xfrm>
          <a:custGeom>
            <a:avLst/>
            <a:gdLst/>
            <a:ahLst/>
            <a:cxnLst/>
            <a:rect l="l" t="t" r="r" b="b"/>
            <a:pathLst>
              <a:path w="7436699" h="7436699">
                <a:moveTo>
                  <a:pt x="0" y="0"/>
                </a:moveTo>
                <a:lnTo>
                  <a:pt x="7436699" y="0"/>
                </a:lnTo>
                <a:lnTo>
                  <a:pt x="7436699" y="7436699"/>
                </a:lnTo>
                <a:lnTo>
                  <a:pt x="0" y="7436699"/>
                </a:lnTo>
                <a:lnTo>
                  <a:pt x="0" y="0"/>
                </a:lnTo>
                <a:close/>
              </a:path>
            </a:pathLst>
          </a:custGeom>
          <a:blipFill>
            <a:blip r:embed="rId6">
              <a:alphaModFix amt="21999"/>
              <a:extLst>
                <a:ext uri="{96DAC541-7B7A-43D3-8B79-37D633B846F1}">
                  <asvg:svgBlip xmlns:asvg="http://schemas.microsoft.com/office/drawing/2016/SVG/main" r:embed="rId7"/>
                </a:ext>
              </a:extLst>
            </a:blip>
            <a:stretch>
              <a:fillRect/>
            </a:stretch>
          </a:blipFill>
        </p:spPr>
        <p:txBody>
          <a:bodyPr/>
          <a:lstStyle/>
          <a:p>
            <a:endParaRPr lang="en-US"/>
          </a:p>
        </p:txBody>
      </p:sp>
      <p:sp>
        <p:nvSpPr>
          <p:cNvPr id="12" name="Freeform 12"/>
          <p:cNvSpPr/>
          <p:nvPr/>
        </p:nvSpPr>
        <p:spPr>
          <a:xfrm>
            <a:off x="16984533" y="7141159"/>
            <a:ext cx="1016189" cy="1016189"/>
          </a:xfrm>
          <a:custGeom>
            <a:avLst/>
            <a:gdLst/>
            <a:ahLst/>
            <a:cxnLst/>
            <a:rect l="l" t="t" r="r" b="b"/>
            <a:pathLst>
              <a:path w="1016189" h="1016189">
                <a:moveTo>
                  <a:pt x="0" y="0"/>
                </a:moveTo>
                <a:lnTo>
                  <a:pt x="1016190" y="0"/>
                </a:lnTo>
                <a:lnTo>
                  <a:pt x="1016190" y="1016190"/>
                </a:lnTo>
                <a:lnTo>
                  <a:pt x="0" y="1016190"/>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txBody>
          <a:bodyPr/>
          <a:lstStyle/>
          <a:p>
            <a:endParaRPr lang="en-US"/>
          </a:p>
        </p:txBody>
      </p:sp>
      <p:sp>
        <p:nvSpPr>
          <p:cNvPr id="13" name="Freeform 13"/>
          <p:cNvSpPr/>
          <p:nvPr/>
        </p:nvSpPr>
        <p:spPr>
          <a:xfrm>
            <a:off x="16984533" y="8242111"/>
            <a:ext cx="1016189" cy="1016189"/>
          </a:xfrm>
          <a:custGeom>
            <a:avLst/>
            <a:gdLst/>
            <a:ahLst/>
            <a:cxnLst/>
            <a:rect l="l" t="t" r="r" b="b"/>
            <a:pathLst>
              <a:path w="1016189" h="1016189">
                <a:moveTo>
                  <a:pt x="0" y="0"/>
                </a:moveTo>
                <a:lnTo>
                  <a:pt x="1016190" y="0"/>
                </a:lnTo>
                <a:lnTo>
                  <a:pt x="1016190" y="1016189"/>
                </a:lnTo>
                <a:lnTo>
                  <a:pt x="0" y="1016189"/>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txBody>
          <a:bodyPr/>
          <a:lstStyle/>
          <a:p>
            <a:endParaRPr lang="en-US"/>
          </a:p>
        </p:txBody>
      </p:sp>
      <p:sp>
        <p:nvSpPr>
          <p:cNvPr id="14" name="Freeform 14"/>
          <p:cNvSpPr/>
          <p:nvPr/>
        </p:nvSpPr>
        <p:spPr>
          <a:xfrm>
            <a:off x="576477" y="3660653"/>
            <a:ext cx="16682823" cy="5004847"/>
          </a:xfrm>
          <a:custGeom>
            <a:avLst/>
            <a:gdLst/>
            <a:ahLst/>
            <a:cxnLst/>
            <a:rect l="l" t="t" r="r" b="b"/>
            <a:pathLst>
              <a:path w="16682823" h="5004847">
                <a:moveTo>
                  <a:pt x="0" y="0"/>
                </a:moveTo>
                <a:lnTo>
                  <a:pt x="16682823" y="0"/>
                </a:lnTo>
                <a:lnTo>
                  <a:pt x="16682823" y="5004847"/>
                </a:lnTo>
                <a:lnTo>
                  <a:pt x="0" y="5004847"/>
                </a:lnTo>
                <a:lnTo>
                  <a:pt x="0" y="0"/>
                </a:lnTo>
                <a:close/>
              </a:path>
            </a:pathLst>
          </a:custGeom>
          <a:blipFill>
            <a:blip r:embed="rId10">
              <a:extLst>
                <a:ext uri="{96DAC541-7B7A-43D3-8B79-37D633B846F1}">
                  <asvg:svgBlip xmlns:asvg="http://schemas.microsoft.com/office/drawing/2016/SVG/main" r:embed="rId11"/>
                </a:ext>
              </a:extLst>
            </a:blip>
            <a:stretch>
              <a:fillRect/>
            </a:stretch>
          </a:blipFill>
        </p:spPr>
        <p:txBody>
          <a:bodyPr/>
          <a:lstStyle/>
          <a:p>
            <a:endParaRPr lang="en-US"/>
          </a:p>
        </p:txBody>
      </p:sp>
      <p:sp>
        <p:nvSpPr>
          <p:cNvPr id="15" name="TextBox 15"/>
          <p:cNvSpPr txBox="1"/>
          <p:nvPr/>
        </p:nvSpPr>
        <p:spPr>
          <a:xfrm>
            <a:off x="2874831" y="1325493"/>
            <a:ext cx="9485412" cy="863600"/>
          </a:xfrm>
          <a:prstGeom prst="rect">
            <a:avLst/>
          </a:prstGeom>
        </p:spPr>
        <p:txBody>
          <a:bodyPr lIns="0" tIns="0" rIns="0" bIns="0" rtlCol="0" anchor="t">
            <a:spAutoFit/>
          </a:bodyPr>
          <a:lstStyle/>
          <a:p>
            <a:pPr algn="ctr">
              <a:lnSpc>
                <a:spcPts val="7000"/>
              </a:lnSpc>
            </a:pPr>
            <a:r>
              <a:rPr lang="en-US" sz="5000">
                <a:solidFill>
                  <a:srgbClr val="5F6F52"/>
                </a:solidFill>
                <a:latin typeface="Fraunces Bold"/>
              </a:rPr>
              <a:t>YÊU CẦU CỦA KIỂU VĂN BẢN</a:t>
            </a:r>
          </a:p>
        </p:txBody>
      </p:sp>
      <p:sp>
        <p:nvSpPr>
          <p:cNvPr id="16" name="TextBox 16"/>
          <p:cNvSpPr txBox="1"/>
          <p:nvPr/>
        </p:nvSpPr>
        <p:spPr>
          <a:xfrm>
            <a:off x="432811" y="5235976"/>
            <a:ext cx="4884041" cy="1749425"/>
          </a:xfrm>
          <a:prstGeom prst="rect">
            <a:avLst/>
          </a:prstGeom>
        </p:spPr>
        <p:txBody>
          <a:bodyPr lIns="0" tIns="0" rIns="0" bIns="0" rtlCol="0" anchor="t">
            <a:spAutoFit/>
          </a:bodyPr>
          <a:lstStyle/>
          <a:p>
            <a:pPr algn="ctr">
              <a:lnSpc>
                <a:spcPts val="7000"/>
              </a:lnSpc>
            </a:pPr>
            <a:r>
              <a:rPr lang="en-US" sz="5000">
                <a:solidFill>
                  <a:srgbClr val="FBF9F8"/>
                </a:solidFill>
                <a:latin typeface="#9Slide07 SVNUT Triumph Press"/>
              </a:rPr>
              <a:t>1.Yêu cầu của kiểu văn bản </a:t>
            </a:r>
          </a:p>
        </p:txBody>
      </p:sp>
      <p:sp>
        <p:nvSpPr>
          <p:cNvPr id="17" name="TextBox 17"/>
          <p:cNvSpPr txBox="1"/>
          <p:nvPr/>
        </p:nvSpPr>
        <p:spPr>
          <a:xfrm>
            <a:off x="12608588" y="5678889"/>
            <a:ext cx="4884041" cy="863600"/>
          </a:xfrm>
          <a:prstGeom prst="rect">
            <a:avLst/>
          </a:prstGeom>
        </p:spPr>
        <p:txBody>
          <a:bodyPr lIns="0" tIns="0" rIns="0" bIns="0" rtlCol="0" anchor="t">
            <a:spAutoFit/>
          </a:bodyPr>
          <a:lstStyle/>
          <a:p>
            <a:pPr algn="ctr">
              <a:lnSpc>
                <a:spcPts val="7000"/>
              </a:lnSpc>
            </a:pPr>
            <a:r>
              <a:rPr lang="en-US" sz="5000">
                <a:solidFill>
                  <a:srgbClr val="846037"/>
                </a:solidFill>
                <a:latin typeface="#9Slide07 SVNUT Triumph Press"/>
              </a:rPr>
              <a:t>2.Bảng kiểm</a:t>
            </a: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FEFAE0"/>
        </a:solidFill>
        <a:effectLst/>
      </p:bgPr>
    </p:bg>
    <p:spTree>
      <p:nvGrpSpPr>
        <p:cNvPr id="1" name=""/>
        <p:cNvGrpSpPr/>
        <p:nvPr/>
      </p:nvGrpSpPr>
      <p:grpSpPr>
        <a:xfrm>
          <a:off x="0" y="0"/>
          <a:ext cx="0" cy="0"/>
          <a:chOff x="0" y="0"/>
          <a:chExt cx="0" cy="0"/>
        </a:xfrm>
      </p:grpSpPr>
      <p:graphicFrame>
        <p:nvGraphicFramePr>
          <p:cNvPr id="2" name="Table 2"/>
          <p:cNvGraphicFramePr>
            <a:graphicFrameLocks noGrp="1"/>
          </p:cNvGraphicFramePr>
          <p:nvPr/>
        </p:nvGraphicFramePr>
        <p:xfrm>
          <a:off x="0" y="0"/>
          <a:ext cx="18188449" cy="10448925"/>
        </p:xfrm>
        <a:graphic>
          <a:graphicData uri="http://schemas.openxmlformats.org/drawingml/2006/table">
            <a:tbl>
              <a:tblPr/>
              <a:tblGrid>
                <a:gridCol w="1557196">
                  <a:extLst>
                    <a:ext uri="{9D8B030D-6E8A-4147-A177-3AD203B41FA5}">
                      <a16:colId xmlns:a16="http://schemas.microsoft.com/office/drawing/2014/main" val="20000"/>
                    </a:ext>
                  </a:extLst>
                </a:gridCol>
                <a:gridCol w="14755777">
                  <a:extLst>
                    <a:ext uri="{9D8B030D-6E8A-4147-A177-3AD203B41FA5}">
                      <a16:colId xmlns:a16="http://schemas.microsoft.com/office/drawing/2014/main" val="20001"/>
                    </a:ext>
                  </a:extLst>
                </a:gridCol>
                <a:gridCol w="979035">
                  <a:extLst>
                    <a:ext uri="{9D8B030D-6E8A-4147-A177-3AD203B41FA5}">
                      <a16:colId xmlns:a16="http://schemas.microsoft.com/office/drawing/2014/main" val="20002"/>
                    </a:ext>
                  </a:extLst>
                </a:gridCol>
                <a:gridCol w="896441">
                  <a:extLst>
                    <a:ext uri="{9D8B030D-6E8A-4147-A177-3AD203B41FA5}">
                      <a16:colId xmlns:a16="http://schemas.microsoft.com/office/drawing/2014/main" val="20003"/>
                    </a:ext>
                  </a:extLst>
                </a:gridCol>
              </a:tblGrid>
              <a:tr h="696595">
                <a:tc>
                  <a:txBody>
                    <a:bodyPr/>
                    <a:lstStyle/>
                    <a:p>
                      <a:pPr algn="ctr">
                        <a:lnSpc>
                          <a:spcPts val="2799"/>
                        </a:lnSpc>
                        <a:defRPr/>
                      </a:pPr>
                      <a:r>
                        <a:rPr lang="en-US" sz="2799">
                          <a:solidFill>
                            <a:srgbClr val="5F6F52"/>
                          </a:solidFill>
                          <a:latin typeface="Roboto Condensed Bold"/>
                        </a:rPr>
                        <a:t>Các phần</a:t>
                      </a:r>
                      <a:endParaRPr lang="en-US" sz="1100"/>
                    </a:p>
                  </a:txBody>
                  <a:tcPr marL="66675" marR="66675" marT="66675" marB="66675" anchor="ctr">
                    <a:lnL w="19050" cap="flat" cmpd="sng" algn="ctr">
                      <a:solidFill>
                        <a:srgbClr val="5F6F52"/>
                      </a:solidFill>
                      <a:prstDash val="solid"/>
                      <a:round/>
                      <a:headEnd type="none" w="med" len="med"/>
                      <a:tailEnd type="none" w="med" len="med"/>
                    </a:lnL>
                    <a:lnR w="19050" cap="flat" cmpd="sng" algn="ctr">
                      <a:solidFill>
                        <a:srgbClr val="5F6F52"/>
                      </a:solidFill>
                      <a:prstDash val="solid"/>
                      <a:round/>
                      <a:headEnd type="none" w="med" len="med"/>
                      <a:tailEnd type="none" w="med" len="med"/>
                    </a:lnR>
                    <a:lnT w="19050" cap="flat" cmpd="sng" algn="ctr">
                      <a:solidFill>
                        <a:srgbClr val="5F6F52"/>
                      </a:solidFill>
                      <a:prstDash val="solid"/>
                      <a:round/>
                      <a:headEnd type="none" w="med" len="med"/>
                      <a:tailEnd type="none" w="med" len="med"/>
                    </a:lnT>
                    <a:lnB w="19050" cap="flat" cmpd="sng" algn="ctr">
                      <a:solidFill>
                        <a:srgbClr val="5F6F52"/>
                      </a:solidFill>
                      <a:prstDash val="solid"/>
                      <a:round/>
                      <a:headEnd type="none" w="med" len="med"/>
                      <a:tailEnd type="none" w="med" len="med"/>
                    </a:lnB>
                    <a:solidFill>
                      <a:srgbClr val="D8DFC2"/>
                    </a:solidFill>
                  </a:tcPr>
                </a:tc>
                <a:tc>
                  <a:txBody>
                    <a:bodyPr/>
                    <a:lstStyle/>
                    <a:p>
                      <a:pPr algn="ctr">
                        <a:lnSpc>
                          <a:spcPts val="2799"/>
                        </a:lnSpc>
                        <a:defRPr/>
                      </a:pPr>
                      <a:r>
                        <a:rPr lang="en-US" sz="2799">
                          <a:solidFill>
                            <a:srgbClr val="5F6F52"/>
                          </a:solidFill>
                          <a:latin typeface="Roboto Condensed Bold"/>
                        </a:rPr>
                        <a:t>Nội dung kiểm tra</a:t>
                      </a:r>
                      <a:endParaRPr lang="en-US" sz="1100"/>
                    </a:p>
                  </a:txBody>
                  <a:tcPr marL="66675" marR="66675" marT="66675" marB="66675" anchor="ctr">
                    <a:lnL w="19050" cap="flat" cmpd="sng" algn="ctr">
                      <a:solidFill>
                        <a:srgbClr val="5F6F52"/>
                      </a:solidFill>
                      <a:prstDash val="solid"/>
                      <a:round/>
                      <a:headEnd type="none" w="med" len="med"/>
                      <a:tailEnd type="none" w="med" len="med"/>
                    </a:lnL>
                    <a:lnR w="19050" cap="flat" cmpd="sng" algn="ctr">
                      <a:solidFill>
                        <a:srgbClr val="5F6F52"/>
                      </a:solidFill>
                      <a:prstDash val="solid"/>
                      <a:round/>
                      <a:headEnd type="none" w="med" len="med"/>
                      <a:tailEnd type="none" w="med" len="med"/>
                    </a:lnR>
                    <a:lnT w="19050" cap="flat" cmpd="sng" algn="ctr">
                      <a:solidFill>
                        <a:srgbClr val="5F6F52"/>
                      </a:solidFill>
                      <a:prstDash val="solid"/>
                      <a:round/>
                      <a:headEnd type="none" w="med" len="med"/>
                      <a:tailEnd type="none" w="med" len="med"/>
                    </a:lnT>
                    <a:lnB w="19050" cap="flat" cmpd="sng" algn="ctr">
                      <a:solidFill>
                        <a:srgbClr val="5F6F52"/>
                      </a:solidFill>
                      <a:prstDash val="solid"/>
                      <a:round/>
                      <a:headEnd type="none" w="med" len="med"/>
                      <a:tailEnd type="none" w="med" len="med"/>
                    </a:lnB>
                    <a:solidFill>
                      <a:srgbClr val="D8DFC2"/>
                    </a:solidFill>
                  </a:tcPr>
                </a:tc>
                <a:tc>
                  <a:txBody>
                    <a:bodyPr/>
                    <a:lstStyle/>
                    <a:p>
                      <a:pPr algn="ctr">
                        <a:lnSpc>
                          <a:spcPts val="2799"/>
                        </a:lnSpc>
                        <a:defRPr/>
                      </a:pPr>
                      <a:r>
                        <a:rPr lang="en-US" sz="2799">
                          <a:solidFill>
                            <a:srgbClr val="5F6F52"/>
                          </a:solidFill>
                          <a:latin typeface="Roboto Condensed Bold"/>
                        </a:rPr>
                        <a:t>Đạt</a:t>
                      </a:r>
                      <a:endParaRPr lang="en-US" sz="1100"/>
                    </a:p>
                  </a:txBody>
                  <a:tcPr marL="66675" marR="66675" marT="66675" marB="66675" anchor="ctr">
                    <a:lnL w="19050" cap="flat" cmpd="sng" algn="ctr">
                      <a:solidFill>
                        <a:srgbClr val="5F6F52"/>
                      </a:solidFill>
                      <a:prstDash val="solid"/>
                      <a:round/>
                      <a:headEnd type="none" w="med" len="med"/>
                      <a:tailEnd type="none" w="med" len="med"/>
                    </a:lnL>
                    <a:lnR w="19050" cap="flat" cmpd="sng" algn="ctr">
                      <a:solidFill>
                        <a:srgbClr val="5F6F52"/>
                      </a:solidFill>
                      <a:prstDash val="solid"/>
                      <a:round/>
                      <a:headEnd type="none" w="med" len="med"/>
                      <a:tailEnd type="none" w="med" len="med"/>
                    </a:lnR>
                    <a:lnT w="19050" cap="flat" cmpd="sng" algn="ctr">
                      <a:solidFill>
                        <a:srgbClr val="5F6F52"/>
                      </a:solidFill>
                      <a:prstDash val="solid"/>
                      <a:round/>
                      <a:headEnd type="none" w="med" len="med"/>
                      <a:tailEnd type="none" w="med" len="med"/>
                    </a:lnT>
                    <a:lnB w="19050" cap="flat" cmpd="sng" algn="ctr">
                      <a:solidFill>
                        <a:srgbClr val="5F6F52"/>
                      </a:solidFill>
                      <a:prstDash val="solid"/>
                      <a:round/>
                      <a:headEnd type="none" w="med" len="med"/>
                      <a:tailEnd type="none" w="med" len="med"/>
                    </a:lnB>
                    <a:solidFill>
                      <a:srgbClr val="D8DFC2"/>
                    </a:solidFill>
                  </a:tcPr>
                </a:tc>
                <a:tc>
                  <a:txBody>
                    <a:bodyPr/>
                    <a:lstStyle/>
                    <a:p>
                      <a:pPr algn="ctr">
                        <a:lnSpc>
                          <a:spcPts val="2799"/>
                        </a:lnSpc>
                        <a:defRPr/>
                      </a:pPr>
                      <a:r>
                        <a:rPr lang="en-US" sz="2799">
                          <a:solidFill>
                            <a:srgbClr val="5F6F52"/>
                          </a:solidFill>
                          <a:latin typeface="Roboto Condensed Bold"/>
                        </a:rPr>
                        <a:t>CĐ</a:t>
                      </a:r>
                      <a:endParaRPr lang="en-US" sz="1100"/>
                    </a:p>
                  </a:txBody>
                  <a:tcPr marL="66675" marR="66675" marT="66675" marB="66675" anchor="ctr">
                    <a:lnL w="19050" cap="flat" cmpd="sng" algn="ctr">
                      <a:solidFill>
                        <a:srgbClr val="5F6F52"/>
                      </a:solidFill>
                      <a:prstDash val="solid"/>
                      <a:round/>
                      <a:headEnd type="none" w="med" len="med"/>
                      <a:tailEnd type="none" w="med" len="med"/>
                    </a:lnL>
                    <a:lnR w="19050" cap="flat" cmpd="sng" algn="ctr">
                      <a:solidFill>
                        <a:srgbClr val="5F6F52"/>
                      </a:solidFill>
                      <a:prstDash val="solid"/>
                      <a:round/>
                      <a:headEnd type="none" w="med" len="med"/>
                      <a:tailEnd type="none" w="med" len="med"/>
                    </a:lnR>
                    <a:lnT w="19050" cap="flat" cmpd="sng" algn="ctr">
                      <a:solidFill>
                        <a:srgbClr val="5F6F52"/>
                      </a:solidFill>
                      <a:prstDash val="solid"/>
                      <a:round/>
                      <a:headEnd type="none" w="med" len="med"/>
                      <a:tailEnd type="none" w="med" len="med"/>
                    </a:lnT>
                    <a:lnB w="19050" cap="flat" cmpd="sng" algn="ctr">
                      <a:solidFill>
                        <a:srgbClr val="5F6F52"/>
                      </a:solidFill>
                      <a:prstDash val="solid"/>
                      <a:round/>
                      <a:headEnd type="none" w="med" len="med"/>
                      <a:tailEnd type="none" w="med" len="med"/>
                    </a:lnB>
                    <a:solidFill>
                      <a:srgbClr val="D8DFC2"/>
                    </a:solidFill>
                  </a:tcPr>
                </a:tc>
                <a:extLst>
                  <a:ext uri="{0D108BD9-81ED-4DB2-BD59-A6C34878D82A}">
                    <a16:rowId xmlns:a16="http://schemas.microsoft.com/office/drawing/2014/main" val="10000"/>
                  </a:ext>
                </a:extLst>
              </a:tr>
              <a:tr h="696595">
                <a:tc rowSpan="2">
                  <a:txBody>
                    <a:bodyPr/>
                    <a:lstStyle/>
                    <a:p>
                      <a:pPr algn="ctr">
                        <a:lnSpc>
                          <a:spcPts val="2799"/>
                        </a:lnSpc>
                        <a:defRPr/>
                      </a:pPr>
                      <a:r>
                        <a:rPr lang="en-US" sz="2799">
                          <a:solidFill>
                            <a:srgbClr val="5F6F52"/>
                          </a:solidFill>
                          <a:latin typeface="Roboto Condensed Bold"/>
                        </a:rPr>
                        <a:t>Phần </a:t>
                      </a:r>
                      <a:endParaRPr lang="en-US" sz="1100"/>
                    </a:p>
                    <a:p>
                      <a:pPr algn="ctr">
                        <a:lnSpc>
                          <a:spcPts val="2799"/>
                        </a:lnSpc>
                      </a:pPr>
                      <a:r>
                        <a:rPr lang="en-US" sz="2799">
                          <a:solidFill>
                            <a:srgbClr val="5F6F52"/>
                          </a:solidFill>
                          <a:latin typeface="Roboto Condensed Bold"/>
                        </a:rPr>
                        <a:t>mở bài</a:t>
                      </a:r>
                    </a:p>
                  </a:txBody>
                  <a:tcPr marL="66675" marR="66675" marT="66675" marB="66675" anchor="ctr">
                    <a:lnL w="19050" cap="flat" cmpd="sng" algn="ctr">
                      <a:solidFill>
                        <a:srgbClr val="5F6F52"/>
                      </a:solidFill>
                      <a:prstDash val="solid"/>
                      <a:round/>
                      <a:headEnd type="none" w="med" len="med"/>
                      <a:tailEnd type="none" w="med" len="med"/>
                    </a:lnL>
                    <a:lnR w="19050" cap="flat" cmpd="sng" algn="ctr">
                      <a:solidFill>
                        <a:srgbClr val="5F6F52"/>
                      </a:solidFill>
                      <a:prstDash val="solid"/>
                      <a:round/>
                      <a:headEnd type="none" w="med" len="med"/>
                      <a:tailEnd type="none" w="med" len="med"/>
                    </a:lnR>
                    <a:lnT w="19050" cap="flat" cmpd="sng" algn="ctr">
                      <a:solidFill>
                        <a:srgbClr val="5F6F52"/>
                      </a:solidFill>
                      <a:prstDash val="solid"/>
                      <a:round/>
                      <a:headEnd type="none" w="med" len="med"/>
                      <a:tailEnd type="none" w="med" len="med"/>
                    </a:lnT>
                    <a:lnB w="19050" cap="flat" cmpd="sng" algn="ctr">
                      <a:solidFill>
                        <a:srgbClr val="5F6F52"/>
                      </a:solidFill>
                      <a:prstDash val="solid"/>
                      <a:round/>
                      <a:headEnd type="none" w="med" len="med"/>
                      <a:tailEnd type="none" w="med" len="med"/>
                    </a:lnB>
                    <a:solidFill>
                      <a:srgbClr val="D8DFC2"/>
                    </a:solidFill>
                  </a:tcPr>
                </a:tc>
                <a:tc>
                  <a:txBody>
                    <a:bodyPr/>
                    <a:lstStyle/>
                    <a:p>
                      <a:pPr algn="l">
                        <a:lnSpc>
                          <a:spcPts val="2799"/>
                        </a:lnSpc>
                        <a:defRPr/>
                      </a:pPr>
                      <a:r>
                        <a:rPr lang="en-US" sz="2799">
                          <a:solidFill>
                            <a:srgbClr val="5F6F52"/>
                          </a:solidFill>
                          <a:latin typeface="Roboto Condensed"/>
                        </a:rPr>
                        <a:t>Giới thiệu vấn đề cần giải quyết</a:t>
                      </a:r>
                      <a:endParaRPr lang="en-US" sz="1100"/>
                    </a:p>
                  </a:txBody>
                  <a:tcPr marL="66675" marR="66675" marT="66675" marB="66675" anchor="ctr">
                    <a:lnL w="19050" cap="flat" cmpd="sng" algn="ctr">
                      <a:solidFill>
                        <a:srgbClr val="5F6F52"/>
                      </a:solidFill>
                      <a:prstDash val="solid"/>
                      <a:round/>
                      <a:headEnd type="none" w="med" len="med"/>
                      <a:tailEnd type="none" w="med" len="med"/>
                    </a:lnL>
                    <a:lnR w="19050" cap="flat" cmpd="sng" algn="ctr">
                      <a:solidFill>
                        <a:srgbClr val="5F6F52"/>
                      </a:solidFill>
                      <a:prstDash val="solid"/>
                      <a:round/>
                      <a:headEnd type="none" w="med" len="med"/>
                      <a:tailEnd type="none" w="med" len="med"/>
                    </a:lnR>
                    <a:lnT w="19050" cap="flat" cmpd="sng" algn="ctr">
                      <a:solidFill>
                        <a:srgbClr val="5F6F52"/>
                      </a:solidFill>
                      <a:prstDash val="solid"/>
                      <a:round/>
                      <a:headEnd type="none" w="med" len="med"/>
                      <a:tailEnd type="none" w="med" len="med"/>
                    </a:lnT>
                    <a:lnB w="19050" cap="flat" cmpd="sng" algn="ctr">
                      <a:solidFill>
                        <a:srgbClr val="5F6F52"/>
                      </a:solidFill>
                      <a:prstDash val="solid"/>
                      <a:round/>
                      <a:headEnd type="none" w="med" len="med"/>
                      <a:tailEnd type="none" w="med" len="med"/>
                    </a:lnB>
                  </a:tcPr>
                </a:tc>
                <a:tc>
                  <a:txBody>
                    <a:bodyPr/>
                    <a:lstStyle/>
                    <a:p>
                      <a:pPr algn="l">
                        <a:lnSpc>
                          <a:spcPts val="2799"/>
                        </a:lnSpc>
                        <a:defRPr/>
                      </a:pPr>
                      <a:endParaRPr lang="en-US" sz="1100"/>
                    </a:p>
                  </a:txBody>
                  <a:tcPr marL="66675" marR="66675" marT="66675" marB="66675" anchor="ctr">
                    <a:lnL w="19050" cap="flat" cmpd="sng" algn="ctr">
                      <a:solidFill>
                        <a:srgbClr val="5F6F52"/>
                      </a:solidFill>
                      <a:prstDash val="solid"/>
                      <a:round/>
                      <a:headEnd type="none" w="med" len="med"/>
                      <a:tailEnd type="none" w="med" len="med"/>
                    </a:lnL>
                    <a:lnR w="19050" cap="flat" cmpd="sng" algn="ctr">
                      <a:solidFill>
                        <a:srgbClr val="5F6F52"/>
                      </a:solidFill>
                      <a:prstDash val="solid"/>
                      <a:round/>
                      <a:headEnd type="none" w="med" len="med"/>
                      <a:tailEnd type="none" w="med" len="med"/>
                    </a:lnR>
                    <a:lnT w="19050" cap="flat" cmpd="sng" algn="ctr">
                      <a:solidFill>
                        <a:srgbClr val="5F6F52"/>
                      </a:solidFill>
                      <a:prstDash val="solid"/>
                      <a:round/>
                      <a:headEnd type="none" w="med" len="med"/>
                      <a:tailEnd type="none" w="med" len="med"/>
                    </a:lnT>
                    <a:lnB w="19050" cap="flat" cmpd="sng" algn="ctr">
                      <a:solidFill>
                        <a:srgbClr val="5F6F52"/>
                      </a:solidFill>
                      <a:prstDash val="solid"/>
                      <a:round/>
                      <a:headEnd type="none" w="med" len="med"/>
                      <a:tailEnd type="none" w="med" len="med"/>
                    </a:lnB>
                  </a:tcPr>
                </a:tc>
                <a:tc>
                  <a:txBody>
                    <a:bodyPr/>
                    <a:lstStyle/>
                    <a:p>
                      <a:pPr algn="l">
                        <a:lnSpc>
                          <a:spcPts val="2799"/>
                        </a:lnSpc>
                        <a:defRPr/>
                      </a:pPr>
                      <a:endParaRPr lang="en-US" sz="1100"/>
                    </a:p>
                  </a:txBody>
                  <a:tcPr marL="66675" marR="66675" marT="66675" marB="66675" anchor="ctr">
                    <a:lnL w="19050" cap="flat" cmpd="sng" algn="ctr">
                      <a:solidFill>
                        <a:srgbClr val="5F6F52"/>
                      </a:solidFill>
                      <a:prstDash val="solid"/>
                      <a:round/>
                      <a:headEnd type="none" w="med" len="med"/>
                      <a:tailEnd type="none" w="med" len="med"/>
                    </a:lnL>
                    <a:lnR w="19050" cap="flat" cmpd="sng" algn="ctr">
                      <a:solidFill>
                        <a:srgbClr val="5F6F52"/>
                      </a:solidFill>
                      <a:prstDash val="solid"/>
                      <a:round/>
                      <a:headEnd type="none" w="med" len="med"/>
                      <a:tailEnd type="none" w="med" len="med"/>
                    </a:lnR>
                    <a:lnT w="19050" cap="flat" cmpd="sng" algn="ctr">
                      <a:solidFill>
                        <a:srgbClr val="5F6F52"/>
                      </a:solidFill>
                      <a:prstDash val="solid"/>
                      <a:round/>
                      <a:headEnd type="none" w="med" len="med"/>
                      <a:tailEnd type="none" w="med" len="med"/>
                    </a:lnT>
                    <a:lnB w="19050" cap="flat" cmpd="sng" algn="ctr">
                      <a:solidFill>
                        <a:srgbClr val="5F6F52"/>
                      </a:solidFill>
                      <a:prstDash val="solid"/>
                      <a:round/>
                      <a:headEnd type="none" w="med" len="med"/>
                      <a:tailEnd type="none" w="med" len="med"/>
                    </a:lnB>
                  </a:tcPr>
                </a:tc>
                <a:extLst>
                  <a:ext uri="{0D108BD9-81ED-4DB2-BD59-A6C34878D82A}">
                    <a16:rowId xmlns:a16="http://schemas.microsoft.com/office/drawing/2014/main" val="10001"/>
                  </a:ext>
                </a:extLst>
              </a:tr>
              <a:tr h="696595">
                <a:tc vMerge="1">
                  <a:txBody>
                    <a:bodyPr/>
                    <a:lstStyle/>
                    <a:p>
                      <a:pPr algn="ctr">
                        <a:lnSpc>
                          <a:spcPts val="2799"/>
                        </a:lnSpc>
                        <a:defRPr/>
                      </a:pPr>
                      <a:r>
                        <a:rPr lang="en-US" sz="2799">
                          <a:solidFill>
                            <a:srgbClr val="5F6F52"/>
                          </a:solidFill>
                          <a:latin typeface="Roboto Condensed Bold"/>
                        </a:rPr>
                        <a:t>Phần </a:t>
                      </a:r>
                      <a:endParaRPr lang="en-US" sz="1100"/>
                    </a:p>
                    <a:p>
                      <a:pPr algn="ctr">
                        <a:lnSpc>
                          <a:spcPts val="2799"/>
                        </a:lnSpc>
                      </a:pPr>
                      <a:r>
                        <a:rPr lang="en-US" sz="2799">
                          <a:solidFill>
                            <a:srgbClr val="5F6F52"/>
                          </a:solidFill>
                          <a:latin typeface="Roboto Condensed Bold"/>
                        </a:rPr>
                        <a:t>mở bài</a:t>
                      </a:r>
                    </a:p>
                  </a:txBody>
                  <a:tcPr marL="66675" marR="66675" marT="66675" marB="66675" anchor="ctr">
                    <a:lnL w="19050" cap="flat" cmpd="sng" algn="ctr">
                      <a:solidFill>
                        <a:srgbClr val="5F6F52"/>
                      </a:solidFill>
                      <a:prstDash val="solid"/>
                      <a:round/>
                      <a:headEnd type="none" w="med" len="med"/>
                      <a:tailEnd type="none" w="med" len="med"/>
                    </a:lnL>
                    <a:lnR w="19050" cap="flat" cmpd="sng" algn="ctr">
                      <a:solidFill>
                        <a:srgbClr val="5F6F52"/>
                      </a:solidFill>
                      <a:prstDash val="solid"/>
                      <a:round/>
                      <a:headEnd type="none" w="med" len="med"/>
                      <a:tailEnd type="none" w="med" len="med"/>
                    </a:lnR>
                    <a:lnT w="19050" cap="flat" cmpd="sng" algn="ctr">
                      <a:solidFill>
                        <a:srgbClr val="5F6F52"/>
                      </a:solidFill>
                      <a:prstDash val="solid"/>
                      <a:round/>
                      <a:headEnd type="none" w="med" len="med"/>
                      <a:tailEnd type="none" w="med" len="med"/>
                    </a:lnT>
                    <a:lnB w="19050" cap="flat" cmpd="sng" algn="ctr">
                      <a:solidFill>
                        <a:srgbClr val="5F6F52"/>
                      </a:solidFill>
                      <a:prstDash val="solid"/>
                      <a:round/>
                      <a:headEnd type="none" w="med" len="med"/>
                      <a:tailEnd type="none" w="med" len="med"/>
                    </a:lnB>
                    <a:solidFill>
                      <a:srgbClr val="D8DFC2"/>
                    </a:solidFill>
                  </a:tcPr>
                </a:tc>
                <a:tc>
                  <a:txBody>
                    <a:bodyPr/>
                    <a:lstStyle/>
                    <a:p>
                      <a:pPr algn="l">
                        <a:lnSpc>
                          <a:spcPts val="2799"/>
                        </a:lnSpc>
                        <a:defRPr/>
                      </a:pPr>
                      <a:r>
                        <a:rPr lang="en-US" sz="2799">
                          <a:solidFill>
                            <a:srgbClr val="5F6F52"/>
                          </a:solidFill>
                          <a:latin typeface="Roboto Condensed"/>
                        </a:rPr>
                        <a:t>Nêu tầm quan trọng của việc giải quyết vấn đề</a:t>
                      </a:r>
                      <a:endParaRPr lang="en-US" sz="1100"/>
                    </a:p>
                  </a:txBody>
                  <a:tcPr marL="66675" marR="66675" marT="66675" marB="66675" anchor="ctr">
                    <a:lnL w="19050" cap="flat" cmpd="sng" algn="ctr">
                      <a:solidFill>
                        <a:srgbClr val="5F6F52"/>
                      </a:solidFill>
                      <a:prstDash val="solid"/>
                      <a:round/>
                      <a:headEnd type="none" w="med" len="med"/>
                      <a:tailEnd type="none" w="med" len="med"/>
                    </a:lnL>
                    <a:lnR w="19050" cap="flat" cmpd="sng" algn="ctr">
                      <a:solidFill>
                        <a:srgbClr val="5F6F52"/>
                      </a:solidFill>
                      <a:prstDash val="solid"/>
                      <a:round/>
                      <a:headEnd type="none" w="med" len="med"/>
                      <a:tailEnd type="none" w="med" len="med"/>
                    </a:lnR>
                    <a:lnT w="19050" cap="flat" cmpd="sng" algn="ctr">
                      <a:solidFill>
                        <a:srgbClr val="5F6F52"/>
                      </a:solidFill>
                      <a:prstDash val="solid"/>
                      <a:round/>
                      <a:headEnd type="none" w="med" len="med"/>
                      <a:tailEnd type="none" w="med" len="med"/>
                    </a:lnT>
                    <a:lnB w="19050" cap="flat" cmpd="sng" algn="ctr">
                      <a:solidFill>
                        <a:srgbClr val="5F6F52"/>
                      </a:solidFill>
                      <a:prstDash val="solid"/>
                      <a:round/>
                      <a:headEnd type="none" w="med" len="med"/>
                      <a:tailEnd type="none" w="med" len="med"/>
                    </a:lnB>
                  </a:tcPr>
                </a:tc>
                <a:tc>
                  <a:txBody>
                    <a:bodyPr/>
                    <a:lstStyle/>
                    <a:p>
                      <a:pPr algn="l">
                        <a:lnSpc>
                          <a:spcPts val="2799"/>
                        </a:lnSpc>
                        <a:defRPr/>
                      </a:pPr>
                      <a:endParaRPr lang="en-US" sz="1100"/>
                    </a:p>
                  </a:txBody>
                  <a:tcPr marL="66675" marR="66675" marT="66675" marB="66675" anchor="ctr">
                    <a:lnL w="19050" cap="flat" cmpd="sng" algn="ctr">
                      <a:solidFill>
                        <a:srgbClr val="5F6F52"/>
                      </a:solidFill>
                      <a:prstDash val="solid"/>
                      <a:round/>
                      <a:headEnd type="none" w="med" len="med"/>
                      <a:tailEnd type="none" w="med" len="med"/>
                    </a:lnL>
                    <a:lnR w="19050" cap="flat" cmpd="sng" algn="ctr">
                      <a:solidFill>
                        <a:srgbClr val="5F6F52"/>
                      </a:solidFill>
                      <a:prstDash val="solid"/>
                      <a:round/>
                      <a:headEnd type="none" w="med" len="med"/>
                      <a:tailEnd type="none" w="med" len="med"/>
                    </a:lnR>
                    <a:lnT w="19050" cap="flat" cmpd="sng" algn="ctr">
                      <a:solidFill>
                        <a:srgbClr val="5F6F52"/>
                      </a:solidFill>
                      <a:prstDash val="solid"/>
                      <a:round/>
                      <a:headEnd type="none" w="med" len="med"/>
                      <a:tailEnd type="none" w="med" len="med"/>
                    </a:lnT>
                    <a:lnB w="19050" cap="flat" cmpd="sng" algn="ctr">
                      <a:solidFill>
                        <a:srgbClr val="5F6F52"/>
                      </a:solidFill>
                      <a:prstDash val="solid"/>
                      <a:round/>
                      <a:headEnd type="none" w="med" len="med"/>
                      <a:tailEnd type="none" w="med" len="med"/>
                    </a:lnB>
                  </a:tcPr>
                </a:tc>
                <a:tc>
                  <a:txBody>
                    <a:bodyPr/>
                    <a:lstStyle/>
                    <a:p>
                      <a:pPr algn="l">
                        <a:lnSpc>
                          <a:spcPts val="2799"/>
                        </a:lnSpc>
                        <a:defRPr/>
                      </a:pPr>
                      <a:endParaRPr lang="en-US" sz="1100"/>
                    </a:p>
                  </a:txBody>
                  <a:tcPr marL="66675" marR="66675" marT="66675" marB="66675" anchor="ctr">
                    <a:lnL w="19050" cap="flat" cmpd="sng" algn="ctr">
                      <a:solidFill>
                        <a:srgbClr val="5F6F52"/>
                      </a:solidFill>
                      <a:prstDash val="solid"/>
                      <a:round/>
                      <a:headEnd type="none" w="med" len="med"/>
                      <a:tailEnd type="none" w="med" len="med"/>
                    </a:lnL>
                    <a:lnR w="19050" cap="flat" cmpd="sng" algn="ctr">
                      <a:solidFill>
                        <a:srgbClr val="5F6F52"/>
                      </a:solidFill>
                      <a:prstDash val="solid"/>
                      <a:round/>
                      <a:headEnd type="none" w="med" len="med"/>
                      <a:tailEnd type="none" w="med" len="med"/>
                    </a:lnR>
                    <a:lnT w="19050" cap="flat" cmpd="sng" algn="ctr">
                      <a:solidFill>
                        <a:srgbClr val="5F6F52"/>
                      </a:solidFill>
                      <a:prstDash val="solid"/>
                      <a:round/>
                      <a:headEnd type="none" w="med" len="med"/>
                      <a:tailEnd type="none" w="med" len="med"/>
                    </a:lnT>
                    <a:lnB w="19050" cap="flat" cmpd="sng" algn="ctr">
                      <a:solidFill>
                        <a:srgbClr val="5F6F52"/>
                      </a:solidFill>
                      <a:prstDash val="solid"/>
                      <a:round/>
                      <a:headEnd type="none" w="med" len="med"/>
                      <a:tailEnd type="none" w="med" len="med"/>
                    </a:lnB>
                  </a:tcPr>
                </a:tc>
                <a:extLst>
                  <a:ext uri="{0D108BD9-81ED-4DB2-BD59-A6C34878D82A}">
                    <a16:rowId xmlns:a16="http://schemas.microsoft.com/office/drawing/2014/main" val="10002"/>
                  </a:ext>
                </a:extLst>
              </a:tr>
              <a:tr h="696595">
                <a:tc rowSpan="7">
                  <a:txBody>
                    <a:bodyPr/>
                    <a:lstStyle/>
                    <a:p>
                      <a:pPr algn="ctr">
                        <a:lnSpc>
                          <a:spcPts val="2799"/>
                        </a:lnSpc>
                        <a:defRPr/>
                      </a:pPr>
                      <a:r>
                        <a:rPr lang="en-US" sz="2799">
                          <a:solidFill>
                            <a:srgbClr val="5F6F52"/>
                          </a:solidFill>
                          <a:latin typeface="Roboto Condensed Bold"/>
                        </a:rPr>
                        <a:t>Phần </a:t>
                      </a:r>
                      <a:endParaRPr lang="en-US" sz="1100"/>
                    </a:p>
                    <a:p>
                      <a:pPr algn="ctr">
                        <a:lnSpc>
                          <a:spcPts val="2799"/>
                        </a:lnSpc>
                      </a:pPr>
                      <a:r>
                        <a:rPr lang="en-US" sz="2799">
                          <a:solidFill>
                            <a:srgbClr val="5F6F52"/>
                          </a:solidFill>
                          <a:latin typeface="Roboto Condensed Bold"/>
                        </a:rPr>
                        <a:t>thân bài</a:t>
                      </a:r>
                    </a:p>
                  </a:txBody>
                  <a:tcPr marL="66675" marR="66675" marT="66675" marB="66675" anchor="ctr">
                    <a:lnL w="19050" cap="flat" cmpd="sng" algn="ctr">
                      <a:solidFill>
                        <a:srgbClr val="5F6F52"/>
                      </a:solidFill>
                      <a:prstDash val="solid"/>
                      <a:round/>
                      <a:headEnd type="none" w="med" len="med"/>
                      <a:tailEnd type="none" w="med" len="med"/>
                    </a:lnL>
                    <a:lnR w="19050" cap="flat" cmpd="sng" algn="ctr">
                      <a:solidFill>
                        <a:srgbClr val="5F6F52"/>
                      </a:solidFill>
                      <a:prstDash val="solid"/>
                      <a:round/>
                      <a:headEnd type="none" w="med" len="med"/>
                      <a:tailEnd type="none" w="med" len="med"/>
                    </a:lnR>
                    <a:lnT w="19050" cap="flat" cmpd="sng" algn="ctr">
                      <a:solidFill>
                        <a:srgbClr val="5F6F52"/>
                      </a:solidFill>
                      <a:prstDash val="solid"/>
                      <a:round/>
                      <a:headEnd type="none" w="med" len="med"/>
                      <a:tailEnd type="none" w="med" len="med"/>
                    </a:lnT>
                    <a:lnB w="19050" cap="flat" cmpd="sng" algn="ctr">
                      <a:solidFill>
                        <a:srgbClr val="5F6F52"/>
                      </a:solidFill>
                      <a:prstDash val="solid"/>
                      <a:round/>
                      <a:headEnd type="none" w="med" len="med"/>
                      <a:tailEnd type="none" w="med" len="med"/>
                    </a:lnB>
                    <a:solidFill>
                      <a:srgbClr val="D8DFC2"/>
                    </a:solidFill>
                  </a:tcPr>
                </a:tc>
                <a:tc>
                  <a:txBody>
                    <a:bodyPr/>
                    <a:lstStyle/>
                    <a:p>
                      <a:pPr algn="l">
                        <a:lnSpc>
                          <a:spcPts val="2799"/>
                        </a:lnSpc>
                        <a:defRPr/>
                      </a:pPr>
                      <a:r>
                        <a:rPr lang="en-US" sz="2799">
                          <a:solidFill>
                            <a:srgbClr val="5F6F52"/>
                          </a:solidFill>
                          <a:latin typeface="Roboto Condensed"/>
                        </a:rPr>
                        <a:t>Giải thích vấn đề</a:t>
                      </a:r>
                      <a:endParaRPr lang="en-US" sz="1100"/>
                    </a:p>
                  </a:txBody>
                  <a:tcPr marL="66675" marR="66675" marT="66675" marB="66675" anchor="ctr">
                    <a:lnL w="19050" cap="flat" cmpd="sng" algn="ctr">
                      <a:solidFill>
                        <a:srgbClr val="5F6F52"/>
                      </a:solidFill>
                      <a:prstDash val="solid"/>
                      <a:round/>
                      <a:headEnd type="none" w="med" len="med"/>
                      <a:tailEnd type="none" w="med" len="med"/>
                    </a:lnL>
                    <a:lnR w="19050" cap="flat" cmpd="sng" algn="ctr">
                      <a:solidFill>
                        <a:srgbClr val="5F6F52"/>
                      </a:solidFill>
                      <a:prstDash val="solid"/>
                      <a:round/>
                      <a:headEnd type="none" w="med" len="med"/>
                      <a:tailEnd type="none" w="med" len="med"/>
                    </a:lnR>
                    <a:lnT w="19050" cap="flat" cmpd="sng" algn="ctr">
                      <a:solidFill>
                        <a:srgbClr val="5F6F52"/>
                      </a:solidFill>
                      <a:prstDash val="solid"/>
                      <a:round/>
                      <a:headEnd type="none" w="med" len="med"/>
                      <a:tailEnd type="none" w="med" len="med"/>
                    </a:lnT>
                    <a:lnB w="19050" cap="flat" cmpd="sng" algn="ctr">
                      <a:solidFill>
                        <a:srgbClr val="5F6F52"/>
                      </a:solidFill>
                      <a:prstDash val="solid"/>
                      <a:round/>
                      <a:headEnd type="none" w="med" len="med"/>
                      <a:tailEnd type="none" w="med" len="med"/>
                    </a:lnB>
                  </a:tcPr>
                </a:tc>
                <a:tc>
                  <a:txBody>
                    <a:bodyPr/>
                    <a:lstStyle/>
                    <a:p>
                      <a:pPr algn="l">
                        <a:lnSpc>
                          <a:spcPts val="2799"/>
                        </a:lnSpc>
                        <a:defRPr/>
                      </a:pPr>
                      <a:endParaRPr lang="en-US" sz="1100"/>
                    </a:p>
                  </a:txBody>
                  <a:tcPr marL="66675" marR="66675" marT="66675" marB="66675" anchor="ctr">
                    <a:lnL w="19050" cap="flat" cmpd="sng" algn="ctr">
                      <a:solidFill>
                        <a:srgbClr val="5F6F52"/>
                      </a:solidFill>
                      <a:prstDash val="solid"/>
                      <a:round/>
                      <a:headEnd type="none" w="med" len="med"/>
                      <a:tailEnd type="none" w="med" len="med"/>
                    </a:lnL>
                    <a:lnR w="19050" cap="flat" cmpd="sng" algn="ctr">
                      <a:solidFill>
                        <a:srgbClr val="5F6F52"/>
                      </a:solidFill>
                      <a:prstDash val="solid"/>
                      <a:round/>
                      <a:headEnd type="none" w="med" len="med"/>
                      <a:tailEnd type="none" w="med" len="med"/>
                    </a:lnR>
                    <a:lnT w="19050" cap="flat" cmpd="sng" algn="ctr">
                      <a:solidFill>
                        <a:srgbClr val="5F6F52"/>
                      </a:solidFill>
                      <a:prstDash val="solid"/>
                      <a:round/>
                      <a:headEnd type="none" w="med" len="med"/>
                      <a:tailEnd type="none" w="med" len="med"/>
                    </a:lnT>
                    <a:lnB w="19050" cap="flat" cmpd="sng" algn="ctr">
                      <a:solidFill>
                        <a:srgbClr val="5F6F52"/>
                      </a:solidFill>
                      <a:prstDash val="solid"/>
                      <a:round/>
                      <a:headEnd type="none" w="med" len="med"/>
                      <a:tailEnd type="none" w="med" len="med"/>
                    </a:lnB>
                  </a:tcPr>
                </a:tc>
                <a:tc>
                  <a:txBody>
                    <a:bodyPr/>
                    <a:lstStyle/>
                    <a:p>
                      <a:pPr algn="l">
                        <a:lnSpc>
                          <a:spcPts val="2799"/>
                        </a:lnSpc>
                        <a:defRPr/>
                      </a:pPr>
                      <a:endParaRPr lang="en-US" sz="1100"/>
                    </a:p>
                  </a:txBody>
                  <a:tcPr marL="66675" marR="66675" marT="66675" marB="66675" anchor="ctr">
                    <a:lnL w="19050" cap="flat" cmpd="sng" algn="ctr">
                      <a:solidFill>
                        <a:srgbClr val="5F6F52"/>
                      </a:solidFill>
                      <a:prstDash val="solid"/>
                      <a:round/>
                      <a:headEnd type="none" w="med" len="med"/>
                      <a:tailEnd type="none" w="med" len="med"/>
                    </a:lnL>
                    <a:lnR w="19050" cap="flat" cmpd="sng" algn="ctr">
                      <a:solidFill>
                        <a:srgbClr val="5F6F52"/>
                      </a:solidFill>
                      <a:prstDash val="solid"/>
                      <a:round/>
                      <a:headEnd type="none" w="med" len="med"/>
                      <a:tailEnd type="none" w="med" len="med"/>
                    </a:lnR>
                    <a:lnT w="19050" cap="flat" cmpd="sng" algn="ctr">
                      <a:solidFill>
                        <a:srgbClr val="5F6F52"/>
                      </a:solidFill>
                      <a:prstDash val="solid"/>
                      <a:round/>
                      <a:headEnd type="none" w="med" len="med"/>
                      <a:tailEnd type="none" w="med" len="med"/>
                    </a:lnT>
                    <a:lnB w="19050" cap="flat" cmpd="sng" algn="ctr">
                      <a:solidFill>
                        <a:srgbClr val="5F6F52"/>
                      </a:solidFill>
                      <a:prstDash val="solid"/>
                      <a:round/>
                      <a:headEnd type="none" w="med" len="med"/>
                      <a:tailEnd type="none" w="med" len="med"/>
                    </a:lnB>
                  </a:tcPr>
                </a:tc>
                <a:extLst>
                  <a:ext uri="{0D108BD9-81ED-4DB2-BD59-A6C34878D82A}">
                    <a16:rowId xmlns:a16="http://schemas.microsoft.com/office/drawing/2014/main" val="10003"/>
                  </a:ext>
                </a:extLst>
              </a:tr>
              <a:tr h="696595">
                <a:tc vMerge="1">
                  <a:txBody>
                    <a:bodyPr/>
                    <a:lstStyle/>
                    <a:p>
                      <a:pPr algn="ctr">
                        <a:lnSpc>
                          <a:spcPts val="2799"/>
                        </a:lnSpc>
                        <a:defRPr/>
                      </a:pPr>
                      <a:r>
                        <a:rPr lang="en-US" sz="2799">
                          <a:solidFill>
                            <a:srgbClr val="5F6F52"/>
                          </a:solidFill>
                          <a:latin typeface="Roboto Condensed Bold"/>
                        </a:rPr>
                        <a:t>Phần </a:t>
                      </a:r>
                      <a:endParaRPr lang="en-US" sz="1100"/>
                    </a:p>
                    <a:p>
                      <a:pPr algn="ctr">
                        <a:lnSpc>
                          <a:spcPts val="2799"/>
                        </a:lnSpc>
                      </a:pPr>
                      <a:r>
                        <a:rPr lang="en-US" sz="2799">
                          <a:solidFill>
                            <a:srgbClr val="5F6F52"/>
                          </a:solidFill>
                          <a:latin typeface="Roboto Condensed Bold"/>
                        </a:rPr>
                        <a:t>thân bài</a:t>
                      </a:r>
                    </a:p>
                  </a:txBody>
                  <a:tcPr marL="66675" marR="66675" marT="66675" marB="66675" anchor="ctr">
                    <a:lnL w="19050" cap="flat" cmpd="sng" algn="ctr">
                      <a:solidFill>
                        <a:srgbClr val="5F6F52"/>
                      </a:solidFill>
                      <a:prstDash val="solid"/>
                      <a:round/>
                      <a:headEnd type="none" w="med" len="med"/>
                      <a:tailEnd type="none" w="med" len="med"/>
                    </a:lnL>
                    <a:lnR w="19050" cap="flat" cmpd="sng" algn="ctr">
                      <a:solidFill>
                        <a:srgbClr val="5F6F52"/>
                      </a:solidFill>
                      <a:prstDash val="solid"/>
                      <a:round/>
                      <a:headEnd type="none" w="med" len="med"/>
                      <a:tailEnd type="none" w="med" len="med"/>
                    </a:lnR>
                    <a:lnT w="19050" cap="flat" cmpd="sng" algn="ctr">
                      <a:solidFill>
                        <a:srgbClr val="5F6F52"/>
                      </a:solidFill>
                      <a:prstDash val="solid"/>
                      <a:round/>
                      <a:headEnd type="none" w="med" len="med"/>
                      <a:tailEnd type="none" w="med" len="med"/>
                    </a:lnT>
                    <a:lnB w="19050" cap="flat" cmpd="sng" algn="ctr">
                      <a:solidFill>
                        <a:srgbClr val="5F6F52"/>
                      </a:solidFill>
                      <a:prstDash val="solid"/>
                      <a:round/>
                      <a:headEnd type="none" w="med" len="med"/>
                      <a:tailEnd type="none" w="med" len="med"/>
                    </a:lnB>
                    <a:solidFill>
                      <a:srgbClr val="D8DFC2"/>
                    </a:solidFill>
                  </a:tcPr>
                </a:tc>
                <a:tc>
                  <a:txBody>
                    <a:bodyPr/>
                    <a:lstStyle/>
                    <a:p>
                      <a:pPr algn="l">
                        <a:lnSpc>
                          <a:spcPts val="2799"/>
                        </a:lnSpc>
                        <a:defRPr/>
                      </a:pPr>
                      <a:r>
                        <a:rPr lang="en-US" sz="2799">
                          <a:solidFill>
                            <a:srgbClr val="5F6F52"/>
                          </a:solidFill>
                          <a:latin typeface="Roboto Condensed"/>
                        </a:rPr>
                        <a:t>Trình bày luận điểm phân tích các khía cạnh của vấn đề: thực trạng, nguyên nhân, hậu quả</a:t>
                      </a:r>
                      <a:endParaRPr lang="en-US" sz="1100"/>
                    </a:p>
                  </a:txBody>
                  <a:tcPr marL="66675" marR="66675" marT="66675" marB="66675" anchor="ctr">
                    <a:lnL w="19050" cap="flat" cmpd="sng" algn="ctr">
                      <a:solidFill>
                        <a:srgbClr val="5F6F52"/>
                      </a:solidFill>
                      <a:prstDash val="solid"/>
                      <a:round/>
                      <a:headEnd type="none" w="med" len="med"/>
                      <a:tailEnd type="none" w="med" len="med"/>
                    </a:lnL>
                    <a:lnR w="19050" cap="flat" cmpd="sng" algn="ctr">
                      <a:solidFill>
                        <a:srgbClr val="5F6F52"/>
                      </a:solidFill>
                      <a:prstDash val="solid"/>
                      <a:round/>
                      <a:headEnd type="none" w="med" len="med"/>
                      <a:tailEnd type="none" w="med" len="med"/>
                    </a:lnR>
                    <a:lnT w="19050" cap="flat" cmpd="sng" algn="ctr">
                      <a:solidFill>
                        <a:srgbClr val="5F6F52"/>
                      </a:solidFill>
                      <a:prstDash val="solid"/>
                      <a:round/>
                      <a:headEnd type="none" w="med" len="med"/>
                      <a:tailEnd type="none" w="med" len="med"/>
                    </a:lnT>
                    <a:lnB w="19050" cap="flat" cmpd="sng" algn="ctr">
                      <a:solidFill>
                        <a:srgbClr val="5F6F52"/>
                      </a:solidFill>
                      <a:prstDash val="solid"/>
                      <a:round/>
                      <a:headEnd type="none" w="med" len="med"/>
                      <a:tailEnd type="none" w="med" len="med"/>
                    </a:lnB>
                  </a:tcPr>
                </a:tc>
                <a:tc>
                  <a:txBody>
                    <a:bodyPr/>
                    <a:lstStyle/>
                    <a:p>
                      <a:pPr algn="l">
                        <a:lnSpc>
                          <a:spcPts val="2799"/>
                        </a:lnSpc>
                        <a:defRPr/>
                      </a:pPr>
                      <a:endParaRPr lang="en-US" sz="1100"/>
                    </a:p>
                  </a:txBody>
                  <a:tcPr marL="66675" marR="66675" marT="66675" marB="66675" anchor="ctr">
                    <a:lnL w="19050" cap="flat" cmpd="sng" algn="ctr">
                      <a:solidFill>
                        <a:srgbClr val="5F6F52"/>
                      </a:solidFill>
                      <a:prstDash val="solid"/>
                      <a:round/>
                      <a:headEnd type="none" w="med" len="med"/>
                      <a:tailEnd type="none" w="med" len="med"/>
                    </a:lnL>
                    <a:lnR w="19050" cap="flat" cmpd="sng" algn="ctr">
                      <a:solidFill>
                        <a:srgbClr val="5F6F52"/>
                      </a:solidFill>
                      <a:prstDash val="solid"/>
                      <a:round/>
                      <a:headEnd type="none" w="med" len="med"/>
                      <a:tailEnd type="none" w="med" len="med"/>
                    </a:lnR>
                    <a:lnT w="19050" cap="flat" cmpd="sng" algn="ctr">
                      <a:solidFill>
                        <a:srgbClr val="5F6F52"/>
                      </a:solidFill>
                      <a:prstDash val="solid"/>
                      <a:round/>
                      <a:headEnd type="none" w="med" len="med"/>
                      <a:tailEnd type="none" w="med" len="med"/>
                    </a:lnT>
                    <a:lnB w="19050" cap="flat" cmpd="sng" algn="ctr">
                      <a:solidFill>
                        <a:srgbClr val="5F6F52"/>
                      </a:solidFill>
                      <a:prstDash val="solid"/>
                      <a:round/>
                      <a:headEnd type="none" w="med" len="med"/>
                      <a:tailEnd type="none" w="med" len="med"/>
                    </a:lnB>
                  </a:tcPr>
                </a:tc>
                <a:tc>
                  <a:txBody>
                    <a:bodyPr/>
                    <a:lstStyle/>
                    <a:p>
                      <a:pPr algn="l">
                        <a:lnSpc>
                          <a:spcPts val="2799"/>
                        </a:lnSpc>
                        <a:defRPr/>
                      </a:pPr>
                      <a:endParaRPr lang="en-US" sz="1100"/>
                    </a:p>
                  </a:txBody>
                  <a:tcPr marL="66675" marR="66675" marT="66675" marB="66675" anchor="ctr">
                    <a:lnL w="19050" cap="flat" cmpd="sng" algn="ctr">
                      <a:solidFill>
                        <a:srgbClr val="5F6F52"/>
                      </a:solidFill>
                      <a:prstDash val="solid"/>
                      <a:round/>
                      <a:headEnd type="none" w="med" len="med"/>
                      <a:tailEnd type="none" w="med" len="med"/>
                    </a:lnL>
                    <a:lnR w="19050" cap="flat" cmpd="sng" algn="ctr">
                      <a:solidFill>
                        <a:srgbClr val="5F6F52"/>
                      </a:solidFill>
                      <a:prstDash val="solid"/>
                      <a:round/>
                      <a:headEnd type="none" w="med" len="med"/>
                      <a:tailEnd type="none" w="med" len="med"/>
                    </a:lnR>
                    <a:lnT w="19050" cap="flat" cmpd="sng" algn="ctr">
                      <a:solidFill>
                        <a:srgbClr val="5F6F52"/>
                      </a:solidFill>
                      <a:prstDash val="solid"/>
                      <a:round/>
                      <a:headEnd type="none" w="med" len="med"/>
                      <a:tailEnd type="none" w="med" len="med"/>
                    </a:lnT>
                    <a:lnB w="19050" cap="flat" cmpd="sng" algn="ctr">
                      <a:solidFill>
                        <a:srgbClr val="5F6F52"/>
                      </a:solidFill>
                      <a:prstDash val="solid"/>
                      <a:round/>
                      <a:headEnd type="none" w="med" len="med"/>
                      <a:tailEnd type="none" w="med" len="med"/>
                    </a:lnB>
                  </a:tcPr>
                </a:tc>
                <a:extLst>
                  <a:ext uri="{0D108BD9-81ED-4DB2-BD59-A6C34878D82A}">
                    <a16:rowId xmlns:a16="http://schemas.microsoft.com/office/drawing/2014/main" val="10004"/>
                  </a:ext>
                </a:extLst>
              </a:tr>
              <a:tr h="696595">
                <a:tc vMerge="1">
                  <a:txBody>
                    <a:bodyPr/>
                    <a:lstStyle/>
                    <a:p>
                      <a:pPr algn="ctr">
                        <a:lnSpc>
                          <a:spcPts val="2799"/>
                        </a:lnSpc>
                        <a:defRPr/>
                      </a:pPr>
                      <a:r>
                        <a:rPr lang="en-US" sz="2799">
                          <a:solidFill>
                            <a:srgbClr val="5F6F52"/>
                          </a:solidFill>
                          <a:latin typeface="Roboto Condensed Bold"/>
                        </a:rPr>
                        <a:t>Phần </a:t>
                      </a:r>
                      <a:endParaRPr lang="en-US" sz="1100"/>
                    </a:p>
                    <a:p>
                      <a:pPr algn="ctr">
                        <a:lnSpc>
                          <a:spcPts val="2799"/>
                        </a:lnSpc>
                      </a:pPr>
                      <a:r>
                        <a:rPr lang="en-US" sz="2799">
                          <a:solidFill>
                            <a:srgbClr val="5F6F52"/>
                          </a:solidFill>
                          <a:latin typeface="Roboto Condensed Bold"/>
                        </a:rPr>
                        <a:t>thân bài</a:t>
                      </a:r>
                    </a:p>
                  </a:txBody>
                  <a:tcPr marL="66675" marR="66675" marT="66675" marB="66675" anchor="ctr">
                    <a:lnL w="19050" cap="flat" cmpd="sng" algn="ctr">
                      <a:solidFill>
                        <a:srgbClr val="5F6F52"/>
                      </a:solidFill>
                      <a:prstDash val="solid"/>
                      <a:round/>
                      <a:headEnd type="none" w="med" len="med"/>
                      <a:tailEnd type="none" w="med" len="med"/>
                    </a:lnL>
                    <a:lnR w="19050" cap="flat" cmpd="sng" algn="ctr">
                      <a:solidFill>
                        <a:srgbClr val="5F6F52"/>
                      </a:solidFill>
                      <a:prstDash val="solid"/>
                      <a:round/>
                      <a:headEnd type="none" w="med" len="med"/>
                      <a:tailEnd type="none" w="med" len="med"/>
                    </a:lnR>
                    <a:lnT w="19050" cap="flat" cmpd="sng" algn="ctr">
                      <a:solidFill>
                        <a:srgbClr val="5F6F52"/>
                      </a:solidFill>
                      <a:prstDash val="solid"/>
                      <a:round/>
                      <a:headEnd type="none" w="med" len="med"/>
                      <a:tailEnd type="none" w="med" len="med"/>
                    </a:lnT>
                    <a:lnB w="19050" cap="flat" cmpd="sng" algn="ctr">
                      <a:solidFill>
                        <a:srgbClr val="5F6F52"/>
                      </a:solidFill>
                      <a:prstDash val="solid"/>
                      <a:round/>
                      <a:headEnd type="none" w="med" len="med"/>
                      <a:tailEnd type="none" w="med" len="med"/>
                    </a:lnB>
                    <a:solidFill>
                      <a:srgbClr val="D8DFC2"/>
                    </a:solidFill>
                  </a:tcPr>
                </a:tc>
                <a:tc>
                  <a:txBody>
                    <a:bodyPr/>
                    <a:lstStyle/>
                    <a:p>
                      <a:pPr algn="l">
                        <a:lnSpc>
                          <a:spcPts val="2799"/>
                        </a:lnSpc>
                        <a:defRPr/>
                      </a:pPr>
                      <a:r>
                        <a:rPr lang="en-US" sz="2799">
                          <a:solidFill>
                            <a:srgbClr val="5F6F52"/>
                          </a:solidFill>
                          <a:latin typeface="Roboto Condensed"/>
                        </a:rPr>
                        <a:t>Phân tích lí lẽ, bằng chứng để làm sáng tỏ các khía cạnh của vấn đề</a:t>
                      </a:r>
                      <a:endParaRPr lang="en-US" sz="1100"/>
                    </a:p>
                  </a:txBody>
                  <a:tcPr marL="66675" marR="66675" marT="66675" marB="66675" anchor="ctr">
                    <a:lnL w="19050" cap="flat" cmpd="sng" algn="ctr">
                      <a:solidFill>
                        <a:srgbClr val="5F6F52"/>
                      </a:solidFill>
                      <a:prstDash val="solid"/>
                      <a:round/>
                      <a:headEnd type="none" w="med" len="med"/>
                      <a:tailEnd type="none" w="med" len="med"/>
                    </a:lnL>
                    <a:lnR w="19050" cap="flat" cmpd="sng" algn="ctr">
                      <a:solidFill>
                        <a:srgbClr val="5F6F52"/>
                      </a:solidFill>
                      <a:prstDash val="solid"/>
                      <a:round/>
                      <a:headEnd type="none" w="med" len="med"/>
                      <a:tailEnd type="none" w="med" len="med"/>
                    </a:lnR>
                    <a:lnT w="19050" cap="flat" cmpd="sng" algn="ctr">
                      <a:solidFill>
                        <a:srgbClr val="5F6F52"/>
                      </a:solidFill>
                      <a:prstDash val="solid"/>
                      <a:round/>
                      <a:headEnd type="none" w="med" len="med"/>
                      <a:tailEnd type="none" w="med" len="med"/>
                    </a:lnT>
                    <a:lnB w="19050" cap="flat" cmpd="sng" algn="ctr">
                      <a:solidFill>
                        <a:srgbClr val="5F6F52"/>
                      </a:solidFill>
                      <a:prstDash val="solid"/>
                      <a:round/>
                      <a:headEnd type="none" w="med" len="med"/>
                      <a:tailEnd type="none" w="med" len="med"/>
                    </a:lnB>
                  </a:tcPr>
                </a:tc>
                <a:tc>
                  <a:txBody>
                    <a:bodyPr/>
                    <a:lstStyle/>
                    <a:p>
                      <a:pPr algn="l">
                        <a:lnSpc>
                          <a:spcPts val="2799"/>
                        </a:lnSpc>
                        <a:defRPr/>
                      </a:pPr>
                      <a:endParaRPr lang="en-US" sz="1100"/>
                    </a:p>
                  </a:txBody>
                  <a:tcPr marL="66675" marR="66675" marT="66675" marB="66675" anchor="ctr">
                    <a:lnL w="19050" cap="flat" cmpd="sng" algn="ctr">
                      <a:solidFill>
                        <a:srgbClr val="5F6F52"/>
                      </a:solidFill>
                      <a:prstDash val="solid"/>
                      <a:round/>
                      <a:headEnd type="none" w="med" len="med"/>
                      <a:tailEnd type="none" w="med" len="med"/>
                    </a:lnL>
                    <a:lnR w="19050" cap="flat" cmpd="sng" algn="ctr">
                      <a:solidFill>
                        <a:srgbClr val="5F6F52"/>
                      </a:solidFill>
                      <a:prstDash val="solid"/>
                      <a:round/>
                      <a:headEnd type="none" w="med" len="med"/>
                      <a:tailEnd type="none" w="med" len="med"/>
                    </a:lnR>
                    <a:lnT w="19050" cap="flat" cmpd="sng" algn="ctr">
                      <a:solidFill>
                        <a:srgbClr val="5F6F52"/>
                      </a:solidFill>
                      <a:prstDash val="solid"/>
                      <a:round/>
                      <a:headEnd type="none" w="med" len="med"/>
                      <a:tailEnd type="none" w="med" len="med"/>
                    </a:lnT>
                    <a:lnB w="19050" cap="flat" cmpd="sng" algn="ctr">
                      <a:solidFill>
                        <a:srgbClr val="5F6F52"/>
                      </a:solidFill>
                      <a:prstDash val="solid"/>
                      <a:round/>
                      <a:headEnd type="none" w="med" len="med"/>
                      <a:tailEnd type="none" w="med" len="med"/>
                    </a:lnB>
                  </a:tcPr>
                </a:tc>
                <a:tc>
                  <a:txBody>
                    <a:bodyPr/>
                    <a:lstStyle/>
                    <a:p>
                      <a:pPr algn="l">
                        <a:lnSpc>
                          <a:spcPts val="2799"/>
                        </a:lnSpc>
                        <a:defRPr/>
                      </a:pPr>
                      <a:endParaRPr lang="en-US" sz="1100"/>
                    </a:p>
                  </a:txBody>
                  <a:tcPr marL="66675" marR="66675" marT="66675" marB="66675" anchor="ctr">
                    <a:lnL w="19050" cap="flat" cmpd="sng" algn="ctr">
                      <a:solidFill>
                        <a:srgbClr val="5F6F52"/>
                      </a:solidFill>
                      <a:prstDash val="solid"/>
                      <a:round/>
                      <a:headEnd type="none" w="med" len="med"/>
                      <a:tailEnd type="none" w="med" len="med"/>
                    </a:lnL>
                    <a:lnR w="19050" cap="flat" cmpd="sng" algn="ctr">
                      <a:solidFill>
                        <a:srgbClr val="5F6F52"/>
                      </a:solidFill>
                      <a:prstDash val="solid"/>
                      <a:round/>
                      <a:headEnd type="none" w="med" len="med"/>
                      <a:tailEnd type="none" w="med" len="med"/>
                    </a:lnR>
                    <a:lnT w="19050" cap="flat" cmpd="sng" algn="ctr">
                      <a:solidFill>
                        <a:srgbClr val="5F6F52"/>
                      </a:solidFill>
                      <a:prstDash val="solid"/>
                      <a:round/>
                      <a:headEnd type="none" w="med" len="med"/>
                      <a:tailEnd type="none" w="med" len="med"/>
                    </a:lnT>
                    <a:lnB w="19050" cap="flat" cmpd="sng" algn="ctr">
                      <a:solidFill>
                        <a:srgbClr val="5F6F52"/>
                      </a:solidFill>
                      <a:prstDash val="solid"/>
                      <a:round/>
                      <a:headEnd type="none" w="med" len="med"/>
                      <a:tailEnd type="none" w="med" len="med"/>
                    </a:lnB>
                  </a:tcPr>
                </a:tc>
                <a:extLst>
                  <a:ext uri="{0D108BD9-81ED-4DB2-BD59-A6C34878D82A}">
                    <a16:rowId xmlns:a16="http://schemas.microsoft.com/office/drawing/2014/main" val="10005"/>
                  </a:ext>
                </a:extLst>
              </a:tr>
              <a:tr h="696595">
                <a:tc vMerge="1">
                  <a:txBody>
                    <a:bodyPr/>
                    <a:lstStyle/>
                    <a:p>
                      <a:pPr algn="ctr">
                        <a:lnSpc>
                          <a:spcPts val="2799"/>
                        </a:lnSpc>
                        <a:defRPr/>
                      </a:pPr>
                      <a:r>
                        <a:rPr lang="en-US" sz="2799">
                          <a:solidFill>
                            <a:srgbClr val="5F6F52"/>
                          </a:solidFill>
                          <a:latin typeface="Roboto Condensed Bold"/>
                        </a:rPr>
                        <a:t>Phần </a:t>
                      </a:r>
                      <a:endParaRPr lang="en-US" sz="1100"/>
                    </a:p>
                    <a:p>
                      <a:pPr algn="ctr">
                        <a:lnSpc>
                          <a:spcPts val="2799"/>
                        </a:lnSpc>
                      </a:pPr>
                      <a:r>
                        <a:rPr lang="en-US" sz="2799">
                          <a:solidFill>
                            <a:srgbClr val="5F6F52"/>
                          </a:solidFill>
                          <a:latin typeface="Roboto Condensed Bold"/>
                        </a:rPr>
                        <a:t>thân bài</a:t>
                      </a:r>
                    </a:p>
                  </a:txBody>
                  <a:tcPr marL="66675" marR="66675" marT="66675" marB="66675" anchor="ctr">
                    <a:lnL w="19050" cap="flat" cmpd="sng" algn="ctr">
                      <a:solidFill>
                        <a:srgbClr val="5F6F52"/>
                      </a:solidFill>
                      <a:prstDash val="solid"/>
                      <a:round/>
                      <a:headEnd type="none" w="med" len="med"/>
                      <a:tailEnd type="none" w="med" len="med"/>
                    </a:lnL>
                    <a:lnR w="19050" cap="flat" cmpd="sng" algn="ctr">
                      <a:solidFill>
                        <a:srgbClr val="5F6F52"/>
                      </a:solidFill>
                      <a:prstDash val="solid"/>
                      <a:round/>
                      <a:headEnd type="none" w="med" len="med"/>
                      <a:tailEnd type="none" w="med" len="med"/>
                    </a:lnR>
                    <a:lnT w="19050" cap="flat" cmpd="sng" algn="ctr">
                      <a:solidFill>
                        <a:srgbClr val="5F6F52"/>
                      </a:solidFill>
                      <a:prstDash val="solid"/>
                      <a:round/>
                      <a:headEnd type="none" w="med" len="med"/>
                      <a:tailEnd type="none" w="med" len="med"/>
                    </a:lnT>
                    <a:lnB w="19050" cap="flat" cmpd="sng" algn="ctr">
                      <a:solidFill>
                        <a:srgbClr val="5F6F52"/>
                      </a:solidFill>
                      <a:prstDash val="solid"/>
                      <a:round/>
                      <a:headEnd type="none" w="med" len="med"/>
                      <a:tailEnd type="none" w="med" len="med"/>
                    </a:lnB>
                    <a:solidFill>
                      <a:srgbClr val="D8DFC2"/>
                    </a:solidFill>
                  </a:tcPr>
                </a:tc>
                <a:tc>
                  <a:txBody>
                    <a:bodyPr/>
                    <a:lstStyle/>
                    <a:p>
                      <a:pPr algn="l">
                        <a:lnSpc>
                          <a:spcPts val="2799"/>
                        </a:lnSpc>
                        <a:defRPr/>
                      </a:pPr>
                      <a:r>
                        <a:rPr lang="en-US" sz="2799">
                          <a:solidFill>
                            <a:srgbClr val="5F6F52"/>
                          </a:solidFill>
                          <a:latin typeface="Roboto Condensed"/>
                        </a:rPr>
                        <a:t>Nêu được quan điểm trái chiều và phản bác</a:t>
                      </a:r>
                      <a:endParaRPr lang="en-US" sz="1100"/>
                    </a:p>
                  </a:txBody>
                  <a:tcPr marL="66675" marR="66675" marT="66675" marB="66675" anchor="ctr">
                    <a:lnL w="19050" cap="flat" cmpd="sng" algn="ctr">
                      <a:solidFill>
                        <a:srgbClr val="5F6F52"/>
                      </a:solidFill>
                      <a:prstDash val="solid"/>
                      <a:round/>
                      <a:headEnd type="none" w="med" len="med"/>
                      <a:tailEnd type="none" w="med" len="med"/>
                    </a:lnL>
                    <a:lnR w="19050" cap="flat" cmpd="sng" algn="ctr">
                      <a:solidFill>
                        <a:srgbClr val="5F6F52"/>
                      </a:solidFill>
                      <a:prstDash val="solid"/>
                      <a:round/>
                      <a:headEnd type="none" w="med" len="med"/>
                      <a:tailEnd type="none" w="med" len="med"/>
                    </a:lnR>
                    <a:lnT w="19050" cap="flat" cmpd="sng" algn="ctr">
                      <a:solidFill>
                        <a:srgbClr val="5F6F52"/>
                      </a:solidFill>
                      <a:prstDash val="solid"/>
                      <a:round/>
                      <a:headEnd type="none" w="med" len="med"/>
                      <a:tailEnd type="none" w="med" len="med"/>
                    </a:lnT>
                    <a:lnB w="19050" cap="flat" cmpd="sng" algn="ctr">
                      <a:solidFill>
                        <a:srgbClr val="5F6F52"/>
                      </a:solidFill>
                      <a:prstDash val="solid"/>
                      <a:round/>
                      <a:headEnd type="none" w="med" len="med"/>
                      <a:tailEnd type="none" w="med" len="med"/>
                    </a:lnB>
                  </a:tcPr>
                </a:tc>
                <a:tc>
                  <a:txBody>
                    <a:bodyPr/>
                    <a:lstStyle/>
                    <a:p>
                      <a:pPr algn="l">
                        <a:lnSpc>
                          <a:spcPts val="2799"/>
                        </a:lnSpc>
                        <a:defRPr/>
                      </a:pPr>
                      <a:endParaRPr lang="en-US" sz="1100"/>
                    </a:p>
                  </a:txBody>
                  <a:tcPr marL="66675" marR="66675" marT="66675" marB="66675" anchor="ctr">
                    <a:lnL w="19050" cap="flat" cmpd="sng" algn="ctr">
                      <a:solidFill>
                        <a:srgbClr val="5F6F52"/>
                      </a:solidFill>
                      <a:prstDash val="solid"/>
                      <a:round/>
                      <a:headEnd type="none" w="med" len="med"/>
                      <a:tailEnd type="none" w="med" len="med"/>
                    </a:lnL>
                    <a:lnR w="19050" cap="flat" cmpd="sng" algn="ctr">
                      <a:solidFill>
                        <a:srgbClr val="5F6F52"/>
                      </a:solidFill>
                      <a:prstDash val="solid"/>
                      <a:round/>
                      <a:headEnd type="none" w="med" len="med"/>
                      <a:tailEnd type="none" w="med" len="med"/>
                    </a:lnR>
                    <a:lnT w="19050" cap="flat" cmpd="sng" algn="ctr">
                      <a:solidFill>
                        <a:srgbClr val="5F6F52"/>
                      </a:solidFill>
                      <a:prstDash val="solid"/>
                      <a:round/>
                      <a:headEnd type="none" w="med" len="med"/>
                      <a:tailEnd type="none" w="med" len="med"/>
                    </a:lnT>
                    <a:lnB w="19050" cap="flat" cmpd="sng" algn="ctr">
                      <a:solidFill>
                        <a:srgbClr val="5F6F52"/>
                      </a:solidFill>
                      <a:prstDash val="solid"/>
                      <a:round/>
                      <a:headEnd type="none" w="med" len="med"/>
                      <a:tailEnd type="none" w="med" len="med"/>
                    </a:lnB>
                  </a:tcPr>
                </a:tc>
                <a:tc>
                  <a:txBody>
                    <a:bodyPr/>
                    <a:lstStyle/>
                    <a:p>
                      <a:pPr algn="l">
                        <a:lnSpc>
                          <a:spcPts val="2799"/>
                        </a:lnSpc>
                        <a:defRPr/>
                      </a:pPr>
                      <a:endParaRPr lang="en-US" sz="1100"/>
                    </a:p>
                  </a:txBody>
                  <a:tcPr marL="66675" marR="66675" marT="66675" marB="66675" anchor="ctr">
                    <a:lnL w="19050" cap="flat" cmpd="sng" algn="ctr">
                      <a:solidFill>
                        <a:srgbClr val="5F6F52"/>
                      </a:solidFill>
                      <a:prstDash val="solid"/>
                      <a:round/>
                      <a:headEnd type="none" w="med" len="med"/>
                      <a:tailEnd type="none" w="med" len="med"/>
                    </a:lnL>
                    <a:lnR w="19050" cap="flat" cmpd="sng" algn="ctr">
                      <a:solidFill>
                        <a:srgbClr val="5F6F52"/>
                      </a:solidFill>
                      <a:prstDash val="solid"/>
                      <a:round/>
                      <a:headEnd type="none" w="med" len="med"/>
                      <a:tailEnd type="none" w="med" len="med"/>
                    </a:lnR>
                    <a:lnT w="19050" cap="flat" cmpd="sng" algn="ctr">
                      <a:solidFill>
                        <a:srgbClr val="5F6F52"/>
                      </a:solidFill>
                      <a:prstDash val="solid"/>
                      <a:round/>
                      <a:headEnd type="none" w="med" len="med"/>
                      <a:tailEnd type="none" w="med" len="med"/>
                    </a:lnT>
                    <a:lnB w="19050" cap="flat" cmpd="sng" algn="ctr">
                      <a:solidFill>
                        <a:srgbClr val="5F6F52"/>
                      </a:solidFill>
                      <a:prstDash val="solid"/>
                      <a:round/>
                      <a:headEnd type="none" w="med" len="med"/>
                      <a:tailEnd type="none" w="med" len="med"/>
                    </a:lnB>
                  </a:tcPr>
                </a:tc>
                <a:extLst>
                  <a:ext uri="{0D108BD9-81ED-4DB2-BD59-A6C34878D82A}">
                    <a16:rowId xmlns:a16="http://schemas.microsoft.com/office/drawing/2014/main" val="10006"/>
                  </a:ext>
                </a:extLst>
              </a:tr>
              <a:tr h="696595">
                <a:tc vMerge="1">
                  <a:txBody>
                    <a:bodyPr/>
                    <a:lstStyle/>
                    <a:p>
                      <a:pPr algn="ctr">
                        <a:lnSpc>
                          <a:spcPts val="2799"/>
                        </a:lnSpc>
                        <a:defRPr/>
                      </a:pPr>
                      <a:r>
                        <a:rPr lang="en-US" sz="2799">
                          <a:solidFill>
                            <a:srgbClr val="5F6F52"/>
                          </a:solidFill>
                          <a:latin typeface="Roboto Condensed Bold"/>
                        </a:rPr>
                        <a:t>Phần </a:t>
                      </a:r>
                      <a:endParaRPr lang="en-US" sz="1100"/>
                    </a:p>
                    <a:p>
                      <a:pPr algn="ctr">
                        <a:lnSpc>
                          <a:spcPts val="2799"/>
                        </a:lnSpc>
                      </a:pPr>
                      <a:r>
                        <a:rPr lang="en-US" sz="2799">
                          <a:solidFill>
                            <a:srgbClr val="5F6F52"/>
                          </a:solidFill>
                          <a:latin typeface="Roboto Condensed Bold"/>
                        </a:rPr>
                        <a:t>thân bài</a:t>
                      </a:r>
                    </a:p>
                  </a:txBody>
                  <a:tcPr marL="66675" marR="66675" marT="66675" marB="66675" anchor="ctr">
                    <a:lnL w="19050" cap="flat" cmpd="sng" algn="ctr">
                      <a:solidFill>
                        <a:srgbClr val="5F6F52"/>
                      </a:solidFill>
                      <a:prstDash val="solid"/>
                      <a:round/>
                      <a:headEnd type="none" w="med" len="med"/>
                      <a:tailEnd type="none" w="med" len="med"/>
                    </a:lnL>
                    <a:lnR w="19050" cap="flat" cmpd="sng" algn="ctr">
                      <a:solidFill>
                        <a:srgbClr val="5F6F52"/>
                      </a:solidFill>
                      <a:prstDash val="solid"/>
                      <a:round/>
                      <a:headEnd type="none" w="med" len="med"/>
                      <a:tailEnd type="none" w="med" len="med"/>
                    </a:lnR>
                    <a:lnT w="19050" cap="flat" cmpd="sng" algn="ctr">
                      <a:solidFill>
                        <a:srgbClr val="5F6F52"/>
                      </a:solidFill>
                      <a:prstDash val="solid"/>
                      <a:round/>
                      <a:headEnd type="none" w="med" len="med"/>
                      <a:tailEnd type="none" w="med" len="med"/>
                    </a:lnT>
                    <a:lnB w="19050" cap="flat" cmpd="sng" algn="ctr">
                      <a:solidFill>
                        <a:srgbClr val="5F6F52"/>
                      </a:solidFill>
                      <a:prstDash val="solid"/>
                      <a:round/>
                      <a:headEnd type="none" w="med" len="med"/>
                      <a:tailEnd type="none" w="med" len="med"/>
                    </a:lnB>
                    <a:solidFill>
                      <a:srgbClr val="D8DFC2"/>
                    </a:solidFill>
                  </a:tcPr>
                </a:tc>
                <a:tc>
                  <a:txBody>
                    <a:bodyPr/>
                    <a:lstStyle/>
                    <a:p>
                      <a:pPr algn="l">
                        <a:lnSpc>
                          <a:spcPts val="2799"/>
                        </a:lnSpc>
                        <a:defRPr/>
                      </a:pPr>
                      <a:r>
                        <a:rPr lang="en-US" sz="2799">
                          <a:solidFill>
                            <a:srgbClr val="5F6F52"/>
                          </a:solidFill>
                          <a:latin typeface="Roboto Condensed"/>
                        </a:rPr>
                        <a:t>Trình bày luận điểm đề xuất các giải pháp khả thi</a:t>
                      </a:r>
                      <a:endParaRPr lang="en-US" sz="1100"/>
                    </a:p>
                  </a:txBody>
                  <a:tcPr marL="66675" marR="66675" marT="66675" marB="66675" anchor="ctr">
                    <a:lnL w="19050" cap="flat" cmpd="sng" algn="ctr">
                      <a:solidFill>
                        <a:srgbClr val="5F6F52"/>
                      </a:solidFill>
                      <a:prstDash val="solid"/>
                      <a:round/>
                      <a:headEnd type="none" w="med" len="med"/>
                      <a:tailEnd type="none" w="med" len="med"/>
                    </a:lnL>
                    <a:lnR w="19050" cap="flat" cmpd="sng" algn="ctr">
                      <a:solidFill>
                        <a:srgbClr val="5F6F52"/>
                      </a:solidFill>
                      <a:prstDash val="solid"/>
                      <a:round/>
                      <a:headEnd type="none" w="med" len="med"/>
                      <a:tailEnd type="none" w="med" len="med"/>
                    </a:lnR>
                    <a:lnT w="19050" cap="flat" cmpd="sng" algn="ctr">
                      <a:solidFill>
                        <a:srgbClr val="5F6F52"/>
                      </a:solidFill>
                      <a:prstDash val="solid"/>
                      <a:round/>
                      <a:headEnd type="none" w="med" len="med"/>
                      <a:tailEnd type="none" w="med" len="med"/>
                    </a:lnT>
                    <a:lnB w="19050" cap="flat" cmpd="sng" algn="ctr">
                      <a:solidFill>
                        <a:srgbClr val="5F6F52"/>
                      </a:solidFill>
                      <a:prstDash val="solid"/>
                      <a:round/>
                      <a:headEnd type="none" w="med" len="med"/>
                      <a:tailEnd type="none" w="med" len="med"/>
                    </a:lnB>
                  </a:tcPr>
                </a:tc>
                <a:tc>
                  <a:txBody>
                    <a:bodyPr/>
                    <a:lstStyle/>
                    <a:p>
                      <a:pPr algn="l">
                        <a:lnSpc>
                          <a:spcPts val="2799"/>
                        </a:lnSpc>
                        <a:defRPr/>
                      </a:pPr>
                      <a:endParaRPr lang="en-US" sz="1100"/>
                    </a:p>
                  </a:txBody>
                  <a:tcPr marL="66675" marR="66675" marT="66675" marB="66675" anchor="ctr">
                    <a:lnL w="19050" cap="flat" cmpd="sng" algn="ctr">
                      <a:solidFill>
                        <a:srgbClr val="5F6F52"/>
                      </a:solidFill>
                      <a:prstDash val="solid"/>
                      <a:round/>
                      <a:headEnd type="none" w="med" len="med"/>
                      <a:tailEnd type="none" w="med" len="med"/>
                    </a:lnL>
                    <a:lnR w="19050" cap="flat" cmpd="sng" algn="ctr">
                      <a:solidFill>
                        <a:srgbClr val="5F6F52"/>
                      </a:solidFill>
                      <a:prstDash val="solid"/>
                      <a:round/>
                      <a:headEnd type="none" w="med" len="med"/>
                      <a:tailEnd type="none" w="med" len="med"/>
                    </a:lnR>
                    <a:lnT w="19050" cap="flat" cmpd="sng" algn="ctr">
                      <a:solidFill>
                        <a:srgbClr val="5F6F52"/>
                      </a:solidFill>
                      <a:prstDash val="solid"/>
                      <a:round/>
                      <a:headEnd type="none" w="med" len="med"/>
                      <a:tailEnd type="none" w="med" len="med"/>
                    </a:lnT>
                    <a:lnB w="19050" cap="flat" cmpd="sng" algn="ctr">
                      <a:solidFill>
                        <a:srgbClr val="5F6F52"/>
                      </a:solidFill>
                      <a:prstDash val="solid"/>
                      <a:round/>
                      <a:headEnd type="none" w="med" len="med"/>
                      <a:tailEnd type="none" w="med" len="med"/>
                    </a:lnB>
                  </a:tcPr>
                </a:tc>
                <a:tc>
                  <a:txBody>
                    <a:bodyPr/>
                    <a:lstStyle/>
                    <a:p>
                      <a:pPr algn="l">
                        <a:lnSpc>
                          <a:spcPts val="2799"/>
                        </a:lnSpc>
                        <a:defRPr/>
                      </a:pPr>
                      <a:endParaRPr lang="en-US" sz="1100"/>
                    </a:p>
                  </a:txBody>
                  <a:tcPr marL="66675" marR="66675" marT="66675" marB="66675" anchor="ctr">
                    <a:lnL w="19050" cap="flat" cmpd="sng" algn="ctr">
                      <a:solidFill>
                        <a:srgbClr val="5F6F52"/>
                      </a:solidFill>
                      <a:prstDash val="solid"/>
                      <a:round/>
                      <a:headEnd type="none" w="med" len="med"/>
                      <a:tailEnd type="none" w="med" len="med"/>
                    </a:lnL>
                    <a:lnR w="19050" cap="flat" cmpd="sng" algn="ctr">
                      <a:solidFill>
                        <a:srgbClr val="5F6F52"/>
                      </a:solidFill>
                      <a:prstDash val="solid"/>
                      <a:round/>
                      <a:headEnd type="none" w="med" len="med"/>
                      <a:tailEnd type="none" w="med" len="med"/>
                    </a:lnR>
                    <a:lnT w="19050" cap="flat" cmpd="sng" algn="ctr">
                      <a:solidFill>
                        <a:srgbClr val="5F6F52"/>
                      </a:solidFill>
                      <a:prstDash val="solid"/>
                      <a:round/>
                      <a:headEnd type="none" w="med" len="med"/>
                      <a:tailEnd type="none" w="med" len="med"/>
                    </a:lnT>
                    <a:lnB w="19050" cap="flat" cmpd="sng" algn="ctr">
                      <a:solidFill>
                        <a:srgbClr val="5F6F52"/>
                      </a:solidFill>
                      <a:prstDash val="solid"/>
                      <a:round/>
                      <a:headEnd type="none" w="med" len="med"/>
                      <a:tailEnd type="none" w="med" len="med"/>
                    </a:lnB>
                  </a:tcPr>
                </a:tc>
                <a:extLst>
                  <a:ext uri="{0D108BD9-81ED-4DB2-BD59-A6C34878D82A}">
                    <a16:rowId xmlns:a16="http://schemas.microsoft.com/office/drawing/2014/main" val="10007"/>
                  </a:ext>
                </a:extLst>
              </a:tr>
              <a:tr h="696595">
                <a:tc vMerge="1">
                  <a:txBody>
                    <a:bodyPr/>
                    <a:lstStyle/>
                    <a:p>
                      <a:pPr algn="ctr">
                        <a:lnSpc>
                          <a:spcPts val="2799"/>
                        </a:lnSpc>
                        <a:defRPr/>
                      </a:pPr>
                      <a:r>
                        <a:rPr lang="en-US" sz="2799">
                          <a:solidFill>
                            <a:srgbClr val="5F6F52"/>
                          </a:solidFill>
                          <a:latin typeface="Roboto Condensed Bold"/>
                        </a:rPr>
                        <a:t>Phần </a:t>
                      </a:r>
                      <a:endParaRPr lang="en-US" sz="1100"/>
                    </a:p>
                    <a:p>
                      <a:pPr algn="ctr">
                        <a:lnSpc>
                          <a:spcPts val="2799"/>
                        </a:lnSpc>
                      </a:pPr>
                      <a:r>
                        <a:rPr lang="en-US" sz="2799">
                          <a:solidFill>
                            <a:srgbClr val="5F6F52"/>
                          </a:solidFill>
                          <a:latin typeface="Roboto Condensed Bold"/>
                        </a:rPr>
                        <a:t>thân bài</a:t>
                      </a:r>
                    </a:p>
                  </a:txBody>
                  <a:tcPr marL="66675" marR="66675" marT="66675" marB="66675" anchor="ctr">
                    <a:lnL w="19050" cap="flat" cmpd="sng" algn="ctr">
                      <a:solidFill>
                        <a:srgbClr val="5F6F52"/>
                      </a:solidFill>
                      <a:prstDash val="solid"/>
                      <a:round/>
                      <a:headEnd type="none" w="med" len="med"/>
                      <a:tailEnd type="none" w="med" len="med"/>
                    </a:lnL>
                    <a:lnR w="19050" cap="flat" cmpd="sng" algn="ctr">
                      <a:solidFill>
                        <a:srgbClr val="5F6F52"/>
                      </a:solidFill>
                      <a:prstDash val="solid"/>
                      <a:round/>
                      <a:headEnd type="none" w="med" len="med"/>
                      <a:tailEnd type="none" w="med" len="med"/>
                    </a:lnR>
                    <a:lnT w="19050" cap="flat" cmpd="sng" algn="ctr">
                      <a:solidFill>
                        <a:srgbClr val="5F6F52"/>
                      </a:solidFill>
                      <a:prstDash val="solid"/>
                      <a:round/>
                      <a:headEnd type="none" w="med" len="med"/>
                      <a:tailEnd type="none" w="med" len="med"/>
                    </a:lnT>
                    <a:lnB w="19050" cap="flat" cmpd="sng" algn="ctr">
                      <a:solidFill>
                        <a:srgbClr val="5F6F52"/>
                      </a:solidFill>
                      <a:prstDash val="solid"/>
                      <a:round/>
                      <a:headEnd type="none" w="med" len="med"/>
                      <a:tailEnd type="none" w="med" len="med"/>
                    </a:lnB>
                    <a:solidFill>
                      <a:srgbClr val="D8DFC2"/>
                    </a:solidFill>
                  </a:tcPr>
                </a:tc>
                <a:tc>
                  <a:txBody>
                    <a:bodyPr/>
                    <a:lstStyle/>
                    <a:p>
                      <a:pPr algn="l">
                        <a:lnSpc>
                          <a:spcPts val="2799"/>
                        </a:lnSpc>
                        <a:defRPr/>
                      </a:pPr>
                      <a:r>
                        <a:rPr lang="en-US" sz="2799">
                          <a:solidFill>
                            <a:srgbClr val="5F6F52"/>
                          </a:solidFill>
                          <a:latin typeface="Roboto Condensed"/>
                        </a:rPr>
                        <a:t>Phân tích lí lẽ, bằng chứng để làm sáng tỏ các giải pháp cần thực hiện</a:t>
                      </a:r>
                      <a:endParaRPr lang="en-US" sz="1100"/>
                    </a:p>
                  </a:txBody>
                  <a:tcPr marL="66675" marR="66675" marT="66675" marB="66675" anchor="ctr">
                    <a:lnL w="19050" cap="flat" cmpd="sng" algn="ctr">
                      <a:solidFill>
                        <a:srgbClr val="5F6F52"/>
                      </a:solidFill>
                      <a:prstDash val="solid"/>
                      <a:round/>
                      <a:headEnd type="none" w="med" len="med"/>
                      <a:tailEnd type="none" w="med" len="med"/>
                    </a:lnL>
                    <a:lnR w="19050" cap="flat" cmpd="sng" algn="ctr">
                      <a:solidFill>
                        <a:srgbClr val="5F6F52"/>
                      </a:solidFill>
                      <a:prstDash val="solid"/>
                      <a:round/>
                      <a:headEnd type="none" w="med" len="med"/>
                      <a:tailEnd type="none" w="med" len="med"/>
                    </a:lnR>
                    <a:lnT w="19050" cap="flat" cmpd="sng" algn="ctr">
                      <a:solidFill>
                        <a:srgbClr val="5F6F52"/>
                      </a:solidFill>
                      <a:prstDash val="solid"/>
                      <a:round/>
                      <a:headEnd type="none" w="med" len="med"/>
                      <a:tailEnd type="none" w="med" len="med"/>
                    </a:lnT>
                    <a:lnB w="19050" cap="flat" cmpd="sng" algn="ctr">
                      <a:solidFill>
                        <a:srgbClr val="5F6F52"/>
                      </a:solidFill>
                      <a:prstDash val="solid"/>
                      <a:round/>
                      <a:headEnd type="none" w="med" len="med"/>
                      <a:tailEnd type="none" w="med" len="med"/>
                    </a:lnB>
                  </a:tcPr>
                </a:tc>
                <a:tc>
                  <a:txBody>
                    <a:bodyPr/>
                    <a:lstStyle/>
                    <a:p>
                      <a:pPr algn="l">
                        <a:lnSpc>
                          <a:spcPts val="2799"/>
                        </a:lnSpc>
                        <a:defRPr/>
                      </a:pPr>
                      <a:endParaRPr lang="en-US" sz="1100"/>
                    </a:p>
                  </a:txBody>
                  <a:tcPr marL="66675" marR="66675" marT="66675" marB="66675" anchor="ctr">
                    <a:lnL w="19050" cap="flat" cmpd="sng" algn="ctr">
                      <a:solidFill>
                        <a:srgbClr val="5F6F52"/>
                      </a:solidFill>
                      <a:prstDash val="solid"/>
                      <a:round/>
                      <a:headEnd type="none" w="med" len="med"/>
                      <a:tailEnd type="none" w="med" len="med"/>
                    </a:lnL>
                    <a:lnR w="19050" cap="flat" cmpd="sng" algn="ctr">
                      <a:solidFill>
                        <a:srgbClr val="5F6F52"/>
                      </a:solidFill>
                      <a:prstDash val="solid"/>
                      <a:round/>
                      <a:headEnd type="none" w="med" len="med"/>
                      <a:tailEnd type="none" w="med" len="med"/>
                    </a:lnR>
                    <a:lnT w="19050" cap="flat" cmpd="sng" algn="ctr">
                      <a:solidFill>
                        <a:srgbClr val="5F6F52"/>
                      </a:solidFill>
                      <a:prstDash val="solid"/>
                      <a:round/>
                      <a:headEnd type="none" w="med" len="med"/>
                      <a:tailEnd type="none" w="med" len="med"/>
                    </a:lnT>
                    <a:lnB w="19050" cap="flat" cmpd="sng" algn="ctr">
                      <a:solidFill>
                        <a:srgbClr val="5F6F52"/>
                      </a:solidFill>
                      <a:prstDash val="solid"/>
                      <a:round/>
                      <a:headEnd type="none" w="med" len="med"/>
                      <a:tailEnd type="none" w="med" len="med"/>
                    </a:lnB>
                  </a:tcPr>
                </a:tc>
                <a:tc>
                  <a:txBody>
                    <a:bodyPr/>
                    <a:lstStyle/>
                    <a:p>
                      <a:pPr algn="l">
                        <a:lnSpc>
                          <a:spcPts val="2799"/>
                        </a:lnSpc>
                        <a:defRPr/>
                      </a:pPr>
                      <a:endParaRPr lang="en-US" sz="1100"/>
                    </a:p>
                  </a:txBody>
                  <a:tcPr marL="66675" marR="66675" marT="66675" marB="66675" anchor="ctr">
                    <a:lnL w="19050" cap="flat" cmpd="sng" algn="ctr">
                      <a:solidFill>
                        <a:srgbClr val="5F6F52"/>
                      </a:solidFill>
                      <a:prstDash val="solid"/>
                      <a:round/>
                      <a:headEnd type="none" w="med" len="med"/>
                      <a:tailEnd type="none" w="med" len="med"/>
                    </a:lnL>
                    <a:lnR w="19050" cap="flat" cmpd="sng" algn="ctr">
                      <a:solidFill>
                        <a:srgbClr val="5F6F52"/>
                      </a:solidFill>
                      <a:prstDash val="solid"/>
                      <a:round/>
                      <a:headEnd type="none" w="med" len="med"/>
                      <a:tailEnd type="none" w="med" len="med"/>
                    </a:lnR>
                    <a:lnT w="19050" cap="flat" cmpd="sng" algn="ctr">
                      <a:solidFill>
                        <a:srgbClr val="5F6F52"/>
                      </a:solidFill>
                      <a:prstDash val="solid"/>
                      <a:round/>
                      <a:headEnd type="none" w="med" len="med"/>
                      <a:tailEnd type="none" w="med" len="med"/>
                    </a:lnT>
                    <a:lnB w="19050" cap="flat" cmpd="sng" algn="ctr">
                      <a:solidFill>
                        <a:srgbClr val="5F6F52"/>
                      </a:solidFill>
                      <a:prstDash val="solid"/>
                      <a:round/>
                      <a:headEnd type="none" w="med" len="med"/>
                      <a:tailEnd type="none" w="med" len="med"/>
                    </a:lnB>
                  </a:tcPr>
                </a:tc>
                <a:extLst>
                  <a:ext uri="{0D108BD9-81ED-4DB2-BD59-A6C34878D82A}">
                    <a16:rowId xmlns:a16="http://schemas.microsoft.com/office/drawing/2014/main" val="10008"/>
                  </a:ext>
                </a:extLst>
              </a:tr>
              <a:tr h="696595">
                <a:tc vMerge="1">
                  <a:txBody>
                    <a:bodyPr/>
                    <a:lstStyle/>
                    <a:p>
                      <a:pPr algn="ctr">
                        <a:lnSpc>
                          <a:spcPts val="2799"/>
                        </a:lnSpc>
                        <a:defRPr/>
                      </a:pPr>
                      <a:r>
                        <a:rPr lang="en-US" sz="2799">
                          <a:solidFill>
                            <a:srgbClr val="5F6F52"/>
                          </a:solidFill>
                          <a:latin typeface="Roboto Condensed Bold"/>
                        </a:rPr>
                        <a:t>Phần </a:t>
                      </a:r>
                      <a:endParaRPr lang="en-US" sz="1100"/>
                    </a:p>
                    <a:p>
                      <a:pPr algn="ctr">
                        <a:lnSpc>
                          <a:spcPts val="2799"/>
                        </a:lnSpc>
                      </a:pPr>
                      <a:r>
                        <a:rPr lang="en-US" sz="2799">
                          <a:solidFill>
                            <a:srgbClr val="5F6F52"/>
                          </a:solidFill>
                          <a:latin typeface="Roboto Condensed Bold"/>
                        </a:rPr>
                        <a:t>thân bài</a:t>
                      </a:r>
                    </a:p>
                  </a:txBody>
                  <a:tcPr marL="66675" marR="66675" marT="66675" marB="66675" anchor="ctr">
                    <a:lnL w="19050" cap="flat" cmpd="sng" algn="ctr">
                      <a:solidFill>
                        <a:srgbClr val="5F6F52"/>
                      </a:solidFill>
                      <a:prstDash val="solid"/>
                      <a:round/>
                      <a:headEnd type="none" w="med" len="med"/>
                      <a:tailEnd type="none" w="med" len="med"/>
                    </a:lnL>
                    <a:lnR w="19050" cap="flat" cmpd="sng" algn="ctr">
                      <a:solidFill>
                        <a:srgbClr val="5F6F52"/>
                      </a:solidFill>
                      <a:prstDash val="solid"/>
                      <a:round/>
                      <a:headEnd type="none" w="med" len="med"/>
                      <a:tailEnd type="none" w="med" len="med"/>
                    </a:lnR>
                    <a:lnT w="19050" cap="flat" cmpd="sng" algn="ctr">
                      <a:solidFill>
                        <a:srgbClr val="5F6F52"/>
                      </a:solidFill>
                      <a:prstDash val="solid"/>
                      <a:round/>
                      <a:headEnd type="none" w="med" len="med"/>
                      <a:tailEnd type="none" w="med" len="med"/>
                    </a:lnT>
                    <a:lnB w="19050" cap="flat" cmpd="sng" algn="ctr">
                      <a:solidFill>
                        <a:srgbClr val="5F6F52"/>
                      </a:solidFill>
                      <a:prstDash val="solid"/>
                      <a:round/>
                      <a:headEnd type="none" w="med" len="med"/>
                      <a:tailEnd type="none" w="med" len="med"/>
                    </a:lnB>
                    <a:solidFill>
                      <a:srgbClr val="D8DFC2"/>
                    </a:solidFill>
                  </a:tcPr>
                </a:tc>
                <a:tc>
                  <a:txBody>
                    <a:bodyPr/>
                    <a:lstStyle/>
                    <a:p>
                      <a:pPr algn="l">
                        <a:lnSpc>
                          <a:spcPts val="2799"/>
                        </a:lnSpc>
                        <a:defRPr/>
                      </a:pPr>
                      <a:r>
                        <a:rPr lang="en-US" sz="2799">
                          <a:solidFill>
                            <a:srgbClr val="5F6F52"/>
                          </a:solidFill>
                          <a:latin typeface="Roboto Condensed"/>
                        </a:rPr>
                        <a:t>Luận điểm, lí lẽ, bằng chứng được sắp xếp một cách hợp lí</a:t>
                      </a:r>
                      <a:endParaRPr lang="en-US" sz="1100"/>
                    </a:p>
                  </a:txBody>
                  <a:tcPr marL="66675" marR="66675" marT="66675" marB="66675" anchor="ctr">
                    <a:lnL w="19050" cap="flat" cmpd="sng" algn="ctr">
                      <a:solidFill>
                        <a:srgbClr val="5F6F52"/>
                      </a:solidFill>
                      <a:prstDash val="solid"/>
                      <a:round/>
                      <a:headEnd type="none" w="med" len="med"/>
                      <a:tailEnd type="none" w="med" len="med"/>
                    </a:lnL>
                    <a:lnR w="19050" cap="flat" cmpd="sng" algn="ctr">
                      <a:solidFill>
                        <a:srgbClr val="5F6F52"/>
                      </a:solidFill>
                      <a:prstDash val="solid"/>
                      <a:round/>
                      <a:headEnd type="none" w="med" len="med"/>
                      <a:tailEnd type="none" w="med" len="med"/>
                    </a:lnR>
                    <a:lnT w="19050" cap="flat" cmpd="sng" algn="ctr">
                      <a:solidFill>
                        <a:srgbClr val="5F6F52"/>
                      </a:solidFill>
                      <a:prstDash val="solid"/>
                      <a:round/>
                      <a:headEnd type="none" w="med" len="med"/>
                      <a:tailEnd type="none" w="med" len="med"/>
                    </a:lnT>
                    <a:lnB w="19050" cap="flat" cmpd="sng" algn="ctr">
                      <a:solidFill>
                        <a:srgbClr val="5F6F52"/>
                      </a:solidFill>
                      <a:prstDash val="solid"/>
                      <a:round/>
                      <a:headEnd type="none" w="med" len="med"/>
                      <a:tailEnd type="none" w="med" len="med"/>
                    </a:lnB>
                  </a:tcPr>
                </a:tc>
                <a:tc>
                  <a:txBody>
                    <a:bodyPr/>
                    <a:lstStyle/>
                    <a:p>
                      <a:pPr algn="l">
                        <a:lnSpc>
                          <a:spcPts val="2799"/>
                        </a:lnSpc>
                        <a:defRPr/>
                      </a:pPr>
                      <a:endParaRPr lang="en-US" sz="1100"/>
                    </a:p>
                  </a:txBody>
                  <a:tcPr marL="66675" marR="66675" marT="66675" marB="66675" anchor="ctr">
                    <a:lnL w="19050" cap="flat" cmpd="sng" algn="ctr">
                      <a:solidFill>
                        <a:srgbClr val="5F6F52"/>
                      </a:solidFill>
                      <a:prstDash val="solid"/>
                      <a:round/>
                      <a:headEnd type="none" w="med" len="med"/>
                      <a:tailEnd type="none" w="med" len="med"/>
                    </a:lnL>
                    <a:lnR w="19050" cap="flat" cmpd="sng" algn="ctr">
                      <a:solidFill>
                        <a:srgbClr val="5F6F52"/>
                      </a:solidFill>
                      <a:prstDash val="solid"/>
                      <a:round/>
                      <a:headEnd type="none" w="med" len="med"/>
                      <a:tailEnd type="none" w="med" len="med"/>
                    </a:lnR>
                    <a:lnT w="19050" cap="flat" cmpd="sng" algn="ctr">
                      <a:solidFill>
                        <a:srgbClr val="5F6F52"/>
                      </a:solidFill>
                      <a:prstDash val="solid"/>
                      <a:round/>
                      <a:headEnd type="none" w="med" len="med"/>
                      <a:tailEnd type="none" w="med" len="med"/>
                    </a:lnT>
                    <a:lnB w="19050" cap="flat" cmpd="sng" algn="ctr">
                      <a:solidFill>
                        <a:srgbClr val="5F6F52"/>
                      </a:solidFill>
                      <a:prstDash val="solid"/>
                      <a:round/>
                      <a:headEnd type="none" w="med" len="med"/>
                      <a:tailEnd type="none" w="med" len="med"/>
                    </a:lnB>
                  </a:tcPr>
                </a:tc>
                <a:tc>
                  <a:txBody>
                    <a:bodyPr/>
                    <a:lstStyle/>
                    <a:p>
                      <a:pPr algn="l">
                        <a:lnSpc>
                          <a:spcPts val="2799"/>
                        </a:lnSpc>
                        <a:defRPr/>
                      </a:pPr>
                      <a:endParaRPr lang="en-US" sz="1100"/>
                    </a:p>
                  </a:txBody>
                  <a:tcPr marL="66675" marR="66675" marT="66675" marB="66675" anchor="ctr">
                    <a:lnL w="19050" cap="flat" cmpd="sng" algn="ctr">
                      <a:solidFill>
                        <a:srgbClr val="5F6F52"/>
                      </a:solidFill>
                      <a:prstDash val="solid"/>
                      <a:round/>
                      <a:headEnd type="none" w="med" len="med"/>
                      <a:tailEnd type="none" w="med" len="med"/>
                    </a:lnL>
                    <a:lnR w="19050" cap="flat" cmpd="sng" algn="ctr">
                      <a:solidFill>
                        <a:srgbClr val="5F6F52"/>
                      </a:solidFill>
                      <a:prstDash val="solid"/>
                      <a:round/>
                      <a:headEnd type="none" w="med" len="med"/>
                      <a:tailEnd type="none" w="med" len="med"/>
                    </a:lnR>
                    <a:lnT w="19050" cap="flat" cmpd="sng" algn="ctr">
                      <a:solidFill>
                        <a:srgbClr val="5F6F52"/>
                      </a:solidFill>
                      <a:prstDash val="solid"/>
                      <a:round/>
                      <a:headEnd type="none" w="med" len="med"/>
                      <a:tailEnd type="none" w="med" len="med"/>
                    </a:lnT>
                    <a:lnB w="19050" cap="flat" cmpd="sng" algn="ctr">
                      <a:solidFill>
                        <a:srgbClr val="5F6F52"/>
                      </a:solidFill>
                      <a:prstDash val="solid"/>
                      <a:round/>
                      <a:headEnd type="none" w="med" len="med"/>
                      <a:tailEnd type="none" w="med" len="med"/>
                    </a:lnB>
                  </a:tcPr>
                </a:tc>
                <a:extLst>
                  <a:ext uri="{0D108BD9-81ED-4DB2-BD59-A6C34878D82A}">
                    <a16:rowId xmlns:a16="http://schemas.microsoft.com/office/drawing/2014/main" val="10009"/>
                  </a:ext>
                </a:extLst>
              </a:tr>
              <a:tr h="696595">
                <a:tc rowSpan="2">
                  <a:txBody>
                    <a:bodyPr/>
                    <a:lstStyle/>
                    <a:p>
                      <a:pPr algn="ctr">
                        <a:lnSpc>
                          <a:spcPts val="2799"/>
                        </a:lnSpc>
                        <a:defRPr/>
                      </a:pPr>
                      <a:r>
                        <a:rPr lang="en-US" sz="2799">
                          <a:solidFill>
                            <a:srgbClr val="5F6F52"/>
                          </a:solidFill>
                          <a:latin typeface="Roboto Condensed Bold"/>
                        </a:rPr>
                        <a:t>Phần </a:t>
                      </a:r>
                      <a:endParaRPr lang="en-US" sz="1100"/>
                    </a:p>
                    <a:p>
                      <a:pPr algn="ctr">
                        <a:lnSpc>
                          <a:spcPts val="2799"/>
                        </a:lnSpc>
                      </a:pPr>
                      <a:r>
                        <a:rPr lang="en-US" sz="2799">
                          <a:solidFill>
                            <a:srgbClr val="5F6F52"/>
                          </a:solidFill>
                          <a:latin typeface="Roboto Condensed Bold"/>
                        </a:rPr>
                        <a:t>kết bài</a:t>
                      </a:r>
                    </a:p>
                  </a:txBody>
                  <a:tcPr marL="66675" marR="66675" marT="66675" marB="66675" anchor="ctr">
                    <a:lnL w="19050" cap="flat" cmpd="sng" algn="ctr">
                      <a:solidFill>
                        <a:srgbClr val="5F6F52"/>
                      </a:solidFill>
                      <a:prstDash val="solid"/>
                      <a:round/>
                      <a:headEnd type="none" w="med" len="med"/>
                      <a:tailEnd type="none" w="med" len="med"/>
                    </a:lnL>
                    <a:lnR w="19050" cap="flat" cmpd="sng" algn="ctr">
                      <a:solidFill>
                        <a:srgbClr val="5F6F52"/>
                      </a:solidFill>
                      <a:prstDash val="solid"/>
                      <a:round/>
                      <a:headEnd type="none" w="med" len="med"/>
                      <a:tailEnd type="none" w="med" len="med"/>
                    </a:lnR>
                    <a:lnT w="19050" cap="flat" cmpd="sng" algn="ctr">
                      <a:solidFill>
                        <a:srgbClr val="5F6F52"/>
                      </a:solidFill>
                      <a:prstDash val="solid"/>
                      <a:round/>
                      <a:headEnd type="none" w="med" len="med"/>
                      <a:tailEnd type="none" w="med" len="med"/>
                    </a:lnT>
                    <a:lnB w="19050" cap="flat" cmpd="sng" algn="ctr">
                      <a:solidFill>
                        <a:srgbClr val="5F6F52"/>
                      </a:solidFill>
                      <a:prstDash val="solid"/>
                      <a:round/>
                      <a:headEnd type="none" w="med" len="med"/>
                      <a:tailEnd type="none" w="med" len="med"/>
                    </a:lnB>
                    <a:solidFill>
                      <a:srgbClr val="D8DFC2"/>
                    </a:solidFill>
                  </a:tcPr>
                </a:tc>
                <a:tc>
                  <a:txBody>
                    <a:bodyPr/>
                    <a:lstStyle/>
                    <a:p>
                      <a:pPr algn="l">
                        <a:lnSpc>
                          <a:spcPts val="2799"/>
                        </a:lnSpc>
                        <a:defRPr/>
                      </a:pPr>
                      <a:r>
                        <a:rPr lang="en-US" sz="2799">
                          <a:solidFill>
                            <a:srgbClr val="5F6F52"/>
                          </a:solidFill>
                          <a:latin typeface="Roboto Condensed"/>
                        </a:rPr>
                        <a:t>Khẳng định lại ý nghĩa của việc khắc phục và giải quyết vấn đề</a:t>
                      </a:r>
                      <a:endParaRPr lang="en-US" sz="1100"/>
                    </a:p>
                  </a:txBody>
                  <a:tcPr marL="66675" marR="66675" marT="66675" marB="66675" anchor="ctr">
                    <a:lnL w="19050" cap="flat" cmpd="sng" algn="ctr">
                      <a:solidFill>
                        <a:srgbClr val="5F6F52"/>
                      </a:solidFill>
                      <a:prstDash val="solid"/>
                      <a:round/>
                      <a:headEnd type="none" w="med" len="med"/>
                      <a:tailEnd type="none" w="med" len="med"/>
                    </a:lnL>
                    <a:lnR w="19050" cap="flat" cmpd="sng" algn="ctr">
                      <a:solidFill>
                        <a:srgbClr val="5F6F52"/>
                      </a:solidFill>
                      <a:prstDash val="solid"/>
                      <a:round/>
                      <a:headEnd type="none" w="med" len="med"/>
                      <a:tailEnd type="none" w="med" len="med"/>
                    </a:lnR>
                    <a:lnT w="19050" cap="flat" cmpd="sng" algn="ctr">
                      <a:solidFill>
                        <a:srgbClr val="5F6F52"/>
                      </a:solidFill>
                      <a:prstDash val="solid"/>
                      <a:round/>
                      <a:headEnd type="none" w="med" len="med"/>
                      <a:tailEnd type="none" w="med" len="med"/>
                    </a:lnT>
                    <a:lnB w="19050" cap="flat" cmpd="sng" algn="ctr">
                      <a:solidFill>
                        <a:srgbClr val="5F6F52"/>
                      </a:solidFill>
                      <a:prstDash val="solid"/>
                      <a:round/>
                      <a:headEnd type="none" w="med" len="med"/>
                      <a:tailEnd type="none" w="med" len="med"/>
                    </a:lnB>
                  </a:tcPr>
                </a:tc>
                <a:tc>
                  <a:txBody>
                    <a:bodyPr/>
                    <a:lstStyle/>
                    <a:p>
                      <a:pPr algn="l">
                        <a:lnSpc>
                          <a:spcPts val="2799"/>
                        </a:lnSpc>
                        <a:defRPr/>
                      </a:pPr>
                      <a:endParaRPr lang="en-US" sz="1100"/>
                    </a:p>
                  </a:txBody>
                  <a:tcPr marL="66675" marR="66675" marT="66675" marB="66675" anchor="ctr">
                    <a:lnL w="19050" cap="flat" cmpd="sng" algn="ctr">
                      <a:solidFill>
                        <a:srgbClr val="5F6F52"/>
                      </a:solidFill>
                      <a:prstDash val="solid"/>
                      <a:round/>
                      <a:headEnd type="none" w="med" len="med"/>
                      <a:tailEnd type="none" w="med" len="med"/>
                    </a:lnL>
                    <a:lnR w="19050" cap="flat" cmpd="sng" algn="ctr">
                      <a:solidFill>
                        <a:srgbClr val="5F6F52"/>
                      </a:solidFill>
                      <a:prstDash val="solid"/>
                      <a:round/>
                      <a:headEnd type="none" w="med" len="med"/>
                      <a:tailEnd type="none" w="med" len="med"/>
                    </a:lnR>
                    <a:lnT w="19050" cap="flat" cmpd="sng" algn="ctr">
                      <a:solidFill>
                        <a:srgbClr val="5F6F52"/>
                      </a:solidFill>
                      <a:prstDash val="solid"/>
                      <a:round/>
                      <a:headEnd type="none" w="med" len="med"/>
                      <a:tailEnd type="none" w="med" len="med"/>
                    </a:lnT>
                    <a:lnB w="19050" cap="flat" cmpd="sng" algn="ctr">
                      <a:solidFill>
                        <a:srgbClr val="5F6F52"/>
                      </a:solidFill>
                      <a:prstDash val="solid"/>
                      <a:round/>
                      <a:headEnd type="none" w="med" len="med"/>
                      <a:tailEnd type="none" w="med" len="med"/>
                    </a:lnB>
                  </a:tcPr>
                </a:tc>
                <a:tc>
                  <a:txBody>
                    <a:bodyPr/>
                    <a:lstStyle/>
                    <a:p>
                      <a:pPr algn="l">
                        <a:lnSpc>
                          <a:spcPts val="2799"/>
                        </a:lnSpc>
                        <a:defRPr/>
                      </a:pPr>
                      <a:endParaRPr lang="en-US" sz="1100"/>
                    </a:p>
                  </a:txBody>
                  <a:tcPr marL="66675" marR="66675" marT="66675" marB="66675" anchor="ctr">
                    <a:lnL w="19050" cap="flat" cmpd="sng" algn="ctr">
                      <a:solidFill>
                        <a:srgbClr val="5F6F52"/>
                      </a:solidFill>
                      <a:prstDash val="solid"/>
                      <a:round/>
                      <a:headEnd type="none" w="med" len="med"/>
                      <a:tailEnd type="none" w="med" len="med"/>
                    </a:lnL>
                    <a:lnR w="19050" cap="flat" cmpd="sng" algn="ctr">
                      <a:solidFill>
                        <a:srgbClr val="5F6F52"/>
                      </a:solidFill>
                      <a:prstDash val="solid"/>
                      <a:round/>
                      <a:headEnd type="none" w="med" len="med"/>
                      <a:tailEnd type="none" w="med" len="med"/>
                    </a:lnR>
                    <a:lnT w="19050" cap="flat" cmpd="sng" algn="ctr">
                      <a:solidFill>
                        <a:srgbClr val="5F6F52"/>
                      </a:solidFill>
                      <a:prstDash val="solid"/>
                      <a:round/>
                      <a:headEnd type="none" w="med" len="med"/>
                      <a:tailEnd type="none" w="med" len="med"/>
                    </a:lnT>
                    <a:lnB w="19050" cap="flat" cmpd="sng" algn="ctr">
                      <a:solidFill>
                        <a:srgbClr val="5F6F52"/>
                      </a:solidFill>
                      <a:prstDash val="solid"/>
                      <a:round/>
                      <a:headEnd type="none" w="med" len="med"/>
                      <a:tailEnd type="none" w="med" len="med"/>
                    </a:lnB>
                  </a:tcPr>
                </a:tc>
                <a:extLst>
                  <a:ext uri="{0D108BD9-81ED-4DB2-BD59-A6C34878D82A}">
                    <a16:rowId xmlns:a16="http://schemas.microsoft.com/office/drawing/2014/main" val="10010"/>
                  </a:ext>
                </a:extLst>
              </a:tr>
              <a:tr h="696595">
                <a:tc vMerge="1">
                  <a:txBody>
                    <a:bodyPr/>
                    <a:lstStyle/>
                    <a:p>
                      <a:pPr algn="ctr">
                        <a:lnSpc>
                          <a:spcPts val="2799"/>
                        </a:lnSpc>
                        <a:defRPr/>
                      </a:pPr>
                      <a:r>
                        <a:rPr lang="en-US" sz="2799">
                          <a:solidFill>
                            <a:srgbClr val="5F6F52"/>
                          </a:solidFill>
                          <a:latin typeface="Roboto Condensed Bold"/>
                        </a:rPr>
                        <a:t>Phần </a:t>
                      </a:r>
                      <a:endParaRPr lang="en-US" sz="1100"/>
                    </a:p>
                    <a:p>
                      <a:pPr algn="ctr">
                        <a:lnSpc>
                          <a:spcPts val="2799"/>
                        </a:lnSpc>
                      </a:pPr>
                      <a:r>
                        <a:rPr lang="en-US" sz="2799">
                          <a:solidFill>
                            <a:srgbClr val="5F6F52"/>
                          </a:solidFill>
                          <a:latin typeface="Roboto Condensed Bold"/>
                        </a:rPr>
                        <a:t>kết bài</a:t>
                      </a:r>
                    </a:p>
                  </a:txBody>
                  <a:tcPr marL="66675" marR="66675" marT="66675" marB="66675" anchor="ctr">
                    <a:lnL w="19050" cap="flat" cmpd="sng" algn="ctr">
                      <a:solidFill>
                        <a:srgbClr val="5F6F52"/>
                      </a:solidFill>
                      <a:prstDash val="solid"/>
                      <a:round/>
                      <a:headEnd type="none" w="med" len="med"/>
                      <a:tailEnd type="none" w="med" len="med"/>
                    </a:lnL>
                    <a:lnR w="19050" cap="flat" cmpd="sng" algn="ctr">
                      <a:solidFill>
                        <a:srgbClr val="5F6F52"/>
                      </a:solidFill>
                      <a:prstDash val="solid"/>
                      <a:round/>
                      <a:headEnd type="none" w="med" len="med"/>
                      <a:tailEnd type="none" w="med" len="med"/>
                    </a:lnR>
                    <a:lnT w="19050" cap="flat" cmpd="sng" algn="ctr">
                      <a:solidFill>
                        <a:srgbClr val="5F6F52"/>
                      </a:solidFill>
                      <a:prstDash val="solid"/>
                      <a:round/>
                      <a:headEnd type="none" w="med" len="med"/>
                      <a:tailEnd type="none" w="med" len="med"/>
                    </a:lnT>
                    <a:lnB w="19050" cap="flat" cmpd="sng" algn="ctr">
                      <a:solidFill>
                        <a:srgbClr val="5F6F52"/>
                      </a:solidFill>
                      <a:prstDash val="solid"/>
                      <a:round/>
                      <a:headEnd type="none" w="med" len="med"/>
                      <a:tailEnd type="none" w="med" len="med"/>
                    </a:lnB>
                    <a:solidFill>
                      <a:srgbClr val="D8DFC2"/>
                    </a:solidFill>
                  </a:tcPr>
                </a:tc>
                <a:tc>
                  <a:txBody>
                    <a:bodyPr/>
                    <a:lstStyle/>
                    <a:p>
                      <a:pPr algn="l">
                        <a:lnSpc>
                          <a:spcPts val="2799"/>
                        </a:lnSpc>
                        <a:defRPr/>
                      </a:pPr>
                      <a:r>
                        <a:rPr lang="en-US" sz="2799">
                          <a:solidFill>
                            <a:srgbClr val="5F6F52"/>
                          </a:solidFill>
                          <a:latin typeface="Roboto Condensed"/>
                        </a:rPr>
                        <a:t>Rút ra bài học cho bản thân</a:t>
                      </a:r>
                      <a:endParaRPr lang="en-US" sz="1100"/>
                    </a:p>
                  </a:txBody>
                  <a:tcPr marL="66675" marR="66675" marT="66675" marB="66675" anchor="ctr">
                    <a:lnL w="19050" cap="flat" cmpd="sng" algn="ctr">
                      <a:solidFill>
                        <a:srgbClr val="5F6F52"/>
                      </a:solidFill>
                      <a:prstDash val="solid"/>
                      <a:round/>
                      <a:headEnd type="none" w="med" len="med"/>
                      <a:tailEnd type="none" w="med" len="med"/>
                    </a:lnL>
                    <a:lnR w="19050" cap="flat" cmpd="sng" algn="ctr">
                      <a:solidFill>
                        <a:srgbClr val="5F6F52"/>
                      </a:solidFill>
                      <a:prstDash val="solid"/>
                      <a:round/>
                      <a:headEnd type="none" w="med" len="med"/>
                      <a:tailEnd type="none" w="med" len="med"/>
                    </a:lnR>
                    <a:lnT w="19050" cap="flat" cmpd="sng" algn="ctr">
                      <a:solidFill>
                        <a:srgbClr val="5F6F52"/>
                      </a:solidFill>
                      <a:prstDash val="solid"/>
                      <a:round/>
                      <a:headEnd type="none" w="med" len="med"/>
                      <a:tailEnd type="none" w="med" len="med"/>
                    </a:lnT>
                    <a:lnB w="19050" cap="flat" cmpd="sng" algn="ctr">
                      <a:solidFill>
                        <a:srgbClr val="5F6F52"/>
                      </a:solidFill>
                      <a:prstDash val="solid"/>
                      <a:round/>
                      <a:headEnd type="none" w="med" len="med"/>
                      <a:tailEnd type="none" w="med" len="med"/>
                    </a:lnB>
                  </a:tcPr>
                </a:tc>
                <a:tc>
                  <a:txBody>
                    <a:bodyPr/>
                    <a:lstStyle/>
                    <a:p>
                      <a:pPr algn="l">
                        <a:lnSpc>
                          <a:spcPts val="2799"/>
                        </a:lnSpc>
                        <a:defRPr/>
                      </a:pPr>
                      <a:endParaRPr lang="en-US" sz="1100"/>
                    </a:p>
                  </a:txBody>
                  <a:tcPr marL="66675" marR="66675" marT="66675" marB="66675" anchor="ctr">
                    <a:lnL w="19050" cap="flat" cmpd="sng" algn="ctr">
                      <a:solidFill>
                        <a:srgbClr val="5F6F52"/>
                      </a:solidFill>
                      <a:prstDash val="solid"/>
                      <a:round/>
                      <a:headEnd type="none" w="med" len="med"/>
                      <a:tailEnd type="none" w="med" len="med"/>
                    </a:lnL>
                    <a:lnR w="19050" cap="flat" cmpd="sng" algn="ctr">
                      <a:solidFill>
                        <a:srgbClr val="5F6F52"/>
                      </a:solidFill>
                      <a:prstDash val="solid"/>
                      <a:round/>
                      <a:headEnd type="none" w="med" len="med"/>
                      <a:tailEnd type="none" w="med" len="med"/>
                    </a:lnR>
                    <a:lnT w="19050" cap="flat" cmpd="sng" algn="ctr">
                      <a:solidFill>
                        <a:srgbClr val="5F6F52"/>
                      </a:solidFill>
                      <a:prstDash val="solid"/>
                      <a:round/>
                      <a:headEnd type="none" w="med" len="med"/>
                      <a:tailEnd type="none" w="med" len="med"/>
                    </a:lnT>
                    <a:lnB w="19050" cap="flat" cmpd="sng" algn="ctr">
                      <a:solidFill>
                        <a:srgbClr val="5F6F52"/>
                      </a:solidFill>
                      <a:prstDash val="solid"/>
                      <a:round/>
                      <a:headEnd type="none" w="med" len="med"/>
                      <a:tailEnd type="none" w="med" len="med"/>
                    </a:lnB>
                  </a:tcPr>
                </a:tc>
                <a:tc>
                  <a:txBody>
                    <a:bodyPr/>
                    <a:lstStyle/>
                    <a:p>
                      <a:pPr algn="l">
                        <a:lnSpc>
                          <a:spcPts val="2799"/>
                        </a:lnSpc>
                        <a:defRPr/>
                      </a:pPr>
                      <a:endParaRPr lang="en-US" sz="1100"/>
                    </a:p>
                  </a:txBody>
                  <a:tcPr marL="66675" marR="66675" marT="66675" marB="66675" anchor="ctr">
                    <a:lnL w="19050" cap="flat" cmpd="sng" algn="ctr">
                      <a:solidFill>
                        <a:srgbClr val="5F6F52"/>
                      </a:solidFill>
                      <a:prstDash val="solid"/>
                      <a:round/>
                      <a:headEnd type="none" w="med" len="med"/>
                      <a:tailEnd type="none" w="med" len="med"/>
                    </a:lnL>
                    <a:lnR w="19050" cap="flat" cmpd="sng" algn="ctr">
                      <a:solidFill>
                        <a:srgbClr val="5F6F52"/>
                      </a:solidFill>
                      <a:prstDash val="solid"/>
                      <a:round/>
                      <a:headEnd type="none" w="med" len="med"/>
                      <a:tailEnd type="none" w="med" len="med"/>
                    </a:lnR>
                    <a:lnT w="19050" cap="flat" cmpd="sng" algn="ctr">
                      <a:solidFill>
                        <a:srgbClr val="5F6F52"/>
                      </a:solidFill>
                      <a:prstDash val="solid"/>
                      <a:round/>
                      <a:headEnd type="none" w="med" len="med"/>
                      <a:tailEnd type="none" w="med" len="med"/>
                    </a:lnT>
                    <a:lnB w="19050" cap="flat" cmpd="sng" algn="ctr">
                      <a:solidFill>
                        <a:srgbClr val="5F6F52"/>
                      </a:solidFill>
                      <a:prstDash val="solid"/>
                      <a:round/>
                      <a:headEnd type="none" w="med" len="med"/>
                      <a:tailEnd type="none" w="med" len="med"/>
                    </a:lnB>
                  </a:tcPr>
                </a:tc>
                <a:extLst>
                  <a:ext uri="{0D108BD9-81ED-4DB2-BD59-A6C34878D82A}">
                    <a16:rowId xmlns:a16="http://schemas.microsoft.com/office/drawing/2014/main" val="10011"/>
                  </a:ext>
                </a:extLst>
              </a:tr>
              <a:tr h="696595">
                <a:tc rowSpan="3">
                  <a:txBody>
                    <a:bodyPr/>
                    <a:lstStyle/>
                    <a:p>
                      <a:pPr algn="ctr">
                        <a:lnSpc>
                          <a:spcPts val="2799"/>
                        </a:lnSpc>
                        <a:defRPr/>
                      </a:pPr>
                      <a:r>
                        <a:rPr lang="en-US" sz="2799">
                          <a:solidFill>
                            <a:srgbClr val="5F6F52"/>
                          </a:solidFill>
                          <a:latin typeface="Roboto Condensed Bold"/>
                        </a:rPr>
                        <a:t>Diễn đạt</a:t>
                      </a:r>
                      <a:endParaRPr lang="en-US" sz="1100"/>
                    </a:p>
                  </a:txBody>
                  <a:tcPr marL="66675" marR="66675" marT="66675" marB="66675" anchor="ctr">
                    <a:lnL w="19050" cap="flat" cmpd="sng" algn="ctr">
                      <a:solidFill>
                        <a:srgbClr val="5F6F52"/>
                      </a:solidFill>
                      <a:prstDash val="solid"/>
                      <a:round/>
                      <a:headEnd type="none" w="med" len="med"/>
                      <a:tailEnd type="none" w="med" len="med"/>
                    </a:lnL>
                    <a:lnR w="19050" cap="flat" cmpd="sng" algn="ctr">
                      <a:solidFill>
                        <a:srgbClr val="5F6F52"/>
                      </a:solidFill>
                      <a:prstDash val="solid"/>
                      <a:round/>
                      <a:headEnd type="none" w="med" len="med"/>
                      <a:tailEnd type="none" w="med" len="med"/>
                    </a:lnR>
                    <a:lnT w="19050" cap="flat" cmpd="sng" algn="ctr">
                      <a:solidFill>
                        <a:srgbClr val="5F6F52"/>
                      </a:solidFill>
                      <a:prstDash val="solid"/>
                      <a:round/>
                      <a:headEnd type="none" w="med" len="med"/>
                      <a:tailEnd type="none" w="med" len="med"/>
                    </a:lnT>
                    <a:lnB w="19050" cap="flat" cmpd="sng" algn="ctr">
                      <a:solidFill>
                        <a:srgbClr val="5F6F52"/>
                      </a:solidFill>
                      <a:prstDash val="solid"/>
                      <a:round/>
                      <a:headEnd type="none" w="med" len="med"/>
                      <a:tailEnd type="none" w="med" len="med"/>
                    </a:lnB>
                    <a:solidFill>
                      <a:srgbClr val="D8DFC2"/>
                    </a:solidFill>
                  </a:tcPr>
                </a:tc>
                <a:tc>
                  <a:txBody>
                    <a:bodyPr/>
                    <a:lstStyle/>
                    <a:p>
                      <a:pPr algn="l">
                        <a:lnSpc>
                          <a:spcPts val="2799"/>
                        </a:lnSpc>
                        <a:defRPr/>
                      </a:pPr>
                      <a:r>
                        <a:rPr lang="en-US" sz="2799">
                          <a:solidFill>
                            <a:srgbClr val="5F6F52"/>
                          </a:solidFill>
                          <a:latin typeface="Roboto Condensed"/>
                        </a:rPr>
                        <a:t>Không mắc lỗi chính tả, dùng từ, đặt câu</a:t>
                      </a:r>
                      <a:endParaRPr lang="en-US" sz="1100"/>
                    </a:p>
                  </a:txBody>
                  <a:tcPr marL="66675" marR="66675" marT="66675" marB="66675" anchor="ctr">
                    <a:lnL w="19050" cap="flat" cmpd="sng" algn="ctr">
                      <a:solidFill>
                        <a:srgbClr val="5F6F52"/>
                      </a:solidFill>
                      <a:prstDash val="solid"/>
                      <a:round/>
                      <a:headEnd type="none" w="med" len="med"/>
                      <a:tailEnd type="none" w="med" len="med"/>
                    </a:lnL>
                    <a:lnR w="19050" cap="flat" cmpd="sng" algn="ctr">
                      <a:solidFill>
                        <a:srgbClr val="5F6F52"/>
                      </a:solidFill>
                      <a:prstDash val="solid"/>
                      <a:round/>
                      <a:headEnd type="none" w="med" len="med"/>
                      <a:tailEnd type="none" w="med" len="med"/>
                    </a:lnR>
                    <a:lnT w="19050" cap="flat" cmpd="sng" algn="ctr">
                      <a:solidFill>
                        <a:srgbClr val="5F6F52"/>
                      </a:solidFill>
                      <a:prstDash val="solid"/>
                      <a:round/>
                      <a:headEnd type="none" w="med" len="med"/>
                      <a:tailEnd type="none" w="med" len="med"/>
                    </a:lnT>
                    <a:lnB w="19050" cap="flat" cmpd="sng" algn="ctr">
                      <a:solidFill>
                        <a:srgbClr val="5F6F52"/>
                      </a:solidFill>
                      <a:prstDash val="solid"/>
                      <a:round/>
                      <a:headEnd type="none" w="med" len="med"/>
                      <a:tailEnd type="none" w="med" len="med"/>
                    </a:lnB>
                  </a:tcPr>
                </a:tc>
                <a:tc>
                  <a:txBody>
                    <a:bodyPr/>
                    <a:lstStyle/>
                    <a:p>
                      <a:pPr algn="l">
                        <a:lnSpc>
                          <a:spcPts val="2799"/>
                        </a:lnSpc>
                        <a:defRPr/>
                      </a:pPr>
                      <a:endParaRPr lang="en-US" sz="1100"/>
                    </a:p>
                  </a:txBody>
                  <a:tcPr marL="66675" marR="66675" marT="66675" marB="66675" anchor="ctr">
                    <a:lnL w="19050" cap="flat" cmpd="sng" algn="ctr">
                      <a:solidFill>
                        <a:srgbClr val="5F6F52"/>
                      </a:solidFill>
                      <a:prstDash val="solid"/>
                      <a:round/>
                      <a:headEnd type="none" w="med" len="med"/>
                      <a:tailEnd type="none" w="med" len="med"/>
                    </a:lnL>
                    <a:lnR w="19050" cap="flat" cmpd="sng" algn="ctr">
                      <a:solidFill>
                        <a:srgbClr val="5F6F52"/>
                      </a:solidFill>
                      <a:prstDash val="solid"/>
                      <a:round/>
                      <a:headEnd type="none" w="med" len="med"/>
                      <a:tailEnd type="none" w="med" len="med"/>
                    </a:lnR>
                    <a:lnT w="19050" cap="flat" cmpd="sng" algn="ctr">
                      <a:solidFill>
                        <a:srgbClr val="5F6F52"/>
                      </a:solidFill>
                      <a:prstDash val="solid"/>
                      <a:round/>
                      <a:headEnd type="none" w="med" len="med"/>
                      <a:tailEnd type="none" w="med" len="med"/>
                    </a:lnT>
                    <a:lnB w="19050" cap="flat" cmpd="sng" algn="ctr">
                      <a:solidFill>
                        <a:srgbClr val="5F6F52"/>
                      </a:solidFill>
                      <a:prstDash val="solid"/>
                      <a:round/>
                      <a:headEnd type="none" w="med" len="med"/>
                      <a:tailEnd type="none" w="med" len="med"/>
                    </a:lnB>
                  </a:tcPr>
                </a:tc>
                <a:tc>
                  <a:txBody>
                    <a:bodyPr/>
                    <a:lstStyle/>
                    <a:p>
                      <a:pPr algn="l">
                        <a:lnSpc>
                          <a:spcPts val="2799"/>
                        </a:lnSpc>
                        <a:defRPr/>
                      </a:pPr>
                      <a:endParaRPr lang="en-US" sz="1100"/>
                    </a:p>
                  </a:txBody>
                  <a:tcPr marL="66675" marR="66675" marT="66675" marB="66675" anchor="ctr">
                    <a:lnL w="19050" cap="flat" cmpd="sng" algn="ctr">
                      <a:solidFill>
                        <a:srgbClr val="5F6F52"/>
                      </a:solidFill>
                      <a:prstDash val="solid"/>
                      <a:round/>
                      <a:headEnd type="none" w="med" len="med"/>
                      <a:tailEnd type="none" w="med" len="med"/>
                    </a:lnL>
                    <a:lnR w="19050" cap="flat" cmpd="sng" algn="ctr">
                      <a:solidFill>
                        <a:srgbClr val="5F6F52"/>
                      </a:solidFill>
                      <a:prstDash val="solid"/>
                      <a:round/>
                      <a:headEnd type="none" w="med" len="med"/>
                      <a:tailEnd type="none" w="med" len="med"/>
                    </a:lnR>
                    <a:lnT w="19050" cap="flat" cmpd="sng" algn="ctr">
                      <a:solidFill>
                        <a:srgbClr val="5F6F52"/>
                      </a:solidFill>
                      <a:prstDash val="solid"/>
                      <a:round/>
                      <a:headEnd type="none" w="med" len="med"/>
                      <a:tailEnd type="none" w="med" len="med"/>
                    </a:lnT>
                    <a:lnB w="19050" cap="flat" cmpd="sng" algn="ctr">
                      <a:solidFill>
                        <a:srgbClr val="5F6F52"/>
                      </a:solidFill>
                      <a:prstDash val="solid"/>
                      <a:round/>
                      <a:headEnd type="none" w="med" len="med"/>
                      <a:tailEnd type="none" w="med" len="med"/>
                    </a:lnB>
                  </a:tcPr>
                </a:tc>
                <a:extLst>
                  <a:ext uri="{0D108BD9-81ED-4DB2-BD59-A6C34878D82A}">
                    <a16:rowId xmlns:a16="http://schemas.microsoft.com/office/drawing/2014/main" val="10012"/>
                  </a:ext>
                </a:extLst>
              </a:tr>
              <a:tr h="696595">
                <a:tc vMerge="1">
                  <a:txBody>
                    <a:bodyPr/>
                    <a:lstStyle/>
                    <a:p>
                      <a:pPr algn="ctr">
                        <a:lnSpc>
                          <a:spcPts val="2799"/>
                        </a:lnSpc>
                        <a:defRPr/>
                      </a:pPr>
                      <a:r>
                        <a:rPr lang="en-US" sz="2799">
                          <a:solidFill>
                            <a:srgbClr val="5F6F52"/>
                          </a:solidFill>
                          <a:latin typeface="Roboto Condensed Bold"/>
                        </a:rPr>
                        <a:t>Diễn đạt</a:t>
                      </a:r>
                      <a:endParaRPr lang="en-US" sz="1100"/>
                    </a:p>
                  </a:txBody>
                  <a:tcPr marL="66675" marR="66675" marT="66675" marB="66675" anchor="ctr">
                    <a:lnL w="19050" cap="flat" cmpd="sng" algn="ctr">
                      <a:solidFill>
                        <a:srgbClr val="5F6F52"/>
                      </a:solidFill>
                      <a:prstDash val="solid"/>
                      <a:round/>
                      <a:headEnd type="none" w="med" len="med"/>
                      <a:tailEnd type="none" w="med" len="med"/>
                    </a:lnL>
                    <a:lnR w="19050" cap="flat" cmpd="sng" algn="ctr">
                      <a:solidFill>
                        <a:srgbClr val="5F6F52"/>
                      </a:solidFill>
                      <a:prstDash val="solid"/>
                      <a:round/>
                      <a:headEnd type="none" w="med" len="med"/>
                      <a:tailEnd type="none" w="med" len="med"/>
                    </a:lnR>
                    <a:lnT w="19050" cap="flat" cmpd="sng" algn="ctr">
                      <a:solidFill>
                        <a:srgbClr val="5F6F52"/>
                      </a:solidFill>
                      <a:prstDash val="solid"/>
                      <a:round/>
                      <a:headEnd type="none" w="med" len="med"/>
                      <a:tailEnd type="none" w="med" len="med"/>
                    </a:lnT>
                    <a:lnB w="19050" cap="flat" cmpd="sng" algn="ctr">
                      <a:solidFill>
                        <a:srgbClr val="5F6F52"/>
                      </a:solidFill>
                      <a:prstDash val="solid"/>
                      <a:round/>
                      <a:headEnd type="none" w="med" len="med"/>
                      <a:tailEnd type="none" w="med" len="med"/>
                    </a:lnB>
                    <a:solidFill>
                      <a:srgbClr val="D8DFC2"/>
                    </a:solidFill>
                  </a:tcPr>
                </a:tc>
                <a:tc>
                  <a:txBody>
                    <a:bodyPr/>
                    <a:lstStyle/>
                    <a:p>
                      <a:pPr algn="l">
                        <a:lnSpc>
                          <a:spcPts val="2799"/>
                        </a:lnSpc>
                        <a:defRPr/>
                      </a:pPr>
                      <a:r>
                        <a:rPr lang="en-US" sz="2799">
                          <a:solidFill>
                            <a:srgbClr val="5F6F52"/>
                          </a:solidFill>
                          <a:latin typeface="Roboto Condensed"/>
                        </a:rPr>
                        <a:t>Mở bài lôi cuốn, hấp dẫn</a:t>
                      </a:r>
                      <a:endParaRPr lang="en-US" sz="1100"/>
                    </a:p>
                  </a:txBody>
                  <a:tcPr marL="66675" marR="66675" marT="66675" marB="66675" anchor="ctr">
                    <a:lnL w="19050" cap="flat" cmpd="sng" algn="ctr">
                      <a:solidFill>
                        <a:srgbClr val="5F6F52"/>
                      </a:solidFill>
                      <a:prstDash val="solid"/>
                      <a:round/>
                      <a:headEnd type="none" w="med" len="med"/>
                      <a:tailEnd type="none" w="med" len="med"/>
                    </a:lnL>
                    <a:lnR w="19050" cap="flat" cmpd="sng" algn="ctr">
                      <a:solidFill>
                        <a:srgbClr val="5F6F52"/>
                      </a:solidFill>
                      <a:prstDash val="solid"/>
                      <a:round/>
                      <a:headEnd type="none" w="med" len="med"/>
                      <a:tailEnd type="none" w="med" len="med"/>
                    </a:lnR>
                    <a:lnT w="19050" cap="flat" cmpd="sng" algn="ctr">
                      <a:solidFill>
                        <a:srgbClr val="5F6F52"/>
                      </a:solidFill>
                      <a:prstDash val="solid"/>
                      <a:round/>
                      <a:headEnd type="none" w="med" len="med"/>
                      <a:tailEnd type="none" w="med" len="med"/>
                    </a:lnT>
                    <a:lnB w="19050" cap="flat" cmpd="sng" algn="ctr">
                      <a:solidFill>
                        <a:srgbClr val="5F6F52"/>
                      </a:solidFill>
                      <a:prstDash val="solid"/>
                      <a:round/>
                      <a:headEnd type="none" w="med" len="med"/>
                      <a:tailEnd type="none" w="med" len="med"/>
                    </a:lnB>
                  </a:tcPr>
                </a:tc>
                <a:tc>
                  <a:txBody>
                    <a:bodyPr/>
                    <a:lstStyle/>
                    <a:p>
                      <a:pPr algn="l">
                        <a:lnSpc>
                          <a:spcPts val="2799"/>
                        </a:lnSpc>
                        <a:defRPr/>
                      </a:pPr>
                      <a:endParaRPr lang="en-US" sz="1100"/>
                    </a:p>
                  </a:txBody>
                  <a:tcPr marL="66675" marR="66675" marT="66675" marB="66675" anchor="ctr">
                    <a:lnL w="19050" cap="flat" cmpd="sng" algn="ctr">
                      <a:solidFill>
                        <a:srgbClr val="5F6F52"/>
                      </a:solidFill>
                      <a:prstDash val="solid"/>
                      <a:round/>
                      <a:headEnd type="none" w="med" len="med"/>
                      <a:tailEnd type="none" w="med" len="med"/>
                    </a:lnL>
                    <a:lnR w="19050" cap="flat" cmpd="sng" algn="ctr">
                      <a:solidFill>
                        <a:srgbClr val="5F6F52"/>
                      </a:solidFill>
                      <a:prstDash val="solid"/>
                      <a:round/>
                      <a:headEnd type="none" w="med" len="med"/>
                      <a:tailEnd type="none" w="med" len="med"/>
                    </a:lnR>
                    <a:lnT w="19050" cap="flat" cmpd="sng" algn="ctr">
                      <a:solidFill>
                        <a:srgbClr val="5F6F52"/>
                      </a:solidFill>
                      <a:prstDash val="solid"/>
                      <a:round/>
                      <a:headEnd type="none" w="med" len="med"/>
                      <a:tailEnd type="none" w="med" len="med"/>
                    </a:lnT>
                    <a:lnB w="19050" cap="flat" cmpd="sng" algn="ctr">
                      <a:solidFill>
                        <a:srgbClr val="5F6F52"/>
                      </a:solidFill>
                      <a:prstDash val="solid"/>
                      <a:round/>
                      <a:headEnd type="none" w="med" len="med"/>
                      <a:tailEnd type="none" w="med" len="med"/>
                    </a:lnB>
                  </a:tcPr>
                </a:tc>
                <a:tc>
                  <a:txBody>
                    <a:bodyPr/>
                    <a:lstStyle/>
                    <a:p>
                      <a:pPr algn="l">
                        <a:lnSpc>
                          <a:spcPts val="2799"/>
                        </a:lnSpc>
                        <a:defRPr/>
                      </a:pPr>
                      <a:endParaRPr lang="en-US" sz="1100"/>
                    </a:p>
                  </a:txBody>
                  <a:tcPr marL="66675" marR="66675" marT="66675" marB="66675" anchor="ctr">
                    <a:lnL w="19050" cap="flat" cmpd="sng" algn="ctr">
                      <a:solidFill>
                        <a:srgbClr val="5F6F52"/>
                      </a:solidFill>
                      <a:prstDash val="solid"/>
                      <a:round/>
                      <a:headEnd type="none" w="med" len="med"/>
                      <a:tailEnd type="none" w="med" len="med"/>
                    </a:lnL>
                    <a:lnR w="19050" cap="flat" cmpd="sng" algn="ctr">
                      <a:solidFill>
                        <a:srgbClr val="5F6F52"/>
                      </a:solidFill>
                      <a:prstDash val="solid"/>
                      <a:round/>
                      <a:headEnd type="none" w="med" len="med"/>
                      <a:tailEnd type="none" w="med" len="med"/>
                    </a:lnR>
                    <a:lnT w="19050" cap="flat" cmpd="sng" algn="ctr">
                      <a:solidFill>
                        <a:srgbClr val="5F6F52"/>
                      </a:solidFill>
                      <a:prstDash val="solid"/>
                      <a:round/>
                      <a:headEnd type="none" w="med" len="med"/>
                      <a:tailEnd type="none" w="med" len="med"/>
                    </a:lnT>
                    <a:lnB w="19050" cap="flat" cmpd="sng" algn="ctr">
                      <a:solidFill>
                        <a:srgbClr val="5F6F52"/>
                      </a:solidFill>
                      <a:prstDash val="solid"/>
                      <a:round/>
                      <a:headEnd type="none" w="med" len="med"/>
                      <a:tailEnd type="none" w="med" len="med"/>
                    </a:lnB>
                  </a:tcPr>
                </a:tc>
                <a:extLst>
                  <a:ext uri="{0D108BD9-81ED-4DB2-BD59-A6C34878D82A}">
                    <a16:rowId xmlns:a16="http://schemas.microsoft.com/office/drawing/2014/main" val="10013"/>
                  </a:ext>
                </a:extLst>
              </a:tr>
              <a:tr h="696595">
                <a:tc vMerge="1">
                  <a:txBody>
                    <a:bodyPr/>
                    <a:lstStyle/>
                    <a:p>
                      <a:pPr algn="ctr">
                        <a:lnSpc>
                          <a:spcPts val="2799"/>
                        </a:lnSpc>
                        <a:defRPr/>
                      </a:pPr>
                      <a:r>
                        <a:rPr lang="en-US" sz="2799">
                          <a:solidFill>
                            <a:srgbClr val="5F6F52"/>
                          </a:solidFill>
                          <a:latin typeface="Roboto Condensed Bold"/>
                        </a:rPr>
                        <a:t>Diễn đạt</a:t>
                      </a:r>
                      <a:endParaRPr lang="en-US" sz="1100"/>
                    </a:p>
                  </a:txBody>
                  <a:tcPr marL="66675" marR="66675" marT="66675" marB="66675" anchor="ctr">
                    <a:lnL w="19050" cap="flat" cmpd="sng" algn="ctr">
                      <a:solidFill>
                        <a:srgbClr val="5F6F52"/>
                      </a:solidFill>
                      <a:prstDash val="solid"/>
                      <a:round/>
                      <a:headEnd type="none" w="med" len="med"/>
                      <a:tailEnd type="none" w="med" len="med"/>
                    </a:lnL>
                    <a:lnR w="19050" cap="flat" cmpd="sng" algn="ctr">
                      <a:solidFill>
                        <a:srgbClr val="5F6F52"/>
                      </a:solidFill>
                      <a:prstDash val="solid"/>
                      <a:round/>
                      <a:headEnd type="none" w="med" len="med"/>
                      <a:tailEnd type="none" w="med" len="med"/>
                    </a:lnR>
                    <a:lnT w="19050" cap="flat" cmpd="sng" algn="ctr">
                      <a:solidFill>
                        <a:srgbClr val="5F6F52"/>
                      </a:solidFill>
                      <a:prstDash val="solid"/>
                      <a:round/>
                      <a:headEnd type="none" w="med" len="med"/>
                      <a:tailEnd type="none" w="med" len="med"/>
                    </a:lnT>
                    <a:lnB w="19050" cap="flat" cmpd="sng" algn="ctr">
                      <a:solidFill>
                        <a:srgbClr val="5F6F52"/>
                      </a:solidFill>
                      <a:prstDash val="solid"/>
                      <a:round/>
                      <a:headEnd type="none" w="med" len="med"/>
                      <a:tailEnd type="none" w="med" len="med"/>
                    </a:lnB>
                    <a:solidFill>
                      <a:srgbClr val="D8DFC2"/>
                    </a:solidFill>
                  </a:tcPr>
                </a:tc>
                <a:tc>
                  <a:txBody>
                    <a:bodyPr/>
                    <a:lstStyle/>
                    <a:p>
                      <a:pPr algn="l">
                        <a:lnSpc>
                          <a:spcPts val="2799"/>
                        </a:lnSpc>
                        <a:defRPr/>
                      </a:pPr>
                      <a:r>
                        <a:rPr lang="en-US" sz="2799">
                          <a:solidFill>
                            <a:srgbClr val="5F6F52"/>
                          </a:solidFill>
                          <a:latin typeface="Roboto Condensed"/>
                        </a:rPr>
                        <a:t>Kết bài ấn tượng</a:t>
                      </a:r>
                      <a:endParaRPr lang="en-US" sz="1100"/>
                    </a:p>
                  </a:txBody>
                  <a:tcPr marL="66675" marR="66675" marT="66675" marB="66675" anchor="ctr">
                    <a:lnL w="19050" cap="flat" cmpd="sng" algn="ctr">
                      <a:solidFill>
                        <a:srgbClr val="5F6F52"/>
                      </a:solidFill>
                      <a:prstDash val="solid"/>
                      <a:round/>
                      <a:headEnd type="none" w="med" len="med"/>
                      <a:tailEnd type="none" w="med" len="med"/>
                    </a:lnL>
                    <a:lnR w="19050" cap="flat" cmpd="sng" algn="ctr">
                      <a:solidFill>
                        <a:srgbClr val="5F6F52"/>
                      </a:solidFill>
                      <a:prstDash val="solid"/>
                      <a:round/>
                      <a:headEnd type="none" w="med" len="med"/>
                      <a:tailEnd type="none" w="med" len="med"/>
                    </a:lnR>
                    <a:lnT w="19050" cap="flat" cmpd="sng" algn="ctr">
                      <a:solidFill>
                        <a:srgbClr val="5F6F52"/>
                      </a:solidFill>
                      <a:prstDash val="solid"/>
                      <a:round/>
                      <a:headEnd type="none" w="med" len="med"/>
                      <a:tailEnd type="none" w="med" len="med"/>
                    </a:lnT>
                    <a:lnB w="19050" cap="flat" cmpd="sng" algn="ctr">
                      <a:solidFill>
                        <a:srgbClr val="5F6F52"/>
                      </a:solidFill>
                      <a:prstDash val="solid"/>
                      <a:round/>
                      <a:headEnd type="none" w="med" len="med"/>
                      <a:tailEnd type="none" w="med" len="med"/>
                    </a:lnB>
                  </a:tcPr>
                </a:tc>
                <a:tc>
                  <a:txBody>
                    <a:bodyPr/>
                    <a:lstStyle/>
                    <a:p>
                      <a:pPr algn="l">
                        <a:lnSpc>
                          <a:spcPts val="2799"/>
                        </a:lnSpc>
                        <a:defRPr/>
                      </a:pPr>
                      <a:endParaRPr lang="en-US" sz="1100"/>
                    </a:p>
                  </a:txBody>
                  <a:tcPr marL="66675" marR="66675" marT="66675" marB="66675" anchor="ctr">
                    <a:lnL w="19050" cap="flat" cmpd="sng" algn="ctr">
                      <a:solidFill>
                        <a:srgbClr val="5F6F52"/>
                      </a:solidFill>
                      <a:prstDash val="solid"/>
                      <a:round/>
                      <a:headEnd type="none" w="med" len="med"/>
                      <a:tailEnd type="none" w="med" len="med"/>
                    </a:lnL>
                    <a:lnR w="19050" cap="flat" cmpd="sng" algn="ctr">
                      <a:solidFill>
                        <a:srgbClr val="5F6F52"/>
                      </a:solidFill>
                      <a:prstDash val="solid"/>
                      <a:round/>
                      <a:headEnd type="none" w="med" len="med"/>
                      <a:tailEnd type="none" w="med" len="med"/>
                    </a:lnR>
                    <a:lnT w="19050" cap="flat" cmpd="sng" algn="ctr">
                      <a:solidFill>
                        <a:srgbClr val="5F6F52"/>
                      </a:solidFill>
                      <a:prstDash val="solid"/>
                      <a:round/>
                      <a:headEnd type="none" w="med" len="med"/>
                      <a:tailEnd type="none" w="med" len="med"/>
                    </a:lnT>
                    <a:lnB w="19050" cap="flat" cmpd="sng" algn="ctr">
                      <a:solidFill>
                        <a:srgbClr val="5F6F52"/>
                      </a:solidFill>
                      <a:prstDash val="solid"/>
                      <a:round/>
                      <a:headEnd type="none" w="med" len="med"/>
                      <a:tailEnd type="none" w="med" len="med"/>
                    </a:lnB>
                  </a:tcPr>
                </a:tc>
                <a:tc>
                  <a:txBody>
                    <a:bodyPr/>
                    <a:lstStyle/>
                    <a:p>
                      <a:pPr algn="l">
                        <a:lnSpc>
                          <a:spcPts val="2799"/>
                        </a:lnSpc>
                        <a:defRPr/>
                      </a:pPr>
                      <a:endParaRPr lang="en-US" sz="1100"/>
                    </a:p>
                  </a:txBody>
                  <a:tcPr marL="66675" marR="66675" marT="66675" marB="66675" anchor="ctr">
                    <a:lnL w="19050" cap="flat" cmpd="sng" algn="ctr">
                      <a:solidFill>
                        <a:srgbClr val="5F6F52"/>
                      </a:solidFill>
                      <a:prstDash val="solid"/>
                      <a:round/>
                      <a:headEnd type="none" w="med" len="med"/>
                      <a:tailEnd type="none" w="med" len="med"/>
                    </a:lnL>
                    <a:lnR w="19050" cap="flat" cmpd="sng" algn="ctr">
                      <a:solidFill>
                        <a:srgbClr val="5F6F52"/>
                      </a:solidFill>
                      <a:prstDash val="solid"/>
                      <a:round/>
                      <a:headEnd type="none" w="med" len="med"/>
                      <a:tailEnd type="none" w="med" len="med"/>
                    </a:lnR>
                    <a:lnT w="19050" cap="flat" cmpd="sng" algn="ctr">
                      <a:solidFill>
                        <a:srgbClr val="5F6F52"/>
                      </a:solidFill>
                      <a:prstDash val="solid"/>
                      <a:round/>
                      <a:headEnd type="none" w="med" len="med"/>
                      <a:tailEnd type="none" w="med" len="med"/>
                    </a:lnT>
                    <a:lnB w="19050" cap="flat" cmpd="sng" algn="ctr">
                      <a:solidFill>
                        <a:srgbClr val="5F6F52"/>
                      </a:solidFill>
                      <a:prstDash val="solid"/>
                      <a:round/>
                      <a:headEnd type="none" w="med" len="med"/>
                      <a:tailEnd type="none" w="med" len="med"/>
                    </a:lnB>
                  </a:tcPr>
                </a:tc>
                <a:extLst>
                  <a:ext uri="{0D108BD9-81ED-4DB2-BD59-A6C34878D82A}">
                    <a16:rowId xmlns:a16="http://schemas.microsoft.com/office/drawing/2014/main" val="10014"/>
                  </a:ext>
                </a:extLst>
              </a:tr>
            </a:tbl>
          </a:graphicData>
        </a:graphic>
      </p:graphicFrame>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hủ đề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21</TotalTime>
  <Words>2532</Words>
  <Application>Microsoft Macintosh PowerPoint</Application>
  <PresentationFormat>Custom</PresentationFormat>
  <Paragraphs>218</Paragraphs>
  <Slides>28</Slides>
  <Notes>1</Notes>
  <HiddenSlides>0</HiddenSlides>
  <MMClips>1</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28</vt:i4>
      </vt:variant>
    </vt:vector>
  </HeadingPairs>
  <TitlesOfParts>
    <vt:vector size="40" baseType="lpstr">
      <vt:lpstr>#9Slide07 SVNUT Triumph Press</vt:lpstr>
      <vt:lpstr>Fraunces Bold</vt:lpstr>
      <vt:lpstr>Roboto Condensed</vt:lpstr>
      <vt:lpstr>Roboto Condensed Bold Italics</vt:lpstr>
      <vt:lpstr>Fraunces</vt:lpstr>
      <vt:lpstr>Fraunces Bold Italics</vt:lpstr>
      <vt:lpstr>Calibri</vt:lpstr>
      <vt:lpstr>Roboto Condensed Bold</vt:lpstr>
      <vt:lpstr>Aptos</vt:lpstr>
      <vt:lpstr>#9Slide05 Braxton Regular</vt:lpstr>
      <vt:lpstr>Arial</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9KN_B1_Viet_Trinh bay y kien ve mot van de can giai quyet</dc:title>
  <cp:lastModifiedBy>Vy Lê</cp:lastModifiedBy>
  <cp:revision>3</cp:revision>
  <dcterms:created xsi:type="dcterms:W3CDTF">2006-08-16T00:00:00Z</dcterms:created>
  <dcterms:modified xsi:type="dcterms:W3CDTF">2025-05-11T03:20:50Z</dcterms:modified>
  <dc:identifier>DAGI6Zh4McY</dc:identifier>
</cp:coreProperties>
</file>