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</p:embeddedFont>
    <p:embeddedFont>
      <p:font typeface="Livvic" pitchFamily="2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atrick Hand" panose="00000500000000000000" pitchFamily="2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F8C0C6C-68C0-17DB-3C13-06E84F4FED5D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B43E683-873D-2AAF-0785-21E412A88200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1899</Words>
  <Application>Microsoft Office PowerPoint</Application>
  <PresentationFormat>On-screen Show (16:9)</PresentationFormat>
  <Paragraphs>145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Wingdings</vt:lpstr>
      <vt:lpstr>Patrick Hand</vt:lpstr>
      <vt:lpstr>Roboto Condensed Light</vt:lpstr>
      <vt:lpstr>Open Sans</vt:lpstr>
      <vt:lpstr>Livvic</vt:lpstr>
      <vt:lpstr>Times New Roman</vt:lpstr>
      <vt:lpstr>Roboto</vt:lpstr>
      <vt:lpstr>Arial</vt:lpstr>
      <vt:lpstr>Lato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2025-01-06T08:01:33Z</dcterms:modified>
</cp:coreProperties>
</file>