
<file path=[Content_Types].xml><?xml version="1.0" encoding="utf-8"?>
<Types xmlns="http://schemas.openxmlformats.org/package/2006/content-types">
  <Default Extension="xml" ContentType="application/xml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JPG" ContentType="image/.jpg"/>
  <Default Extension="wdp" ContentType="image/vnd.ms-photo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7"/>
  </p:notesMasterIdLst>
  <p:handoutMasterIdLst>
    <p:handoutMasterId r:id="rId53"/>
  </p:handoutMasterIdLst>
  <p:sldIdLst>
    <p:sldId id="258" r:id="rId3"/>
    <p:sldId id="332" r:id="rId4"/>
    <p:sldId id="256" r:id="rId5"/>
    <p:sldId id="322" r:id="rId6"/>
    <p:sldId id="266" r:id="rId8"/>
    <p:sldId id="320" r:id="rId9"/>
    <p:sldId id="317" r:id="rId10"/>
    <p:sldId id="310" r:id="rId11"/>
    <p:sldId id="311" r:id="rId12"/>
    <p:sldId id="312" r:id="rId13"/>
    <p:sldId id="313" r:id="rId14"/>
    <p:sldId id="314" r:id="rId15"/>
    <p:sldId id="315" r:id="rId16"/>
    <p:sldId id="327" r:id="rId17"/>
    <p:sldId id="307" r:id="rId18"/>
    <p:sldId id="283" r:id="rId19"/>
    <p:sldId id="284" r:id="rId20"/>
    <p:sldId id="286" r:id="rId21"/>
    <p:sldId id="287" r:id="rId22"/>
    <p:sldId id="288" r:id="rId23"/>
    <p:sldId id="289" r:id="rId24"/>
    <p:sldId id="333" r:id="rId25"/>
    <p:sldId id="334" r:id="rId26"/>
    <p:sldId id="335" r:id="rId27"/>
    <p:sldId id="336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306" r:id="rId36"/>
    <p:sldId id="298" r:id="rId37"/>
    <p:sldId id="302" r:id="rId38"/>
    <p:sldId id="300" r:id="rId39"/>
    <p:sldId id="303" r:id="rId40"/>
    <p:sldId id="299" r:id="rId41"/>
    <p:sldId id="304" r:id="rId42"/>
    <p:sldId id="339" r:id="rId43"/>
    <p:sldId id="340" r:id="rId44"/>
    <p:sldId id="341" r:id="rId45"/>
    <p:sldId id="342" r:id="rId46"/>
    <p:sldId id="343" r:id="rId47"/>
    <p:sldId id="326" r:id="rId48"/>
    <p:sldId id="323" r:id="rId49"/>
    <p:sldId id="329" r:id="rId50"/>
    <p:sldId id="275" r:id="rId51"/>
    <p:sldId id="264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0"/>
    <a:srgbClr val="111111"/>
    <a:srgbClr val="8A118D"/>
    <a:srgbClr val="4426A4"/>
    <a:srgbClr val="9D0F00"/>
    <a:srgbClr val="C7E6B6"/>
    <a:srgbClr val="FF6A6D"/>
    <a:srgbClr val="CBAA85"/>
    <a:srgbClr val="FFFFFF"/>
    <a:srgbClr val="0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93D81CF-94F2-401A-BA57-92F5A7B2D0C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0512" autoAdjust="0"/>
  </p:normalViewPr>
  <p:slideViewPr>
    <p:cSldViewPr snapToGrid="0" showGuides="1">
      <p:cViewPr varScale="1">
        <p:scale>
          <a:sx n="75" d="100"/>
          <a:sy n="75" d="100"/>
        </p:scale>
        <p:origin x="902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0" Type="http://schemas.openxmlformats.org/officeDocument/2006/relationships/customXml" Target="../customXml/item3.xml"/><Relationship Id="rId6" Type="http://schemas.openxmlformats.org/officeDocument/2006/relationships/slide" Target="slides/slide4.xml"/><Relationship Id="rId59" Type="http://schemas.openxmlformats.org/officeDocument/2006/relationships/customXml" Target="../customXml/item2.xml"/><Relationship Id="rId58" Type="http://schemas.openxmlformats.org/officeDocument/2006/relationships/customXml" Target="../customXml/item1.xml"/><Relationship Id="rId57" Type="http://schemas.openxmlformats.org/officeDocument/2006/relationships/commentAuthors" Target="commentAuthors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6.wmf"/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9" Type="http://schemas.openxmlformats.org/officeDocument/2006/relationships/image" Target="../media/image81.wmf"/><Relationship Id="rId8" Type="http://schemas.openxmlformats.org/officeDocument/2006/relationships/image" Target="../media/image80.wmf"/><Relationship Id="rId7" Type="http://schemas.openxmlformats.org/officeDocument/2006/relationships/image" Target="../media/image79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1" Type="http://schemas.openxmlformats.org/officeDocument/2006/relationships/image" Target="../media/image83.wmf"/><Relationship Id="rId10" Type="http://schemas.openxmlformats.org/officeDocument/2006/relationships/image" Target="../media/image82.wmf"/><Relationship Id="rId1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3.wmf"/><Relationship Id="rId1" Type="http://schemas.openxmlformats.org/officeDocument/2006/relationships/image" Target="../media/image90.wmf"/></Relationships>
</file>

<file path=ppt/drawings/_rels/vmlDrawing2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01.e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Relationship Id="rId3" Type="http://schemas.openxmlformats.org/officeDocument/2006/relationships/image" Target="../media/image93.wmf"/><Relationship Id="rId2" Type="http://schemas.openxmlformats.org/officeDocument/2006/relationships/image" Target="../media/image97.wmf"/><Relationship Id="rId1" Type="http://schemas.openxmlformats.org/officeDocument/2006/relationships/image" Target="../media/image9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4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Relationship Id="rId3" Type="http://schemas.openxmlformats.org/officeDocument/2006/relationships/image" Target="../media/image9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0.wmf"/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26.vml.rels><?xml version="1.0" encoding="UTF-8" standalone="yes"?>
<Relationships xmlns="http://schemas.openxmlformats.org/package/2006/relationships"><Relationship Id="rId7" Type="http://schemas.openxmlformats.org/officeDocument/2006/relationships/image" Target="../media/image117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6.wmf"/><Relationship Id="rId8" Type="http://schemas.openxmlformats.org/officeDocument/2006/relationships/image" Target="../media/image125.wmf"/><Relationship Id="rId7" Type="http://schemas.openxmlformats.org/officeDocument/2006/relationships/image" Target="../media/image124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2" Type="http://schemas.openxmlformats.org/officeDocument/2006/relationships/image" Target="../media/image129.wmf"/><Relationship Id="rId11" Type="http://schemas.openxmlformats.org/officeDocument/2006/relationships/image" Target="../media/image128.wmf"/><Relationship Id="rId10" Type="http://schemas.openxmlformats.org/officeDocument/2006/relationships/image" Target="../media/image127.wmf"/><Relationship Id="rId1" Type="http://schemas.openxmlformats.org/officeDocument/2006/relationships/image" Target="../media/image118.wmf"/></Relationships>
</file>

<file path=ppt/drawings/_rels/vmlDrawing29.vml.rels><?xml version="1.0" encoding="UTF-8" standalone="yes"?>
<Relationships xmlns="http://schemas.openxmlformats.org/package/2006/relationships"><Relationship Id="rId7" Type="http://schemas.openxmlformats.org/officeDocument/2006/relationships/image" Target="../media/image132.wmf"/><Relationship Id="rId6" Type="http://schemas.openxmlformats.org/officeDocument/2006/relationships/image" Target="../media/image121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1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0.wmf"/><Relationship Id="rId4" Type="http://schemas.openxmlformats.org/officeDocument/2006/relationships/image" Target="../media/image139.wmf"/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52.wmf"/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phông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Time new roman </a:t>
            </a:r>
            <a:r>
              <a:rPr lang="en-US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gợi</a:t>
            </a:r>
            <a:r>
              <a:rPr lang="en-US" baseline="0" dirty="0"/>
              <a:t> ý:</a:t>
            </a: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V(3)</a:t>
            </a: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6.400.000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en-US" sz="1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với</a:t>
            </a:r>
            <a:r>
              <a:rPr lang="en-US" baseline="0" dirty="0"/>
              <a:t> HS </a:t>
            </a:r>
            <a:r>
              <a:rPr lang="en-US" baseline="0" dirty="0" err="1"/>
              <a:t>chữ</a:t>
            </a:r>
            <a:r>
              <a:rPr lang="en-US" baseline="0" dirty="0"/>
              <a:t> y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I; </a:t>
            </a:r>
            <a:r>
              <a:rPr lang="en-US" baseline="0" dirty="0" err="1"/>
              <a:t>chữ</a:t>
            </a:r>
            <a:r>
              <a:rPr lang="en-US" baseline="0" dirty="0"/>
              <a:t> Đ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D</a:t>
            </a:r>
            <a:endParaRPr lang="en-US" baseline="0" dirty="0"/>
          </a:p>
          <a:p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: </a:t>
            </a:r>
            <a:r>
              <a:rPr lang="en-US" baseline="0" dirty="0" err="1"/>
              <a:t>bệnh</a:t>
            </a:r>
            <a:r>
              <a:rPr lang="en-US" baseline="0" dirty="0"/>
              <a:t> </a:t>
            </a:r>
            <a:r>
              <a:rPr lang="en-US" baseline="0" dirty="0" err="1"/>
              <a:t>dịch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hoành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nước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giới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nay?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phát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khóa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bằng</a:t>
            </a:r>
            <a:r>
              <a:rPr lang="en-US" baseline="0" dirty="0"/>
              <a:t> </a:t>
            </a:r>
            <a:r>
              <a:rPr lang="en-US" baseline="0" dirty="0" err="1"/>
              <a:t>Mathtype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baseline="0" dirty="0"/>
              <a:t>* GVSB: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rút</a:t>
            </a:r>
            <a:r>
              <a:rPr lang="en-US" baseline="0" dirty="0"/>
              <a:t> ra ô </a:t>
            </a:r>
            <a:r>
              <a:rPr lang="en-US" baseline="0" dirty="0" err="1"/>
              <a:t>chữ</a:t>
            </a:r>
            <a:r>
              <a:rPr lang="en-US" baseline="0" dirty="0"/>
              <a:t> Covid 19</a:t>
            </a:r>
            <a:endParaRPr lang="en-US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en-US" baseline="0" dirty="0" err="1"/>
              <a:t>Vâng</a:t>
            </a:r>
            <a:r>
              <a:rPr lang="en-US" baseline="0" dirty="0"/>
              <a:t>,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ý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D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-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thừa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/>
              <a:t>-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vòng</a:t>
            </a:r>
            <a:r>
              <a:rPr lang="en-US" baseline="0" dirty="0"/>
              <a:t> </a:t>
            </a:r>
            <a:r>
              <a:rPr lang="en-US" baseline="0" dirty="0" err="1"/>
              <a:t>tròn</a:t>
            </a:r>
            <a:r>
              <a:rPr lang="en-US" baseline="0" dirty="0"/>
              <a:t> </a:t>
            </a:r>
            <a:r>
              <a:rPr lang="en-US" baseline="0" dirty="0" err="1"/>
              <a:t>đỏ</a:t>
            </a:r>
            <a:r>
              <a:rPr lang="en-US" baseline="0" dirty="0"/>
              <a:t> ở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lệch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-1" fmla="*/ 6386830 w 6605059"/>
                <a:gd name="connsiteY0-2" fmla="*/ 0 h 2459990"/>
                <a:gd name="connsiteX1-3" fmla="*/ 0 w 6605059"/>
                <a:gd name="connsiteY1-4" fmla="*/ 1653540 h 2459990"/>
                <a:gd name="connsiteX2-5" fmla="*/ 0 w 6605059"/>
                <a:gd name="connsiteY2-6" fmla="*/ 2459990 h 2459990"/>
                <a:gd name="connsiteX3-7" fmla="*/ 1983740 w 6605059"/>
                <a:gd name="connsiteY3-8" fmla="*/ 2459990 h 2459990"/>
                <a:gd name="connsiteX4-9" fmla="*/ 6605059 w 6605059"/>
                <a:gd name="connsiteY4-10" fmla="*/ 1157391 h 2459990"/>
                <a:gd name="connsiteX5-11" fmla="*/ 6386830 w 6605059"/>
                <a:gd name="connsiteY5-12" fmla="*/ 0 h 2459990"/>
                <a:gd name="connsiteX0-13" fmla="*/ 6386830 w 6605059"/>
                <a:gd name="connsiteY0-14" fmla="*/ 0 h 2459990"/>
                <a:gd name="connsiteX1-15" fmla="*/ 0 w 6605059"/>
                <a:gd name="connsiteY1-16" fmla="*/ 1653540 h 2459990"/>
                <a:gd name="connsiteX2-17" fmla="*/ 0 w 6605059"/>
                <a:gd name="connsiteY2-18" fmla="*/ 2459990 h 2459990"/>
                <a:gd name="connsiteX3-19" fmla="*/ 1983740 w 6605059"/>
                <a:gd name="connsiteY3-20" fmla="*/ 2459990 h 2459990"/>
                <a:gd name="connsiteX4-21" fmla="*/ 6605059 w 6605059"/>
                <a:gd name="connsiteY4-22" fmla="*/ 1148976 h 2459990"/>
                <a:gd name="connsiteX5-23" fmla="*/ 6386830 w 6605059"/>
                <a:gd name="connsiteY5-24" fmla="*/ 0 h 24599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5" y="5127870"/>
            <a:ext cx="3963591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  <a:endParaRPr lang="en-US" noProof="0"/>
          </a:p>
        </p:txBody>
      </p:sp>
      <p:sp>
        <p:nvSpPr>
          <p:cNvPr id="42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93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-1" fmla="*/ 0 w 5738813"/>
              <a:gd name="connsiteY0-2" fmla="*/ 5403850 h 5403850"/>
              <a:gd name="connsiteX1-3" fmla="*/ 11560 w 5738813"/>
              <a:gd name="connsiteY1-4" fmla="*/ 6440 h 5403850"/>
              <a:gd name="connsiteX2-5" fmla="*/ 4387851 w 5738813"/>
              <a:gd name="connsiteY2-6" fmla="*/ 0 h 5403850"/>
              <a:gd name="connsiteX3-7" fmla="*/ 5738813 w 5738813"/>
              <a:gd name="connsiteY3-8" fmla="*/ 5403850 h 5403850"/>
              <a:gd name="connsiteX4-9" fmla="*/ 0 w 5738813"/>
              <a:gd name="connsiteY4-10" fmla="*/ 5403850 h 5403850"/>
              <a:gd name="connsiteX0-11" fmla="*/ 0 w 5746572"/>
              <a:gd name="connsiteY0-12" fmla="*/ 5397410 h 5397410"/>
              <a:gd name="connsiteX1-13" fmla="*/ 11560 w 5746572"/>
              <a:gd name="connsiteY1-14" fmla="*/ 0 h 5397410"/>
              <a:gd name="connsiteX2-15" fmla="*/ 5746572 w 5746572"/>
              <a:gd name="connsiteY2-16" fmla="*/ 6439 h 5397410"/>
              <a:gd name="connsiteX3-17" fmla="*/ 5738813 w 5746572"/>
              <a:gd name="connsiteY3-18" fmla="*/ 5397410 h 5397410"/>
              <a:gd name="connsiteX4-19" fmla="*/ 0 w 5746572"/>
              <a:gd name="connsiteY4-20" fmla="*/ 5397410 h 5397410"/>
              <a:gd name="connsiteX0-21" fmla="*/ 0 w 6092996"/>
              <a:gd name="connsiteY0-22" fmla="*/ 5397410 h 5397410"/>
              <a:gd name="connsiteX1-23" fmla="*/ 11560 w 6092996"/>
              <a:gd name="connsiteY1-24" fmla="*/ 0 h 5397410"/>
              <a:gd name="connsiteX2-25" fmla="*/ 5746572 w 6092996"/>
              <a:gd name="connsiteY2-26" fmla="*/ 6439 h 5397410"/>
              <a:gd name="connsiteX3-27" fmla="*/ 6092982 w 6092996"/>
              <a:gd name="connsiteY3-28" fmla="*/ 4940210 h 5397410"/>
              <a:gd name="connsiteX4-29" fmla="*/ 0 w 6092996"/>
              <a:gd name="connsiteY4-30" fmla="*/ 5397410 h 5397410"/>
              <a:gd name="connsiteX0-31" fmla="*/ 0 w 6092982"/>
              <a:gd name="connsiteY0-32" fmla="*/ 5397410 h 5397410"/>
              <a:gd name="connsiteX1-33" fmla="*/ 11560 w 6092982"/>
              <a:gd name="connsiteY1-34" fmla="*/ 0 h 5397410"/>
              <a:gd name="connsiteX2-35" fmla="*/ 5746572 w 6092982"/>
              <a:gd name="connsiteY2-36" fmla="*/ 6439 h 5397410"/>
              <a:gd name="connsiteX3-37" fmla="*/ 6092982 w 6092982"/>
              <a:gd name="connsiteY3-38" fmla="*/ 4940210 h 5397410"/>
              <a:gd name="connsiteX4-39" fmla="*/ 0 w 6092982"/>
              <a:gd name="connsiteY4-40" fmla="*/ 5397410 h 5397410"/>
              <a:gd name="connsiteX0-41" fmla="*/ 0 w 6092982"/>
              <a:gd name="connsiteY0-42" fmla="*/ 5397410 h 5397410"/>
              <a:gd name="connsiteX1-43" fmla="*/ 11560 w 6092982"/>
              <a:gd name="connsiteY1-44" fmla="*/ 0 h 5397410"/>
              <a:gd name="connsiteX2-45" fmla="*/ 5746572 w 6092982"/>
              <a:gd name="connsiteY2-46" fmla="*/ 6439 h 5397410"/>
              <a:gd name="connsiteX3-47" fmla="*/ 6092982 w 6092982"/>
              <a:gd name="connsiteY3-48" fmla="*/ 4940210 h 5397410"/>
              <a:gd name="connsiteX4-49" fmla="*/ 0 w 6092982"/>
              <a:gd name="connsiteY4-50" fmla="*/ 5397410 h 5397410"/>
              <a:gd name="connsiteX0-51" fmla="*/ 0 w 6092982"/>
              <a:gd name="connsiteY0-52" fmla="*/ 5397410 h 5397410"/>
              <a:gd name="connsiteX1-53" fmla="*/ 11560 w 6092982"/>
              <a:gd name="connsiteY1-54" fmla="*/ 0 h 5397410"/>
              <a:gd name="connsiteX2-55" fmla="*/ 5746572 w 6092982"/>
              <a:gd name="connsiteY2-56" fmla="*/ 6439 h 5397410"/>
              <a:gd name="connsiteX3-57" fmla="*/ 6092982 w 6092982"/>
              <a:gd name="connsiteY3-58" fmla="*/ 4940210 h 5397410"/>
              <a:gd name="connsiteX4-59" fmla="*/ 0 w 6092982"/>
              <a:gd name="connsiteY4-60" fmla="*/ 5397410 h 5397410"/>
              <a:gd name="connsiteX0-61" fmla="*/ 0 w 6092982"/>
              <a:gd name="connsiteY0-62" fmla="*/ 5408602 h 5408602"/>
              <a:gd name="connsiteX1-63" fmla="*/ 11560 w 6092982"/>
              <a:gd name="connsiteY1-64" fmla="*/ 0 h 5408602"/>
              <a:gd name="connsiteX2-65" fmla="*/ 5746572 w 6092982"/>
              <a:gd name="connsiteY2-66" fmla="*/ 6439 h 5408602"/>
              <a:gd name="connsiteX3-67" fmla="*/ 6092982 w 6092982"/>
              <a:gd name="connsiteY3-68" fmla="*/ 4940210 h 5408602"/>
              <a:gd name="connsiteX4-69" fmla="*/ 0 w 6092982"/>
              <a:gd name="connsiteY4-70" fmla="*/ 5408602 h 5408602"/>
              <a:gd name="connsiteX0-71" fmla="*/ 0 w 6065273"/>
              <a:gd name="connsiteY0-72" fmla="*/ 5408602 h 5408602"/>
              <a:gd name="connsiteX1-73" fmla="*/ 11560 w 6065273"/>
              <a:gd name="connsiteY1-74" fmla="*/ 0 h 5408602"/>
              <a:gd name="connsiteX2-75" fmla="*/ 5746572 w 6065273"/>
              <a:gd name="connsiteY2-76" fmla="*/ 6439 h 5408602"/>
              <a:gd name="connsiteX3-77" fmla="*/ 6065273 w 6065273"/>
              <a:gd name="connsiteY3-78" fmla="*/ 4979386 h 5408602"/>
              <a:gd name="connsiteX4-79" fmla="*/ 0 w 6065273"/>
              <a:gd name="connsiteY4-80" fmla="*/ 5408602 h 5408602"/>
              <a:gd name="connsiteX0-81" fmla="*/ 0 w 6065273"/>
              <a:gd name="connsiteY0-82" fmla="*/ 5408602 h 5408602"/>
              <a:gd name="connsiteX1-83" fmla="*/ 11560 w 6065273"/>
              <a:gd name="connsiteY1-84" fmla="*/ 0 h 5408602"/>
              <a:gd name="connsiteX2-85" fmla="*/ 5724405 w 6065273"/>
              <a:gd name="connsiteY2-86" fmla="*/ 12034 h 5408602"/>
              <a:gd name="connsiteX3-87" fmla="*/ 6065273 w 6065273"/>
              <a:gd name="connsiteY3-88" fmla="*/ 4979386 h 5408602"/>
              <a:gd name="connsiteX4-89" fmla="*/ 0 w 6065273"/>
              <a:gd name="connsiteY4-90" fmla="*/ 5408602 h 5408602"/>
              <a:gd name="connsiteX0-91" fmla="*/ 0 w 6065273"/>
              <a:gd name="connsiteY0-92" fmla="*/ 5408602 h 5408602"/>
              <a:gd name="connsiteX1-93" fmla="*/ 11560 w 6065273"/>
              <a:gd name="connsiteY1-94" fmla="*/ 0 h 5408602"/>
              <a:gd name="connsiteX2-95" fmla="*/ 5724405 w 6065273"/>
              <a:gd name="connsiteY2-96" fmla="*/ 841 h 5408602"/>
              <a:gd name="connsiteX3-97" fmla="*/ 6065273 w 6065273"/>
              <a:gd name="connsiteY3-98" fmla="*/ 4979386 h 5408602"/>
              <a:gd name="connsiteX4-99" fmla="*/ 0 w 6065273"/>
              <a:gd name="connsiteY4-100" fmla="*/ 5408602 h 5408602"/>
              <a:gd name="connsiteX0-101" fmla="*/ 693 w 6065966"/>
              <a:gd name="connsiteY0-102" fmla="*/ 5408602 h 5408602"/>
              <a:gd name="connsiteX1-103" fmla="*/ 1170 w 6065966"/>
              <a:gd name="connsiteY1-104" fmla="*/ 0 h 5408602"/>
              <a:gd name="connsiteX2-105" fmla="*/ 5725098 w 6065966"/>
              <a:gd name="connsiteY2-106" fmla="*/ 841 h 5408602"/>
              <a:gd name="connsiteX3-107" fmla="*/ 6065966 w 6065966"/>
              <a:gd name="connsiteY3-108" fmla="*/ 4979386 h 5408602"/>
              <a:gd name="connsiteX4-109" fmla="*/ 693 w 6065966"/>
              <a:gd name="connsiteY4-110" fmla="*/ 5408602 h 5408602"/>
              <a:gd name="connsiteX0-111" fmla="*/ 693 w 6218366"/>
              <a:gd name="connsiteY0-112" fmla="*/ 5408602 h 5408602"/>
              <a:gd name="connsiteX1-113" fmla="*/ 1170 w 6218366"/>
              <a:gd name="connsiteY1-114" fmla="*/ 0 h 5408602"/>
              <a:gd name="connsiteX2-115" fmla="*/ 5725098 w 6218366"/>
              <a:gd name="connsiteY2-116" fmla="*/ 841 h 5408602"/>
              <a:gd name="connsiteX3-117" fmla="*/ 6218366 w 6218366"/>
              <a:gd name="connsiteY3-118" fmla="*/ 4235528 h 5408602"/>
              <a:gd name="connsiteX4-119" fmla="*/ 693 w 6218366"/>
              <a:gd name="connsiteY4-120" fmla="*/ 5408602 h 5408602"/>
              <a:gd name="connsiteX0-121" fmla="*/ 693 w 6218366"/>
              <a:gd name="connsiteY0-122" fmla="*/ 5408602 h 5408602"/>
              <a:gd name="connsiteX1-123" fmla="*/ 1170 w 6218366"/>
              <a:gd name="connsiteY1-124" fmla="*/ 0 h 5408602"/>
              <a:gd name="connsiteX2-125" fmla="*/ 5496498 w 6218366"/>
              <a:gd name="connsiteY2-126" fmla="*/ 39317 h 5408602"/>
              <a:gd name="connsiteX3-127" fmla="*/ 6218366 w 6218366"/>
              <a:gd name="connsiteY3-128" fmla="*/ 4235528 h 5408602"/>
              <a:gd name="connsiteX4-129" fmla="*/ 693 w 6218366"/>
              <a:gd name="connsiteY4-130" fmla="*/ 5408602 h 5408602"/>
              <a:gd name="connsiteX0-131" fmla="*/ 693 w 6218366"/>
              <a:gd name="connsiteY0-132" fmla="*/ 5369285 h 5369285"/>
              <a:gd name="connsiteX1-133" fmla="*/ 1170 w 6218366"/>
              <a:gd name="connsiteY1-134" fmla="*/ 1012345 h 5369285"/>
              <a:gd name="connsiteX2-135" fmla="*/ 5496498 w 6218366"/>
              <a:gd name="connsiteY2-136" fmla="*/ 0 h 5369285"/>
              <a:gd name="connsiteX3-137" fmla="*/ 6218366 w 6218366"/>
              <a:gd name="connsiteY3-138" fmla="*/ 4196211 h 5369285"/>
              <a:gd name="connsiteX4-139" fmla="*/ 693 w 6218366"/>
              <a:gd name="connsiteY4-140" fmla="*/ 5369285 h 5369285"/>
              <a:gd name="connsiteX0-141" fmla="*/ 693 w 6225320"/>
              <a:gd name="connsiteY0-142" fmla="*/ 5369285 h 5369285"/>
              <a:gd name="connsiteX1-143" fmla="*/ 1170 w 6225320"/>
              <a:gd name="connsiteY1-144" fmla="*/ 1012345 h 5369285"/>
              <a:gd name="connsiteX2-145" fmla="*/ 5496498 w 6225320"/>
              <a:gd name="connsiteY2-146" fmla="*/ 0 h 5369285"/>
              <a:gd name="connsiteX3-147" fmla="*/ 6225320 w 6225320"/>
              <a:gd name="connsiteY3-148" fmla="*/ 4224299 h 5369285"/>
              <a:gd name="connsiteX4-149" fmla="*/ 693 w 6225320"/>
              <a:gd name="connsiteY4-150" fmla="*/ 5369285 h 5369285"/>
              <a:gd name="connsiteX0-151" fmla="*/ 3850 w 6225001"/>
              <a:gd name="connsiteY0-152" fmla="*/ 5358752 h 5358752"/>
              <a:gd name="connsiteX1-153" fmla="*/ 851 w 6225001"/>
              <a:gd name="connsiteY1-154" fmla="*/ 1012345 h 5358752"/>
              <a:gd name="connsiteX2-155" fmla="*/ 5496179 w 6225001"/>
              <a:gd name="connsiteY2-156" fmla="*/ 0 h 5358752"/>
              <a:gd name="connsiteX3-157" fmla="*/ 6225001 w 6225001"/>
              <a:gd name="connsiteY3-158" fmla="*/ 4224299 h 5358752"/>
              <a:gd name="connsiteX4-159" fmla="*/ 3850 w 6225001"/>
              <a:gd name="connsiteY4-160" fmla="*/ 5358752 h 5358752"/>
              <a:gd name="connsiteX0-161" fmla="*/ 3850 w 6230428"/>
              <a:gd name="connsiteY0-162" fmla="*/ 5358752 h 5358752"/>
              <a:gd name="connsiteX1-163" fmla="*/ 851 w 6230428"/>
              <a:gd name="connsiteY1-164" fmla="*/ 1012345 h 5358752"/>
              <a:gd name="connsiteX2-165" fmla="*/ 5496179 w 6230428"/>
              <a:gd name="connsiteY2-166" fmla="*/ 0 h 5358752"/>
              <a:gd name="connsiteX3-167" fmla="*/ 6230428 w 6230428"/>
              <a:gd name="connsiteY3-168" fmla="*/ 4229780 h 5358752"/>
              <a:gd name="connsiteX4-169" fmla="*/ 3850 w 6230428"/>
              <a:gd name="connsiteY4-170" fmla="*/ 5358752 h 5358752"/>
              <a:gd name="connsiteX0-171" fmla="*/ 3850 w 6230428"/>
              <a:gd name="connsiteY0-172" fmla="*/ 5361493 h 5361493"/>
              <a:gd name="connsiteX1-173" fmla="*/ 851 w 6230428"/>
              <a:gd name="connsiteY1-174" fmla="*/ 1015086 h 5361493"/>
              <a:gd name="connsiteX2-175" fmla="*/ 5501605 w 6230428"/>
              <a:gd name="connsiteY2-176" fmla="*/ 0 h 5361493"/>
              <a:gd name="connsiteX3-177" fmla="*/ 6230428 w 6230428"/>
              <a:gd name="connsiteY3-178" fmla="*/ 4232521 h 5361493"/>
              <a:gd name="connsiteX4-179" fmla="*/ 3850 w 6230428"/>
              <a:gd name="connsiteY4-180" fmla="*/ 5361493 h 5361493"/>
              <a:gd name="connsiteX0-181" fmla="*/ 3850 w 6230428"/>
              <a:gd name="connsiteY0-182" fmla="*/ 5361493 h 5361493"/>
              <a:gd name="connsiteX1-183" fmla="*/ 851 w 6230428"/>
              <a:gd name="connsiteY1-184" fmla="*/ 1009607 h 5361493"/>
              <a:gd name="connsiteX2-185" fmla="*/ 5501605 w 6230428"/>
              <a:gd name="connsiteY2-186" fmla="*/ 0 h 5361493"/>
              <a:gd name="connsiteX3-187" fmla="*/ 6230428 w 6230428"/>
              <a:gd name="connsiteY3-188" fmla="*/ 4232521 h 5361493"/>
              <a:gd name="connsiteX4-189" fmla="*/ 3850 w 6230428"/>
              <a:gd name="connsiteY4-190" fmla="*/ 5361493 h 5361493"/>
              <a:gd name="connsiteX0-191" fmla="*/ 3850 w 6230428"/>
              <a:gd name="connsiteY0-192" fmla="*/ 5364233 h 5364233"/>
              <a:gd name="connsiteX1-193" fmla="*/ 851 w 6230428"/>
              <a:gd name="connsiteY1-194" fmla="*/ 1009607 h 5364233"/>
              <a:gd name="connsiteX2-195" fmla="*/ 5501605 w 6230428"/>
              <a:gd name="connsiteY2-196" fmla="*/ 0 h 5364233"/>
              <a:gd name="connsiteX3-197" fmla="*/ 6230428 w 6230428"/>
              <a:gd name="connsiteY3-198" fmla="*/ 4232521 h 5364233"/>
              <a:gd name="connsiteX4-199" fmla="*/ 3850 w 6230428"/>
              <a:gd name="connsiteY4-200" fmla="*/ 5364233 h 5364233"/>
              <a:gd name="connsiteX0-201" fmla="*/ 1366 w 6230657"/>
              <a:gd name="connsiteY0-202" fmla="*/ 5366973 h 5366973"/>
              <a:gd name="connsiteX1-203" fmla="*/ 1080 w 6230657"/>
              <a:gd name="connsiteY1-204" fmla="*/ 1009607 h 5366973"/>
              <a:gd name="connsiteX2-205" fmla="*/ 5501834 w 6230657"/>
              <a:gd name="connsiteY2-206" fmla="*/ 0 h 5366973"/>
              <a:gd name="connsiteX3-207" fmla="*/ 6230657 w 6230657"/>
              <a:gd name="connsiteY3-208" fmla="*/ 4232521 h 5366973"/>
              <a:gd name="connsiteX4-209" fmla="*/ 1366 w 6230657"/>
              <a:gd name="connsiteY4-210" fmla="*/ 5366973 h 53669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40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  <a:endParaRPr lang="en-US" noProof="0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3" y="580668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29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10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3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  <a:endParaRPr lang="en-US" noProof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grpSp>
        <p:nvGrpSpPr>
          <p:cNvPr id="19" name="Graphic 17"/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/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-1" fmla="*/ 0 w 4643879"/>
              <a:gd name="connsiteY0-2" fmla="*/ 5462044 h 5462044"/>
              <a:gd name="connsiteX1-3" fmla="*/ 11990 w 4643879"/>
              <a:gd name="connsiteY1-4" fmla="*/ 13839 h 5462044"/>
              <a:gd name="connsiteX2-5" fmla="*/ 4643879 w 4643879"/>
              <a:gd name="connsiteY2-6" fmla="*/ 0 h 5462044"/>
              <a:gd name="connsiteX3-7" fmla="*/ 3482909 w 4643879"/>
              <a:gd name="connsiteY3-8" fmla="*/ 5462044 h 5462044"/>
              <a:gd name="connsiteX4-9" fmla="*/ 0 w 4643879"/>
              <a:gd name="connsiteY4-10" fmla="*/ 5462044 h 5462044"/>
              <a:gd name="connsiteX0-11" fmla="*/ 0 w 4643879"/>
              <a:gd name="connsiteY0-12" fmla="*/ 5462044 h 5462044"/>
              <a:gd name="connsiteX1-13" fmla="*/ 11990 w 4643879"/>
              <a:gd name="connsiteY1-14" fmla="*/ 13839 h 5462044"/>
              <a:gd name="connsiteX2-15" fmla="*/ 1026146 w 4643879"/>
              <a:gd name="connsiteY2-16" fmla="*/ 8068 h 5462044"/>
              <a:gd name="connsiteX3-17" fmla="*/ 4643879 w 4643879"/>
              <a:gd name="connsiteY3-18" fmla="*/ 0 h 5462044"/>
              <a:gd name="connsiteX4-19" fmla="*/ 3482909 w 4643879"/>
              <a:gd name="connsiteY4-20" fmla="*/ 5462044 h 5462044"/>
              <a:gd name="connsiteX5" fmla="*/ 0 w 4643879"/>
              <a:gd name="connsiteY5" fmla="*/ 5462044 h 5462044"/>
              <a:gd name="connsiteX0-21" fmla="*/ 0 w 4643879"/>
              <a:gd name="connsiteY0-22" fmla="*/ 5462044 h 5462044"/>
              <a:gd name="connsiteX1-23" fmla="*/ 11990 w 4643879"/>
              <a:gd name="connsiteY1-24" fmla="*/ 13839 h 5462044"/>
              <a:gd name="connsiteX2-25" fmla="*/ 1029484 w 4643879"/>
              <a:gd name="connsiteY2-26" fmla="*/ 2927 h 5462044"/>
              <a:gd name="connsiteX3-27" fmla="*/ 4643879 w 4643879"/>
              <a:gd name="connsiteY3-28" fmla="*/ 0 h 5462044"/>
              <a:gd name="connsiteX4-29" fmla="*/ 3482909 w 4643879"/>
              <a:gd name="connsiteY4-30" fmla="*/ 5462044 h 5462044"/>
              <a:gd name="connsiteX5-31" fmla="*/ 0 w 4643879"/>
              <a:gd name="connsiteY5-32" fmla="*/ 5462044 h 5462044"/>
              <a:gd name="connsiteX0-33" fmla="*/ 0 w 4643879"/>
              <a:gd name="connsiteY0-34" fmla="*/ 5462044 h 5462044"/>
              <a:gd name="connsiteX1-35" fmla="*/ 5006 w 4643879"/>
              <a:gd name="connsiteY1-36" fmla="*/ 210263 h 5462044"/>
              <a:gd name="connsiteX2-37" fmla="*/ 1029484 w 4643879"/>
              <a:gd name="connsiteY2-38" fmla="*/ 2927 h 5462044"/>
              <a:gd name="connsiteX3-39" fmla="*/ 4643879 w 4643879"/>
              <a:gd name="connsiteY3-40" fmla="*/ 0 h 5462044"/>
              <a:gd name="connsiteX4-41" fmla="*/ 3482909 w 4643879"/>
              <a:gd name="connsiteY4-42" fmla="*/ 5462044 h 5462044"/>
              <a:gd name="connsiteX5-43" fmla="*/ 0 w 4643879"/>
              <a:gd name="connsiteY5-44" fmla="*/ 5462044 h 5462044"/>
              <a:gd name="connsiteX0-45" fmla="*/ 0 w 4643879"/>
              <a:gd name="connsiteY0-46" fmla="*/ 5462044 h 5462044"/>
              <a:gd name="connsiteX1-47" fmla="*/ 5006 w 4643879"/>
              <a:gd name="connsiteY1-48" fmla="*/ 210263 h 5462044"/>
              <a:gd name="connsiteX2-49" fmla="*/ 1029484 w 4643879"/>
              <a:gd name="connsiteY2-50" fmla="*/ 2927 h 5462044"/>
              <a:gd name="connsiteX3-51" fmla="*/ 4643879 w 4643879"/>
              <a:gd name="connsiteY3-52" fmla="*/ 0 h 5462044"/>
              <a:gd name="connsiteX4-53" fmla="*/ 4634592 w 4643879"/>
              <a:gd name="connsiteY4-54" fmla="*/ 5460922 h 5462044"/>
              <a:gd name="connsiteX5-55" fmla="*/ 0 w 4643879"/>
              <a:gd name="connsiteY5-56" fmla="*/ 5462044 h 5462044"/>
              <a:gd name="connsiteX0-57" fmla="*/ 0 w 4647218"/>
              <a:gd name="connsiteY0-58" fmla="*/ 5467184 h 5467184"/>
              <a:gd name="connsiteX1-59" fmla="*/ 8345 w 4647218"/>
              <a:gd name="connsiteY1-60" fmla="*/ 210263 h 5467184"/>
              <a:gd name="connsiteX2-61" fmla="*/ 1032823 w 4647218"/>
              <a:gd name="connsiteY2-62" fmla="*/ 2927 h 5467184"/>
              <a:gd name="connsiteX3-63" fmla="*/ 4647218 w 4647218"/>
              <a:gd name="connsiteY3-64" fmla="*/ 0 h 5467184"/>
              <a:gd name="connsiteX4-65" fmla="*/ 4637931 w 4647218"/>
              <a:gd name="connsiteY4-66" fmla="*/ 5460922 h 5467184"/>
              <a:gd name="connsiteX5-67" fmla="*/ 0 w 4647218"/>
              <a:gd name="connsiteY5-68" fmla="*/ 5467184 h 5467184"/>
              <a:gd name="connsiteX0-69" fmla="*/ 0 w 4647218"/>
              <a:gd name="connsiteY0-70" fmla="*/ 5467184 h 5467184"/>
              <a:gd name="connsiteX1-71" fmla="*/ 8345 w 4647218"/>
              <a:gd name="connsiteY1-72" fmla="*/ 210263 h 5467184"/>
              <a:gd name="connsiteX2-73" fmla="*/ 1032823 w 4647218"/>
              <a:gd name="connsiteY2-74" fmla="*/ 2927 h 5467184"/>
              <a:gd name="connsiteX3-75" fmla="*/ 4647218 w 4647218"/>
              <a:gd name="connsiteY3-76" fmla="*/ 0 h 5467184"/>
              <a:gd name="connsiteX4-77" fmla="*/ 4637931 w 4647218"/>
              <a:gd name="connsiteY4-78" fmla="*/ 5460922 h 5467184"/>
              <a:gd name="connsiteX5-79" fmla="*/ 0 w 4647218"/>
              <a:gd name="connsiteY5-80" fmla="*/ 5467184 h 5467184"/>
              <a:gd name="connsiteX0-81" fmla="*/ 0 w 4647218"/>
              <a:gd name="connsiteY0-82" fmla="*/ 5472101 h 5472101"/>
              <a:gd name="connsiteX1-83" fmla="*/ 8345 w 4647218"/>
              <a:gd name="connsiteY1-84" fmla="*/ 215180 h 5472101"/>
              <a:gd name="connsiteX2-85" fmla="*/ 1048878 w 4647218"/>
              <a:gd name="connsiteY2-86" fmla="*/ 0 h 5472101"/>
              <a:gd name="connsiteX3-87" fmla="*/ 4647218 w 4647218"/>
              <a:gd name="connsiteY3-88" fmla="*/ 4917 h 5472101"/>
              <a:gd name="connsiteX4-89" fmla="*/ 4637931 w 4647218"/>
              <a:gd name="connsiteY4-90" fmla="*/ 5465839 h 5472101"/>
              <a:gd name="connsiteX5-91" fmla="*/ 0 w 4647218"/>
              <a:gd name="connsiteY5-92" fmla="*/ 5472101 h 5472101"/>
              <a:gd name="connsiteX0-93" fmla="*/ 0 w 4647218"/>
              <a:gd name="connsiteY0-94" fmla="*/ 5472101 h 5472101"/>
              <a:gd name="connsiteX1-95" fmla="*/ 5908 w 4647218"/>
              <a:gd name="connsiteY1-96" fmla="*/ 224560 h 5472101"/>
              <a:gd name="connsiteX2-97" fmla="*/ 1048878 w 4647218"/>
              <a:gd name="connsiteY2-98" fmla="*/ 0 h 5472101"/>
              <a:gd name="connsiteX3-99" fmla="*/ 4647218 w 4647218"/>
              <a:gd name="connsiteY3-100" fmla="*/ 4917 h 5472101"/>
              <a:gd name="connsiteX4-101" fmla="*/ 4637931 w 4647218"/>
              <a:gd name="connsiteY4-102" fmla="*/ 5465839 h 5472101"/>
              <a:gd name="connsiteX5-103" fmla="*/ 0 w 4647218"/>
              <a:gd name="connsiteY5-104" fmla="*/ 5472101 h 5472101"/>
              <a:gd name="connsiteX0-105" fmla="*/ 481 w 4647699"/>
              <a:gd name="connsiteY0-106" fmla="*/ 5472101 h 5472101"/>
              <a:gd name="connsiteX1-107" fmla="*/ 1250 w 4647699"/>
              <a:gd name="connsiteY1-108" fmla="*/ 221221 h 5472101"/>
              <a:gd name="connsiteX2-109" fmla="*/ 1049359 w 4647699"/>
              <a:gd name="connsiteY2-110" fmla="*/ 0 h 5472101"/>
              <a:gd name="connsiteX3-111" fmla="*/ 4647699 w 4647699"/>
              <a:gd name="connsiteY3-112" fmla="*/ 4917 h 5472101"/>
              <a:gd name="connsiteX4-113" fmla="*/ 4638412 w 4647699"/>
              <a:gd name="connsiteY4-114" fmla="*/ 5465839 h 5472101"/>
              <a:gd name="connsiteX5-115" fmla="*/ 481 w 4647699"/>
              <a:gd name="connsiteY5-116" fmla="*/ 5472101 h 5472101"/>
              <a:gd name="connsiteX0-117" fmla="*/ 481 w 4647699"/>
              <a:gd name="connsiteY0-118" fmla="*/ 5472101 h 5472101"/>
              <a:gd name="connsiteX1-119" fmla="*/ 1250 w 4647699"/>
              <a:gd name="connsiteY1-120" fmla="*/ 221221 h 5472101"/>
              <a:gd name="connsiteX2-121" fmla="*/ 1049359 w 4647699"/>
              <a:gd name="connsiteY2-122" fmla="*/ 0 h 5472101"/>
              <a:gd name="connsiteX3-123" fmla="*/ 4647699 w 4647699"/>
              <a:gd name="connsiteY3-124" fmla="*/ 4917 h 5472101"/>
              <a:gd name="connsiteX4-125" fmla="*/ 4643537 w 4647699"/>
              <a:gd name="connsiteY4-126" fmla="*/ 5464749 h 5472101"/>
              <a:gd name="connsiteX5-127" fmla="*/ 481 w 4647699"/>
              <a:gd name="connsiteY5-128" fmla="*/ 5472101 h 54721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29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/>
          <p:cNvSpPr/>
          <p:nvPr/>
        </p:nvSpPr>
        <p:spPr>
          <a:xfrm>
            <a:off x="2641929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/>
          <p:cNvSpPr/>
          <p:nvPr/>
        </p:nvSpPr>
        <p:spPr>
          <a:xfrm>
            <a:off x="284773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/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/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/>
          <p:cNvSpPr/>
          <p:nvPr/>
        </p:nvSpPr>
        <p:spPr>
          <a:xfrm>
            <a:off x="5886431" y="5240536"/>
            <a:ext cx="1486047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/>
          <p:cNvSpPr/>
          <p:nvPr/>
        </p:nvSpPr>
        <p:spPr>
          <a:xfrm>
            <a:off x="-13301" y="298483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/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/>
          <p:cNvSpPr/>
          <p:nvPr/>
        </p:nvSpPr>
        <p:spPr>
          <a:xfrm>
            <a:off x="7752245" y="4099518"/>
            <a:ext cx="4445439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/>
          <p:cNvSpPr/>
          <p:nvPr/>
        </p:nvSpPr>
        <p:spPr>
          <a:xfrm>
            <a:off x="-13300" y="237516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/>
          <p:cNvSpPr/>
          <p:nvPr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/>
          <p:cNvSpPr/>
          <p:nvPr/>
        </p:nvSpPr>
        <p:spPr>
          <a:xfrm>
            <a:off x="6033764" y="5121148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/>
          <p:cNvSpPr/>
          <p:nvPr/>
        </p:nvSpPr>
        <p:spPr>
          <a:xfrm>
            <a:off x="8228541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 rot="840000">
            <a:off x="7388596" y="2045089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  <a:endParaRPr lang="en-US" noProof="0"/>
          </a:p>
        </p:txBody>
      </p:sp>
      <p:grpSp>
        <p:nvGrpSpPr>
          <p:cNvPr id="23" name="Graphic 21"/>
          <p:cNvGrpSpPr/>
          <p:nvPr/>
        </p:nvGrpSpPr>
        <p:grpSpPr>
          <a:xfrm>
            <a:off x="-12665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/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-1" fmla="*/ 0 w 914400"/>
              <a:gd name="connsiteY0-2" fmla="*/ 939114 h 939114"/>
              <a:gd name="connsiteX1-3" fmla="*/ 228600 w 914400"/>
              <a:gd name="connsiteY1-4" fmla="*/ 24714 h 939114"/>
              <a:gd name="connsiteX2-5" fmla="*/ 681681 w 914400"/>
              <a:gd name="connsiteY2-6" fmla="*/ 0 h 939114"/>
              <a:gd name="connsiteX3-7" fmla="*/ 914400 w 914400"/>
              <a:gd name="connsiteY3-8" fmla="*/ 939114 h 939114"/>
              <a:gd name="connsiteX4-9" fmla="*/ 0 w 914400"/>
              <a:gd name="connsiteY4-10" fmla="*/ 939114 h 939114"/>
              <a:gd name="connsiteX0-11" fmla="*/ 891746 w 1806146"/>
              <a:gd name="connsiteY0-12" fmla="*/ 939114 h 939114"/>
              <a:gd name="connsiteX1-13" fmla="*/ 0 w 1806146"/>
              <a:gd name="connsiteY1-14" fmla="*/ 284206 h 939114"/>
              <a:gd name="connsiteX2-15" fmla="*/ 1573427 w 1806146"/>
              <a:gd name="connsiteY2-16" fmla="*/ 0 h 939114"/>
              <a:gd name="connsiteX3-17" fmla="*/ 1806146 w 1806146"/>
              <a:gd name="connsiteY3-18" fmla="*/ 939114 h 939114"/>
              <a:gd name="connsiteX4-19" fmla="*/ 891746 w 1806146"/>
              <a:gd name="connsiteY4-20" fmla="*/ 939114 h 939114"/>
              <a:gd name="connsiteX0-21" fmla="*/ 891746 w 1806146"/>
              <a:gd name="connsiteY0-22" fmla="*/ 943233 h 943233"/>
              <a:gd name="connsiteX1-23" fmla="*/ 0 w 1806146"/>
              <a:gd name="connsiteY1-24" fmla="*/ 288325 h 943233"/>
              <a:gd name="connsiteX2-25" fmla="*/ 1577546 w 1806146"/>
              <a:gd name="connsiteY2-26" fmla="*/ 0 h 943233"/>
              <a:gd name="connsiteX3-27" fmla="*/ 1806146 w 1806146"/>
              <a:gd name="connsiteY3-28" fmla="*/ 943233 h 943233"/>
              <a:gd name="connsiteX4-29" fmla="*/ 891746 w 1806146"/>
              <a:gd name="connsiteY4-30" fmla="*/ 943233 h 943233"/>
              <a:gd name="connsiteX0-31" fmla="*/ 891746 w 2286594"/>
              <a:gd name="connsiteY0-32" fmla="*/ 943233 h 4182379"/>
              <a:gd name="connsiteX1-33" fmla="*/ 0 w 2286594"/>
              <a:gd name="connsiteY1-34" fmla="*/ 288325 h 4182379"/>
              <a:gd name="connsiteX2-35" fmla="*/ 1577546 w 2286594"/>
              <a:gd name="connsiteY2-36" fmla="*/ 0 h 4182379"/>
              <a:gd name="connsiteX3-37" fmla="*/ 2286594 w 2286594"/>
              <a:gd name="connsiteY3-38" fmla="*/ 4182379 h 4182379"/>
              <a:gd name="connsiteX4-39" fmla="*/ 891746 w 2286594"/>
              <a:gd name="connsiteY4-40" fmla="*/ 943233 h 4182379"/>
              <a:gd name="connsiteX0-41" fmla="*/ 0 w 5997845"/>
              <a:gd name="connsiteY0-42" fmla="*/ 5220765 h 5220765"/>
              <a:gd name="connsiteX1-43" fmla="*/ 3711251 w 5997845"/>
              <a:gd name="connsiteY1-44" fmla="*/ 288325 h 5220765"/>
              <a:gd name="connsiteX2-45" fmla="*/ 5288797 w 5997845"/>
              <a:gd name="connsiteY2-46" fmla="*/ 0 h 5220765"/>
              <a:gd name="connsiteX3-47" fmla="*/ 5997845 w 5997845"/>
              <a:gd name="connsiteY3-48" fmla="*/ 4182379 h 5220765"/>
              <a:gd name="connsiteX4-49" fmla="*/ 0 w 5997845"/>
              <a:gd name="connsiteY4-50" fmla="*/ 5220765 h 5220765"/>
              <a:gd name="connsiteX0-51" fmla="*/ 0 w 5997845"/>
              <a:gd name="connsiteY0-52" fmla="*/ 5220765 h 5220765"/>
              <a:gd name="connsiteX1-53" fmla="*/ 7156 w 5997845"/>
              <a:gd name="connsiteY1-54" fmla="*/ 970251 h 5220765"/>
              <a:gd name="connsiteX2-55" fmla="*/ 5288797 w 5997845"/>
              <a:gd name="connsiteY2-56" fmla="*/ 0 h 5220765"/>
              <a:gd name="connsiteX3-57" fmla="*/ 5997845 w 5997845"/>
              <a:gd name="connsiteY3-58" fmla="*/ 4182379 h 5220765"/>
              <a:gd name="connsiteX4-59" fmla="*/ 0 w 5997845"/>
              <a:gd name="connsiteY4-60" fmla="*/ 5220765 h 5220765"/>
              <a:gd name="connsiteX0-61" fmla="*/ 20358 w 6018203"/>
              <a:gd name="connsiteY0-62" fmla="*/ 5220765 h 5220765"/>
              <a:gd name="connsiteX1-63" fmla="*/ 160 w 6018203"/>
              <a:gd name="connsiteY1-64" fmla="*/ 950713 h 5220765"/>
              <a:gd name="connsiteX2-65" fmla="*/ 5309155 w 6018203"/>
              <a:gd name="connsiteY2-66" fmla="*/ 0 h 5220765"/>
              <a:gd name="connsiteX3-67" fmla="*/ 6018203 w 6018203"/>
              <a:gd name="connsiteY3-68" fmla="*/ 4182379 h 5220765"/>
              <a:gd name="connsiteX4-69" fmla="*/ 20358 w 6018203"/>
              <a:gd name="connsiteY4-70" fmla="*/ 5220765 h 5220765"/>
              <a:gd name="connsiteX0-71" fmla="*/ 0 w 6025199"/>
              <a:gd name="connsiteY0-72" fmla="*/ 5252027 h 5252027"/>
              <a:gd name="connsiteX1-73" fmla="*/ 7156 w 6025199"/>
              <a:gd name="connsiteY1-74" fmla="*/ 950713 h 5252027"/>
              <a:gd name="connsiteX2-75" fmla="*/ 5316151 w 6025199"/>
              <a:gd name="connsiteY2-76" fmla="*/ 0 h 5252027"/>
              <a:gd name="connsiteX3-77" fmla="*/ 6025199 w 6025199"/>
              <a:gd name="connsiteY3-78" fmla="*/ 4182379 h 5252027"/>
              <a:gd name="connsiteX4-79" fmla="*/ 0 w 6025199"/>
              <a:gd name="connsiteY4-80" fmla="*/ 5252027 h 5252027"/>
              <a:gd name="connsiteX0-81" fmla="*/ 0 w 6048645"/>
              <a:gd name="connsiteY0-82" fmla="*/ 5252027 h 5252027"/>
              <a:gd name="connsiteX1-83" fmla="*/ 7156 w 6048645"/>
              <a:gd name="connsiteY1-84" fmla="*/ 950713 h 5252027"/>
              <a:gd name="connsiteX2-85" fmla="*/ 5316151 w 6048645"/>
              <a:gd name="connsiteY2-86" fmla="*/ 0 h 5252027"/>
              <a:gd name="connsiteX3-87" fmla="*/ 6048645 w 6048645"/>
              <a:gd name="connsiteY3-88" fmla="*/ 4162841 h 5252027"/>
              <a:gd name="connsiteX4-89" fmla="*/ 0 w 6048645"/>
              <a:gd name="connsiteY4-90" fmla="*/ 5252027 h 5252027"/>
              <a:gd name="connsiteX0-91" fmla="*/ 0 w 6052552"/>
              <a:gd name="connsiteY0-92" fmla="*/ 5252027 h 5252027"/>
              <a:gd name="connsiteX1-93" fmla="*/ 7156 w 6052552"/>
              <a:gd name="connsiteY1-94" fmla="*/ 950713 h 5252027"/>
              <a:gd name="connsiteX2-95" fmla="*/ 5316151 w 6052552"/>
              <a:gd name="connsiteY2-96" fmla="*/ 0 h 5252027"/>
              <a:gd name="connsiteX3-97" fmla="*/ 6052552 w 6052552"/>
              <a:gd name="connsiteY3-98" fmla="*/ 4158933 h 5252027"/>
              <a:gd name="connsiteX4-99" fmla="*/ 0 w 6052552"/>
              <a:gd name="connsiteY4-100" fmla="*/ 5252027 h 5252027"/>
              <a:gd name="connsiteX0-101" fmla="*/ 0 w 6052552"/>
              <a:gd name="connsiteY0-102" fmla="*/ 5259842 h 5259842"/>
              <a:gd name="connsiteX1-103" fmla="*/ 7156 w 6052552"/>
              <a:gd name="connsiteY1-104" fmla="*/ 958528 h 5259842"/>
              <a:gd name="connsiteX2-105" fmla="*/ 5320059 w 6052552"/>
              <a:gd name="connsiteY2-106" fmla="*/ 0 h 5259842"/>
              <a:gd name="connsiteX3-107" fmla="*/ 6052552 w 6052552"/>
              <a:gd name="connsiteY3-108" fmla="*/ 4166748 h 5259842"/>
              <a:gd name="connsiteX4-109" fmla="*/ 0 w 6052552"/>
              <a:gd name="connsiteY4-110" fmla="*/ 5259842 h 52598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/>
          </p:nvPr>
        </p:nvSpPr>
        <p:spPr>
          <a:xfrm rot="720000">
            <a:off x="8526500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13" name="Group 12"/>
          <p:cNvGrpSpPr/>
          <p:nvPr userDrawn="1"/>
        </p:nvGrpSpPr>
        <p:grpSpPr>
          <a:xfrm flipH="1">
            <a:off x="7321679" y="587196"/>
            <a:ext cx="4885313" cy="1632656"/>
            <a:chOff x="-26126" y="587196"/>
            <a:chExt cx="4885313" cy="1632656"/>
          </a:xfrm>
        </p:grpSpPr>
        <p:sp>
          <p:nvSpPr>
            <p:cNvPr id="11" name="Graphic 23"/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/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 rot="360000">
            <a:off x="7354845" y="895261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  <a:endParaRPr lang="en-US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932843" y="3401291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932843" y="4200313"/>
            <a:ext cx="4347933" cy="1408743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grpSp>
        <p:nvGrpSpPr>
          <p:cNvPr id="22" name="Graphic 20"/>
          <p:cNvGrpSpPr/>
          <p:nvPr/>
        </p:nvGrpSpPr>
        <p:grpSpPr>
          <a:xfrm>
            <a:off x="-12667" y="-12665"/>
            <a:ext cx="6418971" cy="6160919"/>
            <a:chOff x="-12667" y="-12667"/>
            <a:chExt cx="6418971" cy="6160919"/>
          </a:xfrm>
        </p:grpSpPr>
        <p:sp>
          <p:nvSpPr>
            <p:cNvPr id="23" name="Freeform: Shape 22"/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-1" fmla="*/ 6333977 w 6396137"/>
                <a:gd name="connsiteY0-2" fmla="*/ 0 h 1759509"/>
                <a:gd name="connsiteX1-3" fmla="*/ 0 w 6396137"/>
                <a:gd name="connsiteY1-4" fmla="*/ 444000 h 1759509"/>
                <a:gd name="connsiteX2-5" fmla="*/ 0 w 6396137"/>
                <a:gd name="connsiteY2-6" fmla="*/ 1759509 h 1759509"/>
                <a:gd name="connsiteX3-7" fmla="*/ 6396137 w 6396137"/>
                <a:gd name="connsiteY3-8" fmla="*/ 834832 h 1759509"/>
                <a:gd name="connsiteX4-9" fmla="*/ 6333977 w 6396137"/>
                <a:gd name="connsiteY4-10" fmla="*/ 0 h 17595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-693" y="0"/>
            <a:ext cx="6065967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-1" fmla="*/ 0 w 5738813"/>
              <a:gd name="connsiteY0-2" fmla="*/ 5403850 h 5403850"/>
              <a:gd name="connsiteX1-3" fmla="*/ 11560 w 5738813"/>
              <a:gd name="connsiteY1-4" fmla="*/ 6440 h 5403850"/>
              <a:gd name="connsiteX2-5" fmla="*/ 4387851 w 5738813"/>
              <a:gd name="connsiteY2-6" fmla="*/ 0 h 5403850"/>
              <a:gd name="connsiteX3-7" fmla="*/ 5738813 w 5738813"/>
              <a:gd name="connsiteY3-8" fmla="*/ 5403850 h 5403850"/>
              <a:gd name="connsiteX4-9" fmla="*/ 0 w 5738813"/>
              <a:gd name="connsiteY4-10" fmla="*/ 5403850 h 5403850"/>
              <a:gd name="connsiteX0-11" fmla="*/ 0 w 5746572"/>
              <a:gd name="connsiteY0-12" fmla="*/ 5397410 h 5397410"/>
              <a:gd name="connsiteX1-13" fmla="*/ 11560 w 5746572"/>
              <a:gd name="connsiteY1-14" fmla="*/ 0 h 5397410"/>
              <a:gd name="connsiteX2-15" fmla="*/ 5746572 w 5746572"/>
              <a:gd name="connsiteY2-16" fmla="*/ 6439 h 5397410"/>
              <a:gd name="connsiteX3-17" fmla="*/ 5738813 w 5746572"/>
              <a:gd name="connsiteY3-18" fmla="*/ 5397410 h 5397410"/>
              <a:gd name="connsiteX4-19" fmla="*/ 0 w 5746572"/>
              <a:gd name="connsiteY4-20" fmla="*/ 5397410 h 5397410"/>
              <a:gd name="connsiteX0-21" fmla="*/ 0 w 6092996"/>
              <a:gd name="connsiteY0-22" fmla="*/ 5397410 h 5397410"/>
              <a:gd name="connsiteX1-23" fmla="*/ 11560 w 6092996"/>
              <a:gd name="connsiteY1-24" fmla="*/ 0 h 5397410"/>
              <a:gd name="connsiteX2-25" fmla="*/ 5746572 w 6092996"/>
              <a:gd name="connsiteY2-26" fmla="*/ 6439 h 5397410"/>
              <a:gd name="connsiteX3-27" fmla="*/ 6092982 w 6092996"/>
              <a:gd name="connsiteY3-28" fmla="*/ 4940210 h 5397410"/>
              <a:gd name="connsiteX4-29" fmla="*/ 0 w 6092996"/>
              <a:gd name="connsiteY4-30" fmla="*/ 5397410 h 5397410"/>
              <a:gd name="connsiteX0-31" fmla="*/ 0 w 6092982"/>
              <a:gd name="connsiteY0-32" fmla="*/ 5397410 h 5397410"/>
              <a:gd name="connsiteX1-33" fmla="*/ 11560 w 6092982"/>
              <a:gd name="connsiteY1-34" fmla="*/ 0 h 5397410"/>
              <a:gd name="connsiteX2-35" fmla="*/ 5746572 w 6092982"/>
              <a:gd name="connsiteY2-36" fmla="*/ 6439 h 5397410"/>
              <a:gd name="connsiteX3-37" fmla="*/ 6092982 w 6092982"/>
              <a:gd name="connsiteY3-38" fmla="*/ 4940210 h 5397410"/>
              <a:gd name="connsiteX4-39" fmla="*/ 0 w 6092982"/>
              <a:gd name="connsiteY4-40" fmla="*/ 5397410 h 5397410"/>
              <a:gd name="connsiteX0-41" fmla="*/ 0 w 6092982"/>
              <a:gd name="connsiteY0-42" fmla="*/ 5397410 h 5397410"/>
              <a:gd name="connsiteX1-43" fmla="*/ 11560 w 6092982"/>
              <a:gd name="connsiteY1-44" fmla="*/ 0 h 5397410"/>
              <a:gd name="connsiteX2-45" fmla="*/ 5746572 w 6092982"/>
              <a:gd name="connsiteY2-46" fmla="*/ 6439 h 5397410"/>
              <a:gd name="connsiteX3-47" fmla="*/ 6092982 w 6092982"/>
              <a:gd name="connsiteY3-48" fmla="*/ 4940210 h 5397410"/>
              <a:gd name="connsiteX4-49" fmla="*/ 0 w 6092982"/>
              <a:gd name="connsiteY4-50" fmla="*/ 5397410 h 5397410"/>
              <a:gd name="connsiteX0-51" fmla="*/ 0 w 6092982"/>
              <a:gd name="connsiteY0-52" fmla="*/ 5397410 h 5397410"/>
              <a:gd name="connsiteX1-53" fmla="*/ 11560 w 6092982"/>
              <a:gd name="connsiteY1-54" fmla="*/ 0 h 5397410"/>
              <a:gd name="connsiteX2-55" fmla="*/ 5746572 w 6092982"/>
              <a:gd name="connsiteY2-56" fmla="*/ 6439 h 5397410"/>
              <a:gd name="connsiteX3-57" fmla="*/ 6092982 w 6092982"/>
              <a:gd name="connsiteY3-58" fmla="*/ 4940210 h 5397410"/>
              <a:gd name="connsiteX4-59" fmla="*/ 0 w 6092982"/>
              <a:gd name="connsiteY4-60" fmla="*/ 5397410 h 5397410"/>
              <a:gd name="connsiteX0-61" fmla="*/ 0 w 6092982"/>
              <a:gd name="connsiteY0-62" fmla="*/ 5408602 h 5408602"/>
              <a:gd name="connsiteX1-63" fmla="*/ 11560 w 6092982"/>
              <a:gd name="connsiteY1-64" fmla="*/ 0 h 5408602"/>
              <a:gd name="connsiteX2-65" fmla="*/ 5746572 w 6092982"/>
              <a:gd name="connsiteY2-66" fmla="*/ 6439 h 5408602"/>
              <a:gd name="connsiteX3-67" fmla="*/ 6092982 w 6092982"/>
              <a:gd name="connsiteY3-68" fmla="*/ 4940210 h 5408602"/>
              <a:gd name="connsiteX4-69" fmla="*/ 0 w 6092982"/>
              <a:gd name="connsiteY4-70" fmla="*/ 5408602 h 5408602"/>
              <a:gd name="connsiteX0-71" fmla="*/ 0 w 6065273"/>
              <a:gd name="connsiteY0-72" fmla="*/ 5408602 h 5408602"/>
              <a:gd name="connsiteX1-73" fmla="*/ 11560 w 6065273"/>
              <a:gd name="connsiteY1-74" fmla="*/ 0 h 5408602"/>
              <a:gd name="connsiteX2-75" fmla="*/ 5746572 w 6065273"/>
              <a:gd name="connsiteY2-76" fmla="*/ 6439 h 5408602"/>
              <a:gd name="connsiteX3-77" fmla="*/ 6065273 w 6065273"/>
              <a:gd name="connsiteY3-78" fmla="*/ 4979386 h 5408602"/>
              <a:gd name="connsiteX4-79" fmla="*/ 0 w 6065273"/>
              <a:gd name="connsiteY4-80" fmla="*/ 5408602 h 5408602"/>
              <a:gd name="connsiteX0-81" fmla="*/ 0 w 6065273"/>
              <a:gd name="connsiteY0-82" fmla="*/ 5408602 h 5408602"/>
              <a:gd name="connsiteX1-83" fmla="*/ 11560 w 6065273"/>
              <a:gd name="connsiteY1-84" fmla="*/ 0 h 5408602"/>
              <a:gd name="connsiteX2-85" fmla="*/ 5724405 w 6065273"/>
              <a:gd name="connsiteY2-86" fmla="*/ 12034 h 5408602"/>
              <a:gd name="connsiteX3-87" fmla="*/ 6065273 w 6065273"/>
              <a:gd name="connsiteY3-88" fmla="*/ 4979386 h 5408602"/>
              <a:gd name="connsiteX4-89" fmla="*/ 0 w 6065273"/>
              <a:gd name="connsiteY4-90" fmla="*/ 5408602 h 5408602"/>
              <a:gd name="connsiteX0-91" fmla="*/ 0 w 6065273"/>
              <a:gd name="connsiteY0-92" fmla="*/ 5408602 h 5408602"/>
              <a:gd name="connsiteX1-93" fmla="*/ 11560 w 6065273"/>
              <a:gd name="connsiteY1-94" fmla="*/ 0 h 5408602"/>
              <a:gd name="connsiteX2-95" fmla="*/ 5724405 w 6065273"/>
              <a:gd name="connsiteY2-96" fmla="*/ 841 h 5408602"/>
              <a:gd name="connsiteX3-97" fmla="*/ 6065273 w 6065273"/>
              <a:gd name="connsiteY3-98" fmla="*/ 4979386 h 5408602"/>
              <a:gd name="connsiteX4-99" fmla="*/ 0 w 6065273"/>
              <a:gd name="connsiteY4-100" fmla="*/ 5408602 h 5408602"/>
              <a:gd name="connsiteX0-101" fmla="*/ 693 w 6065966"/>
              <a:gd name="connsiteY0-102" fmla="*/ 5408602 h 5408602"/>
              <a:gd name="connsiteX1-103" fmla="*/ 1170 w 6065966"/>
              <a:gd name="connsiteY1-104" fmla="*/ 0 h 5408602"/>
              <a:gd name="connsiteX2-105" fmla="*/ 5725098 w 6065966"/>
              <a:gd name="connsiteY2-106" fmla="*/ 841 h 5408602"/>
              <a:gd name="connsiteX3-107" fmla="*/ 6065966 w 6065966"/>
              <a:gd name="connsiteY3-108" fmla="*/ 4979386 h 5408602"/>
              <a:gd name="connsiteX4-109" fmla="*/ 693 w 6065966"/>
              <a:gd name="connsiteY4-110" fmla="*/ 5408602 h 54086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32739" y="2647953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0138" y="3248025"/>
            <a:ext cx="4573339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10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  <a:endParaRPr lang="en-US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07365" y="2647953"/>
            <a:ext cx="5076011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  <a:endParaRPr lang="en-US" noProof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6207365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2" name="Freeform: Shape 21"/>
          <p:cNvSpPr/>
          <p:nvPr/>
        </p:nvSpPr>
        <p:spPr>
          <a:xfrm>
            <a:off x="4200901" y="5658797"/>
            <a:ext cx="1842059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/>
          <p:cNvSpPr/>
          <p:nvPr/>
        </p:nvSpPr>
        <p:spPr>
          <a:xfrm>
            <a:off x="4406707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-360000">
            <a:off x="837873" y="842709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31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3" name="Chart Placeholder 21"/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91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7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9" name="Graphic 4"/>
          <p:cNvGrpSpPr/>
          <p:nvPr/>
        </p:nvGrpSpPr>
        <p:grpSpPr>
          <a:xfrm>
            <a:off x="3101009" y="-12692"/>
            <a:ext cx="9094808" cy="5689901"/>
            <a:chOff x="227974" y="-12694"/>
            <a:chExt cx="11967843" cy="5689901"/>
          </a:xfrm>
        </p:grpSpPr>
        <p:sp>
          <p:nvSpPr>
            <p:cNvPr id="10" name="Freeform: Shape 9"/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idx="1"/>
          </p:nvPr>
        </p:nvSpPr>
        <p:spPr>
          <a:xfrm>
            <a:off x="3703979" y="1"/>
            <a:ext cx="8495015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/>
          <p:cNvSpPr>
            <a:spLocks noGrp="1"/>
          </p:cNvSpPr>
          <p:nvPr>
            <p:ph type="title" hasCustomPrompt="1"/>
          </p:nvPr>
        </p:nvSpPr>
        <p:spPr>
          <a:xfrm rot="-360000">
            <a:off x="-61164" y="919126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-1" fmla="*/ 0 w 4187844"/>
              <a:gd name="connsiteY0-2" fmla="*/ 916770 h 1051526"/>
              <a:gd name="connsiteX1-3" fmla="*/ 229193 w 4187844"/>
              <a:gd name="connsiteY1-4" fmla="*/ 0 h 1051526"/>
              <a:gd name="connsiteX2-5" fmla="*/ 3782588 w 4187844"/>
              <a:gd name="connsiteY2-6" fmla="*/ 0 h 1051526"/>
              <a:gd name="connsiteX3-7" fmla="*/ 4187844 w 4187844"/>
              <a:gd name="connsiteY3-8" fmla="*/ 1051526 h 1051526"/>
              <a:gd name="connsiteX4-9" fmla="*/ 0 w 4187844"/>
              <a:gd name="connsiteY4-10" fmla="*/ 916770 h 1051526"/>
              <a:gd name="connsiteX0-11" fmla="*/ 0 w 4187844"/>
              <a:gd name="connsiteY0-12" fmla="*/ 939936 h 1074692"/>
              <a:gd name="connsiteX1-13" fmla="*/ 229193 w 4187844"/>
              <a:gd name="connsiteY1-14" fmla="*/ 23166 h 1074692"/>
              <a:gd name="connsiteX2-15" fmla="*/ 4165479 w 4187844"/>
              <a:gd name="connsiteY2-16" fmla="*/ 0 h 1074692"/>
              <a:gd name="connsiteX3-17" fmla="*/ 4187844 w 4187844"/>
              <a:gd name="connsiteY3-18" fmla="*/ 1074692 h 1074692"/>
              <a:gd name="connsiteX4-19" fmla="*/ 0 w 4187844"/>
              <a:gd name="connsiteY4-20" fmla="*/ 939936 h 1074692"/>
              <a:gd name="connsiteX0-21" fmla="*/ 0 w 4860085"/>
              <a:gd name="connsiteY0-22" fmla="*/ 1101781 h 1101781"/>
              <a:gd name="connsiteX1-23" fmla="*/ 901434 w 4860085"/>
              <a:gd name="connsiteY1-24" fmla="*/ 23166 h 1101781"/>
              <a:gd name="connsiteX2-25" fmla="*/ 4837720 w 4860085"/>
              <a:gd name="connsiteY2-26" fmla="*/ 0 h 1101781"/>
              <a:gd name="connsiteX3-27" fmla="*/ 4860085 w 4860085"/>
              <a:gd name="connsiteY3-28" fmla="*/ 1074692 h 1101781"/>
              <a:gd name="connsiteX4-29" fmla="*/ 0 w 4860085"/>
              <a:gd name="connsiteY4-30" fmla="*/ 1101781 h 1101781"/>
              <a:gd name="connsiteX0-31" fmla="*/ 0 w 4860085"/>
              <a:gd name="connsiteY0-32" fmla="*/ 1101781 h 1101781"/>
              <a:gd name="connsiteX1-33" fmla="*/ 84487 w 4860085"/>
              <a:gd name="connsiteY1-34" fmla="*/ 53552 h 1101781"/>
              <a:gd name="connsiteX2-35" fmla="*/ 4837720 w 4860085"/>
              <a:gd name="connsiteY2-36" fmla="*/ 0 h 1101781"/>
              <a:gd name="connsiteX3-37" fmla="*/ 4860085 w 4860085"/>
              <a:gd name="connsiteY3-38" fmla="*/ 1074692 h 1101781"/>
              <a:gd name="connsiteX4-39" fmla="*/ 0 w 4860085"/>
              <a:gd name="connsiteY4-40" fmla="*/ 1101781 h 1101781"/>
              <a:gd name="connsiteX0-41" fmla="*/ 0 w 4886832"/>
              <a:gd name="connsiteY0-42" fmla="*/ 1098969 h 1098969"/>
              <a:gd name="connsiteX1-43" fmla="*/ 111234 w 4886832"/>
              <a:gd name="connsiteY1-44" fmla="*/ 53552 h 1098969"/>
              <a:gd name="connsiteX2-45" fmla="*/ 4864467 w 4886832"/>
              <a:gd name="connsiteY2-46" fmla="*/ 0 h 1098969"/>
              <a:gd name="connsiteX3-47" fmla="*/ 4886832 w 4886832"/>
              <a:gd name="connsiteY3-48" fmla="*/ 1074692 h 1098969"/>
              <a:gd name="connsiteX4-49" fmla="*/ 0 w 4886832"/>
              <a:gd name="connsiteY4-50" fmla="*/ 1098969 h 1098969"/>
              <a:gd name="connsiteX0-51" fmla="*/ 0 w 4886832"/>
              <a:gd name="connsiteY0-52" fmla="*/ 1098969 h 1098969"/>
              <a:gd name="connsiteX1-53" fmla="*/ 95749 w 4886832"/>
              <a:gd name="connsiteY1-54" fmla="*/ 46516 h 1098969"/>
              <a:gd name="connsiteX2-55" fmla="*/ 4864467 w 4886832"/>
              <a:gd name="connsiteY2-56" fmla="*/ 0 h 1098969"/>
              <a:gd name="connsiteX3-57" fmla="*/ 4886832 w 4886832"/>
              <a:gd name="connsiteY3-58" fmla="*/ 1074692 h 1098969"/>
              <a:gd name="connsiteX4-59" fmla="*/ 0 w 4886832"/>
              <a:gd name="connsiteY4-60" fmla="*/ 1098969 h 1098969"/>
              <a:gd name="connsiteX0-61" fmla="*/ 0 w 4892182"/>
              <a:gd name="connsiteY0-62" fmla="*/ 1098407 h 1098407"/>
              <a:gd name="connsiteX1-63" fmla="*/ 101099 w 4892182"/>
              <a:gd name="connsiteY1-64" fmla="*/ 46516 h 1098407"/>
              <a:gd name="connsiteX2-65" fmla="*/ 4869817 w 4892182"/>
              <a:gd name="connsiteY2-66" fmla="*/ 0 h 1098407"/>
              <a:gd name="connsiteX3-67" fmla="*/ 4892182 w 4892182"/>
              <a:gd name="connsiteY3-68" fmla="*/ 1074692 h 1098407"/>
              <a:gd name="connsiteX4-69" fmla="*/ 0 w 4892182"/>
              <a:gd name="connsiteY4-70" fmla="*/ 1098407 h 1098407"/>
              <a:gd name="connsiteX0-71" fmla="*/ 5888 w 4898070"/>
              <a:gd name="connsiteY0-72" fmla="*/ 1098407 h 1098407"/>
              <a:gd name="connsiteX1-73" fmla="*/ 0 w 4898070"/>
              <a:gd name="connsiteY1-74" fmla="*/ 35271 h 1098407"/>
              <a:gd name="connsiteX2-75" fmla="*/ 4875705 w 4898070"/>
              <a:gd name="connsiteY2-76" fmla="*/ 0 h 1098407"/>
              <a:gd name="connsiteX3-77" fmla="*/ 4898070 w 4898070"/>
              <a:gd name="connsiteY3-78" fmla="*/ 1074692 h 1098407"/>
              <a:gd name="connsiteX4-79" fmla="*/ 5888 w 4898070"/>
              <a:gd name="connsiteY4-80" fmla="*/ 1098407 h 1098407"/>
              <a:gd name="connsiteX0-81" fmla="*/ 25 w 5005106"/>
              <a:gd name="connsiteY0-82" fmla="*/ 1091949 h 1091949"/>
              <a:gd name="connsiteX1-83" fmla="*/ 107036 w 5005106"/>
              <a:gd name="connsiteY1-84" fmla="*/ 35271 h 1091949"/>
              <a:gd name="connsiteX2-85" fmla="*/ 4982741 w 5005106"/>
              <a:gd name="connsiteY2-86" fmla="*/ 0 h 1091949"/>
              <a:gd name="connsiteX3-87" fmla="*/ 5005106 w 5005106"/>
              <a:gd name="connsiteY3-88" fmla="*/ 1074692 h 1091949"/>
              <a:gd name="connsiteX4-89" fmla="*/ 25 w 5005106"/>
              <a:gd name="connsiteY4-90" fmla="*/ 1091949 h 1091949"/>
              <a:gd name="connsiteX0-91" fmla="*/ 0 w 5005081"/>
              <a:gd name="connsiteY0-92" fmla="*/ 1091949 h 1091949"/>
              <a:gd name="connsiteX1-93" fmla="*/ 107011 w 5005081"/>
              <a:gd name="connsiteY1-94" fmla="*/ 35271 h 1091949"/>
              <a:gd name="connsiteX2-95" fmla="*/ 4982716 w 5005081"/>
              <a:gd name="connsiteY2-96" fmla="*/ 0 h 1091949"/>
              <a:gd name="connsiteX3-97" fmla="*/ 5005081 w 5005081"/>
              <a:gd name="connsiteY3-98" fmla="*/ 1074692 h 1091949"/>
              <a:gd name="connsiteX4-99" fmla="*/ 0 w 5005081"/>
              <a:gd name="connsiteY4-100" fmla="*/ 1091949 h 1091949"/>
              <a:gd name="connsiteX0-101" fmla="*/ 0 w 5005081"/>
              <a:gd name="connsiteY0-102" fmla="*/ 1091949 h 1091949"/>
              <a:gd name="connsiteX1-103" fmla="*/ 107011 w 5005081"/>
              <a:gd name="connsiteY1-104" fmla="*/ 35271 h 1091949"/>
              <a:gd name="connsiteX2-105" fmla="*/ 4982716 w 5005081"/>
              <a:gd name="connsiteY2-106" fmla="*/ 0 h 1091949"/>
              <a:gd name="connsiteX3-107" fmla="*/ 5005081 w 5005081"/>
              <a:gd name="connsiteY3-108" fmla="*/ 1074692 h 1091949"/>
              <a:gd name="connsiteX4-109" fmla="*/ 0 w 5005081"/>
              <a:gd name="connsiteY4-110" fmla="*/ 1091949 h 10919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13" name="Media Placeholder 12"/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/>
          <p:cNvSpPr/>
          <p:nvPr/>
        </p:nvSpPr>
        <p:spPr>
          <a:xfrm>
            <a:off x="-12726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/>
          <p:cNvSpPr/>
          <p:nvPr/>
        </p:nvSpPr>
        <p:spPr>
          <a:xfrm>
            <a:off x="-12727" y="2995525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  <a:endParaRPr lang="en-US" noProof="0" dirty="0"/>
          </a:p>
        </p:txBody>
      </p:sp>
      <p:sp>
        <p:nvSpPr>
          <p:cNvPr id="19" name="Freeform: Shape 18"/>
          <p:cNvSpPr/>
          <p:nvPr/>
        </p:nvSpPr>
        <p:spPr>
          <a:xfrm>
            <a:off x="10792049" y="-12728"/>
            <a:ext cx="1398595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/>
          <p:cNvSpPr/>
          <p:nvPr/>
        </p:nvSpPr>
        <p:spPr>
          <a:xfrm>
            <a:off x="10686458" y="-12727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/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/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-1" fmla="*/ 6386830 w 6605059"/>
                <a:gd name="connsiteY0-2" fmla="*/ 0 h 2459990"/>
                <a:gd name="connsiteX1-3" fmla="*/ 0 w 6605059"/>
                <a:gd name="connsiteY1-4" fmla="*/ 1653540 h 2459990"/>
                <a:gd name="connsiteX2-5" fmla="*/ 0 w 6605059"/>
                <a:gd name="connsiteY2-6" fmla="*/ 2459990 h 2459990"/>
                <a:gd name="connsiteX3-7" fmla="*/ 1983740 w 6605059"/>
                <a:gd name="connsiteY3-8" fmla="*/ 2459990 h 2459990"/>
                <a:gd name="connsiteX4-9" fmla="*/ 6605059 w 6605059"/>
                <a:gd name="connsiteY4-10" fmla="*/ 1157391 h 2459990"/>
                <a:gd name="connsiteX5-11" fmla="*/ 6386830 w 6605059"/>
                <a:gd name="connsiteY5-12" fmla="*/ 0 h 2459990"/>
                <a:gd name="connsiteX0-13" fmla="*/ 6386830 w 6605059"/>
                <a:gd name="connsiteY0-14" fmla="*/ 0 h 2459990"/>
                <a:gd name="connsiteX1-15" fmla="*/ 0 w 6605059"/>
                <a:gd name="connsiteY1-16" fmla="*/ 1653540 h 2459990"/>
                <a:gd name="connsiteX2-17" fmla="*/ 0 w 6605059"/>
                <a:gd name="connsiteY2-18" fmla="*/ 2459990 h 2459990"/>
                <a:gd name="connsiteX3-19" fmla="*/ 1983740 w 6605059"/>
                <a:gd name="connsiteY3-20" fmla="*/ 2459990 h 2459990"/>
                <a:gd name="connsiteX4-21" fmla="*/ 6605059 w 6605059"/>
                <a:gd name="connsiteY4-22" fmla="*/ 1148976 h 2459990"/>
                <a:gd name="connsiteX5-23" fmla="*/ 6386830 w 6605059"/>
                <a:gd name="connsiteY5-24" fmla="*/ 0 h 24599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21020577">
            <a:off x="630443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  <a:endParaRPr lang="en-US" noProof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81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/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/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/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8" name="Graphic 6"/>
          <p:cNvSpPr/>
          <p:nvPr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  <a:endParaRPr lang="en-US" noProof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3961075" y="3346003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/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8" name="Graphic 6"/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911227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/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8" name="Graphic 6"/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9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/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8" name="Graphic 6"/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180000">
            <a:off x="285873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42691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942691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180012" y="1347790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6266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27985">
            <a:off x="857497" y="721375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6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/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/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/>
          </p:nvPr>
        </p:nvSpPr>
        <p:spPr>
          <a:xfrm>
            <a:off x="5183188" y="1347790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28869">
            <a:off x="857654" y="725129"/>
            <a:ext cx="38332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/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8" name="Graphic 6"/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7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0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1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/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8" name="Graphic 6"/>
          <p:cNvSpPr/>
          <p:nvPr/>
        </p:nvSpPr>
        <p:spPr>
          <a:xfrm>
            <a:off x="-26125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1180000">
            <a:off x="288466" y="354492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4443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26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27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/>
          <p:cNvSpPr/>
          <p:nvPr/>
        </p:nvSpPr>
        <p:spPr>
          <a:xfrm>
            <a:off x="-12776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  <a:endParaRPr lang="en-US" noProof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1185865" y="2088090"/>
            <a:ext cx="3103111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804602" y="1896003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  <a:endParaRPr lang="en-US" noProof="0"/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5349605" y="2088090"/>
            <a:ext cx="2243919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3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890715" y="1913782"/>
            <a:ext cx="528639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  <a:endParaRPr lang="en-US" noProof="0"/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435718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89172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2590350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5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4794796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6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7876956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8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891724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49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4794794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50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  <a:endParaRPr lang="en-US" noProof="0"/>
          </a:p>
        </p:txBody>
      </p:sp>
      <p:sp>
        <p:nvSpPr>
          <p:cNvPr id="55" name="Picture Placeholder 12"/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/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/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/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8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1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2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10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1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13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4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6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7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6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9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10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5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6" name="Freeform: Shape 3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7" name="Freeform: Shape 3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8" name="Graphic 17"/>
          <p:cNvGrpSpPr/>
          <p:nvPr userDrawn="1"/>
        </p:nvGrpSpPr>
        <p:grpSpPr>
          <a:xfrm>
            <a:off x="-12715" y="-12713"/>
            <a:ext cx="7434968" cy="5461207"/>
            <a:chOff x="-12715" y="-12715"/>
            <a:chExt cx="7434968" cy="5461207"/>
          </a:xfrm>
        </p:grpSpPr>
        <p:sp>
          <p:nvSpPr>
            <p:cNvPr id="9" name="Freeform: Shape 26"/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27"/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28"/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Freeform: Shape 29"/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8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11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12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1" name="Graphic 23"/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Graphic 6"/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26"/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4" name="Freeform: Shape 27"/>
          <p:cNvSpPr/>
          <p:nvPr userDrawn="1"/>
        </p:nvSpPr>
        <p:spPr>
          <a:xfrm>
            <a:off x="5972799" y="-12698"/>
            <a:ext cx="1486047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3" name="Graphic 16"/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4" name="Freeform: Shape 6"/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5" name="Freeform: Shape 7"/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C0CDE5-970C-4CC4-BF43-0DA127E73E82}" type="slidenum">
              <a:rPr lang="en-US" noProof="0" smtClean="0"/>
            </a:fld>
            <a:endParaRPr lang="en-US" noProof="0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1.wmf"/><Relationship Id="rId7" Type="http://schemas.openxmlformats.org/officeDocument/2006/relationships/oleObject" Target="../embeddings/oleObject14.bin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4" Type="http://schemas.openxmlformats.org/officeDocument/2006/relationships/slide" Target="slide7.xml"/><Relationship Id="rId3" Type="http://schemas.openxmlformats.org/officeDocument/2006/relationships/image" Target="../media/image29.wmf"/><Relationship Id="rId2" Type="http://schemas.openxmlformats.org/officeDocument/2006/relationships/oleObject" Target="../embeddings/oleObject12.bin"/><Relationship Id="rId11" Type="http://schemas.openxmlformats.org/officeDocument/2006/relationships/notesSlide" Target="../notesSlides/notesSlide5.xml"/><Relationship Id="rId10" Type="http://schemas.openxmlformats.org/officeDocument/2006/relationships/vmlDrawing" Target="../drawings/vmlDrawing3.v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7.xml"/><Relationship Id="rId4" Type="http://schemas.openxmlformats.org/officeDocument/2006/relationships/slide" Target="slide7.xml"/><Relationship Id="rId3" Type="http://schemas.openxmlformats.org/officeDocument/2006/relationships/image" Target="../media/image12.png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6.bin"/><Relationship Id="rId2" Type="http://schemas.openxmlformats.org/officeDocument/2006/relationships/slide" Target="slide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wmf"/><Relationship Id="rId3" Type="http://schemas.openxmlformats.org/officeDocument/2006/relationships/oleObject" Target="../embeddings/oleObject17.bin"/><Relationship Id="rId2" Type="http://schemas.openxmlformats.org/officeDocument/2006/relationships/slide" Target="slide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12.png"/><Relationship Id="rId3" Type="http://schemas.openxmlformats.org/officeDocument/2006/relationships/image" Target="../media/image15.jpeg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3.wmf"/><Relationship Id="rId1" Type="http://schemas.openxmlformats.org/officeDocument/2006/relationships/oleObject" Target="../embeddings/oleObject18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image" Target="../media/image47.wmf"/><Relationship Id="rId7" Type="http://schemas.openxmlformats.org/officeDocument/2006/relationships/oleObject" Target="../embeddings/oleObject22.bin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5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44.w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15.xml"/><Relationship Id="rId10" Type="http://schemas.openxmlformats.org/officeDocument/2006/relationships/image" Target="../media/image48.wmf"/><Relationship Id="rId1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52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49.wmf"/><Relationship Id="rId10" Type="http://schemas.openxmlformats.org/officeDocument/2006/relationships/vmlDrawing" Target="../drawings/vmlDrawing9.vml"/><Relationship Id="rId1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56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4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53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60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5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8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57.wmf"/><Relationship Id="rId14" Type="http://schemas.openxmlformats.org/officeDocument/2006/relationships/vmlDrawing" Target="../drawings/vmlDrawing11.vml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62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61.wmf"/><Relationship Id="rId1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2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63.wmf"/><Relationship Id="rId1" Type="http://schemas.openxmlformats.org/officeDocument/2006/relationships/oleObject" Target="../embeddings/oleObject3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69.wmf"/><Relationship Id="rId3" Type="http://schemas.openxmlformats.org/officeDocument/2006/relationships/oleObject" Target="../embeddings/oleObject40.bin"/><Relationship Id="rId2" Type="http://schemas.openxmlformats.org/officeDocument/2006/relationships/image" Target="../media/image68.wmf"/><Relationship Id="rId1" Type="http://schemas.openxmlformats.org/officeDocument/2006/relationships/oleObject" Target="../embeddings/oleObject3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70.wmf"/><Relationship Id="rId1" Type="http://schemas.openxmlformats.org/officeDocument/2006/relationships/oleObject" Target="../embeddings/oleObject41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8.bin"/><Relationship Id="rId8" Type="http://schemas.openxmlformats.org/officeDocument/2006/relationships/image" Target="../media/image76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45.bin"/><Relationship Id="rId24" Type="http://schemas.openxmlformats.org/officeDocument/2006/relationships/vmlDrawing" Target="../drawings/vmlDrawing15.vml"/><Relationship Id="rId23" Type="http://schemas.openxmlformats.org/officeDocument/2006/relationships/slideLayout" Target="../slideLayouts/slideLayout15.xml"/><Relationship Id="rId22" Type="http://schemas.openxmlformats.org/officeDocument/2006/relationships/image" Target="../media/image83.wmf"/><Relationship Id="rId21" Type="http://schemas.openxmlformats.org/officeDocument/2006/relationships/oleObject" Target="../embeddings/oleObject54.bin"/><Relationship Id="rId20" Type="http://schemas.openxmlformats.org/officeDocument/2006/relationships/image" Target="../media/image82.wmf"/><Relationship Id="rId2" Type="http://schemas.openxmlformats.org/officeDocument/2006/relationships/image" Target="../media/image73.wmf"/><Relationship Id="rId19" Type="http://schemas.openxmlformats.org/officeDocument/2006/relationships/oleObject" Target="../embeddings/oleObject53.bin"/><Relationship Id="rId18" Type="http://schemas.openxmlformats.org/officeDocument/2006/relationships/image" Target="../media/image81.wmf"/><Relationship Id="rId17" Type="http://schemas.openxmlformats.org/officeDocument/2006/relationships/oleObject" Target="../embeddings/oleObject52.bin"/><Relationship Id="rId16" Type="http://schemas.openxmlformats.org/officeDocument/2006/relationships/image" Target="../media/image80.wmf"/><Relationship Id="rId15" Type="http://schemas.openxmlformats.org/officeDocument/2006/relationships/oleObject" Target="../embeddings/oleObject51.bin"/><Relationship Id="rId14" Type="http://schemas.openxmlformats.org/officeDocument/2006/relationships/image" Target="../media/image79.wmf"/><Relationship Id="rId13" Type="http://schemas.openxmlformats.org/officeDocument/2006/relationships/oleObject" Target="../embeddings/oleObject50.bin"/><Relationship Id="rId12" Type="http://schemas.openxmlformats.org/officeDocument/2006/relationships/image" Target="../media/image78.wmf"/><Relationship Id="rId11" Type="http://schemas.openxmlformats.org/officeDocument/2006/relationships/oleObject" Target="../embeddings/oleObject49.bin"/><Relationship Id="rId10" Type="http://schemas.openxmlformats.org/officeDocument/2006/relationships/image" Target="../media/image77.wmf"/><Relationship Id="rId1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85.wmf"/><Relationship Id="rId3" Type="http://schemas.openxmlformats.org/officeDocument/2006/relationships/oleObject" Target="../embeddings/oleObject56.bin"/><Relationship Id="rId2" Type="http://schemas.openxmlformats.org/officeDocument/2006/relationships/image" Target="../media/image84.wmf"/><Relationship Id="rId1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86.wmf"/><Relationship Id="rId1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18.v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90.wmf"/><Relationship Id="rId3" Type="http://schemas.openxmlformats.org/officeDocument/2006/relationships/oleObject" Target="../embeddings/oleObject59.bin"/><Relationship Id="rId2" Type="http://schemas.openxmlformats.org/officeDocument/2006/relationships/image" Target="../media/image89.wmf"/><Relationship Id="rId1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9.vml"/><Relationship Id="rId6" Type="http://schemas.openxmlformats.org/officeDocument/2006/relationships/slideLayout" Target="../slideLayouts/slideLayout15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62.bin"/><Relationship Id="rId3" Type="http://schemas.openxmlformats.org/officeDocument/2006/relationships/image" Target="../media/image93.wmf"/><Relationship Id="rId2" Type="http://schemas.openxmlformats.org/officeDocument/2006/relationships/oleObject" Target="../embeddings/oleObject61.bin"/><Relationship Id="rId1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15.xml"/><Relationship Id="rId5" Type="http://schemas.openxmlformats.org/officeDocument/2006/relationships/oleObject" Target="../embeddings/oleObject65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64.bin"/><Relationship Id="rId2" Type="http://schemas.openxmlformats.org/officeDocument/2006/relationships/image" Target="../media/image95.wmf"/><Relationship Id="rId1" Type="http://schemas.openxmlformats.org/officeDocument/2006/relationships/oleObject" Target="../embeddings/oleObject6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96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3.wmf"/><Relationship Id="rId3" Type="http://schemas.openxmlformats.org/officeDocument/2006/relationships/oleObject" Target="../embeddings/oleObject67.bin"/><Relationship Id="rId2" Type="http://schemas.openxmlformats.org/officeDocument/2006/relationships/image" Target="../media/image90.wmf"/><Relationship Id="rId1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3.bin"/><Relationship Id="rId8" Type="http://schemas.openxmlformats.org/officeDocument/2006/relationships/image" Target="../media/image98.wmf"/><Relationship Id="rId7" Type="http://schemas.openxmlformats.org/officeDocument/2006/relationships/oleObject" Target="../embeddings/oleObject72.bin"/><Relationship Id="rId6" Type="http://schemas.openxmlformats.org/officeDocument/2006/relationships/image" Target="../media/image93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7.wmf"/><Relationship Id="rId3" Type="http://schemas.openxmlformats.org/officeDocument/2006/relationships/oleObject" Target="../embeddings/oleObject70.bin"/><Relationship Id="rId2" Type="http://schemas.openxmlformats.org/officeDocument/2006/relationships/image" Target="../media/image90.wmf"/><Relationship Id="rId16" Type="http://schemas.openxmlformats.org/officeDocument/2006/relationships/vmlDrawing" Target="../drawings/vmlDrawing22.vml"/><Relationship Id="rId15" Type="http://schemas.openxmlformats.org/officeDocument/2006/relationships/slideLayout" Target="../slideLayouts/slideLayout15.xml"/><Relationship Id="rId14" Type="http://schemas.openxmlformats.org/officeDocument/2006/relationships/image" Target="../media/image101.emf"/><Relationship Id="rId13" Type="http://schemas.openxmlformats.org/officeDocument/2006/relationships/oleObject" Target="../embeddings/oleObject75.bin"/><Relationship Id="rId12" Type="http://schemas.openxmlformats.org/officeDocument/2006/relationships/image" Target="../media/image100.wmf"/><Relationship Id="rId11" Type="http://schemas.openxmlformats.org/officeDocument/2006/relationships/oleObject" Target="../embeddings/oleObject74.bin"/><Relationship Id="rId10" Type="http://schemas.openxmlformats.org/officeDocument/2006/relationships/image" Target="../media/image99.wmf"/><Relationship Id="rId1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3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98.wmf"/><Relationship Id="rId1" Type="http://schemas.openxmlformats.org/officeDocument/2006/relationships/oleObject" Target="../embeddings/oleObject76.bin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1.bin"/><Relationship Id="rId8" Type="http://schemas.openxmlformats.org/officeDocument/2006/relationships/image" Target="../media/image104.wmf"/><Relationship Id="rId7" Type="http://schemas.openxmlformats.org/officeDocument/2006/relationships/oleObject" Target="../embeddings/oleObject80.bin"/><Relationship Id="rId6" Type="http://schemas.openxmlformats.org/officeDocument/2006/relationships/image" Target="../media/image98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03.w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102.wmf"/><Relationship Id="rId15" Type="http://schemas.openxmlformats.org/officeDocument/2006/relationships/notesSlide" Target="../notesSlides/notesSlide10.xml"/><Relationship Id="rId14" Type="http://schemas.openxmlformats.org/officeDocument/2006/relationships/vmlDrawing" Target="../drawings/vmlDrawing24.vml"/><Relationship Id="rId13" Type="http://schemas.openxmlformats.org/officeDocument/2006/relationships/slideLayout" Target="../slideLayouts/slideLayout15.xml"/><Relationship Id="rId12" Type="http://schemas.openxmlformats.org/officeDocument/2006/relationships/image" Target="../media/image106.wmf"/><Relationship Id="rId11" Type="http://schemas.openxmlformats.org/officeDocument/2006/relationships/oleObject" Target="../embeddings/oleObject82.bin"/><Relationship Id="rId10" Type="http://schemas.openxmlformats.org/officeDocument/2006/relationships/image" Target="../media/image105.wmf"/><Relationship Id="rId1" Type="http://schemas.openxmlformats.org/officeDocument/2006/relationships/oleObject" Target="../embeddings/oleObject77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110.wmf"/><Relationship Id="rId7" Type="http://schemas.openxmlformats.org/officeDocument/2006/relationships/oleObject" Target="../embeddings/oleObject86.bin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08.wmf"/><Relationship Id="rId3" Type="http://schemas.openxmlformats.org/officeDocument/2006/relationships/oleObject" Target="../embeddings/oleObject84.bin"/><Relationship Id="rId2" Type="http://schemas.openxmlformats.org/officeDocument/2006/relationships/image" Target="../media/image107.wmf"/><Relationship Id="rId11" Type="http://schemas.openxmlformats.org/officeDocument/2006/relationships/notesSlide" Target="../notesSlides/notesSlide11.xml"/><Relationship Id="rId10" Type="http://schemas.openxmlformats.org/officeDocument/2006/relationships/vmlDrawing" Target="../drawings/vmlDrawing25.vml"/><Relationship Id="rId1" Type="http://schemas.openxmlformats.org/officeDocument/2006/relationships/oleObject" Target="../embeddings/oleObject83.bin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1.bin"/><Relationship Id="rId8" Type="http://schemas.openxmlformats.org/officeDocument/2006/relationships/image" Target="../media/image114.wmf"/><Relationship Id="rId7" Type="http://schemas.openxmlformats.org/officeDocument/2006/relationships/oleObject" Target="../embeddings/oleObject90.bin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12.wmf"/><Relationship Id="rId3" Type="http://schemas.openxmlformats.org/officeDocument/2006/relationships/oleObject" Target="../embeddings/oleObject88.bin"/><Relationship Id="rId20" Type="http://schemas.openxmlformats.org/officeDocument/2006/relationships/notesSlide" Target="../notesSlides/notesSlide12.xml"/><Relationship Id="rId2" Type="http://schemas.openxmlformats.org/officeDocument/2006/relationships/image" Target="../media/image111.wmf"/><Relationship Id="rId19" Type="http://schemas.openxmlformats.org/officeDocument/2006/relationships/vmlDrawing" Target="../drawings/vmlDrawing26.vml"/><Relationship Id="rId18" Type="http://schemas.openxmlformats.org/officeDocument/2006/relationships/slideLayout" Target="../slideLayouts/slideLayout15.xml"/><Relationship Id="rId17" Type="http://schemas.openxmlformats.org/officeDocument/2006/relationships/oleObject" Target="../embeddings/oleObject96.bin"/><Relationship Id="rId16" Type="http://schemas.openxmlformats.org/officeDocument/2006/relationships/oleObject" Target="../embeddings/oleObject95.bin"/><Relationship Id="rId15" Type="http://schemas.openxmlformats.org/officeDocument/2006/relationships/oleObject" Target="../embeddings/oleObject94.bin"/><Relationship Id="rId14" Type="http://schemas.openxmlformats.org/officeDocument/2006/relationships/image" Target="../media/image117.wmf"/><Relationship Id="rId13" Type="http://schemas.openxmlformats.org/officeDocument/2006/relationships/oleObject" Target="../embeddings/oleObject93.bin"/><Relationship Id="rId12" Type="http://schemas.openxmlformats.org/officeDocument/2006/relationships/image" Target="../media/image116.wmf"/><Relationship Id="rId11" Type="http://schemas.openxmlformats.org/officeDocument/2006/relationships/oleObject" Target="../embeddings/oleObject92.bin"/><Relationship Id="rId10" Type="http://schemas.openxmlformats.org/officeDocument/2006/relationships/image" Target="../media/image115.wmf"/><Relationship Id="rId1" Type="http://schemas.openxmlformats.org/officeDocument/2006/relationships/oleObject" Target="../embeddings/oleObject87.bin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vmlDrawing" Target="../drawings/vmlDrawing27.v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8.wmf"/><Relationship Id="rId1" Type="http://schemas.openxmlformats.org/officeDocument/2006/relationships/oleObject" Target="../embeddings/oleObject97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2.bin"/><Relationship Id="rId8" Type="http://schemas.openxmlformats.org/officeDocument/2006/relationships/image" Target="../media/image121.wmf"/><Relationship Id="rId7" Type="http://schemas.openxmlformats.org/officeDocument/2006/relationships/oleObject" Target="../embeddings/oleObject101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99.bin"/><Relationship Id="rId27" Type="http://schemas.openxmlformats.org/officeDocument/2006/relationships/notesSlide" Target="../notesSlides/notesSlide14.xml"/><Relationship Id="rId26" Type="http://schemas.openxmlformats.org/officeDocument/2006/relationships/vmlDrawing" Target="../drawings/vmlDrawing28.vml"/><Relationship Id="rId25" Type="http://schemas.openxmlformats.org/officeDocument/2006/relationships/slideLayout" Target="../slideLayouts/slideLayout15.xml"/><Relationship Id="rId24" Type="http://schemas.openxmlformats.org/officeDocument/2006/relationships/image" Target="../media/image129.wmf"/><Relationship Id="rId23" Type="http://schemas.openxmlformats.org/officeDocument/2006/relationships/oleObject" Target="../embeddings/oleObject109.bin"/><Relationship Id="rId22" Type="http://schemas.openxmlformats.org/officeDocument/2006/relationships/image" Target="../media/image128.wmf"/><Relationship Id="rId21" Type="http://schemas.openxmlformats.org/officeDocument/2006/relationships/oleObject" Target="../embeddings/oleObject108.bin"/><Relationship Id="rId20" Type="http://schemas.openxmlformats.org/officeDocument/2006/relationships/image" Target="../media/image127.wmf"/><Relationship Id="rId2" Type="http://schemas.openxmlformats.org/officeDocument/2006/relationships/image" Target="../media/image118.wmf"/><Relationship Id="rId19" Type="http://schemas.openxmlformats.org/officeDocument/2006/relationships/oleObject" Target="../embeddings/oleObject107.bin"/><Relationship Id="rId18" Type="http://schemas.openxmlformats.org/officeDocument/2006/relationships/image" Target="../media/image126.wmf"/><Relationship Id="rId17" Type="http://schemas.openxmlformats.org/officeDocument/2006/relationships/oleObject" Target="../embeddings/oleObject106.bin"/><Relationship Id="rId16" Type="http://schemas.openxmlformats.org/officeDocument/2006/relationships/image" Target="../media/image125.wmf"/><Relationship Id="rId15" Type="http://schemas.openxmlformats.org/officeDocument/2006/relationships/oleObject" Target="../embeddings/oleObject105.bin"/><Relationship Id="rId14" Type="http://schemas.openxmlformats.org/officeDocument/2006/relationships/image" Target="../media/image124.wmf"/><Relationship Id="rId13" Type="http://schemas.openxmlformats.org/officeDocument/2006/relationships/oleObject" Target="../embeddings/oleObject104.bin"/><Relationship Id="rId12" Type="http://schemas.openxmlformats.org/officeDocument/2006/relationships/image" Target="../media/image123.wmf"/><Relationship Id="rId11" Type="http://schemas.openxmlformats.org/officeDocument/2006/relationships/oleObject" Target="../embeddings/oleObject103.bin"/><Relationship Id="rId10" Type="http://schemas.openxmlformats.org/officeDocument/2006/relationships/image" Target="../media/image122.wmf"/><Relationship Id="rId1" Type="http://schemas.openxmlformats.org/officeDocument/2006/relationships/oleObject" Target="../embeddings/oleObject98.bin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4.bin"/><Relationship Id="rId8" Type="http://schemas.openxmlformats.org/officeDocument/2006/relationships/image" Target="../media/image130.wmf"/><Relationship Id="rId7" Type="http://schemas.openxmlformats.org/officeDocument/2006/relationships/oleObject" Target="../embeddings/oleObject113.bin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9.wmf"/><Relationship Id="rId3" Type="http://schemas.openxmlformats.org/officeDocument/2006/relationships/oleObject" Target="../embeddings/oleObject111.bin"/><Relationship Id="rId2" Type="http://schemas.openxmlformats.org/officeDocument/2006/relationships/image" Target="../media/image118.wmf"/><Relationship Id="rId18" Type="http://schemas.openxmlformats.org/officeDocument/2006/relationships/notesSlide" Target="../notesSlides/notesSlide15.xml"/><Relationship Id="rId17" Type="http://schemas.openxmlformats.org/officeDocument/2006/relationships/vmlDrawing" Target="../drawings/vmlDrawing29.vml"/><Relationship Id="rId16" Type="http://schemas.openxmlformats.org/officeDocument/2006/relationships/slideLayout" Target="../slideLayouts/slideLayout15.xml"/><Relationship Id="rId15" Type="http://schemas.openxmlformats.org/officeDocument/2006/relationships/image" Target="../media/image132.wmf"/><Relationship Id="rId14" Type="http://schemas.openxmlformats.org/officeDocument/2006/relationships/oleObject" Target="../embeddings/oleObject117.bin"/><Relationship Id="rId13" Type="http://schemas.openxmlformats.org/officeDocument/2006/relationships/oleObject" Target="../embeddings/oleObject116.bin"/><Relationship Id="rId12" Type="http://schemas.openxmlformats.org/officeDocument/2006/relationships/image" Target="../media/image121.wmf"/><Relationship Id="rId11" Type="http://schemas.openxmlformats.org/officeDocument/2006/relationships/oleObject" Target="../embeddings/oleObject115.bin"/><Relationship Id="rId10" Type="http://schemas.openxmlformats.org/officeDocument/2006/relationships/image" Target="../media/image131.wmf"/><Relationship Id="rId1" Type="http://schemas.openxmlformats.org/officeDocument/2006/relationships/oleObject" Target="../embeddings/oleObject110.bin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30.v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34.wmf"/><Relationship Id="rId3" Type="http://schemas.openxmlformats.org/officeDocument/2006/relationships/oleObject" Target="../embeddings/oleObject119.bin"/><Relationship Id="rId2" Type="http://schemas.openxmlformats.org/officeDocument/2006/relationships/image" Target="../media/image133.wmf"/><Relationship Id="rId1" Type="http://schemas.openxmlformats.org/officeDocument/2006/relationships/oleObject" Target="../embeddings/oleObject118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5.bin"/><Relationship Id="rId8" Type="http://schemas.openxmlformats.org/officeDocument/2006/relationships/image" Target="../media/image139.wmf"/><Relationship Id="rId7" Type="http://schemas.openxmlformats.org/officeDocument/2006/relationships/oleObject" Target="../embeddings/oleObject124.bin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37.wmf"/><Relationship Id="rId3" Type="http://schemas.openxmlformats.org/officeDocument/2006/relationships/oleObject" Target="../embeddings/oleObject122.bin"/><Relationship Id="rId2" Type="http://schemas.openxmlformats.org/officeDocument/2006/relationships/image" Target="../media/image136.wmf"/><Relationship Id="rId13" Type="http://schemas.openxmlformats.org/officeDocument/2006/relationships/notesSlide" Target="../notesSlides/notesSlide17.xml"/><Relationship Id="rId12" Type="http://schemas.openxmlformats.org/officeDocument/2006/relationships/vmlDrawing" Target="../drawings/vmlDrawing31.vml"/><Relationship Id="rId11" Type="http://schemas.openxmlformats.org/officeDocument/2006/relationships/slideLayout" Target="../slideLayouts/slideLayout15.xml"/><Relationship Id="rId10" Type="http://schemas.openxmlformats.org/officeDocument/2006/relationships/image" Target="../media/image140.wmf"/><Relationship Id="rId1" Type="http://schemas.openxmlformats.org/officeDocument/2006/relationships/oleObject" Target="../embeddings/oleObject121.bin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148.png"/><Relationship Id="rId7" Type="http://schemas.openxmlformats.org/officeDocument/2006/relationships/image" Target="../media/image147.wmf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1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49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hyperlink" Target="Beat_Mua_he_-_Beat.mp3" TargetMode="Externa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Beat_Mua_he_-_Beat.mp3" TargetMode="Externa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8" Type="http://schemas.openxmlformats.org/officeDocument/2006/relationships/image" Target="../media/image20.wmf"/><Relationship Id="rId7" Type="http://schemas.openxmlformats.org/officeDocument/2006/relationships/oleObject" Target="../embeddings/oleObject3.bin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2" Type="http://schemas.openxmlformats.org/officeDocument/2006/relationships/slide" Target="slide7.xml"/><Relationship Id="rId17" Type="http://schemas.openxmlformats.org/officeDocument/2006/relationships/notesSlide" Target="../notesSlides/notesSlide3.xml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3.wmf"/><Relationship Id="rId13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11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2" Type="http://schemas.openxmlformats.org/officeDocument/2006/relationships/slide" Target="slide7.xml"/><Relationship Id="rId15" Type="http://schemas.openxmlformats.org/officeDocument/2006/relationships/notesSlide" Target="../notesSlides/notesSlide4.xml"/><Relationship Id="rId14" Type="http://schemas.openxmlformats.org/officeDocument/2006/relationships/vmlDrawing" Target="../drawings/vmlDrawing2.v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11.bin"/><Relationship Id="rId10" Type="http://schemas.openxmlformats.org/officeDocument/2006/relationships/image" Target="../media/image27.wmf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8969" y="2945578"/>
            <a:ext cx="5516214" cy="151525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CHƯƠNG 2</a:t>
            </a:r>
            <a:endParaRPr lang="en-US" sz="3600" dirty="0"/>
          </a:p>
        </p:txBody>
      </p:sp>
      <p:pic>
        <p:nvPicPr>
          <p:cNvPr id="17" name="Picture Placeholder 16" descr="Boy Reading Book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77148" y="3536231"/>
          <a:ext cx="5524719" cy="1425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2" imgW="56692800" imgH="14630400" progId="Equation.DSMT4">
                  <p:embed/>
                </p:oleObj>
              </mc:Choice>
              <mc:Fallback>
                <p:oleObj name="Equation" r:id="rId2" imgW="56692800" imgH="146304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7148" y="3536231"/>
                        <a:ext cx="5524719" cy="1425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Home 7">
            <a:hlinkClick r:id="rId4" action="ppaction://hlinksldjump"/>
          </p:cNvPr>
          <p:cNvSpPr/>
          <p:nvPr/>
        </p:nvSpPr>
        <p:spPr>
          <a:xfrm>
            <a:off x="1390928" y="5900772"/>
            <a:ext cx="1190039" cy="95722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778191" y="4168805"/>
            <a:ext cx="604970" cy="65391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0929" y="5176848"/>
            <a:ext cx="9695329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623018" y="5267070"/>
          <a:ext cx="2483286" cy="47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25603200" imgH="4876800" progId="Equation.DSMT4">
                  <p:embed/>
                </p:oleObj>
              </mc:Choice>
              <mc:Fallback>
                <p:oleObj name="Equation" r:id="rId5" imgW="25603200" imgH="48768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3018" y="5267070"/>
                        <a:ext cx="2483286" cy="473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213057" y="5256386"/>
          <a:ext cx="1736024" cy="50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7" imgW="16764000" imgH="4876800" progId="Equation.DSMT4">
                  <p:embed/>
                </p:oleObj>
              </mc:Choice>
              <mc:Fallback>
                <p:oleObj name="Equation" r:id="rId7" imgW="16764000" imgH="48768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13057" y="5256386"/>
                        <a:ext cx="1736024" cy="505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52286" y="3815327"/>
          <a:ext cx="3166807" cy="600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0480000" imgH="6096000" progId="Equation.DSMT4">
                  <p:embed/>
                </p:oleObj>
              </mc:Choice>
              <mc:Fallback>
                <p:oleObj name="Equation" r:id="rId1" imgW="30480000" imgH="60960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2286" y="3815327"/>
                        <a:ext cx="3166807" cy="600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285" y="3738286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4" action="ppaction://hlinksldjump"/>
          </p:cNvPr>
          <p:cNvSpPr/>
          <p:nvPr/>
        </p:nvSpPr>
        <p:spPr>
          <a:xfrm>
            <a:off x="1390929" y="5503208"/>
            <a:ext cx="1175290" cy="912339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60" y="3584244"/>
            <a:ext cx="969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tion Button: Home 8">
            <a:hlinkClick r:id="rId2" action="ppaction://hlinksldjump"/>
          </p:cNvPr>
          <p:cNvSpPr/>
          <p:nvPr/>
        </p:nvSpPr>
        <p:spPr>
          <a:xfrm>
            <a:off x="1390928" y="5503208"/>
            <a:ext cx="1426013" cy="1077217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97348" y="3661418"/>
            <a:ext cx="504264" cy="450189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037776" y="2959521"/>
          <a:ext cx="3206173" cy="502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3" imgW="31089600" imgH="4876800" progId="Equation.DSMT4">
                  <p:embed/>
                </p:oleObj>
              </mc:Choice>
              <mc:Fallback>
                <p:oleObj name="Equation" r:id="rId3" imgW="31089600" imgH="48768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7776" y="2959521"/>
                        <a:ext cx="3206173" cy="502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6" y="2877674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287" y="3711388"/>
            <a:ext cx="526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ction Button: Home 7">
            <a:hlinkClick r:id="rId2" action="ppaction://hlinksldjump"/>
          </p:cNvPr>
          <p:cNvSpPr/>
          <p:nvPr/>
        </p:nvSpPr>
        <p:spPr>
          <a:xfrm>
            <a:off x="1390929" y="5503209"/>
            <a:ext cx="1322774" cy="92708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90929" y="3711388"/>
            <a:ext cx="606287" cy="5578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82965" y="2937634"/>
          <a:ext cx="1512786" cy="524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3" imgW="17068800" imgH="4876800" progId="Equation.DSMT4">
                  <p:embed/>
                </p:oleObj>
              </mc:Choice>
              <mc:Fallback>
                <p:oleObj name="Equation" r:id="rId3" imgW="17068800" imgH="48768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2965" y="2937634"/>
                        <a:ext cx="1512786" cy="524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81" y="2276061"/>
            <a:ext cx="2318010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>
            <a:fillRect/>
          </a:stretch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604105" y="3468995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760533" y="1137036"/>
            <a:ext cx="38806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578741">
            <a:off x="5049140" y="1041020"/>
            <a:ext cx="736638" cy="692187"/>
          </a:xfrm>
          <a:prstGeom prst="rect">
            <a:avLst/>
          </a:prstGeom>
        </p:spPr>
      </p:pic>
      <p:pic>
        <p:nvPicPr>
          <p:cNvPr id="20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40" y="1004723"/>
            <a:ext cx="2149598" cy="18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55" y="2408374"/>
            <a:ext cx="2176175" cy="14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779413" y="3159302"/>
            <a:ext cx="29110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ÌNH HOA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68" b="13284"/>
          <a:stretch>
            <a:fillRect/>
          </a:stretch>
        </p:blipFill>
        <p:spPr>
          <a:xfrm>
            <a:off x="8426161" y="3714400"/>
            <a:ext cx="3215043" cy="30425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rot="1276961">
            <a:off x="557912" y="887963"/>
            <a:ext cx="5197619" cy="1622543"/>
            <a:chOff x="2244282" y="2848326"/>
            <a:chExt cx="5264997" cy="1633554"/>
          </a:xfrm>
        </p:grpSpPr>
        <p:sp>
          <p:nvSpPr>
            <p:cNvPr id="5" name="Oval 4"/>
            <p:cNvSpPr/>
            <p:nvPr/>
          </p:nvSpPr>
          <p:spPr>
            <a:xfrm rot="19983870">
              <a:off x="2244282" y="2848326"/>
              <a:ext cx="5264997" cy="163355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endParaRPr lang="en-US" b="1">
                <a:solidFill>
                  <a:schemeClr val="accent3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20282155">
              <a:off x="2743830" y="3432704"/>
              <a:ext cx="4265905" cy="4647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spc="50" dirty="0">
                  <a:ln w="9525" cmpd="sng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TRẮC NGHIỆM</a:t>
              </a:r>
              <a:endParaRPr lang="en-US" sz="2400" b="1" cap="none" spc="50" dirty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3721035" y="2505702"/>
            <a:ext cx="3574852" cy="357485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4101552" y="2852209"/>
            <a:ext cx="3103563" cy="3103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71" y="855803"/>
            <a:ext cx="2901948" cy="184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60328" y="3829050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99216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42197" y="3960086"/>
          <a:ext cx="7461251" cy="213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51206400" imgH="14630400" progId="Equation.DSMT4">
                  <p:embed/>
                </p:oleObj>
              </mc:Choice>
              <mc:Fallback>
                <p:oleObj name="Equation" r:id="rId1" imgW="51206400" imgH="146304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42197" y="3960086"/>
                        <a:ext cx="7461251" cy="2131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464942" y="4062672"/>
            <a:ext cx="744635" cy="81808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0498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20096" y="3500954"/>
          <a:ext cx="5904722" cy="127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45110400" imgH="9753600" progId="Equation.DSMT4">
                  <p:embed/>
                </p:oleObj>
              </mc:Choice>
              <mc:Fallback>
                <p:oleObj name="Equation" r:id="rId1" imgW="45110400" imgH="97536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20096" y="3500954"/>
                        <a:ext cx="5904722" cy="127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2236" y="2914138"/>
          <a:ext cx="2548924" cy="64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24079200" imgH="6096000" progId="Equation.DSMT4">
                  <p:embed/>
                </p:oleObj>
              </mc:Choice>
              <mc:Fallback>
                <p:oleObj name="Equation" r:id="rId3" imgW="24079200" imgH="6096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2236" y="2914138"/>
                        <a:ext cx="2548924" cy="645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33002" y="5033586"/>
            <a:ext cx="10187272" cy="1569660"/>
            <a:chOff x="356532" y="5033586"/>
            <a:chExt cx="10187272" cy="15696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8" name="TextBox 7"/>
            <p:cNvSpPr txBox="1"/>
            <p:nvPr/>
          </p:nvSpPr>
          <p:spPr>
            <a:xfrm>
              <a:off x="356532" y="5033586"/>
              <a:ext cx="10187272" cy="1569660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1880905" y="5033586"/>
            <a:ext cx="2548924" cy="645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" name="Equation" r:id="rId5" imgW="24079200" imgH="6096000" progId="Equation.DSMT4">
                    <p:embed/>
                  </p:oleObj>
                </mc:Choice>
                <mc:Fallback>
                  <p:oleObj name="Equation" r:id="rId5" imgW="24079200" imgH="6096000" progId="Equation.DSMT4">
                    <p:embed/>
                    <p:pic>
                      <p:nvPicPr>
                        <p:cNvPr id="0" name="Picture 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880905" y="5033586"/>
                          <a:ext cx="2548924" cy="6452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8592787" y="5118265"/>
            <a:ext cx="874548" cy="4539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Equation" r:id="rId7" imgW="8534400" imgH="4267200" progId="Equation.DSMT4">
                    <p:embed/>
                  </p:oleObj>
                </mc:Choice>
                <mc:Fallback>
                  <p:oleObj name="Equation" r:id="rId7" imgW="8534400" imgH="4267200" progId="Equation.DSMT4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592787" y="5118265"/>
                          <a:ext cx="874548" cy="4539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5819241" y="5724030"/>
            <a:ext cx="2927115" cy="47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Equation" r:id="rId9" imgW="26517600" imgH="4267200" progId="Equation.DSMT4">
                    <p:embed/>
                  </p:oleObj>
                </mc:Choice>
                <mc:Fallback>
                  <p:oleObj name="Equation" r:id="rId9" imgW="26517600" imgH="4267200" progId="Equation.DSMT4">
                    <p:embed/>
                    <p:pic>
                      <p:nvPicPr>
                        <p:cNvPr id="0" name="Picture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819241" y="5724030"/>
                          <a:ext cx="2927115" cy="4710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46859" y="3514955"/>
            <a:ext cx="577082" cy="60578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97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07383" y="3527213"/>
          <a:ext cx="4696442" cy="1340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4137600" imgH="9753600" progId="Equation.DSMT4">
                  <p:embed/>
                </p:oleObj>
              </mc:Choice>
              <mc:Fallback>
                <p:oleObj name="Equation" r:id="rId1" imgW="34137600" imgH="97536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07383" y="3527213"/>
                        <a:ext cx="4696442" cy="1340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35116" y="2941916"/>
          <a:ext cx="1826562" cy="57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15544800" imgH="4876800" progId="Equation.DSMT4">
                  <p:embed/>
                </p:oleObj>
              </mc:Choice>
              <mc:Fallback>
                <p:oleObj name="Equation" r:id="rId3" imgW="15544800" imgH="4876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116" y="2941916"/>
                        <a:ext cx="1826562" cy="573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431282" y="4920169"/>
            <a:ext cx="8597298" cy="1144971"/>
            <a:chOff x="725606" y="4920169"/>
            <a:chExt cx="8597298" cy="114497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725606" y="4960863"/>
              <a:ext cx="8597298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918406" y="4920169"/>
            <a:ext cx="3184525" cy="74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5" imgW="26212800" imgH="6096000" progId="Equation.DSMT4">
                    <p:embed/>
                  </p:oleObj>
                </mc:Choice>
                <mc:Fallback>
                  <p:oleObj name="Equation" r:id="rId5" imgW="26212800" imgH="6096000" progId="Equation.DSMT4">
                    <p:embed/>
                    <p:pic>
                      <p:nvPicPr>
                        <p:cNvPr id="0" name="Picture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18406" y="4920169"/>
                          <a:ext cx="3184525" cy="7413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3828363" y="5524419"/>
            <a:ext cx="1723547" cy="540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Equation" r:id="rId7" imgW="15544800" imgH="4876800" progId="Equation.DSMT4">
                    <p:embed/>
                  </p:oleObj>
                </mc:Choice>
                <mc:Fallback>
                  <p:oleObj name="Equation" r:id="rId7" imgW="15544800" imgH="4876800" progId="Equation.DSMT4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28363" y="5524419"/>
                          <a:ext cx="1723547" cy="5407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68771" y="4191248"/>
            <a:ext cx="719586" cy="7726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0618" y="2950909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08922" y="3568901"/>
          <a:ext cx="4599003" cy="13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4137600" imgH="9753600" progId="Equation.DSMT4">
                  <p:embed/>
                </p:oleObj>
              </mc:Choice>
              <mc:Fallback>
                <p:oleObj name="Equation" r:id="rId1" imgW="34137600" imgH="97536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8922" y="3568901"/>
                        <a:ext cx="4599003" cy="131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53081" y="3005790"/>
          <a:ext cx="1843644" cy="5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15849600" imgH="4876800" progId="Equation.DSMT4">
                  <p:embed/>
                </p:oleObj>
              </mc:Choice>
              <mc:Fallback>
                <p:oleObj name="Equation" r:id="rId3" imgW="15849600" imgH="4876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3081" y="3005790"/>
                        <a:ext cx="1843644" cy="5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800555" y="5146423"/>
            <a:ext cx="10539993" cy="1077218"/>
            <a:chOff x="800555" y="5017216"/>
            <a:chExt cx="10539993" cy="107721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TextBox 8"/>
            <p:cNvSpPr txBox="1"/>
            <p:nvPr/>
          </p:nvSpPr>
          <p:spPr>
            <a:xfrm>
              <a:off x="800555" y="5017216"/>
              <a:ext cx="10539993" cy="107721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b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 = 6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262796" y="5047908"/>
            <a:ext cx="1535989" cy="587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5" imgW="15544800" imgH="4876800" progId="Equation.DSMT4">
                    <p:embed/>
                  </p:oleObj>
                </mc:Choice>
                <mc:Fallback>
                  <p:oleObj name="Equation" r:id="rId5" imgW="15544800" imgH="4876800" progId="Equation.DSMT4">
                    <p:embed/>
                    <p:pic>
                      <p:nvPicPr>
                        <p:cNvPr id="0" name="Picture 1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62796" y="5047908"/>
                          <a:ext cx="1535989" cy="5870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9045643" y="5056085"/>
            <a:ext cx="1843644" cy="567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" name="Equation" r:id="rId7" imgW="15849600" imgH="4876800" progId="Equation.DSMT4">
                    <p:embed/>
                  </p:oleObj>
                </mc:Choice>
                <mc:Fallback>
                  <p:oleObj name="Equation" r:id="rId7" imgW="15849600" imgH="4876800" progId="Equation.DSMT4">
                    <p:embed/>
                    <p:pic>
                      <p:nvPicPr>
                        <p:cNvPr id="0" name="Picture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045643" y="5056085"/>
                          <a:ext cx="1843644" cy="567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4331" y="576590"/>
            <a:ext cx="5561962" cy="2866344"/>
            <a:chOff x="-50616" y="636969"/>
            <a:chExt cx="5279764" cy="286634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/>
            <a:srcRect l="66646"/>
            <a:stretch>
              <a:fillRect/>
            </a:stretch>
          </p:blipFill>
          <p:spPr>
            <a:xfrm>
              <a:off x="3643086" y="820841"/>
              <a:ext cx="1586062" cy="2682472"/>
            </a:xfrm>
            <a:prstGeom prst="rect">
              <a:avLst/>
            </a:prstGeom>
          </p:spPr>
        </p:pic>
        <p:sp>
          <p:nvSpPr>
            <p:cNvPr id="16" name="Rectangle: Rounded Corners 3"/>
            <p:cNvSpPr/>
            <p:nvPr/>
          </p:nvSpPr>
          <p:spPr>
            <a:xfrm>
              <a:off x="-50616" y="636969"/>
              <a:ext cx="3873476" cy="247522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1306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Nắm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vững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khái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niệm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1306BA"/>
                  </a:solidFill>
                  <a:latin typeface="Calibri Light" panose="020F0302020204030204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1306BA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330" y="3838466"/>
            <a:ext cx="5681015" cy="2456902"/>
            <a:chOff x="-38121" y="3764131"/>
            <a:chExt cx="5483463" cy="245690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62288"/>
            <a:stretch>
              <a:fillRect/>
            </a:stretch>
          </p:blipFill>
          <p:spPr>
            <a:xfrm>
              <a:off x="3415236" y="3764131"/>
              <a:ext cx="2030106" cy="2456901"/>
            </a:xfrm>
            <a:prstGeom prst="rect">
              <a:avLst/>
            </a:prstGeom>
          </p:spPr>
        </p:pic>
        <p:sp>
          <p:nvSpPr>
            <p:cNvPr id="19" name="Rectangle: Rounded Corners 9"/>
            <p:cNvSpPr/>
            <p:nvPr/>
          </p:nvSpPr>
          <p:spPr>
            <a:xfrm>
              <a:off x="-38121" y="3764131"/>
              <a:ext cx="3938614" cy="2456902"/>
            </a:xfrm>
            <a:prstGeom prst="roundRect">
              <a:avLst/>
            </a:prstGeom>
            <a:solidFill>
              <a:srgbClr val="BAF2BF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-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m:</a:t>
              </a:r>
              <a:endParaRPr lang="en-US" sz="2800" dirty="0">
                <a:solidFill>
                  <a:srgbClr val="336600"/>
                </a:solidFill>
                <a:latin typeface="Times New Roman" panose="02020603050405020304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đi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điểm</a:t>
              </a:r>
              <a:endParaRPr lang="en-US" sz="2800" dirty="0">
                <a:solidFill>
                  <a:srgbClr val="336600"/>
                </a:solidFill>
                <a:latin typeface="Times New Roman" panose="02020603050405020304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+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Chứng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minh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qua 1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cố</a:t>
              </a:r>
              <a:r>
                <a:rPr lang="en-US" sz="2800" dirty="0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336600"/>
                  </a:solidFill>
                  <a:latin typeface="Times New Roman" panose="02020603050405020304"/>
                  <a:cs typeface="Arial" panose="020B0604020202020204" pitchFamily="34" charset="0"/>
                </a:rPr>
                <a:t>định</a:t>
              </a:r>
              <a:endParaRPr lang="en-US" sz="2800" dirty="0">
                <a:solidFill>
                  <a:srgbClr val="336600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669081" y="392344"/>
            <a:ext cx="6195258" cy="3262250"/>
            <a:chOff x="5605404" y="454240"/>
            <a:chExt cx="6195258" cy="326225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-1291" t="4685" r="68645" b="-4685"/>
            <a:stretch>
              <a:fillRect/>
            </a:stretch>
          </p:blipFill>
          <p:spPr>
            <a:xfrm>
              <a:off x="5605404" y="716998"/>
              <a:ext cx="2030106" cy="2999492"/>
            </a:xfrm>
            <a:prstGeom prst="rect">
              <a:avLst/>
            </a:prstGeom>
          </p:spPr>
        </p:pic>
        <p:sp>
          <p:nvSpPr>
            <p:cNvPr id="22" name="Rectangle: Rounded Corners 10"/>
            <p:cNvSpPr/>
            <p:nvPr/>
          </p:nvSpPr>
          <p:spPr>
            <a:xfrm>
              <a:off x="7278897" y="454240"/>
              <a:ext cx="4521765" cy="2659466"/>
            </a:xfrm>
            <a:prstGeom prst="roundRect">
              <a:avLst/>
            </a:prstGeom>
            <a:solidFill>
              <a:srgbClr val="D8F99D"/>
            </a:solidFill>
            <a:ln w="28575">
              <a:solidFill>
                <a:srgbClr val="5AF2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Vẽ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Times New Roman" panose="02020603050405020304"/>
                <a:cs typeface="Arial" panose="020B06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Tìm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diện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phần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giới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đồ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thị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với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 Ox, </a:t>
              </a:r>
              <a:r>
                <a:rPr lang="en-US" sz="2800" dirty="0" err="1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Oy</a:t>
              </a:r>
              <a:r>
                <a:rPr lang="en-US" sz="2800" dirty="0">
                  <a:solidFill>
                    <a:srgbClr val="70AD47">
                      <a:lumMod val="50000"/>
                    </a:srgbClr>
                  </a:solidFill>
                  <a:latin typeface="Times New Roman" panose="02020603050405020304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70AD47">
                    <a:lumMod val="50000"/>
                  </a:srgbClr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35345" y="3984873"/>
            <a:ext cx="5543244" cy="2571372"/>
            <a:chOff x="5474571" y="3756563"/>
            <a:chExt cx="5543244" cy="25713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r="76202"/>
            <a:stretch>
              <a:fillRect/>
            </a:stretch>
          </p:blipFill>
          <p:spPr>
            <a:xfrm>
              <a:off x="5474571" y="3785683"/>
              <a:ext cx="1307229" cy="2542252"/>
            </a:xfrm>
            <a:prstGeom prst="rect">
              <a:avLst/>
            </a:prstGeom>
          </p:spPr>
        </p:pic>
        <p:sp>
          <p:nvSpPr>
            <p:cNvPr id="25" name="Rectangle: Rounded Corners 11"/>
            <p:cNvSpPr/>
            <p:nvPr/>
          </p:nvSpPr>
          <p:spPr>
            <a:xfrm>
              <a:off x="6592222" y="3756563"/>
              <a:ext cx="4425593" cy="2310494"/>
            </a:xfrm>
            <a:prstGeom prst="roundRect">
              <a:avLst/>
            </a:prstGeom>
            <a:solidFill>
              <a:srgbClr val="FFB3B3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-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Vận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dụng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kiến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thức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hàm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bậc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nhất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giải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toán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Times New Roman" panose="02020603050405020304"/>
                  <a:cs typeface="Arial" panose="020B0604020202020204" pitchFamily="34" charset="0"/>
                </a:rPr>
                <a:t>tế</a:t>
              </a:r>
              <a:endParaRPr lang="en-US" sz="2800" dirty="0">
                <a:solidFill>
                  <a:srgbClr val="FF0000"/>
                </a:solidFill>
                <a:latin typeface="Calibri Light" panose="020F0302020204030204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12"/>
          <p:cNvSpPr/>
          <p:nvPr/>
        </p:nvSpPr>
        <p:spPr>
          <a:xfrm>
            <a:off x="4681444" y="2767312"/>
            <a:ext cx="2312416" cy="1598211"/>
          </a:xfrm>
          <a:prstGeom prst="roundRect">
            <a:avLst/>
          </a:prstGeom>
          <a:solidFill>
            <a:srgbClr val="FFFF4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DUNG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BÀI HỌC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171289" y="4440203"/>
            <a:ext cx="762536" cy="7429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40189" y="2681985"/>
            <a:ext cx="1018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song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3422" y="2061677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345989" y="3900053"/>
          <a:ext cx="6689272" cy="123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56083200" imgH="10363200" progId="Equation.DSMT4">
                  <p:embed/>
                </p:oleObj>
              </mc:Choice>
              <mc:Fallback>
                <p:oleObj name="Equation" r:id="rId1" imgW="56083200" imgH="103632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45989" y="3900053"/>
                        <a:ext cx="6689272" cy="1234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653321" y="2769824"/>
          <a:ext cx="1606485" cy="52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14935200" imgH="4876800" progId="Equation.DSMT4">
                  <p:embed/>
                </p:oleObj>
              </mc:Choice>
              <mc:Fallback>
                <p:oleObj name="Equation" r:id="rId3" imgW="14935200" imgH="4876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3321" y="2769824"/>
                        <a:ext cx="1606485" cy="524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324451" y="5343838"/>
            <a:ext cx="10703009" cy="1116974"/>
            <a:chOff x="324451" y="5343838"/>
            <a:chExt cx="10703009" cy="1116974"/>
          </a:xfrm>
        </p:grpSpPr>
        <p:sp>
          <p:nvSpPr>
            <p:cNvPr id="9" name="TextBox 8"/>
            <p:cNvSpPr txBox="1"/>
            <p:nvPr/>
          </p:nvSpPr>
          <p:spPr>
            <a:xfrm>
              <a:off x="324451" y="5343838"/>
              <a:ext cx="107030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song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620763" y="5423848"/>
            <a:ext cx="3382078" cy="487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" name="Equation" r:id="rId5" imgW="33832800" imgH="4876800" progId="Equation.DSMT4">
                    <p:embed/>
                  </p:oleObj>
                </mc:Choice>
                <mc:Fallback>
                  <p:oleObj name="Equation" r:id="rId5" imgW="33832800" imgH="4876800" progId="Equation.DSMT4">
                    <p:embed/>
                    <p:pic>
                      <p:nvPicPr>
                        <p:cNvPr id="0" name="Picture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20763" y="5423848"/>
                          <a:ext cx="3382078" cy="4875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353359" y="5432296"/>
            <a:ext cx="2008178" cy="510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" name="Equation" r:id="rId7" imgW="19202400" imgH="4876800" progId="Equation.DSMT4">
                    <p:embed/>
                  </p:oleObj>
                </mc:Choice>
                <mc:Fallback>
                  <p:oleObj name="Equation" r:id="rId7" imgW="19202400" imgH="4876800" progId="Equation.DSMT4">
                    <p:embed/>
                    <p:pic>
                      <p:nvPicPr>
                        <p:cNvPr id="0" name="Picture 12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353359" y="5432296"/>
                          <a:ext cx="2008178" cy="510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3702122" y="5923535"/>
            <a:ext cx="1606485" cy="524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" name="Equation" r:id="rId9" imgW="14935200" imgH="4876800" progId="Equation.DSMT4">
                    <p:embed/>
                  </p:oleObj>
                </mc:Choice>
                <mc:Fallback>
                  <p:oleObj name="Equation" r:id="rId9" imgW="14935200" imgH="4876800" progId="Equation.DSMT4">
                    <p:embed/>
                    <p:pic>
                      <p:nvPicPr>
                        <p:cNvPr id="0" name="Picture 1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02122" y="5923535"/>
                          <a:ext cx="1606485" cy="524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9801493" y="5922203"/>
            <a:ext cx="1144545" cy="538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Equation" r:id="rId11" imgW="10363200" imgH="4876800" progId="Equation.DSMT4">
                    <p:embed/>
                  </p:oleObj>
                </mc:Choice>
                <mc:Fallback>
                  <p:oleObj name="Equation" r:id="rId11" imgW="10363200" imgH="4876800" progId="Equation.DSMT4">
                    <p:embed/>
                    <p:pic>
                      <p:nvPicPr>
                        <p:cNvPr id="0" name="Picture 1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801493" y="5922203"/>
                          <a:ext cx="1144545" cy="5386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064904" y="3859162"/>
            <a:ext cx="748145" cy="69791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8304" y="2930182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2" y="2162483"/>
            <a:ext cx="1022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8A11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dirty="0">
              <a:solidFill>
                <a:srgbClr val="8A118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1433" y="3878065"/>
            <a:ext cx="6734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UcPeriod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UcPeriod"/>
            </a:pP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076792" y="3013309"/>
          <a:ext cx="1611663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5544800" imgH="4876800" progId="Equation.DSMT4">
                  <p:embed/>
                </p:oleObj>
              </mc:Choice>
              <mc:Fallback>
                <p:oleObj name="Equation" r:id="rId1" imgW="15544800" imgH="48768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076792" y="3013309"/>
                        <a:ext cx="1611663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/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sz="44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4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mệnh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a) 1 &lt; 4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</m:borderBox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sty m:val="p"/>
                      </m:rP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4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2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d)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" lastClr="FFFFFF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Cambria Math" panose="02040503050406030204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</m:borderBox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59402"/>
                <a:ext cx="8686800" cy="5668963"/>
              </a:xfrm>
              <a:prstGeom prst="rect">
                <a:avLst/>
              </a:prstGeom>
              <a:blipFill rotWithShape="1">
                <a:blip r:embed="rId1"/>
                <a:stretch>
                  <a:fillRect t="-3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2"/>
              <p:cNvSpPr txBox="1"/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lang="en-US" sz="40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7: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mệnh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a) 1 &lt; 4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Đ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&gt;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 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borderBox>
                  </m:oMath>
                </a14:m>
                <a:endPara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 Math" panose="02040503050406030204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        </m:t>
                    </m:r>
                    <m:r>
                      <m:rPr>
                        <m:sty m:val="p"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c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) </m:t>
                    </m:r>
                    <m:rad>
                      <m:radPr>
                        <m:degHide m:val="on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borderBox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           d)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0</m:t>
                    </m:r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  </m:t>
                    </m:r>
                    <m:borderBox>
                      <m:borderBoxPr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/>
                            <a:ea typeface="+mn-ea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borderBox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1570037"/>
                <a:ext cx="8229600" cy="5287963"/>
              </a:xfrm>
              <a:prstGeom prst="rect">
                <a:avLst/>
              </a:prstGeom>
              <a:blipFill rotWithShape="1">
                <a:blip r:embed="rId1"/>
                <a:stretch>
                  <a:fillRect t="-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/>
              <p:cNvSpPr txBox="1"/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≥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và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ab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AutoNum type="alphaUcPeriod"/>
                  <a:defRPr/>
                </a:pP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≥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≥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≤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≤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18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2540431"/>
                <a:ext cx="8229600" cy="4364905"/>
              </a:xfrm>
              <a:prstGeom prst="rect">
                <a:avLst/>
              </a:prstGeom>
              <a:blipFill rotWithShape="1">
                <a:blip r:embed="rId1"/>
                <a:stretch>
                  <a:fillRect t="-10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 txBox="1"/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en-US" sz="3600" b="1" dirty="0" err="1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dirty="0">
                    <a:solidFill>
                      <a:srgbClr val="11111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ab = 9,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đây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3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kumimoji="0" lang="en-US" sz="3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≥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≥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18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≤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6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≤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18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/>
                        <a:ea typeface="Cambria Math" panose="02040503050406030204"/>
                        <a:cs typeface="+mn-cs"/>
                      </a:rPr>
                      <m:t>.  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493095"/>
                <a:ext cx="8229600" cy="4364905"/>
              </a:xfrm>
              <a:prstGeom prst="rect">
                <a:avLst/>
              </a:prstGeom>
              <a:blipFill rotWithShape="1">
                <a:blip r:embed="rId1"/>
                <a:stretch>
                  <a:fillRect t="-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pic>
        <p:nvPicPr>
          <p:cNvPr id="8" name="Picture 7" descr="Background pattern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4659587" y="2229930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565" y="2966908"/>
            <a:ext cx="3103563" cy="3103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605" y="391282"/>
            <a:ext cx="2700763" cy="1847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8792" y="3039513"/>
            <a:ext cx="10187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cm)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8792" y="2347606"/>
            <a:ext cx="936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(1)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262982" y="2436893"/>
          <a:ext cx="1935201" cy="578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4079200" imgH="6096000" progId="Equation.DSMT4">
                  <p:embed/>
                </p:oleObj>
              </mc:Choice>
              <mc:Fallback>
                <p:oleObj name="Equation" r:id="rId1" imgW="24079200" imgH="60960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62982" y="2436893"/>
                        <a:ext cx="1935201" cy="578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75906" y="3664970"/>
          <a:ext cx="898100" cy="405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9448800" imgH="4267200" progId="Equation.DSMT4">
                  <p:embed/>
                </p:oleObj>
              </mc:Choice>
              <mc:Fallback>
                <p:oleObj name="Equation" r:id="rId3" imgW="9448800" imgH="42672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5906" y="3664970"/>
                        <a:ext cx="898100" cy="405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58855" y="2930180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820186" y="4390535"/>
          <a:ext cx="2664609" cy="47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6517600" imgH="4267200" progId="Equation.DSMT4">
                  <p:embed/>
                </p:oleObj>
              </mc:Choice>
              <mc:Fallback>
                <p:oleObj name="Equation" r:id="rId1" imgW="26517600" imgH="42672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20186" y="4390535"/>
                        <a:ext cx="2664609" cy="4752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58857" y="2238279"/>
            <a:ext cx="8810700" cy="599315"/>
            <a:chOff x="1058857" y="2238279"/>
            <a:chExt cx="8810700" cy="599315"/>
          </a:xfrm>
        </p:grpSpPr>
        <p:sp>
          <p:nvSpPr>
            <p:cNvPr id="16" name="TextBox 15"/>
            <p:cNvSpPr txBox="1"/>
            <p:nvPr/>
          </p:nvSpPr>
          <p:spPr>
            <a:xfrm>
              <a:off x="1058857" y="2238279"/>
              <a:ext cx="881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	(1)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4349148" y="2258157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3" imgW="12106275" imgH="3629025" progId="Equation.DSMT4">
                    <p:embed/>
                  </p:oleObj>
                </mc:Choice>
                <mc:Fallback>
                  <p:oleObj name="Equation" r:id="rId3" imgW="12106275" imgH="3629025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49148" y="2258157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52356" y="3610445"/>
          <a:ext cx="19351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5" imgW="12106275" imgH="3629025" progId="Equation.DSMT4">
                  <p:embed/>
                </p:oleObj>
              </mc:Choice>
              <mc:Fallback>
                <p:oleObj name="Equation" r:id="rId5" imgW="12106275" imgH="3629025" progId="Equation.DSMT4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2356" y="3610445"/>
                        <a:ext cx="19351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8"/>
          <p:cNvSpPr txBox="1"/>
          <p:nvPr/>
        </p:nvSpPr>
        <p:spPr>
          <a:xfrm>
            <a:off x="1189485" y="3581141"/>
            <a:ext cx="10187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37751" y="2238279"/>
            <a:ext cx="9010655" cy="609254"/>
            <a:chOff x="1237751" y="2238279"/>
            <a:chExt cx="9010655" cy="609254"/>
          </a:xfrm>
        </p:grpSpPr>
        <p:sp>
          <p:nvSpPr>
            <p:cNvPr id="16" name="TextBox 15"/>
            <p:cNvSpPr txBox="1"/>
            <p:nvPr/>
          </p:nvSpPr>
          <p:spPr>
            <a:xfrm>
              <a:off x="1237751" y="2238279"/>
              <a:ext cx="90106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(1)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/>
          </p:nvGraphicFramePr>
          <p:xfrm>
            <a:off x="4477925" y="2268096"/>
            <a:ext cx="1935163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57" name="Equation" r:id="rId1" imgW="12106275" imgH="3629025" progId="Equation.DSMT4">
                    <p:embed/>
                  </p:oleObj>
                </mc:Choice>
                <mc:Fallback>
                  <p:oleObj name="Equation" r:id="rId1" imgW="12106275" imgH="3629025" progId="Equation.DSMT4">
                    <p:embed/>
                    <p:pic>
                      <p:nvPicPr>
                        <p:cNvPr id="0" name="Picture 3805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477925" y="2268096"/>
                          <a:ext cx="1935163" cy="579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1"/>
          <p:cNvGrpSpPr/>
          <p:nvPr/>
        </p:nvGrpSpPr>
        <p:grpSpPr>
          <a:xfrm>
            <a:off x="1237751" y="2930184"/>
            <a:ext cx="10187272" cy="584775"/>
            <a:chOff x="1237751" y="2930184"/>
            <a:chExt cx="10187272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1237751" y="2930184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(1)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.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5790912" y="3023920"/>
            <a:ext cx="1052053" cy="473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" name="Equation" r:id="rId3" imgW="5629275" imgH="2543175" progId="Equation.DSMT4">
                    <p:embed/>
                  </p:oleObj>
                </mc:Choice>
                <mc:Fallback>
                  <p:oleObj name="Equation" r:id="rId3" imgW="5629275" imgH="2543175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90912" y="3023920"/>
                          <a:ext cx="1052053" cy="4739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370269" y="3517200"/>
            <a:ext cx="10187272" cy="628505"/>
            <a:chOff x="1370269" y="3517200"/>
            <a:chExt cx="10187272" cy="628505"/>
          </a:xfrm>
        </p:grpSpPr>
        <p:sp>
          <p:nvSpPr>
            <p:cNvPr id="7" name="TextBox 6"/>
            <p:cNvSpPr txBox="1"/>
            <p:nvPr/>
          </p:nvSpPr>
          <p:spPr>
            <a:xfrm>
              <a:off x="1370269" y="3517200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ta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221549" y="3606511"/>
            <a:ext cx="105251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" name="Equation" r:id="rId5" imgW="6591300" imgH="2971800" progId="Equation.DSMT4">
                    <p:embed/>
                  </p:oleObj>
                </mc:Choice>
                <mc:Fallback>
                  <p:oleObj name="Equation" r:id="rId5" imgW="6591300" imgH="2971800" progId="Equation.DSMT4">
                    <p:embed/>
                    <p:pic>
                      <p:nvPicPr>
                        <p:cNvPr id="0" name="Picture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21549" y="3606511"/>
                          <a:ext cx="1052513" cy="473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564476" y="3612202"/>
            <a:ext cx="1533821" cy="5335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Equation" r:id="rId7" imgW="14020800" imgH="4876800" progId="Equation.DSMT4">
                    <p:embed/>
                  </p:oleObj>
                </mc:Choice>
                <mc:Fallback>
                  <p:oleObj name="Equation" r:id="rId7" imgW="14020800" imgH="4876800" progId="Equation.DSMT4">
                    <p:embed/>
                    <p:pic>
                      <p:nvPicPr>
                        <p:cNvPr id="0" name="Picture 1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564476" y="3612202"/>
                          <a:ext cx="1533821" cy="53350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1370269" y="4101975"/>
            <a:ext cx="10187272" cy="609537"/>
            <a:chOff x="1370269" y="4101975"/>
            <a:chExt cx="10187272" cy="609537"/>
          </a:xfrm>
        </p:grpSpPr>
        <p:sp>
          <p:nvSpPr>
            <p:cNvPr id="13" name="TextBox 8"/>
            <p:cNvSpPr txBox="1"/>
            <p:nvPr/>
          </p:nvSpPr>
          <p:spPr>
            <a:xfrm>
              <a:off x="1370269" y="410197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Oy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2126020" y="4202506"/>
            <a:ext cx="894951" cy="447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Equation" r:id="rId9" imgW="8534400" imgH="4267200" progId="Equation.DSMT4">
                    <p:embed/>
                  </p:oleObj>
                </mc:Choice>
                <mc:Fallback>
                  <p:oleObj name="Equation" r:id="rId9" imgW="8534400" imgH="4267200" progId="Equation.DSMT4">
                    <p:embed/>
                    <p:pic>
                      <p:nvPicPr>
                        <p:cNvPr id="0" name="Picture 1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126020" y="4202506"/>
                          <a:ext cx="894951" cy="4474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565883" y="4202986"/>
            <a:ext cx="880569" cy="485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Equation" r:id="rId11" imgW="8839200" imgH="4876800" progId="Equation.DSMT4">
                    <p:embed/>
                  </p:oleObj>
                </mc:Choice>
                <mc:Fallback>
                  <p:oleObj name="Equation" r:id="rId11" imgW="8839200" imgH="4876800" progId="Equation.DSMT4">
                    <p:embed/>
                    <p:pic>
                      <p:nvPicPr>
                        <p:cNvPr id="0" name="Picture 1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565883" y="4202986"/>
                          <a:ext cx="880569" cy="485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5689401" y="4162749"/>
            <a:ext cx="993300" cy="54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Equation" r:id="rId13" imgW="11887200" imgH="6096000" progId="Equation.DSMT4">
                    <p:embed/>
                  </p:oleObj>
                </mc:Choice>
                <mc:Fallback>
                  <p:oleObj name="Equation" r:id="rId13" imgW="11887200" imgH="6096000" progId="Equation.DSMT4">
                    <p:embed/>
                    <p:pic>
                      <p:nvPicPr>
                        <p:cNvPr id="0" name="Picture 20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689401" y="4162749"/>
                          <a:ext cx="993300" cy="54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4"/>
          <p:cNvGrpSpPr/>
          <p:nvPr/>
        </p:nvGrpSpPr>
        <p:grpSpPr>
          <a:xfrm>
            <a:off x="1370269" y="4693855"/>
            <a:ext cx="10187272" cy="638260"/>
            <a:chOff x="1370269" y="4693855"/>
            <a:chExt cx="10187272" cy="638260"/>
          </a:xfrm>
        </p:grpSpPr>
        <p:sp>
          <p:nvSpPr>
            <p:cNvPr id="26" name="TextBox 11"/>
            <p:cNvSpPr txBox="1"/>
            <p:nvPr/>
          </p:nvSpPr>
          <p:spPr>
            <a:xfrm>
              <a:off x="1370269" y="4693855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,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hoành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Ox.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2270341" y="4779339"/>
            <a:ext cx="855314" cy="4887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" name="Equation" r:id="rId15" imgW="8534400" imgH="4876800" progId="Equation.DSMT4">
                    <p:embed/>
                  </p:oleObj>
                </mc:Choice>
                <mc:Fallback>
                  <p:oleObj name="Equation" r:id="rId15" imgW="8534400" imgH="4876800" progId="Equation.DSMT4">
                    <p:embed/>
                    <p:pic>
                      <p:nvPicPr>
                        <p:cNvPr id="0" name="Picture 27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270341" y="4779339"/>
                          <a:ext cx="855314" cy="4887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3747052" y="4798866"/>
            <a:ext cx="1053024" cy="433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" name="Equation" r:id="rId17" imgW="10363200" imgH="4267200" progId="Equation.DSMT4">
                    <p:embed/>
                  </p:oleObj>
                </mc:Choice>
                <mc:Fallback>
                  <p:oleObj name="Equation" r:id="rId17" imgW="10363200" imgH="4267200" progId="Equation.DSMT4">
                    <p:embed/>
                    <p:pic>
                      <p:nvPicPr>
                        <p:cNvPr id="0" name="Picture 29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3747052" y="4798866"/>
                          <a:ext cx="1053024" cy="43359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6042334" y="4747341"/>
            <a:ext cx="1315742" cy="584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" name="Equation" r:id="rId19" imgW="13716000" imgH="6096000" progId="Equation.DSMT4">
                    <p:embed/>
                  </p:oleObj>
                </mc:Choice>
                <mc:Fallback>
                  <p:oleObj name="Equation" r:id="rId19" imgW="13716000" imgH="6096000" progId="Equation.DSMT4">
                    <p:embed/>
                    <p:pic>
                      <p:nvPicPr>
                        <p:cNvPr id="0" name="Picture 3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042334" y="4747341"/>
                          <a:ext cx="1315742" cy="5847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" name="Group 32"/>
          <p:cNvGrpSpPr/>
          <p:nvPr/>
        </p:nvGrpSpPr>
        <p:grpSpPr>
          <a:xfrm>
            <a:off x="1370269" y="5454093"/>
            <a:ext cx="10187272" cy="598843"/>
            <a:chOff x="1370269" y="5454093"/>
            <a:chExt cx="10187272" cy="598843"/>
          </a:xfrm>
        </p:grpSpPr>
        <p:sp>
          <p:nvSpPr>
            <p:cNvPr id="34" name="TextBox 16"/>
            <p:cNvSpPr txBox="1"/>
            <p:nvPr/>
          </p:nvSpPr>
          <p:spPr>
            <a:xfrm>
              <a:off x="1370269" y="5454093"/>
              <a:ext cx="10187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200" dirty="0">
                  <a:solidFill>
                    <a:srgbClr val="1111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AB.</a:t>
              </a:r>
              <a:endPara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4581950" y="5519536"/>
            <a:ext cx="15351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" name="Equation" r:id="rId21" imgW="9601200" imgH="3343275" progId="Equation.DSMT4">
                    <p:embed/>
                  </p:oleObj>
                </mc:Choice>
                <mc:Fallback>
                  <p:oleObj name="Equation" r:id="rId21" imgW="9601200" imgH="3343275" progId="Equation.DSMT4">
                    <p:embed/>
                    <p:pic>
                      <p:nvPicPr>
                        <p:cNvPr id="0" name="Picture 3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4581950" y="5519536"/>
                          <a:ext cx="1535113" cy="533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 rot="720000">
            <a:off x="9571723" y="560787"/>
            <a:ext cx="1391775" cy="858837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grpSp>
        <p:nvGrpSpPr>
          <p:cNvPr id="7" name="Group 74"/>
          <p:cNvGrpSpPr/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/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/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/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/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/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4828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- 2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09" y="2359629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 2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4629" y="2378698"/>
            <a:ext cx="4999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95681" y="2383907"/>
          <a:ext cx="1535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9601200" imgH="3343275" progId="Equation.DSMT4">
                  <p:embed/>
                </p:oleObj>
              </mc:Choice>
              <mc:Fallback>
                <p:oleObj name="Equation" r:id="rId1" imgW="9601200" imgH="3343275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95681" y="2383907"/>
                        <a:ext cx="15351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6782" y="3551176"/>
          <a:ext cx="2558309" cy="59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26212800" imgH="6096000" progId="Equation.DSMT4">
                  <p:embed/>
                </p:oleObj>
              </mc:Choice>
              <mc:Fallback>
                <p:oleObj name="Equation" r:id="rId3" imgW="26212800" imgH="6096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782" y="3551176"/>
                        <a:ext cx="2558309" cy="594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pSp>
        <p:nvGrpSpPr>
          <p:cNvPr id="7" name="Group 74"/>
          <p:cNvGrpSpPr/>
          <p:nvPr/>
        </p:nvGrpSpPr>
        <p:grpSpPr bwMode="auto">
          <a:xfrm>
            <a:off x="4683787" y="206303"/>
            <a:ext cx="7085012" cy="6215063"/>
            <a:chOff x="1715357" y="158870"/>
            <a:chExt cx="7085914" cy="6215063"/>
          </a:xfrm>
        </p:grpSpPr>
        <p:grpSp>
          <p:nvGrpSpPr>
            <p:cNvPr id="8" name="Group 115"/>
            <p:cNvGrpSpPr/>
            <p:nvPr/>
          </p:nvGrpSpPr>
          <p:grpSpPr bwMode="auto">
            <a:xfrm>
              <a:off x="1715357" y="158870"/>
              <a:ext cx="7085914" cy="6215066"/>
              <a:chOff x="1829646" y="642918"/>
              <a:chExt cx="7086600" cy="6215082"/>
            </a:xfrm>
          </p:grpSpPr>
          <p:grpSp>
            <p:nvGrpSpPr>
              <p:cNvPr id="14" name="Group 113"/>
              <p:cNvGrpSpPr/>
              <p:nvPr/>
            </p:nvGrpSpPr>
            <p:grpSpPr bwMode="auto">
              <a:xfrm>
                <a:off x="1829646" y="996932"/>
                <a:ext cx="7086600" cy="5861068"/>
                <a:chOff x="1827483" y="986537"/>
                <a:chExt cx="7086600" cy="5861068"/>
              </a:xfrm>
            </p:grpSpPr>
            <p:grpSp>
              <p:nvGrpSpPr>
                <p:cNvPr id="17" name="Group 104"/>
                <p:cNvGrpSpPr/>
                <p:nvPr/>
              </p:nvGrpSpPr>
              <p:grpSpPr bwMode="auto">
                <a:xfrm>
                  <a:off x="1827483" y="986537"/>
                  <a:ext cx="7086600" cy="5861068"/>
                  <a:chOff x="1828800" y="996932"/>
                  <a:chExt cx="7086600" cy="5861068"/>
                </a:xfrm>
              </p:grpSpPr>
              <p:sp>
                <p:nvSpPr>
                  <p:cNvPr id="28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86800" y="10668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Line 2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517323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16775" y="134389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84210" y="5949674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227" y="123348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1607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3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3679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828800" y="2917825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2198688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905000" y="1524000"/>
                    <a:ext cx="7010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400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85025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924800" y="11430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oup 103"/>
                  <p:cNvGrpSpPr/>
                  <p:nvPr/>
                </p:nvGrpSpPr>
                <p:grpSpPr bwMode="auto">
                  <a:xfrm>
                    <a:off x="1857381" y="996932"/>
                    <a:ext cx="6934166" cy="5791216"/>
                    <a:chOff x="1857381" y="996932"/>
                    <a:chExt cx="6934166" cy="5791216"/>
                  </a:xfrm>
                </p:grpSpPr>
                <p:sp>
                  <p:nvSpPr>
                    <p:cNvPr id="4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7381" y="4452928"/>
                      <a:ext cx="6934166" cy="0"/>
                    </a:xfrm>
                    <a:prstGeom prst="line">
                      <a:avLst/>
                    </a:prstGeom>
                    <a:ln>
                      <a:tailEnd type="triangle" w="med" len="med"/>
                    </a:ln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vi-VN"/>
                    </a:p>
                  </p:txBody>
                </p:sp>
                <p:grpSp>
                  <p:nvGrpSpPr>
                    <p:cNvPr id="44" name="Group 101"/>
                    <p:cNvGrpSpPr/>
                    <p:nvPr/>
                  </p:nvGrpSpPr>
                  <p:grpSpPr bwMode="auto">
                    <a:xfrm>
                      <a:off x="5561848" y="996932"/>
                      <a:ext cx="149258" cy="5791216"/>
                      <a:chOff x="4803302" y="994770"/>
                      <a:chExt cx="149258" cy="5791216"/>
                    </a:xfrm>
                  </p:grpSpPr>
                  <p:sp>
                    <p:nvSpPr>
                      <p:cNvPr id="45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87459" y="994770"/>
                        <a:ext cx="0" cy="5791215"/>
                      </a:xfrm>
                      <a:prstGeom prst="line">
                        <a:avLst/>
                      </a:prstGeom>
                      <a:ln>
                        <a:headEnd type="triangle" w="med" len="med"/>
                      </a:ln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6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3606992"/>
                        <a:ext cx="0" cy="144494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7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844990"/>
                        <a:ext cx="0" cy="144494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8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80313" y="2140138"/>
                        <a:ext cx="0" cy="144494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  <p:sp>
                    <p:nvSpPr>
                      <p:cNvPr id="4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4875550" y="1454335"/>
                        <a:ext cx="0" cy="144495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dk1"/>
                      </a:lnRef>
                      <a:fillRef idx="0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vi-VN"/>
                      </a:p>
                    </p:txBody>
                  </p:sp>
                </p:grpSp>
              </p:grpSp>
              <p:sp>
                <p:nvSpPr>
                  <p:cNvPr id="42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12974" y="1371600"/>
                    <a:ext cx="0" cy="5486400"/>
                  </a:xfrm>
                  <a:prstGeom prst="line">
                    <a:avLst/>
                  </a:prstGeom>
                  <a:noFill/>
                  <a:ln w="9525">
                    <a:solidFill>
                      <a:srgbClr val="EAEAEA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Line 19"/>
                <p:cNvSpPr>
                  <a:spLocks noChangeShapeType="1"/>
                </p:cNvSpPr>
                <p:nvPr/>
              </p:nvSpPr>
              <p:spPr bwMode="auto">
                <a:xfrm>
                  <a:off x="3429629" y="4356808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19" name="Line 23"/>
                <p:cNvSpPr>
                  <a:spLocks noChangeShapeType="1"/>
                </p:cNvSpPr>
                <p:nvPr/>
              </p:nvSpPr>
              <p:spPr bwMode="auto">
                <a:xfrm>
                  <a:off x="4872990" y="4356808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0" name="Line 18"/>
                <p:cNvSpPr>
                  <a:spLocks noChangeShapeType="1"/>
                </p:cNvSpPr>
                <p:nvPr/>
              </p:nvSpPr>
              <p:spPr bwMode="auto">
                <a:xfrm>
                  <a:off x="4174334" y="4372683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1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6749" y="6579296"/>
                  <a:ext cx="0" cy="1524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2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49451" y="5866508"/>
                  <a:ext cx="0" cy="1524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3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5639924" y="5096568"/>
                  <a:ext cx="0" cy="1524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4" name="Line 19"/>
                <p:cNvSpPr>
                  <a:spLocks noChangeShapeType="1"/>
                </p:cNvSpPr>
                <p:nvPr/>
              </p:nvSpPr>
              <p:spPr bwMode="auto">
                <a:xfrm>
                  <a:off x="2715094" y="437109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5" name="Line 19"/>
                <p:cNvSpPr>
                  <a:spLocks noChangeShapeType="1"/>
                </p:cNvSpPr>
                <p:nvPr/>
              </p:nvSpPr>
              <p:spPr bwMode="auto">
                <a:xfrm>
                  <a:off x="7931201" y="437109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7188084" y="437744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>
                  <a:off x="6417974" y="4371096"/>
                  <a:ext cx="0" cy="15240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/>
                <a:p>
                  <a:pPr>
                    <a:defRPr/>
                  </a:pPr>
                  <a:endParaRPr lang="vi-VN"/>
                </a:p>
              </p:txBody>
            </p:sp>
          </p:grpSp>
          <p:sp>
            <p:nvSpPr>
              <p:cNvPr id="15" name="Text Box 62"/>
              <p:cNvSpPr txBox="1">
                <a:spLocks noChangeArrowheads="1"/>
              </p:cNvSpPr>
              <p:nvPr/>
            </p:nvSpPr>
            <p:spPr bwMode="auto">
              <a:xfrm>
                <a:off x="5715009" y="642918"/>
                <a:ext cx="609600" cy="400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dirty="0">
                    <a:solidFill>
                      <a:srgbClr val="FF0000"/>
                    </a:solidFill>
                  </a:rPr>
                  <a:t>y          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 bwMode="auto">
            <a:xfrm>
              <a:off x="8528186" y="3873620"/>
              <a:ext cx="142893" cy="8255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45" idx="0"/>
            </p:cNvCxnSpPr>
            <p:nvPr/>
          </p:nvCxnSpPr>
          <p:spPr bwMode="auto">
            <a:xfrm rot="16200000" flipH="1">
              <a:off x="5490128" y="548597"/>
              <a:ext cx="146050" cy="746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45" idx="0"/>
            </p:cNvCxnSpPr>
            <p:nvPr/>
          </p:nvCxnSpPr>
          <p:spPr bwMode="auto">
            <a:xfrm rot="5400000">
              <a:off x="5418682" y="551772"/>
              <a:ext cx="146050" cy="6827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8528186" y="3945058"/>
              <a:ext cx="142893" cy="714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H="1">
            <a:off x="6359089" y="796860"/>
            <a:ext cx="3698232" cy="39256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>
            <a:spLocks noChangeArrowheads="1"/>
          </p:cNvSpPr>
          <p:nvPr/>
        </p:nvSpPr>
        <p:spPr bwMode="auto">
          <a:xfrm rot="18530270">
            <a:off x="9452209" y="1094426"/>
            <a:ext cx="1173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y= x + 2</a:t>
            </a:r>
            <a:endParaRPr lang="vi-VN" dirty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7030111" y="41148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B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631711" y="235962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/>
                </a:solidFill>
              </a:rPr>
              <a:t>A</a:t>
            </a:r>
            <a:endParaRPr lang="vi-VN" sz="20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1315435" y="4081074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x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8531092" y="4130631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O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4999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OAB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14066" y="2851655"/>
          <a:ext cx="6093716" cy="1131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50901600" imgH="9448800" progId="Equation.DSMT4">
                  <p:embed/>
                </p:oleObj>
              </mc:Choice>
              <mc:Fallback>
                <p:oleObj name="Equation" r:id="rId1" imgW="50901600" imgH="94488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066" y="2851655"/>
                        <a:ext cx="6093716" cy="1131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7" grpId="0"/>
      <p:bldP spid="58" grpId="0"/>
      <p:bldP spid="59" grpId="0"/>
      <p:bldP spid="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57249" y="2468156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5229476" y="2403128"/>
            <a:ext cx="3840544" cy="3840544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96" y="3002459"/>
            <a:ext cx="2082307" cy="2082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749" y="555880"/>
            <a:ext cx="2700763" cy="1847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2"/>
            <a:ext cx="11334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99" y="2944407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843894" y="2359633"/>
          <a:ext cx="3104454" cy="6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9565600" imgH="6096000" progId="Equation.DSMT4">
                  <p:embed/>
                </p:oleObj>
              </mc:Choice>
              <mc:Fallback>
                <p:oleObj name="Equation" r:id="rId1" imgW="29565600" imgH="60960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43894" y="2359633"/>
                        <a:ext cx="3104454" cy="640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3" imgW="2743200" imgH="4267200" progId="Equation.DSMT4">
                  <p:embed/>
                </p:oleObj>
              </mc:Choice>
              <mc:Fallback>
                <p:oleObj name="Equation" r:id="rId3" imgW="2743200" imgH="4267200" progId="Equation.DSMT4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070563" y="3471668"/>
          <a:ext cx="889513" cy="613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5" imgW="8839200" imgH="6096000" progId="Equation.DSMT4">
                  <p:embed/>
                </p:oleObj>
              </mc:Choice>
              <mc:Fallback>
                <p:oleObj name="Equation" r:id="rId5" imgW="8839200" imgH="6096000" progId="Equation.DSMT4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70563" y="3471668"/>
                        <a:ext cx="889513" cy="613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2" y="4772026"/>
            <a:ext cx="2237841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6633238" y="1015574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460451" y="3948340"/>
            <a:ext cx="3662196" cy="1519338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824067" y="2369570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2" imgW="19411950" imgH="4019550" progId="Equation.DSMT4">
                  <p:embed/>
                </p:oleObj>
              </mc:Choice>
              <mc:Fallback>
                <p:oleObj name="Equation" r:id="rId2" imgW="19411950" imgH="401955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4067" y="2369570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77752" y="3541939"/>
          <a:ext cx="1252929" cy="89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4" imgW="13716000" imgH="9753600" progId="Equation.DSMT4">
                  <p:embed/>
                </p:oleObj>
              </mc:Choice>
              <mc:Fallback>
                <p:oleObj name="Equation" r:id="rId4" imgW="13716000" imgH="97536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752" y="3541939"/>
                        <a:ext cx="1252929" cy="890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1038633" y="2359631"/>
            <a:ext cx="10093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710" y="4295775"/>
            <a:ext cx="8972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</a:rPr>
              <a:t> </a:t>
            </a:r>
            <a:endParaRPr lang="en-US" sz="3200" dirty="0">
              <a:solidFill>
                <a:srgbClr val="11111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038634" y="4944125"/>
          <a:ext cx="3252354" cy="47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9260800" imgH="4267200" progId="Equation.DSMT4">
                  <p:embed/>
                </p:oleObj>
              </mc:Choice>
              <mc:Fallback>
                <p:oleObj name="Equation" r:id="rId1" imgW="29260800" imgH="42672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38634" y="4944125"/>
                        <a:ext cx="3252354" cy="47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0010" y="3436847"/>
            <a:ext cx="188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310331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3" imgW="19411950" imgH="4019550" progId="Equation.DSMT4">
                  <p:embed/>
                </p:oleObj>
              </mc:Choice>
              <mc:Fallback>
                <p:oleObj name="Equation" r:id="rId3" imgW="19411950" imgH="401955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0331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07801" y="4305714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5" imgW="19411950" imgH="4019550" progId="Equation.DSMT4">
                  <p:embed/>
                </p:oleObj>
              </mc:Choice>
              <mc:Fallback>
                <p:oleObj name="Equation" r:id="rId5" imgW="19411950" imgH="401955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7801" y="4305714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862704" y="276713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047686" y="319832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743200" imgH="4267200" progId="Equation.DSMT4">
                  <p:embed/>
                </p:oleObj>
              </mc:Choice>
              <mc:Fallback>
                <p:oleObj name="Equation" r:id="rId1" imgW="2743200" imgH="42672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47686" y="319832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8462010" y="624999"/>
            <a:ext cx="3662196" cy="1869829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240862" y="276713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19411950" imgH="4019550" progId="Equation.DSMT4">
                  <p:embed/>
                </p:oleObj>
              </mc:Choice>
              <mc:Fallback>
                <p:oleObj name="Equation" r:id="rId3" imgW="19411950" imgH="401955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0862" y="276713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327233" y="3292003"/>
          <a:ext cx="8890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5" imgW="890270" imgH="615950" progId="Equation.DSMT4">
                  <p:embed/>
                </p:oleObj>
              </mc:Choice>
              <mc:Fallback>
                <p:oleObj name="Equation" r:id="rId5" imgW="890270" imgH="61595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27233" y="3292003"/>
                        <a:ext cx="889000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969061" y="2077243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928412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2743200" imgH="4267200" progId="Equation.DSMT4">
                  <p:embed/>
                </p:oleObj>
              </mc:Choice>
              <mc:Fallback>
                <p:oleObj name="Equation" r:id="rId1" imgW="2743200" imgH="42672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28412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161700" y="4220000"/>
          <a:ext cx="3395888" cy="230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31394400" imgH="21031200" progId="Equation.DSMT4">
                  <p:embed/>
                </p:oleObj>
              </mc:Choice>
              <mc:Fallback>
                <p:oleObj name="Equation" r:id="rId3" imgW="31394400" imgH="210312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61700" y="4220000"/>
                        <a:ext cx="3395888" cy="230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45339" y="2077243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5" imgW="19411950" imgH="4019550" progId="Equation.DSMT4">
                  <p:embed/>
                </p:oleObj>
              </mc:Choice>
              <mc:Fallback>
                <p:oleObj name="Equation" r:id="rId5" imgW="19411950" imgH="401955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5339" y="2077243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225995" y="3616642"/>
          <a:ext cx="3105150" cy="68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7" imgW="19421475" imgH="4010025" progId="Equation.DSMT4">
                  <p:embed/>
                </p:oleObj>
              </mc:Choice>
              <mc:Fallback>
                <p:oleObj name="Equation" r:id="rId7" imgW="19421475" imgH="4010025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5995" y="3616642"/>
                        <a:ext cx="3105150" cy="68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969060" y="3071334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, ta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8699319" y="3188519"/>
          <a:ext cx="1673514" cy="46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9" imgW="17373600" imgH="4876800" progId="Equation.DSMT4">
                  <p:embed/>
                </p:oleObj>
              </mc:Choice>
              <mc:Fallback>
                <p:oleObj name="Equation" r:id="rId9" imgW="17373600" imgH="48768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99319" y="3188519"/>
                        <a:ext cx="1673514" cy="469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9385672" y="2615852"/>
          <a:ext cx="864236" cy="5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11" imgW="8839200" imgH="6096000" progId="Equation.DSMT4">
                  <p:embed/>
                </p:oleObj>
              </mc:Choice>
              <mc:Fallback>
                <p:oleObj name="Equation" r:id="rId11" imgW="8839200" imgH="6096000" progId="Equation.DSMT4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385672" y="2615852"/>
                        <a:ext cx="864236" cy="59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066226" y="3117820"/>
          <a:ext cx="86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Equation" r:id="rId13" imgW="865505" imgH="598805" progId="Equation.DSMT4">
                  <p:embed/>
                </p:oleObj>
              </mc:Choice>
              <mc:Fallback>
                <p:oleObj name="Equation" r:id="rId13" imgW="865505" imgH="598805" progId="Equation.DSMT4">
                  <p:embed/>
                  <p:pic>
                    <p:nvPicPr>
                      <p:cNvPr id="0" name="Picture 1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66226" y="3117820"/>
                        <a:ext cx="8636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1220299">
            <a:off x="4742184" y="483852"/>
            <a:ext cx="2154117" cy="1063444"/>
          </a:xfrm>
          <a:prstGeom prst="rect">
            <a:avLst/>
          </a:prstGeom>
          <a:solidFill>
            <a:srgbClr val="008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37061" y="728648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31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562675" y="368372"/>
            <a:ext cx="4629327" cy="2267252"/>
          </a:xfrm>
          <a:prstGeom prst="cloudCallout">
            <a:avLst>
              <a:gd name="adj1" fmla="val -51504"/>
              <a:gd name="adj2" fmla="val 70198"/>
            </a:avLst>
          </a:prstGeom>
          <a:solidFill>
            <a:srgbClr val="F1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949659" y="2359631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9421475" imgH="4010025" progId="Equation.DSMT4">
                  <p:embed/>
                </p:oleObj>
              </mc:Choice>
              <mc:Fallback>
                <p:oleObj name="Equation" r:id="rId1" imgW="19421475" imgH="4010025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49659" y="2359631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772942" y="3470592"/>
          <a:ext cx="5566336" cy="160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60350400" imgH="17373600" progId="Equation.DSMT4">
                  <p:embed/>
                </p:oleObj>
              </mc:Choice>
              <mc:Fallback>
                <p:oleObj name="Equation" r:id="rId1" imgW="60350400" imgH="173736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72942" y="3470592"/>
                        <a:ext cx="5566336" cy="1602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9250" y="4978503"/>
            <a:ext cx="1118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 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endParaRPr lang="en-US" sz="2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5290" y="5467354"/>
          <a:ext cx="3281831" cy="96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3" imgW="37185600" imgH="10972800" progId="Equation.DSMT4">
                  <p:embed/>
                </p:oleObj>
              </mc:Choice>
              <mc:Fallback>
                <p:oleObj name="Equation" r:id="rId3" imgW="37185600" imgH="10972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5290" y="5467354"/>
                        <a:ext cx="3281831" cy="96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22696" y="5564746"/>
            <a:ext cx="53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51540" y="1937977"/>
          <a:ext cx="31051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Equation" r:id="rId5" imgW="19421475" imgH="4010025" progId="Equation.DSMT4">
                  <p:embed/>
                </p:oleObj>
              </mc:Choice>
              <mc:Fallback>
                <p:oleObj name="Equation" r:id="rId5" imgW="19421475" imgH="4010025" progId="Equation.DSMT4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1540" y="1937977"/>
                        <a:ext cx="31051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029" y="2993537"/>
            <a:ext cx="10777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ta </a:t>
            </a:r>
            <a:r>
              <a:rPr lang="en-US" sz="28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474175" y="3008588"/>
          <a:ext cx="2964417" cy="612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7" imgW="19411950" imgH="4019550" progId="Equation.DSMT4">
                  <p:embed/>
                </p:oleObj>
              </mc:Choice>
              <mc:Fallback>
                <p:oleObj name="Equation" r:id="rId7" imgW="19411950" imgH="401955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74175" y="3008588"/>
                        <a:ext cx="2964417" cy="612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30628" y="3093358"/>
          <a:ext cx="1143000" cy="43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9" imgW="12801600" imgH="4876800" progId="Equation.DSMT4">
                  <p:embed/>
                </p:oleObj>
              </mc:Choice>
              <mc:Fallback>
                <p:oleObj name="Equation" r:id="rId9" imgW="12801600" imgH="4876800" progId="Equation.DSMT4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30628" y="3093358"/>
                        <a:ext cx="1143000" cy="435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122169" y="6080762"/>
          <a:ext cx="1378062" cy="501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Equation" r:id="rId11" imgW="16764000" imgH="6096000" progId="Equation.DSMT4">
                  <p:embed/>
                </p:oleObj>
              </mc:Choice>
              <mc:Fallback>
                <p:oleObj name="Equation" r:id="rId11" imgW="16764000" imgH="6096000" progId="Equation.DSMT4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22169" y="6080762"/>
                        <a:ext cx="1378062" cy="501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26361" y="213089"/>
            <a:ext cx="1938440" cy="1938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06448" y="-689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A picture containing text, electronics, computer, compu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6" y="424767"/>
            <a:ext cx="6046327" cy="3881645"/>
          </a:xfrm>
          <a:prstGeom prst="rect">
            <a:avLst/>
          </a:prstGeom>
        </p:spPr>
      </p:pic>
      <p:sp>
        <p:nvSpPr>
          <p:cNvPr id="22" name="Thought Bubble: Cloud 3"/>
          <p:cNvSpPr/>
          <p:nvPr/>
        </p:nvSpPr>
        <p:spPr>
          <a:xfrm>
            <a:off x="1403263" y="785890"/>
            <a:ext cx="4552104" cy="2265243"/>
          </a:xfrm>
          <a:prstGeom prst="cloudCallout">
            <a:avLst>
              <a:gd name="adj1" fmla="val -46660"/>
              <a:gd name="adj2" fmla="val 55452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0003" y="1401268"/>
            <a:ext cx="39624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ĐẶT VẤN ĐỀ VÀO BÀI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2" y="5161459"/>
            <a:ext cx="1108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899920" y="1937977"/>
            <a:ext cx="87630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Cho bpt ax + b &lt; 0. Hãy tìm điều kiện để tập nghiệm S của bpt đó thỏa mãn: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CA0207"/>
              </a:solidFill>
              <a:effectLst/>
              <a:uLnTx/>
              <a:uFillTx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4231958" y="3242902"/>
          <a:ext cx="200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774065" imgH="228600" progId="Equation.DSMT4">
                  <p:embed/>
                </p:oleObj>
              </mc:Choice>
              <mc:Fallback>
                <p:oleObj name="Equation" r:id="rId1" imgW="774065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958" y="3242902"/>
                        <a:ext cx="200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4185920" y="4004902"/>
          <a:ext cx="19700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3" imgW="761365" imgH="228600" progId="Equation.DSMT4">
                  <p:embed/>
                </p:oleObj>
              </mc:Choice>
              <mc:Fallback>
                <p:oleObj name="Equation" r:id="rId3" imgW="761365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920" y="4004902"/>
                        <a:ext cx="19700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109720" y="4604977"/>
            <a:ext cx="3886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3)     S chứa khoảng 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074169"/>
              </a:solidFill>
              <a:effectLst/>
              <a:uLnTx/>
              <a:uFillTx/>
            </a:endParaRP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8072120" y="4689115"/>
          <a:ext cx="12811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495300" imgH="228600" progId="Equation.DSMT4">
                  <p:embed/>
                </p:oleObj>
              </mc:Choice>
              <mc:Fallback>
                <p:oleObj name="Equation" r:id="rId5" imgW="4953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120" y="4689115"/>
                        <a:ext cx="12811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109720" y="5290777"/>
            <a:ext cx="3886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rPr>
              <a:t>4)     S chứa đoạn  </a:t>
            </a:r>
            <a:endParaRPr kumimoji="0" lang="vi-VN" sz="3600" b="0" i="0" u="none" strike="noStrike" kern="0" cap="none" spc="0" normalizeH="0" baseline="0" noProof="0">
              <a:ln>
                <a:noFill/>
              </a:ln>
              <a:solidFill>
                <a:srgbClr val="074169"/>
              </a:solidFill>
              <a:effectLst/>
              <a:uLnTx/>
              <a:uFillTx/>
            </a:endParaRP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8087995" y="5366977"/>
          <a:ext cx="12477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482600" imgH="228600" progId="Equation.DSMT4">
                  <p:embed/>
                </p:oleObj>
              </mc:Choice>
              <mc:Fallback>
                <p:oleObj name="Equation" r:id="rId7" imgW="4826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7995" y="5366977"/>
                        <a:ext cx="12477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9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2" grpId="0"/>
      <p:bldP spid="15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18310" y="1797565"/>
            <a:ext cx="91122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  Kết luận về nghiệm của bpt   ax +b &lt; 0    (1)</a:t>
            </a:r>
            <a:r>
              <a: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vi-VN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86560" y="2559565"/>
            <a:ext cx="22860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a&gt;0 thì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686560" y="3567628"/>
            <a:ext cx="2330450" cy="1077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a&lt;0 thì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3116898" y="5988565"/>
          <a:ext cx="8382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393700" imgH="190500" progId="Equation.DSMT4">
                  <p:embed/>
                </p:oleObj>
              </mc:Choice>
              <mc:Fallback>
                <p:oleObj name="Equation" r:id="rId1" imgW="393700" imgH="190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898" y="5988565"/>
                        <a:ext cx="8382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42110" y="5332928"/>
            <a:ext cx="67500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* Nếu a=0 thì: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820160" y="3397765"/>
          <a:ext cx="21574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3" imgW="901700" imgH="457200" progId="Equation.DSMT4">
                  <p:embed/>
                </p:oleObj>
              </mc:Choice>
              <mc:Fallback>
                <p:oleObj name="Equation" r:id="rId3" imgW="901700" imgH="457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0160" y="3397765"/>
                        <a:ext cx="21574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4869498" y="5975865"/>
          <a:ext cx="893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9498" y="5975865"/>
                        <a:ext cx="8937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19960" y="6552128"/>
            <a:ext cx="8458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S=R nếu b&lt;0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3" name="Group 54"/>
          <p:cNvGrpSpPr/>
          <p:nvPr/>
        </p:nvGrpSpPr>
        <p:grpSpPr bwMode="auto">
          <a:xfrm>
            <a:off x="6153785" y="2299215"/>
            <a:ext cx="4600575" cy="1327150"/>
            <a:chOff x="2814" y="1084"/>
            <a:chExt cx="2898" cy="836"/>
          </a:xfrm>
        </p:grpSpPr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)</a:t>
              </a:r>
              <a:endPara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endParaRPr>
            </a:p>
          </p:txBody>
        </p:sp>
        <p:grpSp>
          <p:nvGrpSpPr>
            <p:cNvPr id="16" name="Group 52"/>
            <p:cNvGrpSpPr/>
            <p:nvPr/>
          </p:nvGrpSpPr>
          <p:grpSpPr bwMode="auto">
            <a:xfrm>
              <a:off x="2814" y="1084"/>
              <a:ext cx="2772" cy="720"/>
              <a:chOff x="2814" y="1104"/>
              <a:chExt cx="2772" cy="720"/>
            </a:xfrm>
          </p:grpSpPr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18" name="Line 20"/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29" name="Line 32"/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30" name="Line 34"/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31" name="Line 35"/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sp>
            <p:nvSpPr>
              <p:cNvPr id="32" name="Line 37"/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  <p:graphicFrame>
            <p:nvGraphicFramePr>
              <p:cNvPr id="33" name="Object 39"/>
              <p:cNvGraphicFramePr>
                <a:graphicFrameLocks noChangeAspect="1"/>
              </p:cNvGraphicFramePr>
              <p:nvPr/>
            </p:nvGraphicFramePr>
            <p:xfrm>
              <a:off x="4227" y="1104"/>
              <a:ext cx="429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" name="Equation" r:id="rId7" imgW="292100" imgH="457200" progId="Equation.DSMT4">
                      <p:embed/>
                    </p:oleObj>
                  </mc:Choice>
                  <mc:Fallback>
                    <p:oleObj name="Equation" r:id="rId7" imgW="292100" imgH="457200" progId="Equation.DSMT4">
                      <p:embed/>
                      <p:pic>
                        <p:nvPicPr>
                          <p:cNvPr id="0" name="Object 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7" y="1104"/>
                            <a:ext cx="429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Line 40"/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/>
                </a:endParaRPr>
              </a:p>
            </p:txBody>
          </p:sp>
        </p:grpSp>
      </p:grpSp>
      <p:grpSp>
        <p:nvGrpSpPr>
          <p:cNvPr id="36" name="Group 48"/>
          <p:cNvGrpSpPr/>
          <p:nvPr/>
        </p:nvGrpSpPr>
        <p:grpSpPr bwMode="auto">
          <a:xfrm>
            <a:off x="6715760" y="2988190"/>
            <a:ext cx="2133600" cy="990600"/>
            <a:chOff x="3648" y="2496"/>
            <a:chExt cx="1344" cy="624"/>
          </a:xfrm>
        </p:grpSpPr>
        <p:graphicFrame>
          <p:nvGraphicFramePr>
            <p:cNvPr id="37" name="Object 41"/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" name="Equation" r:id="rId9" imgW="165100" imgH="152400" progId="Equation.DSMT4">
                    <p:embed/>
                  </p:oleObj>
                </mc:Choice>
                <mc:Fallback>
                  <p:oleObj name="Equation" r:id="rId9" imgW="165100" imgH="1524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  <a:endPara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D4B67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41" name="Object 47"/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" name="Equation" r:id="rId11" imgW="165100" imgH="215900" progId="Equation.DSMT4">
                    <p:embed/>
                  </p:oleObj>
                </mc:Choice>
                <mc:Fallback>
                  <p:oleObj name="Equation" r:id="rId11" imgW="165100" imgH="2159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50"/>
          <p:cNvGraphicFramePr>
            <a:graphicFrameLocks noChangeAspect="1"/>
          </p:cNvGraphicFramePr>
          <p:nvPr/>
        </p:nvGraphicFramePr>
        <p:xfrm>
          <a:off x="3863023" y="2373828"/>
          <a:ext cx="21574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" name="Equation" r:id="rId13" imgW="901700" imgH="457200" progId="Equation.DSMT4">
                  <p:embed/>
                </p:oleObj>
              </mc:Choice>
              <mc:Fallback>
                <p:oleObj name="Equation" r:id="rId13" imgW="901700" imgH="4572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023" y="2373828"/>
                        <a:ext cx="21574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87"/>
          <p:cNvGrpSpPr/>
          <p:nvPr/>
        </p:nvGrpSpPr>
        <p:grpSpPr bwMode="auto">
          <a:xfrm>
            <a:off x="5801360" y="3747015"/>
            <a:ext cx="4600575" cy="1250950"/>
            <a:chOff x="2592" y="1996"/>
            <a:chExt cx="2898" cy="788"/>
          </a:xfrm>
        </p:grpSpPr>
        <p:sp>
          <p:nvSpPr>
            <p:cNvPr id="46" name="Line 56"/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47" name="Text Box 57"/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74169"/>
                  </a:solidFill>
                  <a:effectLst/>
                  <a:uLnTx/>
                  <a:uFillTx/>
                </a:rPr>
                <a:t>    (</a:t>
              </a:r>
              <a:endPara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74169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Line 59"/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0" name="Line 61"/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1" name="Line 62"/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2" name="Line 63"/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3" name="Line 64"/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4" name="Line 65"/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5" name="Line 66"/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6" name="Line 67"/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7" name="Line 68"/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59" name="Line 70"/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60" name="Line 71"/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61" name="Line 72"/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63" name="Line 73"/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64" name="Line 74"/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graphicFrame>
          <p:nvGraphicFramePr>
            <p:cNvPr id="65" name="Object 75"/>
            <p:cNvGraphicFramePr>
              <a:graphicFrameLocks noChangeAspect="1"/>
            </p:cNvGraphicFramePr>
            <p:nvPr/>
          </p:nvGraphicFramePr>
          <p:xfrm>
            <a:off x="3408" y="1996"/>
            <a:ext cx="368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" name="Equation" r:id="rId15" imgW="292100" imgH="457200" progId="Equation.DSMT4">
                    <p:embed/>
                  </p:oleObj>
                </mc:Choice>
                <mc:Fallback>
                  <p:oleObj name="Equation" r:id="rId15" imgW="292100" imgH="457200" progId="Equation.DSMT4">
                    <p:embed/>
                    <p:pic>
                      <p:nvPicPr>
                        <p:cNvPr id="0" name="Object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1996"/>
                          <a:ext cx="368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Line 76"/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</p:grpSp>
      <p:grpSp>
        <p:nvGrpSpPr>
          <p:cNvPr id="68" name="Group 82"/>
          <p:cNvGrpSpPr/>
          <p:nvPr/>
        </p:nvGrpSpPr>
        <p:grpSpPr bwMode="auto">
          <a:xfrm>
            <a:off x="8649335" y="4374078"/>
            <a:ext cx="2133600" cy="990600"/>
            <a:chOff x="3648" y="2496"/>
            <a:chExt cx="1344" cy="624"/>
          </a:xfrm>
        </p:grpSpPr>
        <p:graphicFrame>
          <p:nvGraphicFramePr>
            <p:cNvPr id="69" name="Object 83"/>
            <p:cNvGraphicFramePr>
              <a:graphicFrameLocks noChangeAspect="1"/>
            </p:cNvGraphicFramePr>
            <p:nvPr/>
          </p:nvGraphicFramePr>
          <p:xfrm>
            <a:off x="3648" y="2832"/>
            <a:ext cx="24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" name="Equation" r:id="rId16" imgW="165100" imgH="152400" progId="Equation.DSMT4">
                    <p:embed/>
                  </p:oleObj>
                </mc:Choice>
                <mc:Fallback>
                  <p:oleObj name="Equation" r:id="rId16" imgW="165100" imgH="152400" progId="Equation.DSMT4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832"/>
                          <a:ext cx="24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Line 84"/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</a:ln>
          </p:spPr>
          <p:txBody>
            <a:bodyPr wrap="none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</a:endParaRPr>
            </a:p>
          </p:txBody>
        </p:sp>
        <p:sp>
          <p:nvSpPr>
            <p:cNvPr id="72" name="Text Box 85"/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srgbClr val="0D4B67"/>
                  </a:solidFill>
                  <a:effectLst/>
                  <a:uLnTx/>
                  <a:uFillTx/>
                </a:rPr>
                <a:t>(        )</a:t>
              </a:r>
              <a:endParaRPr kumimoji="0" lang="vi-VN" sz="3600" b="0" i="0" u="none" strike="noStrike" kern="0" cap="none" spc="0" normalizeH="0" baseline="0" noProof="0">
                <a:ln>
                  <a:noFill/>
                </a:ln>
                <a:solidFill>
                  <a:srgbClr val="0D4B67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73" name="Object 86"/>
            <p:cNvGraphicFramePr>
              <a:graphicFrameLocks noChangeAspect="1"/>
            </p:cNvGraphicFramePr>
            <p:nvPr/>
          </p:nvGraphicFramePr>
          <p:xfrm>
            <a:off x="4272" y="2804"/>
            <a:ext cx="242" cy="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" name="Equation" r:id="rId17" imgW="165100" imgH="215900" progId="Equation.DSMT4">
                    <p:embed/>
                  </p:oleObj>
                </mc:Choice>
                <mc:Fallback>
                  <p:oleObj name="Equation" r:id="rId17" imgW="165100" imgH="215900" progId="Equation.DSMT4">
                    <p:embed/>
                    <p:pic>
                      <p:nvPicPr>
                        <p:cNvPr id="0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804"/>
                          <a:ext cx="242" cy="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Text Box 88"/>
          <p:cNvSpPr txBox="1">
            <a:spLocks noChangeArrowheads="1"/>
          </p:cNvSpPr>
          <p:nvPr/>
        </p:nvSpPr>
        <p:spPr bwMode="auto">
          <a:xfrm>
            <a:off x="2219960" y="5866328"/>
            <a:ext cx="27432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1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</a:rPr>
              <a:t>+          nếu   </a:t>
            </a: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5" grpId="0"/>
      <p:bldP spid="7" grpId="0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11680" y="1940560"/>
            <a:ext cx="8763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3399"/>
                </a:solidFill>
                <a:latin typeface="+mj-lt"/>
              </a:rPr>
              <a:t>Cho bpt: </a:t>
            </a:r>
            <a:endParaRPr lang="vi-VN" sz="3200" b="1" dirty="0">
              <a:solidFill>
                <a:srgbClr val="CA0207"/>
              </a:solidFill>
              <a:latin typeface="+mj-lt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669280" y="1865948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600200" imgH="266700" progId="Equation.DSMT4">
                  <p:embed/>
                </p:oleObj>
              </mc:Choice>
              <mc:Fallback>
                <p:oleObj name="Equation" r:id="rId1" imgW="16002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1865948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11680" y="3007360"/>
            <a:ext cx="87630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3399"/>
                </a:solidFill>
                <a:latin typeface="+mj-lt"/>
              </a:rPr>
              <a:t>Tìm điều kiện của m để bpt (*) thỏa mãn với mọi x thuộc khoảng (1; 3)</a:t>
            </a:r>
            <a:endParaRPr lang="vi-VN" sz="3200" b="1">
              <a:solidFill>
                <a:srgbClr val="CA0207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798639" y="1937977"/>
            <a:ext cx="1077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4526280" y="1727200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600200" imgH="266700" progId="Equation.DSMT4">
                  <p:embed/>
                </p:oleObj>
              </mc:Choice>
              <mc:Fallback>
                <p:oleObj name="Equation" r:id="rId1" imgW="16002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280" y="1727200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11680" y="2946400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= 1 thì (*) vô nghiệm, </a:t>
            </a:r>
            <a:endParaRPr lang="vi-VN" sz="3200" b="1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3611880" y="2336800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3" imgW="1701800" imgH="266700" progId="Equation.DSMT4">
                  <p:embed/>
                </p:oleObj>
              </mc:Choice>
              <mc:Fallback>
                <p:oleObj name="Equation" r:id="rId3" imgW="17018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880" y="2336800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11680" y="3556000"/>
            <a:ext cx="617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107680" y="363220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5" imgW="1079500" imgH="228600" progId="Equation.DSMT4">
                  <p:embed/>
                </p:oleObj>
              </mc:Choice>
              <mc:Fallback>
                <p:oleObj name="Equation" r:id="rId5" imgW="1079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363220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11680" y="5276850"/>
            <a:ext cx="617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b="1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b="1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8107680" y="5353050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7" imgW="1079500" imgH="228600" progId="Equation.DSMT4">
                  <p:embed/>
                </p:oleObj>
              </mc:Choice>
              <mc:Fallback>
                <p:oleObj name="Equation" r:id="rId7" imgW="10795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7680" y="5353050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7"/>
          <p:cNvGrpSpPr/>
          <p:nvPr/>
        </p:nvGrpSpPr>
        <p:grpSpPr bwMode="auto">
          <a:xfrm>
            <a:off x="5302568" y="4513263"/>
            <a:ext cx="2133600" cy="960437"/>
            <a:chOff x="3648" y="2496"/>
            <a:chExt cx="1344" cy="605"/>
          </a:xfrm>
        </p:grpSpPr>
        <p:graphicFrame>
          <p:nvGraphicFramePr>
            <p:cNvPr id="14" name="Object 18"/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" name="Equation" r:id="rId9" imgW="101600" imgH="177800" progId="Equation.DSMT4">
                    <p:embed/>
                  </p:oleObj>
                </mc:Choice>
                <mc:Fallback>
                  <p:oleObj name="Equation" r:id="rId9" imgW="101600" imgH="1778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D4B67"/>
                  </a:solidFill>
                  <a:latin typeface="+mj-lt"/>
                </a:rPr>
                <a:t>(        )</a:t>
              </a:r>
              <a:endParaRPr lang="vi-VN">
                <a:solidFill>
                  <a:srgbClr val="0D4B67"/>
                </a:solidFill>
                <a:latin typeface="+mj-lt"/>
              </a:endParaRPr>
            </a:p>
          </p:txBody>
        </p:sp>
        <p:graphicFrame>
          <p:nvGraphicFramePr>
            <p:cNvPr id="18" name="Object 21"/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" name="Equation" r:id="rId11" imgW="127000" imgH="190500" progId="Equation.DSMT4">
                    <p:embed/>
                  </p:oleObj>
                </mc:Choice>
                <mc:Fallback>
                  <p:oleObj name="Equation" r:id="rId11" imgW="127000" imgH="190500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22"/>
          <p:cNvGrpSpPr/>
          <p:nvPr/>
        </p:nvGrpSpPr>
        <p:grpSpPr bwMode="auto">
          <a:xfrm>
            <a:off x="2468880" y="4165600"/>
            <a:ext cx="4600575" cy="971550"/>
            <a:chOff x="2592" y="2172"/>
            <a:chExt cx="2898" cy="612"/>
          </a:xfrm>
        </p:grpSpPr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610" y="2638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264" y="238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(</a:t>
              </a:r>
              <a:endParaRPr lang="vi-VN">
                <a:solidFill>
                  <a:srgbClr val="074169"/>
                </a:solidFill>
                <a:latin typeface="+mj-lt"/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rot="5400000" flipH="1">
              <a:off x="256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rot="5400000" flipH="1">
              <a:off x="2760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rot="5400000" flipH="1">
              <a:off x="290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rot="5400000" flipH="1">
              <a:off x="2664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rot="5400000" flipH="1">
              <a:off x="2808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 rot="5400000" flipH="1">
              <a:off x="300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rot="5400000" flipH="1">
              <a:off x="319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 rot="5400000" flipH="1">
              <a:off x="309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rot="5400000" flipH="1">
              <a:off x="3243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5" name="Line 37"/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6" name="Line 38"/>
            <p:cNvSpPr>
              <a:spLocks noChangeShapeType="1"/>
            </p:cNvSpPr>
            <p:nvPr/>
          </p:nvSpPr>
          <p:spPr bwMode="auto">
            <a:xfrm rot="5400000" flipH="1">
              <a:off x="3339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7" name="Line 39"/>
            <p:cNvSpPr>
              <a:spLocks noChangeShapeType="1"/>
            </p:cNvSpPr>
            <p:nvPr/>
          </p:nvSpPr>
          <p:spPr bwMode="auto">
            <a:xfrm rot="5400000" flipH="1">
              <a:off x="3531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8" name="Line 40"/>
            <p:cNvSpPr>
              <a:spLocks noChangeShapeType="1"/>
            </p:cNvSpPr>
            <p:nvPr/>
          </p:nvSpPr>
          <p:spPr bwMode="auto">
            <a:xfrm rot="5400000" flipH="1">
              <a:off x="3435" y="2590"/>
              <a:ext cx="144" cy="96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graphicFrame>
          <p:nvGraphicFramePr>
            <p:cNvPr id="39" name="Object 41"/>
            <p:cNvGraphicFramePr>
              <a:graphicFrameLocks noChangeAspect="1"/>
            </p:cNvGraphicFramePr>
            <p:nvPr/>
          </p:nvGraphicFramePr>
          <p:xfrm>
            <a:off x="3336" y="2172"/>
            <a:ext cx="51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" name="Equation" r:id="rId13" imgW="405765" imgH="177800" progId="Equation.DSMT4">
                    <p:embed/>
                  </p:oleObj>
                </mc:Choice>
                <mc:Fallback>
                  <p:oleObj name="Equation" r:id="rId13" imgW="405765" imgH="1778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" y="2172"/>
                          <a:ext cx="51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3644" y="2634"/>
              <a:ext cx="18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</p:grpSp>
      <p:graphicFrame>
        <p:nvGraphicFramePr>
          <p:cNvPr id="42" name="Object 53"/>
          <p:cNvGraphicFramePr>
            <a:graphicFrameLocks noChangeAspect="1"/>
          </p:cNvGraphicFramePr>
          <p:nvPr/>
        </p:nvGraphicFramePr>
        <p:xfrm>
          <a:off x="7955280" y="4546600"/>
          <a:ext cx="2039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" name="Equation" r:id="rId15" imgW="634365" imgH="177800" progId="Equation.DSMT4">
                  <p:embed/>
                </p:oleObj>
              </mc:Choice>
              <mc:Fallback>
                <p:oleObj name="Equation" r:id="rId15" imgW="634365" imgH="1778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280" y="4546600"/>
                        <a:ext cx="20399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76"/>
          <p:cNvGrpSpPr/>
          <p:nvPr/>
        </p:nvGrpSpPr>
        <p:grpSpPr bwMode="auto">
          <a:xfrm>
            <a:off x="2468880" y="5786438"/>
            <a:ext cx="4600575" cy="1001712"/>
            <a:chOff x="2814" y="1289"/>
            <a:chExt cx="2898" cy="631"/>
          </a:xfrm>
        </p:grpSpPr>
        <p:sp>
          <p:nvSpPr>
            <p:cNvPr id="45" name="Line 77"/>
            <p:cNvSpPr>
              <a:spLocks noChangeShapeType="1"/>
            </p:cNvSpPr>
            <p:nvPr/>
          </p:nvSpPr>
          <p:spPr bwMode="auto">
            <a:xfrm>
              <a:off x="2832" y="1756"/>
              <a:ext cx="2880" cy="0"/>
            </a:xfrm>
            <a:prstGeom prst="line">
              <a:avLst/>
            </a:prstGeom>
            <a:noFill/>
            <a:ln w="28575">
              <a:solidFill>
                <a:srgbClr val="074169"/>
              </a:solidFill>
              <a:round/>
              <a:tailEnd type="arrow" w="med" len="med"/>
            </a:ln>
          </p:spPr>
          <p:txBody>
            <a:bodyPr wrap="none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46" name="Text Box 78"/>
            <p:cNvSpPr txBox="1">
              <a:spLocks noChangeArrowheads="1"/>
            </p:cNvSpPr>
            <p:nvPr/>
          </p:nvSpPr>
          <p:spPr bwMode="auto">
            <a:xfrm>
              <a:off x="4032" y="1516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74169"/>
                  </a:solidFill>
                  <a:latin typeface="+mj-lt"/>
                </a:rPr>
                <a:t>    )</a:t>
              </a:r>
              <a:endParaRPr lang="vi-VN">
                <a:solidFill>
                  <a:srgbClr val="074169"/>
                </a:solidFill>
                <a:latin typeface="+mj-lt"/>
              </a:endParaRPr>
            </a:p>
          </p:txBody>
        </p:sp>
        <p:grpSp>
          <p:nvGrpSpPr>
            <p:cNvPr id="47" name="Group 79"/>
            <p:cNvGrpSpPr/>
            <p:nvPr/>
          </p:nvGrpSpPr>
          <p:grpSpPr bwMode="auto">
            <a:xfrm>
              <a:off x="2814" y="1289"/>
              <a:ext cx="2772" cy="515"/>
              <a:chOff x="2814" y="1309"/>
              <a:chExt cx="2772" cy="515"/>
            </a:xfrm>
          </p:grpSpPr>
          <p:sp>
            <p:nvSpPr>
              <p:cNvPr id="48" name="Line 80"/>
              <p:cNvSpPr>
                <a:spLocks noChangeShapeType="1"/>
              </p:cNvSpPr>
              <p:nvPr/>
            </p:nvSpPr>
            <p:spPr bwMode="auto">
              <a:xfrm flipH="1">
                <a:off x="447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49" name="Line 81"/>
              <p:cNvSpPr>
                <a:spLocks noChangeShapeType="1"/>
              </p:cNvSpPr>
              <p:nvPr/>
            </p:nvSpPr>
            <p:spPr bwMode="auto">
              <a:xfrm flipH="1">
                <a:off x="4671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0" name="Line 82"/>
              <p:cNvSpPr>
                <a:spLocks noChangeShapeType="1"/>
              </p:cNvSpPr>
              <p:nvPr/>
            </p:nvSpPr>
            <p:spPr bwMode="auto">
              <a:xfrm flipH="1">
                <a:off x="481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1" name="Line 83"/>
              <p:cNvSpPr>
                <a:spLocks noChangeShapeType="1"/>
              </p:cNvSpPr>
              <p:nvPr/>
            </p:nvSpPr>
            <p:spPr bwMode="auto">
              <a:xfrm flipH="1">
                <a:off x="4575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2" name="Line 84"/>
              <p:cNvSpPr>
                <a:spLocks noChangeShapeType="1"/>
              </p:cNvSpPr>
              <p:nvPr/>
            </p:nvSpPr>
            <p:spPr bwMode="auto">
              <a:xfrm flipH="1">
                <a:off x="4719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3" name="Line 85"/>
              <p:cNvSpPr>
                <a:spLocks noChangeShapeType="1"/>
              </p:cNvSpPr>
              <p:nvPr/>
            </p:nvSpPr>
            <p:spPr bwMode="auto">
              <a:xfrm flipH="1">
                <a:off x="491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4" name="Line 86"/>
              <p:cNvSpPr>
                <a:spLocks noChangeShapeType="1"/>
              </p:cNvSpPr>
              <p:nvPr/>
            </p:nvSpPr>
            <p:spPr bwMode="auto">
              <a:xfrm flipH="1">
                <a:off x="510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5" name="Line 87"/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6" name="Line 88"/>
              <p:cNvSpPr>
                <a:spLocks noChangeShapeType="1"/>
              </p:cNvSpPr>
              <p:nvPr/>
            </p:nvSpPr>
            <p:spPr bwMode="auto">
              <a:xfrm flipH="1">
                <a:off x="501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7" name="Line 89"/>
              <p:cNvSpPr>
                <a:spLocks noChangeShapeType="1"/>
              </p:cNvSpPr>
              <p:nvPr/>
            </p:nvSpPr>
            <p:spPr bwMode="auto">
              <a:xfrm flipH="1">
                <a:off x="5154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8" name="Line 90"/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59" name="Line 91"/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60" name="Line 92"/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61" name="Line 93"/>
              <p:cNvSpPr>
                <a:spLocks noChangeShapeType="1"/>
              </p:cNvSpPr>
              <p:nvPr/>
            </p:nvSpPr>
            <p:spPr bwMode="auto">
              <a:xfrm flipH="1">
                <a:off x="5250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63" name="Line 94"/>
              <p:cNvSpPr>
                <a:spLocks noChangeShapeType="1"/>
              </p:cNvSpPr>
              <p:nvPr/>
            </p:nvSpPr>
            <p:spPr bwMode="auto">
              <a:xfrm flipH="1">
                <a:off x="5442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sp>
            <p:nvSpPr>
              <p:cNvPr id="64" name="Line 95"/>
              <p:cNvSpPr>
                <a:spLocks noChangeShapeType="1"/>
              </p:cNvSpPr>
              <p:nvPr/>
            </p:nvSpPr>
            <p:spPr bwMode="auto">
              <a:xfrm flipH="1">
                <a:off x="5346" y="1728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74169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  <p:graphicFrame>
            <p:nvGraphicFramePr>
              <p:cNvPr id="65" name="Object 96"/>
              <p:cNvGraphicFramePr>
                <a:graphicFrameLocks noChangeAspect="1"/>
              </p:cNvGraphicFramePr>
              <p:nvPr/>
            </p:nvGraphicFramePr>
            <p:xfrm>
              <a:off x="4144" y="1309"/>
              <a:ext cx="596" cy="2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6" name="Equation" r:id="rId17" imgW="405765" imgH="177800" progId="Equation.DSMT4">
                      <p:embed/>
                    </p:oleObj>
                  </mc:Choice>
                  <mc:Fallback>
                    <p:oleObj name="Equation" r:id="rId17" imgW="405765" imgH="177800" progId="Equation.DSMT4">
                      <p:embed/>
                      <p:pic>
                        <p:nvPicPr>
                          <p:cNvPr id="0" name="Object 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44" y="1309"/>
                            <a:ext cx="596" cy="26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7" name="Line 97"/>
              <p:cNvSpPr>
                <a:spLocks noChangeShapeType="1"/>
              </p:cNvSpPr>
              <p:nvPr/>
            </p:nvSpPr>
            <p:spPr bwMode="auto">
              <a:xfrm>
                <a:off x="2814" y="1776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+mj-lt"/>
                </a:endParaRPr>
              </a:p>
            </p:txBody>
          </p:sp>
        </p:grpSp>
      </p:grpSp>
      <p:grpSp>
        <p:nvGrpSpPr>
          <p:cNvPr id="68" name="Group 98"/>
          <p:cNvGrpSpPr/>
          <p:nvPr/>
        </p:nvGrpSpPr>
        <p:grpSpPr bwMode="auto">
          <a:xfrm>
            <a:off x="3030855" y="6149975"/>
            <a:ext cx="2133600" cy="960438"/>
            <a:chOff x="3648" y="2496"/>
            <a:chExt cx="1344" cy="605"/>
          </a:xfrm>
        </p:grpSpPr>
        <p:graphicFrame>
          <p:nvGraphicFramePr>
            <p:cNvPr id="69" name="Object 99"/>
            <p:cNvGraphicFramePr>
              <a:graphicFrameLocks noChangeAspect="1"/>
            </p:cNvGraphicFramePr>
            <p:nvPr/>
          </p:nvGraphicFramePr>
          <p:xfrm>
            <a:off x="3704" y="2832"/>
            <a:ext cx="127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" name="Equation" r:id="rId19" imgW="101600" imgH="177800" progId="Equation.DSMT4">
                    <p:embed/>
                  </p:oleObj>
                </mc:Choice>
                <mc:Fallback>
                  <p:oleObj name="Equation" r:id="rId19" imgW="101600" imgH="177800" progId="Equation.DSMT4">
                    <p:embed/>
                    <p:pic>
                      <p:nvPicPr>
                        <p:cNvPr id="0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" y="2832"/>
                          <a:ext cx="127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Line 100"/>
            <p:cNvSpPr>
              <a:spLocks noChangeShapeType="1"/>
            </p:cNvSpPr>
            <p:nvPr/>
          </p:nvSpPr>
          <p:spPr bwMode="auto">
            <a:xfrm>
              <a:off x="3744" y="2736"/>
              <a:ext cx="720" cy="0"/>
            </a:xfrm>
            <a:prstGeom prst="line">
              <a:avLst/>
            </a:prstGeom>
            <a:noFill/>
            <a:ln w="31750">
              <a:solidFill>
                <a:srgbClr val="800080"/>
              </a:solidFill>
              <a:round/>
            </a:ln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72" name="Text Box 101"/>
            <p:cNvSpPr txBox="1">
              <a:spLocks noChangeArrowheads="1"/>
            </p:cNvSpPr>
            <p:nvPr/>
          </p:nvSpPr>
          <p:spPr bwMode="auto">
            <a:xfrm>
              <a:off x="3648" y="2496"/>
              <a:ext cx="1344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vi-VN">
                  <a:solidFill>
                    <a:srgbClr val="002060"/>
                  </a:solidFill>
                  <a:latin typeface="+mj-lt"/>
                </a:rPr>
                <a:t>(        )</a:t>
              </a:r>
              <a:endParaRPr lang="vi-VN">
                <a:solidFill>
                  <a:srgbClr val="002060"/>
                </a:solidFill>
                <a:latin typeface="+mj-lt"/>
              </a:endParaRPr>
            </a:p>
          </p:txBody>
        </p:sp>
        <p:graphicFrame>
          <p:nvGraphicFramePr>
            <p:cNvPr id="73" name="Object 102"/>
            <p:cNvGraphicFramePr>
              <a:graphicFrameLocks noChangeAspect="1"/>
            </p:cNvGraphicFramePr>
            <p:nvPr/>
          </p:nvGraphicFramePr>
          <p:xfrm>
            <a:off x="4300" y="2822"/>
            <a:ext cx="186" cy="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" name="Equation" r:id="rId21" imgW="127000" imgH="190500" progId="Equation.DSMT4">
                    <p:embed/>
                  </p:oleObj>
                </mc:Choice>
                <mc:Fallback>
                  <p:oleObj name="Equation" r:id="rId21" imgW="127000" imgH="190500" progId="Equation.DSMT4">
                    <p:embed/>
                    <p:pic>
                      <p:nvPicPr>
                        <p:cNvPr id="0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0" y="2822"/>
                          <a:ext cx="186" cy="2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5" name="Object 103"/>
          <p:cNvGraphicFramePr>
            <a:graphicFrameLocks noChangeAspect="1"/>
          </p:cNvGraphicFramePr>
          <p:nvPr/>
        </p:nvGraphicFramePr>
        <p:xfrm>
          <a:off x="7686993" y="6202363"/>
          <a:ext cx="21209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" name="Equation" r:id="rId23" imgW="660400" imgH="190500" progId="Equation.DSMT4">
                  <p:embed/>
                </p:oleObj>
              </mc:Choice>
              <mc:Fallback>
                <p:oleObj name="Equation" r:id="rId23" imgW="660400" imgH="19050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993" y="6202363"/>
                        <a:ext cx="21209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162 L -0.14323 0.0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1240000">
            <a:off x="-502065" y="804156"/>
            <a:ext cx="4888273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119880" y="1808162"/>
          <a:ext cx="3962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1600200" imgH="266700" progId="Equation.DSMT4">
                  <p:embed/>
                </p:oleObj>
              </mc:Choice>
              <mc:Fallback>
                <p:oleObj name="Equation" r:id="rId1" imgW="16002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880" y="1808162"/>
                        <a:ext cx="3962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5280" y="2874962"/>
            <a:ext cx="9144000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000">
                <a:solidFill>
                  <a:srgbClr val="002060"/>
                </a:solidFill>
                <a:latin typeface="+mj-lt"/>
              </a:rPr>
              <a:t>- Nếu m = 1 thì (*) vô nghiệm, </a:t>
            </a:r>
            <a:r>
              <a:rPr lang="vi-VN" sz="3000">
                <a:solidFill>
                  <a:srgbClr val="002060"/>
                </a:solidFill>
                <a:latin typeface="+mj-lt"/>
                <a:sym typeface="Wingdings" panose="05000000000000000000" pitchFamily="2" charset="2"/>
              </a:rPr>
              <a:t> m = 1 không thỏa mãn</a:t>
            </a:r>
            <a:endParaRPr lang="vi-VN" sz="300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3205480" y="2417762"/>
          <a:ext cx="4214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3" imgW="1701800" imgH="266700" progId="Equation.DSMT4">
                  <p:embed/>
                </p:oleObj>
              </mc:Choice>
              <mc:Fallback>
                <p:oleObj name="Equation" r:id="rId3" imgW="17018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480" y="2417762"/>
                        <a:ext cx="4214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605280" y="3636962"/>
            <a:ext cx="617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- Nếu m &gt; 1 thì tập nghiệm của (*) là:</a:t>
            </a:r>
            <a:endParaRPr lang="vi-VN" sz="320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7701280" y="3713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5" imgW="1079500" imgH="228600" progId="Equation.DSMT4">
                  <p:embed/>
                </p:oleObj>
              </mc:Choice>
              <mc:Fallback>
                <p:oleObj name="Equation" r:id="rId5" imgW="10795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3713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6280" y="4200525"/>
            <a:ext cx="861060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658043" y="4291012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7" imgW="736600" imgH="228600" progId="Equation.DSMT4">
                  <p:embed/>
                </p:oleObj>
              </mc:Choice>
              <mc:Fallback>
                <p:oleObj name="Equation" r:id="rId7" imgW="7366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043" y="4291012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7007543" y="4246562"/>
          <a:ext cx="320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Equation" r:id="rId9" imgW="1295400" imgH="190500" progId="Equation.DSMT4">
                  <p:embed/>
                </p:oleObj>
              </mc:Choice>
              <mc:Fallback>
                <p:oleObj name="Equation" r:id="rId9" imgW="1295400" imgH="190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43" y="4246562"/>
                        <a:ext cx="32083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605280" y="4779962"/>
            <a:ext cx="6172200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dirty="0">
                <a:solidFill>
                  <a:srgbClr val="002060"/>
                </a:solidFill>
                <a:latin typeface="+mj-lt"/>
              </a:rPr>
              <a:t>- Nếu m &lt; 1 thì tập nghiệm của (*) là:</a:t>
            </a:r>
            <a:endParaRPr lang="vi-VN" sz="3200" dirty="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16" name="Object 13"/>
          <p:cNvGraphicFramePr>
            <a:graphicFrameLocks noChangeAspect="1"/>
          </p:cNvGraphicFramePr>
          <p:nvPr/>
        </p:nvGraphicFramePr>
        <p:xfrm>
          <a:off x="7701280" y="4856162"/>
          <a:ext cx="26733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Equation" r:id="rId11" imgW="1079500" imgH="228600" progId="Equation.DSMT4">
                  <p:embed/>
                </p:oleObj>
              </mc:Choice>
              <mc:Fallback>
                <p:oleObj name="Equation" r:id="rId11" imgW="10795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280" y="4856162"/>
                        <a:ext cx="267335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910080" y="5313362"/>
            <a:ext cx="8610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>
                <a:solidFill>
                  <a:srgbClr val="002060"/>
                </a:solidFill>
                <a:latin typeface="+mj-lt"/>
              </a:rPr>
              <a:t>Để (*) thỏa mãn                    thì </a:t>
            </a:r>
            <a:endParaRPr lang="vi-VN" sz="3200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4581843" y="5403850"/>
          <a:ext cx="18240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Equation" r:id="rId13" imgW="736600" imgH="228600" progId="Equation.DSMT4">
                  <p:embed/>
                </p:oleObj>
              </mc:Choice>
              <mc:Fallback>
                <p:oleObj name="Equation" r:id="rId13" imgW="736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843" y="5403850"/>
                        <a:ext cx="182403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/>
        </p:nvGraphicFramePr>
        <p:xfrm>
          <a:off x="7053580" y="5359400"/>
          <a:ext cx="32702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Equation" r:id="rId14" imgW="1320165" imgH="190500" progId="Equation.DSMT4">
                  <p:embed/>
                </p:oleObj>
              </mc:Choice>
              <mc:Fallback>
                <p:oleObj name="Equation" r:id="rId14" imgW="1320165" imgH="1905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580" y="5359400"/>
                        <a:ext cx="32702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833880" y="6151562"/>
            <a:ext cx="8610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sz="3200" i="1" u="sng">
                <a:solidFill>
                  <a:srgbClr val="002060"/>
                </a:solidFill>
                <a:latin typeface="+mj-lt"/>
              </a:rPr>
              <a:t>Đáp số:</a:t>
            </a:r>
            <a:r>
              <a:rPr lang="vi-VN" sz="3200" i="1">
                <a:solidFill>
                  <a:srgbClr val="002060"/>
                </a:solidFill>
                <a:latin typeface="+mj-lt"/>
              </a:rPr>
              <a:t>  Không có giá trị nào của m thỏa mãn</a:t>
            </a:r>
            <a:endParaRPr lang="vi-VN" sz="3200" i="1">
              <a:solidFill>
                <a:srgbClr val="002060"/>
              </a:solidFill>
              <a:latin typeface="+mj-lt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3347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746" y="3586131"/>
            <a:ext cx="1133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716840" y="2915459"/>
          <a:ext cx="4347648" cy="6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42672000" imgH="6096000" progId="Equation.DSMT4">
                  <p:embed/>
                </p:oleObj>
              </mc:Choice>
              <mc:Fallback>
                <p:oleObj name="Equation" r:id="rId1" imgW="42672000" imgH="60960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6840" y="2915459"/>
                        <a:ext cx="4347648" cy="62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95400" y="3681134"/>
          <a:ext cx="809625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3" imgW="7620000" imgH="4876800" progId="Equation.DSMT4">
                  <p:embed/>
                </p:oleObj>
              </mc:Choice>
              <mc:Fallback>
                <p:oleObj name="Equation" r:id="rId3" imgW="7620000" imgH="48768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400" y="3681134"/>
                        <a:ext cx="809625" cy="5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3486" y="4680101"/>
          <a:ext cx="1361530" cy="414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5" imgW="14020800" imgH="4267200" progId="Equation.DSMT4">
                  <p:embed/>
                </p:oleObj>
              </mc:Choice>
              <mc:Fallback>
                <p:oleObj name="Equation" r:id="rId5" imgW="14020800" imgH="42672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3486" y="4680101"/>
                        <a:ext cx="1361530" cy="414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360000">
            <a:off x="-548049" y="767211"/>
            <a:ext cx="6948964" cy="106150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71500" y="2359629"/>
            <a:ext cx="1151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(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(đ)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19" y="3942467"/>
            <a:ext cx="11517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đ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25924" y="2920180"/>
          <a:ext cx="5689162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1" imgW="60960000" imgH="6096000" progId="Equation.DSMT4">
                  <p:embed/>
                </p:oleObj>
              </mc:Choice>
              <mc:Fallback>
                <p:oleObj name="Equation" r:id="rId1" imgW="60960000" imgH="60960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25924" y="2920180"/>
                        <a:ext cx="5689162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88177" y="2435000"/>
          <a:ext cx="3991411" cy="569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Equation" r:id="rId3" imgW="22821900" imgH="3257550" progId="Equation.DSMT4">
                  <p:embed/>
                </p:oleObj>
              </mc:Choice>
              <mc:Fallback>
                <p:oleObj name="Equation" r:id="rId3" imgW="22821900" imgH="325755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8177" y="2435000"/>
                        <a:ext cx="3991411" cy="569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891651" y="3467610"/>
          <a:ext cx="1365257" cy="41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Equation" r:id="rId5" imgW="14020800" imgH="4267200" progId="Equation.DSMT4">
                  <p:embed/>
                </p:oleObj>
              </mc:Choice>
              <mc:Fallback>
                <p:oleObj name="Equation" r:id="rId5" imgW="14020800" imgH="4267200" progId="Equation.DSMT4">
                  <p:embed/>
                  <p:pic>
                    <p:nvPicPr>
                      <p:cNvPr id="0" name="Picture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91651" y="3467610"/>
                        <a:ext cx="1365257" cy="41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65600" y="4024538"/>
          <a:ext cx="5905583" cy="10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7" imgW="59131200" imgH="10363200" progId="Equation.DSMT4">
                  <p:embed/>
                </p:oleObj>
              </mc:Choice>
              <mc:Fallback>
                <p:oleObj name="Equation" r:id="rId7" imgW="59131200" imgH="103632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5600" y="4024538"/>
                        <a:ext cx="5905583" cy="10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9939621" y="5530909"/>
          <a:ext cx="1355968" cy="412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9" imgW="14020800" imgH="4267200" progId="Equation.DSMT4">
                  <p:embed/>
                </p:oleObj>
              </mc:Choice>
              <mc:Fallback>
                <p:oleObj name="Equation" r:id="rId9" imgW="14020800" imgH="42672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39621" y="5530909"/>
                        <a:ext cx="1355968" cy="412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002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0432">
            <a:off x="1818207" y="2345186"/>
            <a:ext cx="4887913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0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38" y="718138"/>
            <a:ext cx="4100513" cy="292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image00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06" y="2584173"/>
            <a:ext cx="5143500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image00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80" y="2869455"/>
            <a:ext cx="4887913" cy="300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image007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089" y="2987811"/>
            <a:ext cx="6984707" cy="311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age008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99" y="440049"/>
            <a:ext cx="5949500" cy="33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j02321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44" y="3059906"/>
            <a:ext cx="1071562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image001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" y="4167187"/>
            <a:ext cx="21558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/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163303" y="2106674"/>
            <a:ext cx="58859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solidFill>
                  <a:srgbClr val="EB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các câu trắc nghiệm đã học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BTVN: 30; </a:t>
            </a:r>
            <a:r>
              <a:rPr 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36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Chuẩn bị giờ sau: Phương trình</a:t>
            </a:r>
            <a:endParaRPr lang="it-IT" sz="2800" b="1" dirty="0">
              <a:solidFill>
                <a:srgbClr val="111111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just"/>
            <a:r>
              <a:rPr lang="it-IT" sz="2800" b="1" dirty="0">
                <a:solidFill>
                  <a:srgbClr val="111111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bậc nhất hai ẩn.</a:t>
            </a:r>
            <a:endParaRPr lang="en-US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1"/>
          <a:srcRect t="21038" b="21038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4532" y="439271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  <a:endParaRPr lang="en-US" sz="4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AutoShape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3458135" y="1905001"/>
            <a:ext cx="3634088" cy="363408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Picture 8" descr="A picture containing toy, doll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60" y="2042478"/>
            <a:ext cx="2731229" cy="27312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25" y="1201271"/>
            <a:ext cx="2700763" cy="1847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44756" y="2011020"/>
            <a:ext cx="83058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VNI-Allegie" pitchFamily="2" charset="0"/>
              </a:rPr>
              <a:t>     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6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kỳ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</a:rPr>
              <a:t> 1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ra.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</a:rPr>
              <a:t> 6 ô </a:t>
            </a:r>
            <a:r>
              <a:rPr lang="en-US" sz="3200" b="1" dirty="0" err="1">
                <a:latin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khóa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</a:rPr>
              <a:t>        </a:t>
            </a:r>
            <a:endParaRPr 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468758" y="1249020"/>
            <a:ext cx="50706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Ô CHỮ</a:t>
            </a:r>
            <a:endParaRPr lang="en-US" sz="4400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1" name="AutoShape 7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>
            <a:hlinkClick r:id="rId2" action="ppaction://hlinksldjump"/>
          </p:cNvPr>
          <p:cNvSpPr/>
          <p:nvPr/>
        </p:nvSpPr>
        <p:spPr>
          <a:xfrm>
            <a:off x="3595890" y="1264025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hlinkClick r:id="rId3" action="ppaction://hlinksldjump"/>
          </p:cNvPr>
          <p:cNvSpPr/>
          <p:nvPr/>
        </p:nvSpPr>
        <p:spPr>
          <a:xfrm>
            <a:off x="5733973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hlinkClick r:id="rId4" action="ppaction://hlinksldjump"/>
          </p:cNvPr>
          <p:cNvSpPr/>
          <p:nvPr/>
        </p:nvSpPr>
        <p:spPr>
          <a:xfrm>
            <a:off x="7912397" y="1290919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hlinkClick r:id="rId5" action="ppaction://hlinksldjump"/>
          </p:cNvPr>
          <p:cNvSpPr/>
          <p:nvPr/>
        </p:nvSpPr>
        <p:spPr>
          <a:xfrm>
            <a:off x="3596304" y="2115091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exagon 10">
            <a:hlinkClick r:id="rId6" action="ppaction://hlinksldjump"/>
          </p:cNvPr>
          <p:cNvSpPr/>
          <p:nvPr/>
        </p:nvSpPr>
        <p:spPr>
          <a:xfrm>
            <a:off x="5735700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hlinkClick r:id="rId7" action="ppaction://hlinksldjump"/>
          </p:cNvPr>
          <p:cNvSpPr/>
          <p:nvPr/>
        </p:nvSpPr>
        <p:spPr>
          <a:xfrm>
            <a:off x="7912397" y="2144587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2647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54145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434460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482684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7585347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8661108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3241941" y="296615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4364272" y="2971077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5414507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6490268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7585346" y="2955532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8612258" y="2970911"/>
            <a:ext cx="976459" cy="1035423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ction Button: Go Forward or Next 2">
            <a:hlinkClick r:id="rId8" action="ppaction://hlinksldjump" highlightClick="1"/>
          </p:cNvPr>
          <p:cNvSpPr/>
          <p:nvPr/>
        </p:nvSpPr>
        <p:spPr>
          <a:xfrm>
            <a:off x="10530348" y="5796116"/>
            <a:ext cx="1661652" cy="10618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6" y="260868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2286" y="330552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Home 5">
            <a:hlinkClick r:id="rId2" action="ppaction://hlinksldjump"/>
          </p:cNvPr>
          <p:cNvSpPr/>
          <p:nvPr/>
        </p:nvSpPr>
        <p:spPr>
          <a:xfrm>
            <a:off x="1390929" y="5672172"/>
            <a:ext cx="1249032" cy="802370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6565" y="2638506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3" imgW="11277600" imgH="6096000" progId="Equation.DSMT4">
                  <p:embed/>
                </p:oleObj>
              </mc:Choice>
              <mc:Fallback>
                <p:oleObj name="Equation" r:id="rId3" imgW="11277600" imgH="60960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6565" y="2638506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518524" y="2663195"/>
          <a:ext cx="1423206" cy="550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5" imgW="19202400" imgH="4876800" progId="Equation.DSMT4">
                  <p:embed/>
                </p:oleObj>
              </mc:Choice>
              <mc:Fallback>
                <p:oleObj name="Equation" r:id="rId5" imgW="19202400" imgH="48768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18524" y="2663195"/>
                        <a:ext cx="1423206" cy="550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90926" y="433560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08805" y="4427573"/>
          <a:ext cx="1743943" cy="489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Equation" r:id="rId7" imgW="16764000" imgH="4876800" progId="Equation.DSMT4">
                  <p:embed/>
                </p:oleObj>
              </mc:Choice>
              <mc:Fallback>
                <p:oleObj name="Equation" r:id="rId7" imgW="16764000" imgH="4876800" progId="Equation.DSMT4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8805" y="4427573"/>
                        <a:ext cx="1743943" cy="489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85076" y="4422050"/>
          <a:ext cx="2408867" cy="48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9" imgW="23469600" imgH="4876800" progId="Equation.DSMT4">
                  <p:embed/>
                </p:oleObj>
              </mc:Choice>
              <mc:Fallback>
                <p:oleObj name="Equation" r:id="rId9" imgW="23469600" imgH="48768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85076" y="4422050"/>
                        <a:ext cx="2408867" cy="48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055923" y="4360854"/>
          <a:ext cx="1082173" cy="584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Equation" r:id="rId11" imgW="11277600" imgH="6096000" progId="Equation.DSMT4">
                  <p:embed/>
                </p:oleObj>
              </mc:Choice>
              <mc:Fallback>
                <p:oleObj name="Equation" r:id="rId11" imgW="11277600" imgH="6096000" progId="Equation.DSMT4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55923" y="4360854"/>
                        <a:ext cx="1082173" cy="584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771286" y="4866438"/>
          <a:ext cx="15113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Equation" r:id="rId13" imgW="19202400" imgH="4876800" progId="Equation.DSMT4">
                  <p:embed/>
                </p:oleObj>
              </mc:Choice>
              <mc:Fallback>
                <p:oleObj name="Equation" r:id="rId13" imgW="19202400" imgH="4876800" progId="Equation.DSMT4">
                  <p:embed/>
                  <p:pic>
                    <p:nvPicPr>
                      <p:cNvPr id="0" name="Picture 1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771286" y="4866438"/>
                        <a:ext cx="15113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-119636" y="132407"/>
            <a:ext cx="1938440" cy="193844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818807" y="1613648"/>
            <a:ext cx="1556407" cy="77992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284" y="2877672"/>
            <a:ext cx="10354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2285" y="3711392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tion Button: Home 8">
            <a:hlinkClick r:id="rId2" action="ppaction://hlinksldjump"/>
          </p:cNvPr>
          <p:cNvSpPr/>
          <p:nvPr/>
        </p:nvSpPr>
        <p:spPr>
          <a:xfrm>
            <a:off x="1390928" y="5851075"/>
            <a:ext cx="1042555" cy="874518"/>
          </a:xfrm>
          <a:prstGeom prst="actionButtonHome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52285" y="4654187"/>
            <a:ext cx="9695329" cy="10772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song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540383" y="472904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57" name="Equation" r:id="rId3" imgW="15544800" imgH="4876800" progId="Equation.DSMT4">
                  <p:embed/>
                </p:oleObj>
              </mc:Choice>
              <mc:Fallback>
                <p:oleObj name="Equation" r:id="rId3" imgW="15544800" imgH="4876800" progId="Equation.DSMT4">
                  <p:embed/>
                  <p:pic>
                    <p:nvPicPr>
                      <p:cNvPr id="0" name="Picture 3805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0383" y="472904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276170" y="2957429"/>
          <a:ext cx="1345008" cy="505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Equation" r:id="rId5" imgW="15544800" imgH="4876800" progId="Equation.DSMT4">
                  <p:embed/>
                </p:oleObj>
              </mc:Choice>
              <mc:Fallback>
                <p:oleObj name="Equation" r:id="rId5" imgW="15544800" imgH="48768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6170" y="2957429"/>
                        <a:ext cx="1345008" cy="5050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106887" y="2967527"/>
          <a:ext cx="1345008" cy="4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7" imgW="15544800" imgH="4876800" progId="Equation.DSMT4">
                  <p:embed/>
                </p:oleObj>
              </mc:Choice>
              <mc:Fallback>
                <p:oleObj name="Equation" r:id="rId7" imgW="15544800" imgH="4876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06887" y="2967527"/>
                        <a:ext cx="1345008" cy="4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468447" y="4728026"/>
          <a:ext cx="1345008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Equation" r:id="rId9" imgW="15544800" imgH="4876800" progId="Equation.DSMT4">
                  <p:embed/>
                </p:oleObj>
              </mc:Choice>
              <mc:Fallback>
                <p:oleObj name="Equation" r:id="rId9" imgW="15544800" imgH="48768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68447" y="4728026"/>
                        <a:ext cx="1345008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85945" y="4771338"/>
          <a:ext cx="2008303" cy="510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Equation" r:id="rId11" imgW="19202400" imgH="4876800" progId="Equation.DSMT4">
                  <p:embed/>
                </p:oleObj>
              </mc:Choice>
              <mc:Fallback>
                <p:oleObj name="Equation" r:id="rId11" imgW="19202400" imgH="4876800" progId="Equation.DSMT4">
                  <p:embed/>
                  <p:pic>
                    <p:nvPicPr>
                      <p:cNvPr id="0" name="Picture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85945" y="4771338"/>
                        <a:ext cx="2008303" cy="510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/>
</ds:datastoreItem>
</file>

<file path=customXml/itemProps2.xml><?xml version="1.0" encoding="utf-8"?>
<ds:datastoreItem xmlns:ds="http://schemas.openxmlformats.org/officeDocument/2006/customXml" ds:itemID="{554E2D03-4971-40C6-9798-67DD10EB9650}">
  <ds:schemaRefs/>
</ds:datastoreItem>
</file>

<file path=customXml/itemProps3.xml><?xml version="1.0" encoding="utf-8"?>
<ds:datastoreItem xmlns:ds="http://schemas.openxmlformats.org/officeDocument/2006/customXml" ds:itemID="{C5EE5440-5A1F-438E-9118-BE5E33F9727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7188</Words>
  <Application>WPS Slides</Application>
  <PresentationFormat>Widescreen</PresentationFormat>
  <Paragraphs>419</Paragraphs>
  <Slides>49</Slides>
  <Notes>19</Notes>
  <HiddenSlides>1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125</vt:i4>
      </vt:variant>
      <vt:variant>
        <vt:lpstr>幻灯片标题</vt:lpstr>
      </vt:variant>
      <vt:variant>
        <vt:i4>49</vt:i4>
      </vt:variant>
    </vt:vector>
  </HeadingPairs>
  <TitlesOfParts>
    <vt:vector size="194" baseType="lpstr">
      <vt:lpstr>Arial</vt:lpstr>
      <vt:lpstr>SimSun</vt:lpstr>
      <vt:lpstr>Wingdings</vt:lpstr>
      <vt:lpstr>Wingdings 2</vt:lpstr>
      <vt:lpstr>Franklin Gothic Book</vt:lpstr>
      <vt:lpstr>Times New Roman</vt:lpstr>
      <vt:lpstr>Calibri Light</vt:lpstr>
      <vt:lpstr>Times New Roman</vt:lpstr>
      <vt:lpstr>Tahoma</vt:lpstr>
      <vt:lpstr>VNI-Allegie</vt:lpstr>
      <vt:lpstr>Segoe Print</vt:lpstr>
      <vt:lpstr>Constantia</vt:lpstr>
      <vt:lpstr>Microsoft YaHei</vt:lpstr>
      <vt:lpstr>Arial Unicode MS</vt:lpstr>
      <vt:lpstr>Calibri</vt:lpstr>
      <vt:lpstr>Cambria Math</vt:lpstr>
      <vt:lpstr>Cambria Math</vt:lpstr>
      <vt:lpstr>Calibri</vt:lpstr>
      <vt:lpstr>Rtim</vt:lpstr>
      <vt:lpstr>Flow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MỞ ĐẦU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trắc nghiệm.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tự luận.</vt:lpstr>
      <vt:lpstr>Phần vận dụng.</vt:lpstr>
      <vt:lpstr>Phần vận dụng.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2</cp:revision>
  <dcterms:created xsi:type="dcterms:W3CDTF">2021-06-07T18:23:00Z</dcterms:created>
  <dcterms:modified xsi:type="dcterms:W3CDTF">2025-05-13T05:46:15Z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A7C796DDE6894F8692BA7B6763941AE2_13</vt:lpwstr>
  </property>
  <property fmtid="{D5CDD505-2E9C-101B-9397-08002B2CF9AE}" pid="4" name="KSOProductBuildVer">
    <vt:lpwstr>1033-12.2.0.20795</vt:lpwstr>
  </property>
</Properties>
</file>