
<file path=[Content_Types].xml><?xml version="1.0" encoding="utf-8"?>
<Types xmlns="http://schemas.openxmlformats.org/package/2006/content-types">
  <Default Extension="emf" ContentType="image/x-emf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0564bc79cd0040d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26" r:id="rId2"/>
  </p:sldMasterIdLst>
  <p:notesMasterIdLst>
    <p:notesMasterId r:id="rId33"/>
  </p:notesMasterIdLst>
  <p:sldIdLst>
    <p:sldId id="365" r:id="rId3"/>
    <p:sldId id="351" r:id="rId4"/>
    <p:sldId id="288" r:id="rId5"/>
    <p:sldId id="300" r:id="rId6"/>
    <p:sldId id="289" r:id="rId7"/>
    <p:sldId id="259" r:id="rId8"/>
    <p:sldId id="263" r:id="rId9"/>
    <p:sldId id="304" r:id="rId10"/>
    <p:sldId id="333" r:id="rId11"/>
    <p:sldId id="335" r:id="rId12"/>
    <p:sldId id="336" r:id="rId13"/>
    <p:sldId id="261" r:id="rId14"/>
    <p:sldId id="338" r:id="rId15"/>
    <p:sldId id="339" r:id="rId16"/>
    <p:sldId id="366" r:id="rId17"/>
    <p:sldId id="310" r:id="rId18"/>
    <p:sldId id="311" r:id="rId19"/>
    <p:sldId id="354" r:id="rId20"/>
    <p:sldId id="357" r:id="rId21"/>
    <p:sldId id="359" r:id="rId22"/>
    <p:sldId id="274" r:id="rId23"/>
    <p:sldId id="362" r:id="rId24"/>
    <p:sldId id="363" r:id="rId25"/>
    <p:sldId id="298" r:id="rId26"/>
    <p:sldId id="279" r:id="rId27"/>
    <p:sldId id="280" r:id="rId28"/>
    <p:sldId id="347" r:id="rId29"/>
    <p:sldId id="282" r:id="rId30"/>
    <p:sldId id="281" r:id="rId31"/>
    <p:sldId id="262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7100"/>
    <a:srgbClr val="C4FF1D"/>
    <a:srgbClr val="594029"/>
    <a:srgbClr val="354800"/>
    <a:srgbClr val="75A7D5"/>
    <a:srgbClr val="183550"/>
    <a:srgbClr val="7EADD8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57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B84A1B0-3FAE-4773-8C95-3EFA3DB10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2C08FC-FFCA-4D18-8A84-24CF77021215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A7F92D4-4EA9-4B4A-8F09-AF5DAADE9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3B0F2D3-7988-4577-B659-40C572F1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80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4BADC23-CF32-4E91-8D89-117AE4C63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2328F6-AC81-4BED-A326-6399A00F7690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AAF9BAF-BFBC-46F7-B2A6-DADF09BC1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CD0C489-76C9-4E74-B58E-7F25C359C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99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95B29F4-9C3E-4B24-A2C2-1DF78477C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5D7310-0580-4B09-8246-B23849BD889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DC6ADC3-1AB7-4843-BFCC-816274200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509E1A0-F2E2-4852-8862-AAB4FE343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23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4FF6C5-5C21-4082-88AE-F2DF3B74358D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Vậy chân thang cần đặt cách chân tường một khoảng xấp xỉ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chiều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dài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thang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nhân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0,4 (cos65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gần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bằng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0,4)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chứ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không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cần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đo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góc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65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độ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3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8E76FE-BFE6-433E-A9D1-73C629B1C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49007D-149F-4354-AF2D-F2E59F42E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3B66BF-3E53-41EB-BE79-E48E9DCC0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327D0-350A-42CA-B8E7-40A2E2695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4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D369AE-582C-4094-99BE-F32C51FF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67C6-6B6A-4DF9-BC51-67F90BBA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C54A73-A24E-4955-9CCD-CB295DD6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55FB-CACE-4211-8DF3-EDC120875F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759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7C61-1D5B-44F4-9311-FEEFA6D32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ABFF7-EA86-43C3-ABE3-6597A786B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BB80-2BE6-42C2-AEC9-F0ABDB15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2923-2ACF-491D-B090-5EAFCFC6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D6EA-8D3E-440E-9A5B-A7050DD0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59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731-0F5A-40A6-B94E-56F1C27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C50B-2C9D-48FD-B12D-45E1765D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29CC-A89D-4B75-B842-D9E0890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B391-1455-4424-826C-3E611EAF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4333-687B-4F3B-9E57-73DF7847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C9DD-C0D6-49E3-AB38-5936F970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5A46A-6CED-44DF-8E23-107B4639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A8F7-0B8D-4B6D-8629-68DDFDEE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8399-9043-4C89-A0E7-4013A513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F7FA-E6A8-42E6-830B-877DCE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A507-5AE3-4FC6-98E5-8F0A64D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6A84-CDAC-4031-A991-EC7901E08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3C76-493A-4DA3-AFF9-E4E8DF81E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2D5B-B7AF-4A9A-8B7C-98B0D4A7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BDFC-D8DC-470D-AF62-B65C476A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A4D2B-29F7-465F-B9B2-1539CAC8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4494-ADC9-459C-B2DB-E1E54F0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4F04-4CCB-4FEE-94BE-C73DD68E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BC2A-C79F-47C4-ABBA-969DE9CA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262C5-687F-4665-BBC3-C8C8C4B9D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011BF-513B-41F9-8574-F95CAE32A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762D-B6A3-4B1F-887D-E482FE73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5AE7B-CCED-46B6-8933-04C41CD7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9001-FC41-4D3F-84F1-E2FE8E2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748C-4C74-49EE-9B9F-5C1FF6BD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854C3-2896-4C23-8281-6A04E731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D07A9-4FF7-4EC4-9B5B-F17365B8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9B60-2090-476F-BDEF-47E4CCF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36B47-7A93-4835-9CE9-D06D9A0E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32CEF-82A1-45AF-8A68-6C410F78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00238-A4CD-4C55-A36A-05DA3853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81E7-E7C2-4C13-8D21-15BEB922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86AD-8A86-430E-9606-42671581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3AF54-1954-4CDB-B16E-4CE66AB7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13959-4A97-40FA-B3B0-EB308222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DD96-10A3-42CE-A8CC-66413D2E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F405B-A681-4282-95F2-3D303F54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EEED-E685-4A0D-8391-7496959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7E466-FB7B-4BB8-85A6-880906187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9ECB-A4F4-4CE6-B6A5-8816DE35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E0D4-E8AF-4DA9-BB3F-1B21C2B1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0586-8ED4-4122-96B0-2ED0A4AF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A8F06-99CA-4E0D-80A5-D5715315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B3D6-89B1-4D78-873C-D3778C44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E885D-DFE1-40F9-BFF2-B1AC0545E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AD-8D38-416D-83D7-14C65F81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3F65-0BDD-48E8-844F-60FDF6DE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73188-C4DD-4E18-AF24-7CD4A47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8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70130-4201-4A0C-AE64-3D6EF9868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1A2B-DC3E-4199-9D2B-D86FBF03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778E-FE9C-4B0F-B003-798505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AA64-65BE-477E-BBE3-ED6EE981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7A5F-7F57-44A5-B11E-F796CBEB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9" r:id="rId12"/>
    <p:sldLayoutId id="21474838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51837-D846-419B-9D65-16CB7027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D9AC-CA46-472B-8EB5-DA1C1C94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515-5D4F-49C1-823C-491EE074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31BE-C128-480E-B76B-692EF9799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3AA2-CFC2-4794-B7EB-420CDF956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1.jpe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1.jpeg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25.png"/><Relationship Id="rId4" Type="http://schemas.openxmlformats.org/officeDocument/2006/relationships/hyperlink" Target="https://www.publicdomainpictures.net/view-image.php?image=209446&amp;picture=tropical-beach-scen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5131526" cy="38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43300" y="4876800"/>
            <a:ext cx="4838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18536266">
            <a:off x="3807072" y="1895342"/>
            <a:ext cx="24195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AC"/>
                    </a:gs>
                    <a:gs pos="50000">
                      <a:schemeClr val="bg1"/>
                    </a:gs>
                    <a:gs pos="100000">
                      <a:srgbClr val="FDA1A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15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5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học như con thuyền đi trên dòng nước ngược, không tiến có nghĩa là lùi”.</a:t>
            </a:r>
          </a:p>
          <a:p>
            <a:pPr algn="r" eaLnBrk="1" hangingPunct="1">
              <a:defRPr/>
            </a:pPr>
            <a:r>
              <a:rPr lang="en-US" altLang="en-US" sz="1500" b="1" dirty="0" err="1">
                <a:solidFill>
                  <a:srgbClr val="0B7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1500" b="1" dirty="0">
                <a:solidFill>
                  <a:srgbClr val="0B7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ngôn11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82D178D-3FF2-4254-BB43-7633305B8784}"/>
              </a:ext>
            </a:extLst>
          </p:cNvPr>
          <p:cNvSpPr txBox="1">
            <a:spLocks/>
          </p:cNvSpPr>
          <p:nvPr/>
        </p:nvSpPr>
        <p:spPr>
          <a:xfrm>
            <a:off x="1295400" y="228600"/>
            <a:ext cx="9753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MÊ LINH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QUANG MINH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063B252-0C22-4929-A301-10BD619A26EC}"/>
              </a:ext>
            </a:extLst>
          </p:cNvPr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GV: PHẠM THỊ BÍCH THỦY</a:t>
            </a:r>
          </a:p>
        </p:txBody>
      </p:sp>
    </p:spTree>
    <p:extLst>
      <p:ext uri="{BB962C8B-B14F-4D97-AF65-F5344CB8AC3E}">
        <p14:creationId xmlns:p14="http://schemas.microsoft.com/office/powerpoint/2010/main" val="4271859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4">
            <a:extLst>
              <a:ext uri="{FF2B5EF4-FFF2-40B4-BE49-F238E27FC236}">
                <a16:creationId xmlns:a16="http://schemas.microsoft.com/office/drawing/2014/main" id="{65576803-D4D8-4BD9-93E3-2AC77AEBAB7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9300" name="Freeform 195">
              <a:extLst>
                <a:ext uri="{FF2B5EF4-FFF2-40B4-BE49-F238E27FC236}">
                  <a16:creationId xmlns:a16="http://schemas.microsoft.com/office/drawing/2014/main" id="{B8B51D86-FFA4-46FA-BB23-B193F14B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01" name="Freeform 196">
              <a:extLst>
                <a:ext uri="{FF2B5EF4-FFF2-40B4-BE49-F238E27FC236}">
                  <a16:creationId xmlns:a16="http://schemas.microsoft.com/office/drawing/2014/main" id="{FB3AECD7-49DF-4437-81DB-2FDC48295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02" name="Freeform 197">
              <a:extLst>
                <a:ext uri="{FF2B5EF4-FFF2-40B4-BE49-F238E27FC236}">
                  <a16:creationId xmlns:a16="http://schemas.microsoft.com/office/drawing/2014/main" id="{EF8D8A53-DF6C-4A63-B4FC-A5293E45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303" name="Group 198">
              <a:extLst>
                <a:ext uri="{FF2B5EF4-FFF2-40B4-BE49-F238E27FC236}">
                  <a16:creationId xmlns:a16="http://schemas.microsoft.com/office/drawing/2014/main" id="{00D1EE94-4475-42DD-8D66-97B961869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9304" name="Freeform 199">
                <a:extLst>
                  <a:ext uri="{FF2B5EF4-FFF2-40B4-BE49-F238E27FC236}">
                    <a16:creationId xmlns:a16="http://schemas.microsoft.com/office/drawing/2014/main" id="{B9BFD109-6559-4495-A873-88B3E4FA4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5" name="Line 200">
                <a:extLst>
                  <a:ext uri="{FF2B5EF4-FFF2-40B4-BE49-F238E27FC236}">
                    <a16:creationId xmlns:a16="http://schemas.microsoft.com/office/drawing/2014/main" id="{EB735A46-5904-48C6-A90F-BA60E4C6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6" name="Line 201">
                <a:extLst>
                  <a:ext uri="{FF2B5EF4-FFF2-40B4-BE49-F238E27FC236}">
                    <a16:creationId xmlns:a16="http://schemas.microsoft.com/office/drawing/2014/main" id="{E0309EF9-3AB0-4918-B67D-78B9EC272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7" name="Line 202">
                <a:extLst>
                  <a:ext uri="{FF2B5EF4-FFF2-40B4-BE49-F238E27FC236}">
                    <a16:creationId xmlns:a16="http://schemas.microsoft.com/office/drawing/2014/main" id="{E669DD5A-2E40-4262-97C9-A28EAD1DC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8" name="Line 203">
                <a:extLst>
                  <a:ext uri="{FF2B5EF4-FFF2-40B4-BE49-F238E27FC236}">
                    <a16:creationId xmlns:a16="http://schemas.microsoft.com/office/drawing/2014/main" id="{8F5857BD-54B6-4302-9C58-C6B93D4AA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9" name="Line 204">
                <a:extLst>
                  <a:ext uri="{FF2B5EF4-FFF2-40B4-BE49-F238E27FC236}">
                    <a16:creationId xmlns:a16="http://schemas.microsoft.com/office/drawing/2014/main" id="{51C34EF9-8E57-4BB5-86CF-20A66AEAB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0" name="Line 205">
                <a:extLst>
                  <a:ext uri="{FF2B5EF4-FFF2-40B4-BE49-F238E27FC236}">
                    <a16:creationId xmlns:a16="http://schemas.microsoft.com/office/drawing/2014/main" id="{9C633F15-CC5E-4239-9A73-6C6C65CB1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1" name="Line 206">
                <a:extLst>
                  <a:ext uri="{FF2B5EF4-FFF2-40B4-BE49-F238E27FC236}">
                    <a16:creationId xmlns:a16="http://schemas.microsoft.com/office/drawing/2014/main" id="{DC05DD45-2E53-42EE-A4EC-F493C82C1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2" name="Line 207">
                <a:extLst>
                  <a:ext uri="{FF2B5EF4-FFF2-40B4-BE49-F238E27FC236}">
                    <a16:creationId xmlns:a16="http://schemas.microsoft.com/office/drawing/2014/main" id="{8C55765C-4E96-4CCC-926A-ED5CACC61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3" name="Line 208">
                <a:extLst>
                  <a:ext uri="{FF2B5EF4-FFF2-40B4-BE49-F238E27FC236}">
                    <a16:creationId xmlns:a16="http://schemas.microsoft.com/office/drawing/2014/main" id="{694FDA41-1EE3-4DA1-9A75-6F6E537EB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4" name="Line 209">
                <a:extLst>
                  <a:ext uri="{FF2B5EF4-FFF2-40B4-BE49-F238E27FC236}">
                    <a16:creationId xmlns:a16="http://schemas.microsoft.com/office/drawing/2014/main" id="{BFAA0CE6-28E8-4D1B-A106-30F376983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5" name="Line 210">
                <a:extLst>
                  <a:ext uri="{FF2B5EF4-FFF2-40B4-BE49-F238E27FC236}">
                    <a16:creationId xmlns:a16="http://schemas.microsoft.com/office/drawing/2014/main" id="{FC9A0F07-FF68-4E14-9055-C83B9B848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6" name="Line 211">
                <a:extLst>
                  <a:ext uri="{FF2B5EF4-FFF2-40B4-BE49-F238E27FC236}">
                    <a16:creationId xmlns:a16="http://schemas.microsoft.com/office/drawing/2014/main" id="{B367E9FC-AB9B-4E4A-8EF1-2D26DD0C5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7" name="Line 212">
                <a:extLst>
                  <a:ext uri="{FF2B5EF4-FFF2-40B4-BE49-F238E27FC236}">
                    <a16:creationId xmlns:a16="http://schemas.microsoft.com/office/drawing/2014/main" id="{0387F8BF-61D3-435A-85E9-0D13C8683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8" name="Line 213">
                <a:extLst>
                  <a:ext uri="{FF2B5EF4-FFF2-40B4-BE49-F238E27FC236}">
                    <a16:creationId xmlns:a16="http://schemas.microsoft.com/office/drawing/2014/main" id="{53039359-ECD2-4661-877C-47A4626D7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9" name="Line 214">
                <a:extLst>
                  <a:ext uri="{FF2B5EF4-FFF2-40B4-BE49-F238E27FC236}">
                    <a16:creationId xmlns:a16="http://schemas.microsoft.com/office/drawing/2014/main" id="{457FB738-34CD-4CDC-ACC1-6607A0CCC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0" name="Line 215">
                <a:extLst>
                  <a:ext uri="{FF2B5EF4-FFF2-40B4-BE49-F238E27FC236}">
                    <a16:creationId xmlns:a16="http://schemas.microsoft.com/office/drawing/2014/main" id="{0DA630F7-8F26-486C-AF51-DD4ED59A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1" name="Line 216">
                <a:extLst>
                  <a:ext uri="{FF2B5EF4-FFF2-40B4-BE49-F238E27FC236}">
                    <a16:creationId xmlns:a16="http://schemas.microsoft.com/office/drawing/2014/main" id="{06642048-44BC-4616-9BA2-68414F3CC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2" name="Line 217">
                <a:extLst>
                  <a:ext uri="{FF2B5EF4-FFF2-40B4-BE49-F238E27FC236}">
                    <a16:creationId xmlns:a16="http://schemas.microsoft.com/office/drawing/2014/main" id="{A50B454E-E52A-4337-9DCE-5CBAB52B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3" name="Line 218">
                <a:extLst>
                  <a:ext uri="{FF2B5EF4-FFF2-40B4-BE49-F238E27FC236}">
                    <a16:creationId xmlns:a16="http://schemas.microsoft.com/office/drawing/2014/main" id="{54D01C39-F41A-494A-90A6-6EB6A7077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4" name="Line 219">
                <a:extLst>
                  <a:ext uri="{FF2B5EF4-FFF2-40B4-BE49-F238E27FC236}">
                    <a16:creationId xmlns:a16="http://schemas.microsoft.com/office/drawing/2014/main" id="{663FC651-7398-49FC-B766-C03CA904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5" name="Line 220">
                <a:extLst>
                  <a:ext uri="{FF2B5EF4-FFF2-40B4-BE49-F238E27FC236}">
                    <a16:creationId xmlns:a16="http://schemas.microsoft.com/office/drawing/2014/main" id="{B0F3BD6D-B107-438E-841A-FCA38D21A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6" name="Line 221">
                <a:extLst>
                  <a:ext uri="{FF2B5EF4-FFF2-40B4-BE49-F238E27FC236}">
                    <a16:creationId xmlns:a16="http://schemas.microsoft.com/office/drawing/2014/main" id="{DAF409BB-C167-4B37-95B2-23D6E5DD7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7" name="Line 222">
                <a:extLst>
                  <a:ext uri="{FF2B5EF4-FFF2-40B4-BE49-F238E27FC236}">
                    <a16:creationId xmlns:a16="http://schemas.microsoft.com/office/drawing/2014/main" id="{23A8463F-DB3B-4337-8B2D-C5A880A1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8" name="Line 223">
                <a:extLst>
                  <a:ext uri="{FF2B5EF4-FFF2-40B4-BE49-F238E27FC236}">
                    <a16:creationId xmlns:a16="http://schemas.microsoft.com/office/drawing/2014/main" id="{81D2EA57-DB8F-438E-B781-5B8CF1538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9" name="Line 224">
                <a:extLst>
                  <a:ext uri="{FF2B5EF4-FFF2-40B4-BE49-F238E27FC236}">
                    <a16:creationId xmlns:a16="http://schemas.microsoft.com/office/drawing/2014/main" id="{1C8B991C-6E43-442A-ACC6-E812D55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0" name="Line 225">
                <a:extLst>
                  <a:ext uri="{FF2B5EF4-FFF2-40B4-BE49-F238E27FC236}">
                    <a16:creationId xmlns:a16="http://schemas.microsoft.com/office/drawing/2014/main" id="{10C83945-26E6-471E-B353-CEA6B7C51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1" name="Line 226">
                <a:extLst>
                  <a:ext uri="{FF2B5EF4-FFF2-40B4-BE49-F238E27FC236}">
                    <a16:creationId xmlns:a16="http://schemas.microsoft.com/office/drawing/2014/main" id="{75A286F6-4CBF-43D3-A248-BF2BA4E16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2" name="Line 227">
                <a:extLst>
                  <a:ext uri="{FF2B5EF4-FFF2-40B4-BE49-F238E27FC236}">
                    <a16:creationId xmlns:a16="http://schemas.microsoft.com/office/drawing/2014/main" id="{B6CB8490-39DA-4D9B-AC21-EA241870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3" name="Line 228">
                <a:extLst>
                  <a:ext uri="{FF2B5EF4-FFF2-40B4-BE49-F238E27FC236}">
                    <a16:creationId xmlns:a16="http://schemas.microsoft.com/office/drawing/2014/main" id="{241359FD-6858-4093-A51D-1CFAC057A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4" name="Line 229">
                <a:extLst>
                  <a:ext uri="{FF2B5EF4-FFF2-40B4-BE49-F238E27FC236}">
                    <a16:creationId xmlns:a16="http://schemas.microsoft.com/office/drawing/2014/main" id="{549EB454-3178-439B-8120-4E6DD8FBD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5" name="Line 230">
                <a:extLst>
                  <a:ext uri="{FF2B5EF4-FFF2-40B4-BE49-F238E27FC236}">
                    <a16:creationId xmlns:a16="http://schemas.microsoft.com/office/drawing/2014/main" id="{FBCD337A-A1F2-4A68-A4B2-5FCDD137B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6" name="Line 231">
                <a:extLst>
                  <a:ext uri="{FF2B5EF4-FFF2-40B4-BE49-F238E27FC236}">
                    <a16:creationId xmlns:a16="http://schemas.microsoft.com/office/drawing/2014/main" id="{436321B6-5795-4F12-8FB6-42D06F8A3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7" name="Line 232">
                <a:extLst>
                  <a:ext uri="{FF2B5EF4-FFF2-40B4-BE49-F238E27FC236}">
                    <a16:creationId xmlns:a16="http://schemas.microsoft.com/office/drawing/2014/main" id="{7A460030-332C-4B62-8366-7427BC0D7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8" name="Line 233">
                <a:extLst>
                  <a:ext uri="{FF2B5EF4-FFF2-40B4-BE49-F238E27FC236}">
                    <a16:creationId xmlns:a16="http://schemas.microsoft.com/office/drawing/2014/main" id="{556E4374-4234-4084-A447-6B7818CF3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9" name="Line 234">
                <a:extLst>
                  <a:ext uri="{FF2B5EF4-FFF2-40B4-BE49-F238E27FC236}">
                    <a16:creationId xmlns:a16="http://schemas.microsoft.com/office/drawing/2014/main" id="{7B151ACB-16F6-45B9-8B78-749CA8DBA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337" name="Group 193">
            <a:extLst>
              <a:ext uri="{FF2B5EF4-FFF2-40B4-BE49-F238E27FC236}">
                <a16:creationId xmlns:a16="http://schemas.microsoft.com/office/drawing/2014/main" id="{BBDAD9BF-D964-4D4D-A1D3-ABA28C49D9C3}"/>
              </a:ext>
            </a:extLst>
          </p:cNvPr>
          <p:cNvGrpSpPr>
            <a:grpSpLocks/>
          </p:cNvGrpSpPr>
          <p:nvPr/>
        </p:nvGrpSpPr>
        <p:grpSpPr bwMode="auto">
          <a:xfrm rot="343244">
            <a:off x="2743200" y="4724401"/>
            <a:ext cx="3346450" cy="1781175"/>
            <a:chOff x="892" y="3132"/>
            <a:chExt cx="2108" cy="1122"/>
          </a:xfrm>
        </p:grpSpPr>
        <p:grpSp>
          <p:nvGrpSpPr>
            <p:cNvPr id="9278" name="Group 167">
              <a:extLst>
                <a:ext uri="{FF2B5EF4-FFF2-40B4-BE49-F238E27FC236}">
                  <a16:creationId xmlns:a16="http://schemas.microsoft.com/office/drawing/2014/main" id="{531CB307-0A34-4144-A7B4-D043937C2DE4}"/>
                </a:ext>
              </a:extLst>
            </p:cNvPr>
            <p:cNvGrpSpPr>
              <a:grpSpLocks/>
            </p:cNvGrpSpPr>
            <p:nvPr/>
          </p:nvGrpSpPr>
          <p:grpSpPr bwMode="auto">
            <a:xfrm rot="-5684548">
              <a:off x="1112" y="3309"/>
              <a:ext cx="725" cy="1165"/>
              <a:chOff x="4163" y="2243"/>
              <a:chExt cx="725" cy="1165"/>
            </a:xfrm>
          </p:grpSpPr>
          <p:sp>
            <p:nvSpPr>
              <p:cNvPr id="9286" name="AutoShape 168">
                <a:extLst>
                  <a:ext uri="{FF2B5EF4-FFF2-40B4-BE49-F238E27FC236}">
                    <a16:creationId xmlns:a16="http://schemas.microsoft.com/office/drawing/2014/main" id="{1E2F9328-2A52-4AB9-B8B0-7E1D374E7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2967"/>
                <a:ext cx="131" cy="201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7" name="AutoShape 169">
                <a:extLst>
                  <a:ext uri="{FF2B5EF4-FFF2-40B4-BE49-F238E27FC236}">
                    <a16:creationId xmlns:a16="http://schemas.microsoft.com/office/drawing/2014/main" id="{8A04499F-8DB1-420C-91DC-3A5B9DF0B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99647">
                <a:off x="4346" y="3004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88" name="Rectangle 170">
                <a:extLst>
                  <a:ext uri="{FF2B5EF4-FFF2-40B4-BE49-F238E27FC236}">
                    <a16:creationId xmlns:a16="http://schemas.microsoft.com/office/drawing/2014/main" id="{945633EE-50EE-4034-9518-569B3C11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75030">
                <a:off x="4596" y="2580"/>
                <a:ext cx="292" cy="10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9" name="Rectangle 171">
                <a:extLst>
                  <a:ext uri="{FF2B5EF4-FFF2-40B4-BE49-F238E27FC236}">
                    <a16:creationId xmlns:a16="http://schemas.microsoft.com/office/drawing/2014/main" id="{DEC2616B-A553-40E4-B007-90870EC8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618"/>
                <a:ext cx="192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0" name="Oval 172">
                <a:extLst>
                  <a:ext uri="{FF2B5EF4-FFF2-40B4-BE49-F238E27FC236}">
                    <a16:creationId xmlns:a16="http://schemas.microsoft.com/office/drawing/2014/main" id="{8509C999-8479-44B8-B827-0909315E9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9" y="2352"/>
                <a:ext cx="310" cy="18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1" name="AutoShape 173">
                <a:extLst>
                  <a:ext uri="{FF2B5EF4-FFF2-40B4-BE49-F238E27FC236}">
                    <a16:creationId xmlns:a16="http://schemas.microsoft.com/office/drawing/2014/main" id="{CDC411BC-97A3-4B4B-8606-B82225C1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2592"/>
                <a:ext cx="3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2" name="Rectangle 174">
                <a:extLst>
                  <a:ext uri="{FF2B5EF4-FFF2-40B4-BE49-F238E27FC236}">
                    <a16:creationId xmlns:a16="http://schemas.microsoft.com/office/drawing/2014/main" id="{3C88D914-97EE-4015-9985-2EE9CF0E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544"/>
                <a:ext cx="144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3" name="AutoShape 175">
                <a:extLst>
                  <a:ext uri="{FF2B5EF4-FFF2-40B4-BE49-F238E27FC236}">
                    <a16:creationId xmlns:a16="http://schemas.microsoft.com/office/drawing/2014/main" id="{67845148-5002-4CB1-811E-89BD064D5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369"/>
                <a:ext cx="96" cy="336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4" name="AutoShape 176">
                <a:extLst>
                  <a:ext uri="{FF2B5EF4-FFF2-40B4-BE49-F238E27FC236}">
                    <a16:creationId xmlns:a16="http://schemas.microsoft.com/office/drawing/2014/main" id="{8EAD7514-CADB-4805-B384-C220A79B2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7799">
                <a:off x="4749" y="2290"/>
                <a:ext cx="106" cy="357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5" name="AutoShape 177">
                <a:extLst>
                  <a:ext uri="{FF2B5EF4-FFF2-40B4-BE49-F238E27FC236}">
                    <a16:creationId xmlns:a16="http://schemas.microsoft.com/office/drawing/2014/main" id="{042C0A10-F825-4DD0-9B27-7C5B5C8EF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360"/>
                <a:ext cx="96" cy="48"/>
              </a:xfrm>
              <a:prstGeom prst="flowChartTerminator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6" name="AutoShape 178">
                <a:extLst>
                  <a:ext uri="{FF2B5EF4-FFF2-40B4-BE49-F238E27FC236}">
                    <a16:creationId xmlns:a16="http://schemas.microsoft.com/office/drawing/2014/main" id="{86899C52-7B6D-483D-B730-EDD946EFB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74786">
                <a:off x="4305" y="3221"/>
                <a:ext cx="96" cy="48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7" name="AutoShape 179">
                <a:extLst>
                  <a:ext uri="{FF2B5EF4-FFF2-40B4-BE49-F238E27FC236}">
                    <a16:creationId xmlns:a16="http://schemas.microsoft.com/office/drawing/2014/main" id="{554D7D05-A708-4475-9E97-BAD672CBA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190"/>
                <a:ext cx="83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4 w 21600"/>
                  <a:gd name="T13" fmla="*/ 4500 h 21600"/>
                  <a:gd name="T14" fmla="*/ 1717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98" name="Oval 180">
                <a:extLst>
                  <a:ext uri="{FF2B5EF4-FFF2-40B4-BE49-F238E27FC236}">
                    <a16:creationId xmlns:a16="http://schemas.microsoft.com/office/drawing/2014/main" id="{9681EC68-1226-4E31-A5D3-2B92AC5A4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282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9" name="Oval 181">
                <a:extLst>
                  <a:ext uri="{FF2B5EF4-FFF2-40B4-BE49-F238E27FC236}">
                    <a16:creationId xmlns:a16="http://schemas.microsoft.com/office/drawing/2014/main" id="{3CCFAB0D-EE41-47C4-BC04-D5D73E71A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243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79" name="Group 183">
              <a:extLst>
                <a:ext uri="{FF2B5EF4-FFF2-40B4-BE49-F238E27FC236}">
                  <a16:creationId xmlns:a16="http://schemas.microsoft.com/office/drawing/2014/main" id="{09BABC82-0A9F-4817-BDF2-8C4F80A4C276}"/>
                </a:ext>
              </a:extLst>
            </p:cNvPr>
            <p:cNvGrpSpPr>
              <a:grpSpLocks/>
            </p:cNvGrpSpPr>
            <p:nvPr/>
          </p:nvGrpSpPr>
          <p:grpSpPr bwMode="auto">
            <a:xfrm rot="3234284">
              <a:off x="1680" y="2388"/>
              <a:ext cx="576" cy="2064"/>
              <a:chOff x="1584" y="1344"/>
              <a:chExt cx="576" cy="2064"/>
            </a:xfrm>
          </p:grpSpPr>
          <p:sp>
            <p:nvSpPr>
              <p:cNvPr id="9280" name="Rectangle 184">
                <a:extLst>
                  <a:ext uri="{FF2B5EF4-FFF2-40B4-BE49-F238E27FC236}">
                    <a16:creationId xmlns:a16="http://schemas.microsoft.com/office/drawing/2014/main" id="{E3335564-90CD-43CC-A85B-11C93A369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96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1" name="Rectangle 185">
                <a:extLst>
                  <a:ext uri="{FF2B5EF4-FFF2-40B4-BE49-F238E27FC236}">
                    <a16:creationId xmlns:a16="http://schemas.microsoft.com/office/drawing/2014/main" id="{051F580E-95F5-4F3D-ABD5-497C2CB5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1344"/>
                <a:ext cx="100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2" name="Rectangle 186">
                <a:extLst>
                  <a:ext uri="{FF2B5EF4-FFF2-40B4-BE49-F238E27FC236}">
                    <a16:creationId xmlns:a16="http://schemas.microsoft.com/office/drawing/2014/main" id="{90335ADF-2CDC-461E-A8E2-42F606F0C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993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3" name="Rectangle 187">
                <a:extLst>
                  <a:ext uri="{FF2B5EF4-FFF2-40B4-BE49-F238E27FC236}">
                    <a16:creationId xmlns:a16="http://schemas.microsoft.com/office/drawing/2014/main" id="{BFB5AE47-0CFF-44FF-99C6-A6F8E82A1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9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4" name="Rectangle 188">
                <a:extLst>
                  <a:ext uri="{FF2B5EF4-FFF2-40B4-BE49-F238E27FC236}">
                    <a16:creationId xmlns:a16="http://schemas.microsoft.com/office/drawing/2014/main" id="{F305A7BF-9262-4ACD-89DF-88B142338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5" name="Rectangle 189">
                <a:extLst>
                  <a:ext uri="{FF2B5EF4-FFF2-40B4-BE49-F238E27FC236}">
                    <a16:creationId xmlns:a16="http://schemas.microsoft.com/office/drawing/2014/main" id="{367F3097-DFB5-41BE-89D6-411A7DE6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58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6381" name="Group 237">
            <a:extLst>
              <a:ext uri="{FF2B5EF4-FFF2-40B4-BE49-F238E27FC236}">
                <a16:creationId xmlns:a16="http://schemas.microsoft.com/office/drawing/2014/main" id="{FC8479DE-61DB-4CD2-8384-2A292BC0E10C}"/>
              </a:ext>
            </a:extLst>
          </p:cNvPr>
          <p:cNvGrpSpPr>
            <a:grpSpLocks/>
          </p:cNvGrpSpPr>
          <p:nvPr/>
        </p:nvGrpSpPr>
        <p:grpSpPr bwMode="auto">
          <a:xfrm>
            <a:off x="5865814" y="1208088"/>
            <a:ext cx="1366837" cy="3357562"/>
            <a:chOff x="2735" y="761"/>
            <a:chExt cx="861" cy="2115"/>
          </a:xfrm>
        </p:grpSpPr>
        <p:grpSp>
          <p:nvGrpSpPr>
            <p:cNvPr id="9267" name="Group 116">
              <a:extLst>
                <a:ext uri="{FF2B5EF4-FFF2-40B4-BE49-F238E27FC236}">
                  <a16:creationId xmlns:a16="http://schemas.microsoft.com/office/drawing/2014/main" id="{CEA48D71-DF20-4723-B46A-C8C249A890A1}"/>
                </a:ext>
              </a:extLst>
            </p:cNvPr>
            <p:cNvGrpSpPr>
              <a:grpSpLocks/>
            </p:cNvGrpSpPr>
            <p:nvPr/>
          </p:nvGrpSpPr>
          <p:grpSpPr bwMode="auto">
            <a:xfrm rot="653610">
              <a:off x="2735" y="761"/>
              <a:ext cx="625" cy="2051"/>
              <a:chOff x="1584" y="1344"/>
              <a:chExt cx="576" cy="2064"/>
            </a:xfrm>
          </p:grpSpPr>
          <p:sp>
            <p:nvSpPr>
              <p:cNvPr id="9272" name="Rectangle 95">
                <a:extLst>
                  <a:ext uri="{FF2B5EF4-FFF2-40B4-BE49-F238E27FC236}">
                    <a16:creationId xmlns:a16="http://schemas.microsoft.com/office/drawing/2014/main" id="{E3C564C4-FE4D-40E1-81EE-F132F6BCA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96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3" name="Rectangle 96">
                <a:extLst>
                  <a:ext uri="{FF2B5EF4-FFF2-40B4-BE49-F238E27FC236}">
                    <a16:creationId xmlns:a16="http://schemas.microsoft.com/office/drawing/2014/main" id="{88D4C90B-AB94-44A7-A839-45DBB0B1B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1344"/>
                <a:ext cx="100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4" name="Rectangle 97">
                <a:extLst>
                  <a:ext uri="{FF2B5EF4-FFF2-40B4-BE49-F238E27FC236}">
                    <a16:creationId xmlns:a16="http://schemas.microsoft.com/office/drawing/2014/main" id="{197083BC-45AE-4E4E-94BC-EC78EC3E5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993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5" name="Rectangle 98">
                <a:extLst>
                  <a:ext uri="{FF2B5EF4-FFF2-40B4-BE49-F238E27FC236}">
                    <a16:creationId xmlns:a16="http://schemas.microsoft.com/office/drawing/2014/main" id="{354E8C03-B8AC-4BDD-A4E3-D34A5A239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9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6" name="Rectangle 100">
                <a:extLst>
                  <a:ext uri="{FF2B5EF4-FFF2-40B4-BE49-F238E27FC236}">
                    <a16:creationId xmlns:a16="http://schemas.microsoft.com/office/drawing/2014/main" id="{EED65050-6D04-49E1-AE0C-189258869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7" name="Rectangle 99">
                <a:extLst>
                  <a:ext uri="{FF2B5EF4-FFF2-40B4-BE49-F238E27FC236}">
                    <a16:creationId xmlns:a16="http://schemas.microsoft.com/office/drawing/2014/main" id="{6A4DB6B8-EF5F-44A8-AAAE-E29C2BCE6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58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68" name="Group 236">
              <a:extLst>
                <a:ext uri="{FF2B5EF4-FFF2-40B4-BE49-F238E27FC236}">
                  <a16:creationId xmlns:a16="http://schemas.microsoft.com/office/drawing/2014/main" id="{32F9E9DE-56D5-4962-BBC8-932E9A308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" y="855"/>
              <a:ext cx="429" cy="2021"/>
              <a:chOff x="3167" y="855"/>
              <a:chExt cx="429" cy="2021"/>
            </a:xfrm>
          </p:grpSpPr>
          <p:sp>
            <p:nvSpPr>
              <p:cNvPr id="9269" name="Line 117">
                <a:extLst>
                  <a:ext uri="{FF2B5EF4-FFF2-40B4-BE49-F238E27FC236}">
                    <a16:creationId xmlns:a16="http://schemas.microsoft.com/office/drawing/2014/main" id="{BD875058-49F2-40F7-90B3-3E6260B48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21889" flipV="1">
                <a:off x="3167" y="2686"/>
                <a:ext cx="142" cy="19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70" name="Line 118">
                <a:extLst>
                  <a:ext uri="{FF2B5EF4-FFF2-40B4-BE49-F238E27FC236}">
                    <a16:creationId xmlns:a16="http://schemas.microsoft.com/office/drawing/2014/main" id="{9EEB9E90-83A1-4FBA-A04A-A050CC599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21889">
                <a:off x="3313" y="855"/>
                <a:ext cx="283" cy="184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71" name="Freeform 235">
                <a:extLst>
                  <a:ext uri="{FF2B5EF4-FFF2-40B4-BE49-F238E27FC236}">
                    <a16:creationId xmlns:a16="http://schemas.microsoft.com/office/drawing/2014/main" id="{18A2BB6F-6231-4311-A869-85D47886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637"/>
                <a:ext cx="103" cy="115"/>
              </a:xfrm>
              <a:custGeom>
                <a:avLst/>
                <a:gdLst>
                  <a:gd name="T0" fmla="*/ 0 w 103"/>
                  <a:gd name="T1" fmla="*/ 0 h 115"/>
                  <a:gd name="T2" fmla="*/ 77 w 103"/>
                  <a:gd name="T3" fmla="*/ 38 h 115"/>
                  <a:gd name="T4" fmla="*/ 103 w 103"/>
                  <a:gd name="T5" fmla="*/ 11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15">
                    <a:moveTo>
                      <a:pt x="0" y="0"/>
                    </a:moveTo>
                    <a:cubicBezTo>
                      <a:pt x="20" y="7"/>
                      <a:pt x="64" y="18"/>
                      <a:pt x="77" y="38"/>
                    </a:cubicBezTo>
                    <a:cubicBezTo>
                      <a:pt x="91" y="61"/>
                      <a:pt x="103" y="115"/>
                      <a:pt x="103" y="115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5" name="Group 101">
            <a:extLst>
              <a:ext uri="{FF2B5EF4-FFF2-40B4-BE49-F238E27FC236}">
                <a16:creationId xmlns:a16="http://schemas.microsoft.com/office/drawing/2014/main" id="{3F2AA162-A1E4-4973-A432-2AF131408320}"/>
              </a:ext>
            </a:extLst>
          </p:cNvPr>
          <p:cNvGrpSpPr>
            <a:grpSpLocks/>
          </p:cNvGrpSpPr>
          <p:nvPr/>
        </p:nvGrpSpPr>
        <p:grpSpPr bwMode="auto">
          <a:xfrm rot="537369">
            <a:off x="5410200" y="2971800"/>
            <a:ext cx="1150938" cy="1849438"/>
            <a:chOff x="4163" y="2243"/>
            <a:chExt cx="725" cy="1165"/>
          </a:xfrm>
        </p:grpSpPr>
        <p:sp>
          <p:nvSpPr>
            <p:cNvPr id="9253" name="AutoShape 102">
              <a:extLst>
                <a:ext uri="{FF2B5EF4-FFF2-40B4-BE49-F238E27FC236}">
                  <a16:creationId xmlns:a16="http://schemas.microsoft.com/office/drawing/2014/main" id="{1DEC74B0-7090-4C0C-8FB8-167FE0C35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4" name="AutoShape 103">
              <a:extLst>
                <a:ext uri="{FF2B5EF4-FFF2-40B4-BE49-F238E27FC236}">
                  <a16:creationId xmlns:a16="http://schemas.microsoft.com/office/drawing/2014/main" id="{4029BB6E-17AF-4A60-8B6B-CA6896C3E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5" name="Rectangle 104">
              <a:extLst>
                <a:ext uri="{FF2B5EF4-FFF2-40B4-BE49-F238E27FC236}">
                  <a16:creationId xmlns:a16="http://schemas.microsoft.com/office/drawing/2014/main" id="{AA7FB86E-40E0-4FBD-801A-39F4B5731E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6" name="Rectangle 105">
              <a:extLst>
                <a:ext uri="{FF2B5EF4-FFF2-40B4-BE49-F238E27FC236}">
                  <a16:creationId xmlns:a16="http://schemas.microsoft.com/office/drawing/2014/main" id="{D6B4F10C-AD82-4295-B4D6-99E88F9B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7" name="Oval 106">
              <a:extLst>
                <a:ext uri="{FF2B5EF4-FFF2-40B4-BE49-F238E27FC236}">
                  <a16:creationId xmlns:a16="http://schemas.microsoft.com/office/drawing/2014/main" id="{5704821B-D68F-4B8F-AD61-A3B25146A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8" name="AutoShape 107">
              <a:extLst>
                <a:ext uri="{FF2B5EF4-FFF2-40B4-BE49-F238E27FC236}">
                  <a16:creationId xmlns:a16="http://schemas.microsoft.com/office/drawing/2014/main" id="{43F51E7E-4A67-4592-AC70-6086B1EA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9" name="Rectangle 108">
              <a:extLst>
                <a:ext uri="{FF2B5EF4-FFF2-40B4-BE49-F238E27FC236}">
                  <a16:creationId xmlns:a16="http://schemas.microsoft.com/office/drawing/2014/main" id="{83471B2B-74B9-4ED6-9511-9C9D62B0A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0" name="AutoShape 109">
              <a:extLst>
                <a:ext uri="{FF2B5EF4-FFF2-40B4-BE49-F238E27FC236}">
                  <a16:creationId xmlns:a16="http://schemas.microsoft.com/office/drawing/2014/main" id="{B4CD6C50-70E5-43DD-9637-FB69B4469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1" name="AutoShape 110">
              <a:extLst>
                <a:ext uri="{FF2B5EF4-FFF2-40B4-BE49-F238E27FC236}">
                  <a16:creationId xmlns:a16="http://schemas.microsoft.com/office/drawing/2014/main" id="{E3DB9EFB-543D-4943-998E-21F8E23BF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2" name="AutoShape 111">
              <a:extLst>
                <a:ext uri="{FF2B5EF4-FFF2-40B4-BE49-F238E27FC236}">
                  <a16:creationId xmlns:a16="http://schemas.microsoft.com/office/drawing/2014/main" id="{EAD753AB-1759-4374-BA3F-517AC4EFF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3" name="AutoShape 112">
              <a:extLst>
                <a:ext uri="{FF2B5EF4-FFF2-40B4-BE49-F238E27FC236}">
                  <a16:creationId xmlns:a16="http://schemas.microsoft.com/office/drawing/2014/main" id="{73D0186C-A844-4CCB-A0B7-524D0022A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AutoShape 113">
              <a:extLst>
                <a:ext uri="{FF2B5EF4-FFF2-40B4-BE49-F238E27FC236}">
                  <a16:creationId xmlns:a16="http://schemas.microsoft.com/office/drawing/2014/main" id="{6EA996E3-52D1-4999-A398-518702773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65" name="Oval 114">
              <a:extLst>
                <a:ext uri="{FF2B5EF4-FFF2-40B4-BE49-F238E27FC236}">
                  <a16:creationId xmlns:a16="http://schemas.microsoft.com/office/drawing/2014/main" id="{C1C1BC51-97A6-407E-AEC1-7D800CD73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6" name="Oval 115">
              <a:extLst>
                <a:ext uri="{FF2B5EF4-FFF2-40B4-BE49-F238E27FC236}">
                  <a16:creationId xmlns:a16="http://schemas.microsoft.com/office/drawing/2014/main" id="{5CB118DB-6A0B-4242-81F5-02B6A9FCD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281" name="Group 137">
            <a:extLst>
              <a:ext uri="{FF2B5EF4-FFF2-40B4-BE49-F238E27FC236}">
                <a16:creationId xmlns:a16="http://schemas.microsoft.com/office/drawing/2014/main" id="{A4C3E009-04C2-4A15-8701-9D00DAF6616D}"/>
              </a:ext>
            </a:extLst>
          </p:cNvPr>
          <p:cNvGrpSpPr>
            <a:grpSpLocks/>
          </p:cNvGrpSpPr>
          <p:nvPr/>
        </p:nvGrpSpPr>
        <p:grpSpPr bwMode="auto">
          <a:xfrm rot="442895">
            <a:off x="5867400" y="1371600"/>
            <a:ext cx="1150938" cy="1849438"/>
            <a:chOff x="4163" y="2243"/>
            <a:chExt cx="725" cy="1165"/>
          </a:xfrm>
        </p:grpSpPr>
        <p:sp>
          <p:nvSpPr>
            <p:cNvPr id="9239" name="AutoShape 138">
              <a:extLst>
                <a:ext uri="{FF2B5EF4-FFF2-40B4-BE49-F238E27FC236}">
                  <a16:creationId xmlns:a16="http://schemas.microsoft.com/office/drawing/2014/main" id="{12F7D4AB-75A5-431F-B52C-2F2FC836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0" name="AutoShape 139">
              <a:extLst>
                <a:ext uri="{FF2B5EF4-FFF2-40B4-BE49-F238E27FC236}">
                  <a16:creationId xmlns:a16="http://schemas.microsoft.com/office/drawing/2014/main" id="{6A46B9A8-BD28-4559-9800-D631E3BD2C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1" name="Rectangle 140">
              <a:extLst>
                <a:ext uri="{FF2B5EF4-FFF2-40B4-BE49-F238E27FC236}">
                  <a16:creationId xmlns:a16="http://schemas.microsoft.com/office/drawing/2014/main" id="{7B7E4780-282A-457A-8C22-1428F03B1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2" name="Rectangle 141">
              <a:extLst>
                <a:ext uri="{FF2B5EF4-FFF2-40B4-BE49-F238E27FC236}">
                  <a16:creationId xmlns:a16="http://schemas.microsoft.com/office/drawing/2014/main" id="{43201BF4-4364-4632-A959-3E451DB20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3" name="Oval 142">
              <a:extLst>
                <a:ext uri="{FF2B5EF4-FFF2-40B4-BE49-F238E27FC236}">
                  <a16:creationId xmlns:a16="http://schemas.microsoft.com/office/drawing/2014/main" id="{6174C20A-8C28-4F05-A2E2-C098BB99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4" name="AutoShape 143">
              <a:extLst>
                <a:ext uri="{FF2B5EF4-FFF2-40B4-BE49-F238E27FC236}">
                  <a16:creationId xmlns:a16="http://schemas.microsoft.com/office/drawing/2014/main" id="{95A180C8-5730-45E4-99C6-3425E8B82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5" name="Rectangle 144">
              <a:extLst>
                <a:ext uri="{FF2B5EF4-FFF2-40B4-BE49-F238E27FC236}">
                  <a16:creationId xmlns:a16="http://schemas.microsoft.com/office/drawing/2014/main" id="{2C85B18E-EFB7-4628-8D46-D0FB4AD26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6" name="AutoShape 145">
              <a:extLst>
                <a:ext uri="{FF2B5EF4-FFF2-40B4-BE49-F238E27FC236}">
                  <a16:creationId xmlns:a16="http://schemas.microsoft.com/office/drawing/2014/main" id="{D1EA5369-5AF8-44B1-980F-A86A3666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7" name="AutoShape 146">
              <a:extLst>
                <a:ext uri="{FF2B5EF4-FFF2-40B4-BE49-F238E27FC236}">
                  <a16:creationId xmlns:a16="http://schemas.microsoft.com/office/drawing/2014/main" id="{40A63009-297B-4CCB-A720-3C877AE209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8" name="AutoShape 147">
              <a:extLst>
                <a:ext uri="{FF2B5EF4-FFF2-40B4-BE49-F238E27FC236}">
                  <a16:creationId xmlns:a16="http://schemas.microsoft.com/office/drawing/2014/main" id="{D7F67F1F-C9BA-468C-B6C0-1DBE0C71E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9" name="AutoShape 148">
              <a:extLst>
                <a:ext uri="{FF2B5EF4-FFF2-40B4-BE49-F238E27FC236}">
                  <a16:creationId xmlns:a16="http://schemas.microsoft.com/office/drawing/2014/main" id="{523A58C2-E79A-4073-9054-DBFD35002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0" name="AutoShape 149">
              <a:extLst>
                <a:ext uri="{FF2B5EF4-FFF2-40B4-BE49-F238E27FC236}">
                  <a16:creationId xmlns:a16="http://schemas.microsoft.com/office/drawing/2014/main" id="{6F953535-DBD9-45AB-998C-ADA859894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1" name="Oval 150">
              <a:extLst>
                <a:ext uri="{FF2B5EF4-FFF2-40B4-BE49-F238E27FC236}">
                  <a16:creationId xmlns:a16="http://schemas.microsoft.com/office/drawing/2014/main" id="{660969DB-1DFA-440A-9844-830440A1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2" name="Oval 151">
              <a:extLst>
                <a:ext uri="{FF2B5EF4-FFF2-40B4-BE49-F238E27FC236}">
                  <a16:creationId xmlns:a16="http://schemas.microsoft.com/office/drawing/2014/main" id="{87ECF17C-3193-4828-871C-B9AEEE628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3" name="Line 238">
            <a:extLst>
              <a:ext uri="{FF2B5EF4-FFF2-40B4-BE49-F238E27FC236}">
                <a16:creationId xmlns:a16="http://schemas.microsoft.com/office/drawing/2014/main" id="{A273F05A-E3EB-4C98-B12F-F78B591EA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4675" y="630238"/>
            <a:ext cx="0" cy="12192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398" name="Group 254">
            <a:extLst>
              <a:ext uri="{FF2B5EF4-FFF2-40B4-BE49-F238E27FC236}">
                <a16:creationId xmlns:a16="http://schemas.microsoft.com/office/drawing/2014/main" id="{61D00DDA-C9B1-4963-8F70-AF714FD02323}"/>
              </a:ext>
            </a:extLst>
          </p:cNvPr>
          <p:cNvGrpSpPr>
            <a:grpSpLocks/>
          </p:cNvGrpSpPr>
          <p:nvPr/>
        </p:nvGrpSpPr>
        <p:grpSpPr bwMode="auto">
          <a:xfrm rot="537369">
            <a:off x="5653089" y="1979614"/>
            <a:ext cx="1150937" cy="1849437"/>
            <a:chOff x="4163" y="2243"/>
            <a:chExt cx="725" cy="1165"/>
          </a:xfrm>
        </p:grpSpPr>
        <p:sp>
          <p:nvSpPr>
            <p:cNvPr id="9225" name="AutoShape 255">
              <a:extLst>
                <a:ext uri="{FF2B5EF4-FFF2-40B4-BE49-F238E27FC236}">
                  <a16:creationId xmlns:a16="http://schemas.microsoft.com/office/drawing/2014/main" id="{0FE9E37E-D552-48A5-B006-50A226AE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6" name="AutoShape 256">
              <a:extLst>
                <a:ext uri="{FF2B5EF4-FFF2-40B4-BE49-F238E27FC236}">
                  <a16:creationId xmlns:a16="http://schemas.microsoft.com/office/drawing/2014/main" id="{8B024D70-A02E-46D4-B283-D1F4DE4A8B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27" name="Rectangle 257">
              <a:extLst>
                <a:ext uri="{FF2B5EF4-FFF2-40B4-BE49-F238E27FC236}">
                  <a16:creationId xmlns:a16="http://schemas.microsoft.com/office/drawing/2014/main" id="{A6E3CE6A-EB20-42ED-A9EA-F92421834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8" name="Rectangle 258">
              <a:extLst>
                <a:ext uri="{FF2B5EF4-FFF2-40B4-BE49-F238E27FC236}">
                  <a16:creationId xmlns:a16="http://schemas.microsoft.com/office/drawing/2014/main" id="{D47785BB-CA19-45A5-B726-EB025577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9" name="Oval 259">
              <a:extLst>
                <a:ext uri="{FF2B5EF4-FFF2-40B4-BE49-F238E27FC236}">
                  <a16:creationId xmlns:a16="http://schemas.microsoft.com/office/drawing/2014/main" id="{9E54A799-66B2-4C97-B112-9147370FC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0" name="AutoShape 260">
              <a:extLst>
                <a:ext uri="{FF2B5EF4-FFF2-40B4-BE49-F238E27FC236}">
                  <a16:creationId xmlns:a16="http://schemas.microsoft.com/office/drawing/2014/main" id="{741B98CF-4680-42D3-9324-3505B6E8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1" name="Rectangle 261">
              <a:extLst>
                <a:ext uri="{FF2B5EF4-FFF2-40B4-BE49-F238E27FC236}">
                  <a16:creationId xmlns:a16="http://schemas.microsoft.com/office/drawing/2014/main" id="{6096F502-A2DD-45FB-805C-12098F21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2" name="AutoShape 262">
              <a:extLst>
                <a:ext uri="{FF2B5EF4-FFF2-40B4-BE49-F238E27FC236}">
                  <a16:creationId xmlns:a16="http://schemas.microsoft.com/office/drawing/2014/main" id="{D922DA59-2E1E-4120-8E93-16913CC2F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3" name="AutoShape 263">
              <a:extLst>
                <a:ext uri="{FF2B5EF4-FFF2-40B4-BE49-F238E27FC236}">
                  <a16:creationId xmlns:a16="http://schemas.microsoft.com/office/drawing/2014/main" id="{5FE08886-1AB0-4022-8716-4236E0EFE9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4" name="AutoShape 264">
              <a:extLst>
                <a:ext uri="{FF2B5EF4-FFF2-40B4-BE49-F238E27FC236}">
                  <a16:creationId xmlns:a16="http://schemas.microsoft.com/office/drawing/2014/main" id="{7D13AC39-308F-4C5B-8899-7C2BE1AB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5" name="AutoShape 265">
              <a:extLst>
                <a:ext uri="{FF2B5EF4-FFF2-40B4-BE49-F238E27FC236}">
                  <a16:creationId xmlns:a16="http://schemas.microsoft.com/office/drawing/2014/main" id="{ECD78CF3-679D-4D17-801D-92379CD18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6" name="AutoShape 266">
              <a:extLst>
                <a:ext uri="{FF2B5EF4-FFF2-40B4-BE49-F238E27FC236}">
                  <a16:creationId xmlns:a16="http://schemas.microsoft.com/office/drawing/2014/main" id="{32CDDB2F-7289-4507-A2A5-03979206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7" name="Oval 267">
              <a:extLst>
                <a:ext uri="{FF2B5EF4-FFF2-40B4-BE49-F238E27FC236}">
                  <a16:creationId xmlns:a16="http://schemas.microsoft.com/office/drawing/2014/main" id="{81ACD33E-4B1D-4282-A151-359DC2344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8" name="Oval 268">
              <a:extLst>
                <a:ext uri="{FF2B5EF4-FFF2-40B4-BE49-F238E27FC236}">
                  <a16:creationId xmlns:a16="http://schemas.microsoft.com/office/drawing/2014/main" id="{A0B1BEFE-061B-4A78-B41C-8FA247A9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4632E-6 L 0.02431 -0.14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7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55 L 0.01666 -0.114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612 L 0.00608 -0.119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4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3">
            <a:extLst>
              <a:ext uri="{FF2B5EF4-FFF2-40B4-BE49-F238E27FC236}">
                <a16:creationId xmlns:a16="http://schemas.microsoft.com/office/drawing/2014/main" id="{05ED4BAB-91C9-4B1B-82C7-43014F134AE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11305" name="Freeform 85">
              <a:extLst>
                <a:ext uri="{FF2B5EF4-FFF2-40B4-BE49-F238E27FC236}">
                  <a16:creationId xmlns:a16="http://schemas.microsoft.com/office/drawing/2014/main" id="{E381C212-AA76-49E4-A1AA-5859698D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6" name="Freeform 79">
              <a:extLst>
                <a:ext uri="{FF2B5EF4-FFF2-40B4-BE49-F238E27FC236}">
                  <a16:creationId xmlns:a16="http://schemas.microsoft.com/office/drawing/2014/main" id="{BC26A243-6E85-442B-BB0C-2B805F6A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7" name="Freeform 83">
              <a:extLst>
                <a:ext uri="{FF2B5EF4-FFF2-40B4-BE49-F238E27FC236}">
                  <a16:creationId xmlns:a16="http://schemas.microsoft.com/office/drawing/2014/main" id="{548678EA-4CCB-4E3C-BF25-89954C0C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308" name="Group 152">
              <a:extLst>
                <a:ext uri="{FF2B5EF4-FFF2-40B4-BE49-F238E27FC236}">
                  <a16:creationId xmlns:a16="http://schemas.microsoft.com/office/drawing/2014/main" id="{FC7889E5-9CDB-403A-BB59-FDB0AD5FC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11309" name="Freeform 88">
                <a:extLst>
                  <a:ext uri="{FF2B5EF4-FFF2-40B4-BE49-F238E27FC236}">
                    <a16:creationId xmlns:a16="http://schemas.microsoft.com/office/drawing/2014/main" id="{426594F3-15C0-407C-9FF8-A56213547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0" name="Line 90">
                <a:extLst>
                  <a:ext uri="{FF2B5EF4-FFF2-40B4-BE49-F238E27FC236}">
                    <a16:creationId xmlns:a16="http://schemas.microsoft.com/office/drawing/2014/main" id="{04557189-C2CA-4336-AB02-99C49B4D1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1" name="Line 91">
                <a:extLst>
                  <a:ext uri="{FF2B5EF4-FFF2-40B4-BE49-F238E27FC236}">
                    <a16:creationId xmlns:a16="http://schemas.microsoft.com/office/drawing/2014/main" id="{DDBD9C10-37FA-4315-8FBA-C624307FC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2" name="Line 92">
                <a:extLst>
                  <a:ext uri="{FF2B5EF4-FFF2-40B4-BE49-F238E27FC236}">
                    <a16:creationId xmlns:a16="http://schemas.microsoft.com/office/drawing/2014/main" id="{3C05F612-D9C8-478E-BD39-A432706D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3" name="Line 93">
                <a:extLst>
                  <a:ext uri="{FF2B5EF4-FFF2-40B4-BE49-F238E27FC236}">
                    <a16:creationId xmlns:a16="http://schemas.microsoft.com/office/drawing/2014/main" id="{4F02E376-78E8-4E36-A60E-155317A9B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4" name="Line 97">
                <a:extLst>
                  <a:ext uri="{FF2B5EF4-FFF2-40B4-BE49-F238E27FC236}">
                    <a16:creationId xmlns:a16="http://schemas.microsoft.com/office/drawing/2014/main" id="{09B1E74A-E784-4008-AD11-E1D77C369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5" name="Line 98">
                <a:extLst>
                  <a:ext uri="{FF2B5EF4-FFF2-40B4-BE49-F238E27FC236}">
                    <a16:creationId xmlns:a16="http://schemas.microsoft.com/office/drawing/2014/main" id="{C5D9EA86-EB0F-4023-8C50-C34A69EEF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6" name="Line 99">
                <a:extLst>
                  <a:ext uri="{FF2B5EF4-FFF2-40B4-BE49-F238E27FC236}">
                    <a16:creationId xmlns:a16="http://schemas.microsoft.com/office/drawing/2014/main" id="{49474F18-2EE9-4062-B0B6-8BC70E5C3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7" name="Line 100">
                <a:extLst>
                  <a:ext uri="{FF2B5EF4-FFF2-40B4-BE49-F238E27FC236}">
                    <a16:creationId xmlns:a16="http://schemas.microsoft.com/office/drawing/2014/main" id="{3759A4DC-DD41-4383-8535-B0EB3FC9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8" name="Line 101">
                <a:extLst>
                  <a:ext uri="{FF2B5EF4-FFF2-40B4-BE49-F238E27FC236}">
                    <a16:creationId xmlns:a16="http://schemas.microsoft.com/office/drawing/2014/main" id="{FD8C11FC-0BBA-477F-9EC0-12A5DBB39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9" name="Line 102">
                <a:extLst>
                  <a:ext uri="{FF2B5EF4-FFF2-40B4-BE49-F238E27FC236}">
                    <a16:creationId xmlns:a16="http://schemas.microsoft.com/office/drawing/2014/main" id="{8B74F1B8-6894-45B7-9BBA-7927EFE93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0" name="Line 103">
                <a:extLst>
                  <a:ext uri="{FF2B5EF4-FFF2-40B4-BE49-F238E27FC236}">
                    <a16:creationId xmlns:a16="http://schemas.microsoft.com/office/drawing/2014/main" id="{EAFAECB6-7924-4721-9D0C-77150615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1" name="Line 104">
                <a:extLst>
                  <a:ext uri="{FF2B5EF4-FFF2-40B4-BE49-F238E27FC236}">
                    <a16:creationId xmlns:a16="http://schemas.microsoft.com/office/drawing/2014/main" id="{77D20C11-EBCA-4C86-984C-3AFCE21DA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2" name="Line 105">
                <a:extLst>
                  <a:ext uri="{FF2B5EF4-FFF2-40B4-BE49-F238E27FC236}">
                    <a16:creationId xmlns:a16="http://schemas.microsoft.com/office/drawing/2014/main" id="{2A9C39A6-704C-48F1-8EE2-4E76C6AE8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3" name="Line 108">
                <a:extLst>
                  <a:ext uri="{FF2B5EF4-FFF2-40B4-BE49-F238E27FC236}">
                    <a16:creationId xmlns:a16="http://schemas.microsoft.com/office/drawing/2014/main" id="{02D73496-E6DA-43DF-8A18-A8CCDFD82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4" name="Line 111">
                <a:extLst>
                  <a:ext uri="{FF2B5EF4-FFF2-40B4-BE49-F238E27FC236}">
                    <a16:creationId xmlns:a16="http://schemas.microsoft.com/office/drawing/2014/main" id="{9113018E-6A53-4E5E-85F1-02A9C58DD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5" name="Line 113">
                <a:extLst>
                  <a:ext uri="{FF2B5EF4-FFF2-40B4-BE49-F238E27FC236}">
                    <a16:creationId xmlns:a16="http://schemas.microsoft.com/office/drawing/2014/main" id="{1027C539-8F97-443C-9486-0B6ED5B1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6" name="Line 114">
                <a:extLst>
                  <a:ext uri="{FF2B5EF4-FFF2-40B4-BE49-F238E27FC236}">
                    <a16:creationId xmlns:a16="http://schemas.microsoft.com/office/drawing/2014/main" id="{93E8578F-C3CF-40C7-B63E-2CEAAFD66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7" name="Line 115">
                <a:extLst>
                  <a:ext uri="{FF2B5EF4-FFF2-40B4-BE49-F238E27FC236}">
                    <a16:creationId xmlns:a16="http://schemas.microsoft.com/office/drawing/2014/main" id="{2A0123ED-B335-47F9-8332-A49C429AE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8" name="Line 116">
                <a:extLst>
                  <a:ext uri="{FF2B5EF4-FFF2-40B4-BE49-F238E27FC236}">
                    <a16:creationId xmlns:a16="http://schemas.microsoft.com/office/drawing/2014/main" id="{8C0EFDF3-8FB1-450D-928D-8A20CDC18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9" name="Line 117">
                <a:extLst>
                  <a:ext uri="{FF2B5EF4-FFF2-40B4-BE49-F238E27FC236}">
                    <a16:creationId xmlns:a16="http://schemas.microsoft.com/office/drawing/2014/main" id="{516F2DA3-2E8C-4BE8-874D-A1D7B0564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0" name="Line 118">
                <a:extLst>
                  <a:ext uri="{FF2B5EF4-FFF2-40B4-BE49-F238E27FC236}">
                    <a16:creationId xmlns:a16="http://schemas.microsoft.com/office/drawing/2014/main" id="{B8BB57AB-3ABA-4EAC-A524-FC69680ED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1" name="Line 119">
                <a:extLst>
                  <a:ext uri="{FF2B5EF4-FFF2-40B4-BE49-F238E27FC236}">
                    <a16:creationId xmlns:a16="http://schemas.microsoft.com/office/drawing/2014/main" id="{2A4EDACF-064F-4AC3-A559-A2F3F765C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2" name="Line 120">
                <a:extLst>
                  <a:ext uri="{FF2B5EF4-FFF2-40B4-BE49-F238E27FC236}">
                    <a16:creationId xmlns:a16="http://schemas.microsoft.com/office/drawing/2014/main" id="{38407157-83BA-4A5C-823E-74ACEE844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3" name="Line 121">
                <a:extLst>
                  <a:ext uri="{FF2B5EF4-FFF2-40B4-BE49-F238E27FC236}">
                    <a16:creationId xmlns:a16="http://schemas.microsoft.com/office/drawing/2014/main" id="{D0F15054-0EED-4E4C-BDA6-CA8D24BE4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4" name="Line 122">
                <a:extLst>
                  <a:ext uri="{FF2B5EF4-FFF2-40B4-BE49-F238E27FC236}">
                    <a16:creationId xmlns:a16="http://schemas.microsoft.com/office/drawing/2014/main" id="{C68649B3-D921-4A6D-8E2E-AD65DC59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5" name="Line 123">
                <a:extLst>
                  <a:ext uri="{FF2B5EF4-FFF2-40B4-BE49-F238E27FC236}">
                    <a16:creationId xmlns:a16="http://schemas.microsoft.com/office/drawing/2014/main" id="{410DCB9F-63A2-4540-9A5C-3285C293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6" name="Line 124">
                <a:extLst>
                  <a:ext uri="{FF2B5EF4-FFF2-40B4-BE49-F238E27FC236}">
                    <a16:creationId xmlns:a16="http://schemas.microsoft.com/office/drawing/2014/main" id="{9EF3B2BC-98B6-43BD-80C3-B94C93CA5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7" name="Line 126">
                <a:extLst>
                  <a:ext uri="{FF2B5EF4-FFF2-40B4-BE49-F238E27FC236}">
                    <a16:creationId xmlns:a16="http://schemas.microsoft.com/office/drawing/2014/main" id="{B2D215C5-9110-4AA6-A68D-9ED082A4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8" name="Line 129">
                <a:extLst>
                  <a:ext uri="{FF2B5EF4-FFF2-40B4-BE49-F238E27FC236}">
                    <a16:creationId xmlns:a16="http://schemas.microsoft.com/office/drawing/2014/main" id="{FD60C06A-224D-484A-B834-B7A4FE13A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9" name="Line 130">
                <a:extLst>
                  <a:ext uri="{FF2B5EF4-FFF2-40B4-BE49-F238E27FC236}">
                    <a16:creationId xmlns:a16="http://schemas.microsoft.com/office/drawing/2014/main" id="{C200B566-55D9-485C-A3CA-4E90190B8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0" name="Line 131">
                <a:extLst>
                  <a:ext uri="{FF2B5EF4-FFF2-40B4-BE49-F238E27FC236}">
                    <a16:creationId xmlns:a16="http://schemas.microsoft.com/office/drawing/2014/main" id="{09B6A5D5-9A7E-49F6-80A3-8FB4D1565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1" name="Line 132">
                <a:extLst>
                  <a:ext uri="{FF2B5EF4-FFF2-40B4-BE49-F238E27FC236}">
                    <a16:creationId xmlns:a16="http://schemas.microsoft.com/office/drawing/2014/main" id="{982A957B-4751-41CD-B7D1-63E60517A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2" name="Line 133">
                <a:extLst>
                  <a:ext uri="{FF2B5EF4-FFF2-40B4-BE49-F238E27FC236}">
                    <a16:creationId xmlns:a16="http://schemas.microsoft.com/office/drawing/2014/main" id="{64453F1F-861C-42BF-947A-506431F49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3" name="Line 134">
                <a:extLst>
                  <a:ext uri="{FF2B5EF4-FFF2-40B4-BE49-F238E27FC236}">
                    <a16:creationId xmlns:a16="http://schemas.microsoft.com/office/drawing/2014/main" id="{72E310D7-EAC4-425F-8B98-13942FE13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4" name="Line 135">
                <a:extLst>
                  <a:ext uri="{FF2B5EF4-FFF2-40B4-BE49-F238E27FC236}">
                    <a16:creationId xmlns:a16="http://schemas.microsoft.com/office/drawing/2014/main" id="{C9A11956-FCD0-418D-A313-57B33FEBE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8250" name="Group 58">
            <a:extLst>
              <a:ext uri="{FF2B5EF4-FFF2-40B4-BE49-F238E27FC236}">
                <a16:creationId xmlns:a16="http://schemas.microsoft.com/office/drawing/2014/main" id="{A791BA01-AD3E-4399-93B5-4C05271B9900}"/>
              </a:ext>
            </a:extLst>
          </p:cNvPr>
          <p:cNvGrpSpPr>
            <a:grpSpLocks/>
          </p:cNvGrpSpPr>
          <p:nvPr/>
        </p:nvGrpSpPr>
        <p:grpSpPr bwMode="auto">
          <a:xfrm rot="842184">
            <a:off x="5638800" y="1447800"/>
            <a:ext cx="914400" cy="3276600"/>
            <a:chOff x="1584" y="1344"/>
            <a:chExt cx="576" cy="2064"/>
          </a:xfrm>
        </p:grpSpPr>
        <p:sp>
          <p:nvSpPr>
            <p:cNvPr id="11299" name="Rectangle 59">
              <a:extLst>
                <a:ext uri="{FF2B5EF4-FFF2-40B4-BE49-F238E27FC236}">
                  <a16:creationId xmlns:a16="http://schemas.microsoft.com/office/drawing/2014/main" id="{48437905-90B1-47F0-B781-977AFC1F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44"/>
              <a:ext cx="96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0" name="Rectangle 60">
              <a:extLst>
                <a:ext uri="{FF2B5EF4-FFF2-40B4-BE49-F238E27FC236}">
                  <a16:creationId xmlns:a16="http://schemas.microsoft.com/office/drawing/2014/main" id="{CFF8DC9A-C691-4F77-9673-90789CEF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344"/>
              <a:ext cx="100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Rectangle 61">
              <a:extLst>
                <a:ext uri="{FF2B5EF4-FFF2-40B4-BE49-F238E27FC236}">
                  <a16:creationId xmlns:a16="http://schemas.microsoft.com/office/drawing/2014/main" id="{33E0B476-EF25-43AE-87BE-6B3C0DC4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93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2" name="Rectangle 62">
              <a:extLst>
                <a:ext uri="{FF2B5EF4-FFF2-40B4-BE49-F238E27FC236}">
                  <a16:creationId xmlns:a16="http://schemas.microsoft.com/office/drawing/2014/main" id="{25D155D1-9A02-4D01-A8BC-393C67C8E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496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3" name="Rectangle 63">
              <a:extLst>
                <a:ext uri="{FF2B5EF4-FFF2-40B4-BE49-F238E27FC236}">
                  <a16:creationId xmlns:a16="http://schemas.microsoft.com/office/drawing/2014/main" id="{8A7E1629-0280-4D51-A458-3D1201EC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4" name="Rectangle 64">
              <a:extLst>
                <a:ext uri="{FF2B5EF4-FFF2-40B4-BE49-F238E27FC236}">
                  <a16:creationId xmlns:a16="http://schemas.microsoft.com/office/drawing/2014/main" id="{2BB63A22-1CA5-4487-B7F4-77C7DD98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58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42" name="Group 150">
            <a:extLst>
              <a:ext uri="{FF2B5EF4-FFF2-40B4-BE49-F238E27FC236}">
                <a16:creationId xmlns:a16="http://schemas.microsoft.com/office/drawing/2014/main" id="{380DC9A1-23B3-4E3F-933F-51A0EC721B45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00201"/>
            <a:ext cx="762000" cy="3179763"/>
            <a:chOff x="2928" y="1008"/>
            <a:chExt cx="480" cy="2003"/>
          </a:xfrm>
        </p:grpSpPr>
        <p:sp>
          <p:nvSpPr>
            <p:cNvPr id="11294" name="Line 138">
              <a:extLst>
                <a:ext uri="{FF2B5EF4-FFF2-40B4-BE49-F238E27FC236}">
                  <a16:creationId xmlns:a16="http://schemas.microsoft.com/office/drawing/2014/main" id="{8EB270B1-8121-4326-B6A8-DA66ED017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008"/>
              <a:ext cx="0" cy="17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5" name="Line 139">
              <a:extLst>
                <a:ext uri="{FF2B5EF4-FFF2-40B4-BE49-F238E27FC236}">
                  <a16:creationId xmlns:a16="http://schemas.microsoft.com/office/drawing/2014/main" id="{B6F9FF23-1BA5-4631-AF05-C14C0C84B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723"/>
              <a:ext cx="48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6" name="Freeform 140">
              <a:extLst>
                <a:ext uri="{FF2B5EF4-FFF2-40B4-BE49-F238E27FC236}">
                  <a16:creationId xmlns:a16="http://schemas.microsoft.com/office/drawing/2014/main" id="{1BA25CAF-7F05-4D44-AE36-5C091843A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813"/>
              <a:ext cx="134" cy="107"/>
            </a:xfrm>
            <a:custGeom>
              <a:avLst/>
              <a:gdLst>
                <a:gd name="T0" fmla="*/ 0 w 134"/>
                <a:gd name="T1" fmla="*/ 0 h 107"/>
                <a:gd name="T2" fmla="*/ 134 w 134"/>
                <a:gd name="T3" fmla="*/ 107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107">
                  <a:moveTo>
                    <a:pt x="0" y="0"/>
                  </a:moveTo>
                  <a:cubicBezTo>
                    <a:pt x="79" y="13"/>
                    <a:pt x="134" y="17"/>
                    <a:pt x="134" y="107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7" name="Line 142">
              <a:extLst>
                <a:ext uri="{FF2B5EF4-FFF2-40B4-BE49-F238E27FC236}">
                  <a16:creationId xmlns:a16="http://schemas.microsoft.com/office/drawing/2014/main" id="{E268AF57-E0D6-4BD0-9A92-F167DE31D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631"/>
              <a:ext cx="0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8" name="Line 143">
              <a:extLst>
                <a:ext uri="{FF2B5EF4-FFF2-40B4-BE49-F238E27FC236}">
                  <a16:creationId xmlns:a16="http://schemas.microsoft.com/office/drawing/2014/main" id="{D873059A-A33F-4799-9ACD-FDD5CD4388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592"/>
              <a:ext cx="96" cy="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336" name="Rectangle 144">
            <a:extLst>
              <a:ext uri="{FF2B5EF4-FFF2-40B4-BE49-F238E27FC236}">
                <a16:creationId xmlns:a16="http://schemas.microsoft.com/office/drawing/2014/main" id="{0C9BDAFC-504E-4FFE-A052-F4877ACDD1CA}"/>
              </a:ext>
            </a:extLst>
          </p:cNvPr>
          <p:cNvSpPr>
            <a:spLocks noChangeArrowheads="1"/>
          </p:cNvSpPr>
          <p:nvPr/>
        </p:nvSpPr>
        <p:spPr bwMode="auto">
          <a:xfrm rot="17206684">
            <a:off x="6030913" y="2857501"/>
            <a:ext cx="4619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7" name="Object 145">
                <a:extLst>
                  <a:ext uri="{FF2B5EF4-FFF2-40B4-BE49-F238E27FC236}">
                    <a16:creationId xmlns:a16="http://schemas.microsoft.com/office/drawing/2014/main" id="{8CC999F4-B9C1-4FD6-BCD6-2352D2798085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6221413" y="4217989"/>
                <a:ext cx="450850" cy="377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337" name="Object 145">
                <a:extLst>
                  <a:ext uri="{FF2B5EF4-FFF2-40B4-BE49-F238E27FC236}">
                    <a16:creationId xmlns:a16="http://schemas.microsoft.com/office/drawing/2014/main" id="{8CC999F4-B9C1-4FD6-BCD6-2352D279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6221413" y="4217989"/>
                <a:ext cx="450850" cy="377825"/>
              </a:xfrm>
              <a:prstGeom prst="rect">
                <a:avLst/>
              </a:prstGeom>
              <a:blipFill>
                <a:blip r:embed="rId3"/>
                <a:stretch>
                  <a:fillRect r="-108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3" name="Rectangle 151">
            <a:extLst>
              <a:ext uri="{FF2B5EF4-FFF2-40B4-BE49-F238E27FC236}">
                <a16:creationId xmlns:a16="http://schemas.microsoft.com/office/drawing/2014/main" id="{2456126C-E2CE-4B7B-9C3A-56AFFF2B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272" name="Line 89">
            <a:extLst>
              <a:ext uri="{FF2B5EF4-FFF2-40B4-BE49-F238E27FC236}">
                <a16:creationId xmlns:a16="http://schemas.microsoft.com/office/drawing/2014/main" id="{459CB4FE-5893-4A39-A942-B059602861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67689" y="623888"/>
            <a:ext cx="41275" cy="128111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57">
            <a:extLst>
              <a:ext uri="{FF2B5EF4-FFF2-40B4-BE49-F238E27FC236}">
                <a16:creationId xmlns:a16="http://schemas.microsoft.com/office/drawing/2014/main" id="{CBDA5460-0D8D-411E-A09D-EEF954E64200}"/>
              </a:ext>
            </a:extLst>
          </p:cNvPr>
          <p:cNvSpPr>
            <a:spLocks noChangeArrowheads="1"/>
          </p:cNvSpPr>
          <p:nvPr/>
        </p:nvSpPr>
        <p:spPr bwMode="auto">
          <a:xfrm rot="20740048">
            <a:off x="3262313" y="2836864"/>
            <a:ext cx="463550" cy="17303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Rectangle 158">
            <a:extLst>
              <a:ext uri="{FF2B5EF4-FFF2-40B4-BE49-F238E27FC236}">
                <a16:creationId xmlns:a16="http://schemas.microsoft.com/office/drawing/2014/main" id="{8911AE7D-DEC3-457D-AFC4-15066852C50B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601913" y="2808288"/>
            <a:ext cx="3048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Oval 159">
            <a:extLst>
              <a:ext uri="{FF2B5EF4-FFF2-40B4-BE49-F238E27FC236}">
                <a16:creationId xmlns:a16="http://schemas.microsoft.com/office/drawing/2014/main" id="{42E68CA6-9BA3-42E6-8119-AD190A041510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878139" y="2427288"/>
            <a:ext cx="492125" cy="2905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AutoShape 160">
            <a:extLst>
              <a:ext uri="{FF2B5EF4-FFF2-40B4-BE49-F238E27FC236}">
                <a16:creationId xmlns:a16="http://schemas.microsoft.com/office/drawing/2014/main" id="{25334309-1FBE-43C2-8B96-2A7326EB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08289"/>
            <a:ext cx="533400" cy="5937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Rectangle 161">
            <a:extLst>
              <a:ext uri="{FF2B5EF4-FFF2-40B4-BE49-F238E27FC236}">
                <a16:creationId xmlns:a16="http://schemas.microsoft.com/office/drawing/2014/main" id="{E5B41085-753B-4FFE-B2B2-5E9950C75BF7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992438" y="2732088"/>
            <a:ext cx="2286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364" name="Group 172">
            <a:extLst>
              <a:ext uri="{FF2B5EF4-FFF2-40B4-BE49-F238E27FC236}">
                <a16:creationId xmlns:a16="http://schemas.microsoft.com/office/drawing/2014/main" id="{AC7B8B8A-C92D-48A1-A517-0E8591BEE1AA}"/>
              </a:ext>
            </a:extLst>
          </p:cNvPr>
          <p:cNvGrpSpPr>
            <a:grpSpLocks/>
          </p:cNvGrpSpPr>
          <p:nvPr/>
        </p:nvGrpSpPr>
        <p:grpSpPr bwMode="auto">
          <a:xfrm rot="1302718">
            <a:off x="2644775" y="2324101"/>
            <a:ext cx="260350" cy="657225"/>
            <a:chOff x="674" y="2311"/>
            <a:chExt cx="146" cy="420"/>
          </a:xfrm>
        </p:grpSpPr>
        <p:sp>
          <p:nvSpPr>
            <p:cNvPr id="11292" name="AutoShape 162">
              <a:extLst>
                <a:ext uri="{FF2B5EF4-FFF2-40B4-BE49-F238E27FC236}">
                  <a16:creationId xmlns:a16="http://schemas.microsoft.com/office/drawing/2014/main" id="{C28288C4-DC38-4A0F-8DCD-59C727048E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674" y="2395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" name="Oval 167">
              <a:extLst>
                <a:ext uri="{FF2B5EF4-FFF2-40B4-BE49-F238E27FC236}">
                  <a16:creationId xmlns:a16="http://schemas.microsoft.com/office/drawing/2014/main" id="{FD7D5E6F-DE44-4022-A039-C773EF20D1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685" y="231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65" name="Group 173">
            <a:extLst>
              <a:ext uri="{FF2B5EF4-FFF2-40B4-BE49-F238E27FC236}">
                <a16:creationId xmlns:a16="http://schemas.microsoft.com/office/drawing/2014/main" id="{F55DDCF8-59D9-4CEA-9E87-B6CACACDD7CC}"/>
              </a:ext>
            </a:extLst>
          </p:cNvPr>
          <p:cNvGrpSpPr>
            <a:grpSpLocks/>
          </p:cNvGrpSpPr>
          <p:nvPr/>
        </p:nvGrpSpPr>
        <p:grpSpPr bwMode="auto">
          <a:xfrm rot="20236412">
            <a:off x="3373438" y="2376489"/>
            <a:ext cx="254000" cy="619125"/>
            <a:chOff x="1179" y="2331"/>
            <a:chExt cx="177" cy="412"/>
          </a:xfrm>
        </p:grpSpPr>
        <p:sp>
          <p:nvSpPr>
            <p:cNvPr id="11290" name="AutoShape 163">
              <a:extLst>
                <a:ext uri="{FF2B5EF4-FFF2-40B4-BE49-F238E27FC236}">
                  <a16:creationId xmlns:a16="http://schemas.microsoft.com/office/drawing/2014/main" id="{B5C94F07-9585-43BA-B867-8CB230688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72877">
              <a:off x="1250" y="2386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" name="Oval 168">
              <a:extLst>
                <a:ext uri="{FF2B5EF4-FFF2-40B4-BE49-F238E27FC236}">
                  <a16:creationId xmlns:a16="http://schemas.microsoft.com/office/drawing/2014/main" id="{40BFCBFF-2E5A-44E2-A670-D6680B4C60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1179" y="233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80" name="Group 175">
            <a:extLst>
              <a:ext uri="{FF2B5EF4-FFF2-40B4-BE49-F238E27FC236}">
                <a16:creationId xmlns:a16="http://schemas.microsoft.com/office/drawing/2014/main" id="{A1147A18-516A-454B-A3CC-DF53CA87B9ED}"/>
              </a:ext>
            </a:extLst>
          </p:cNvPr>
          <p:cNvGrpSpPr>
            <a:grpSpLocks/>
          </p:cNvGrpSpPr>
          <p:nvPr/>
        </p:nvGrpSpPr>
        <p:grpSpPr bwMode="auto">
          <a:xfrm rot="21233182">
            <a:off x="2854325" y="3402014"/>
            <a:ext cx="484188" cy="712787"/>
            <a:chOff x="782" y="3024"/>
            <a:chExt cx="305" cy="449"/>
          </a:xfrm>
        </p:grpSpPr>
        <p:sp>
          <p:nvSpPr>
            <p:cNvPr id="11284" name="AutoShape 155">
              <a:extLst>
                <a:ext uri="{FF2B5EF4-FFF2-40B4-BE49-F238E27FC236}">
                  <a16:creationId xmlns:a16="http://schemas.microsoft.com/office/drawing/2014/main" id="{8A5C8057-3E38-4D60-AEF7-507528AB9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56" y="303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5" name="AutoShape 164">
              <a:extLst>
                <a:ext uri="{FF2B5EF4-FFF2-40B4-BE49-F238E27FC236}">
                  <a16:creationId xmlns:a16="http://schemas.microsoft.com/office/drawing/2014/main" id="{C921AA61-0431-4CF2-8246-188E07F4C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44" y="342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6" name="AutoShape 166">
              <a:extLst>
                <a:ext uri="{FF2B5EF4-FFF2-40B4-BE49-F238E27FC236}">
                  <a16:creationId xmlns:a16="http://schemas.microsoft.com/office/drawing/2014/main" id="{FB4DEF59-45CC-4951-BBBB-A32F1FCDA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58" y="325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7" name="AutoShape 169">
              <a:extLst>
                <a:ext uri="{FF2B5EF4-FFF2-40B4-BE49-F238E27FC236}">
                  <a16:creationId xmlns:a16="http://schemas.microsoft.com/office/drawing/2014/main" id="{277922A4-D9E9-4C93-8EB8-8CBFC7066F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94" y="302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" name="AutoShape 170">
              <a:extLst>
                <a:ext uri="{FF2B5EF4-FFF2-40B4-BE49-F238E27FC236}">
                  <a16:creationId xmlns:a16="http://schemas.microsoft.com/office/drawing/2014/main" id="{88607790-8615-488F-9FA0-6C443759F7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82" y="341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" name="AutoShape 171">
              <a:extLst>
                <a:ext uri="{FF2B5EF4-FFF2-40B4-BE49-F238E27FC236}">
                  <a16:creationId xmlns:a16="http://schemas.microsoft.com/office/drawing/2014/main" id="{E9C881F9-B38E-42FA-BF4F-DEDCA2CF4D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96" y="324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82" name="AutoShape 177">
            <a:extLst>
              <a:ext uri="{FF2B5EF4-FFF2-40B4-BE49-F238E27FC236}">
                <a16:creationId xmlns:a16="http://schemas.microsoft.com/office/drawing/2014/main" id="{66F4C048-B108-4A6F-9BE0-C4FC64AD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6413"/>
            <a:ext cx="3505200" cy="1463675"/>
          </a:xfrm>
          <a:prstGeom prst="cloudCallout">
            <a:avLst>
              <a:gd name="adj1" fmla="val -13653"/>
              <a:gd name="adj2" fmla="val 111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8370" name="AutoShape 178">
            <a:extLst>
              <a:ext uri="{FF2B5EF4-FFF2-40B4-BE49-F238E27FC236}">
                <a16:creationId xmlns:a16="http://schemas.microsoft.com/office/drawing/2014/main" id="{7758930E-5F76-43C1-B5BD-C3FE73FF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3" y="4819854"/>
            <a:ext cx="9905997" cy="2114345"/>
          </a:xfrm>
          <a:prstGeom prst="plaque">
            <a:avLst>
              <a:gd name="adj" fmla="val 16667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65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3m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" grpId="0"/>
      <p:bldP spid="8337" grpId="0" build="p"/>
      <p:bldP spid="8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28" y="2204481"/>
            <a:ext cx="52795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7124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718942CA-5494-4C5E-AADD-7A2A09565D9E}"/>
              </a:ext>
            </a:extLst>
          </p:cNvPr>
          <p:cNvSpPr txBox="1"/>
          <p:nvPr/>
        </p:nvSpPr>
        <p:spPr>
          <a:xfrm>
            <a:off x="381000" y="381000"/>
            <a:ext cx="1165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TIẾT 10.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MỘT SỐ HỆ THỨC VỀ CẠNH VÀ GÓC TRONG TAM GIÁC VUÔNG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D441D4DA-5FCF-4206-B560-FB68A937EA6F}"/>
              </a:ext>
            </a:extLst>
          </p:cNvPr>
          <p:cNvSpPr/>
          <p:nvPr/>
        </p:nvSpPr>
        <p:spPr>
          <a:xfrm>
            <a:off x="609600" y="3049989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50AFB99C-A88A-462F-96FF-25F7DA060443}"/>
              </a:ext>
            </a:extLst>
          </p:cNvPr>
          <p:cNvGrpSpPr/>
          <p:nvPr/>
        </p:nvGrpSpPr>
        <p:grpSpPr>
          <a:xfrm>
            <a:off x="2590800" y="1752600"/>
            <a:ext cx="7417522" cy="1901994"/>
            <a:chOff x="5605404" y="454240"/>
            <a:chExt cx="4931544" cy="32622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3CFD68F-DC5E-4F0D-9142-5497EBE3F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91" t="4685" r="68645" b="-4685"/>
            <a:stretch/>
          </p:blipFill>
          <p:spPr>
            <a:xfrm>
              <a:off x="5605404" y="716998"/>
              <a:ext cx="1537411" cy="2999492"/>
            </a:xfrm>
            <a:prstGeom prst="rect">
              <a:avLst/>
            </a:prstGeom>
          </p:spPr>
        </p:pic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id="{C463587D-C54E-4816-85EE-7C3444FA49A3}"/>
                </a:ext>
              </a:extLst>
            </p:cNvPr>
            <p:cNvSpPr/>
            <p:nvPr/>
          </p:nvSpPr>
          <p:spPr>
            <a:xfrm>
              <a:off x="7125252" y="454240"/>
              <a:ext cx="3411696" cy="2838029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565FC602-223B-4BD3-8199-3E800C884F83}"/>
              </a:ext>
            </a:extLst>
          </p:cNvPr>
          <p:cNvGrpSpPr/>
          <p:nvPr/>
        </p:nvGrpSpPr>
        <p:grpSpPr>
          <a:xfrm>
            <a:off x="2819400" y="4013993"/>
            <a:ext cx="7848600" cy="2622047"/>
            <a:chOff x="5474571" y="3785683"/>
            <a:chExt cx="4914814" cy="2622047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219EF88F-B2B8-45CD-A04C-303B5D80E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7B4CE231-F0D1-4906-99EC-6B75021CF29E}"/>
                </a:ext>
              </a:extLst>
            </p:cNvPr>
            <p:cNvSpPr/>
            <p:nvPr/>
          </p:nvSpPr>
          <p:spPr>
            <a:xfrm>
              <a:off x="6775103" y="4097236"/>
              <a:ext cx="3614282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Áp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được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công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bài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cụ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thể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: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Tính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độ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dài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góc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vuông khi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một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một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góc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nhọn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tam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giác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vuông 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7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>
            <a:extLst>
              <a:ext uri="{FF2B5EF4-FFF2-40B4-BE49-F238E27FC236}">
                <a16:creationId xmlns:a16="http://schemas.microsoft.com/office/drawing/2014/main" id="{45821F68-0055-4981-8975-C62FE18DDF5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3525"/>
            <a:ext cx="1066800" cy="879475"/>
            <a:chOff x="1920" y="1248"/>
            <a:chExt cx="480" cy="410"/>
          </a:xfrm>
        </p:grpSpPr>
        <p:sp>
          <p:nvSpPr>
            <p:cNvPr id="4" name="Text Box 34">
              <a:extLst>
                <a:ext uri="{FF2B5EF4-FFF2-40B4-BE49-F238E27FC236}">
                  <a16:creationId xmlns:a16="http://schemas.microsoft.com/office/drawing/2014/main" id="{7F3A79C4-93FA-4CB0-B6DF-E9C974A59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65" descr="Cau hoi">
              <a:extLst>
                <a:ext uri="{FF2B5EF4-FFF2-40B4-BE49-F238E27FC236}">
                  <a16:creationId xmlns:a16="http://schemas.microsoft.com/office/drawing/2014/main" id="{3B606E14-82FD-4B72-9D34-3596920D790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78"/>
              <a:ext cx="33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77306C1-D252-4343-945E-3FAE132E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12" y="-228600"/>
            <a:ext cx="2640742" cy="2640742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43558B3-BDBD-4117-946C-7B34BC9CF441}"/>
              </a:ext>
            </a:extLst>
          </p:cNvPr>
          <p:cNvSpPr/>
          <p:nvPr/>
        </p:nvSpPr>
        <p:spPr>
          <a:xfrm>
            <a:off x="583194" y="2667001"/>
            <a:ext cx="11456406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5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>
            <a:extLst>
              <a:ext uri="{FF2B5EF4-FFF2-40B4-BE49-F238E27FC236}">
                <a16:creationId xmlns:a16="http://schemas.microsoft.com/office/drawing/2014/main" id="{2860F33F-490E-4E53-9610-084385119891}"/>
              </a:ext>
            </a:extLst>
          </p:cNvPr>
          <p:cNvGrpSpPr>
            <a:grpSpLocks/>
          </p:cNvGrpSpPr>
          <p:nvPr/>
        </p:nvGrpSpPr>
        <p:grpSpPr bwMode="auto">
          <a:xfrm>
            <a:off x="5035512" y="1077813"/>
            <a:ext cx="1844985" cy="2290989"/>
            <a:chOff x="312" y="506"/>
            <a:chExt cx="1575" cy="2274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13F6B854-A56A-4966-A31C-C83C15B9B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" y="506"/>
              <a:ext cx="1575" cy="2226"/>
              <a:chOff x="312" y="170"/>
              <a:chExt cx="1575" cy="2226"/>
            </a:xfrm>
          </p:grpSpPr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419A6477-F774-4DA5-91AC-CED2A61A7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" y="170"/>
                <a:ext cx="1575" cy="2226"/>
                <a:chOff x="312" y="170"/>
                <a:chExt cx="1575" cy="2226"/>
              </a:xfrm>
            </p:grpSpPr>
            <p:sp>
              <p:nvSpPr>
                <p:cNvPr id="14" name="AutoShape 22">
                  <a:extLst>
                    <a:ext uri="{FF2B5EF4-FFF2-40B4-BE49-F238E27FC236}">
                      <a16:creationId xmlns:a16="http://schemas.microsoft.com/office/drawing/2014/main" id="{81F64362-CFD4-4454-B9DA-D154CE279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5" name="Text Box 23">
                  <a:extLst>
                    <a:ext uri="{FF2B5EF4-FFF2-40B4-BE49-F238E27FC236}">
                      <a16:creationId xmlns:a16="http://schemas.microsoft.com/office/drawing/2014/main" id="{4EE1DD7F-A40F-441B-A5B7-C5B4482DC1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" y="2016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6" name="Text Box 24">
                  <a:extLst>
                    <a:ext uri="{FF2B5EF4-FFF2-40B4-BE49-F238E27FC236}">
                      <a16:creationId xmlns:a16="http://schemas.microsoft.com/office/drawing/2014/main" id="{86978307-7545-4E5B-90E2-9B78353207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" y="170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D9FE37AC-2721-4C21-A136-18BE0781A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99" y="1975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0000"/>
                      </a:solidFill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9" name="Arc 26">
                <a:extLst>
                  <a:ext uri="{FF2B5EF4-FFF2-40B4-BE49-F238E27FC236}">
                    <a16:creationId xmlns:a16="http://schemas.microsoft.com/office/drawing/2014/main" id="{D452C4FC-65E1-4B0B-A7CC-E37E4D4073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414" y="1887"/>
                <a:ext cx="223" cy="272"/>
              </a:xfrm>
              <a:custGeom>
                <a:avLst/>
                <a:gdLst>
                  <a:gd name="T0" fmla="*/ 0 w 18801"/>
                  <a:gd name="T1" fmla="*/ 0 h 21600"/>
                  <a:gd name="T2" fmla="*/ 3 w 18801"/>
                  <a:gd name="T3" fmla="*/ 1 h 21600"/>
                  <a:gd name="T4" fmla="*/ 0 w 18801"/>
                  <a:gd name="T5" fmla="*/ 4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00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Arc 27">
                <a:extLst>
                  <a:ext uri="{FF2B5EF4-FFF2-40B4-BE49-F238E27FC236}">
                    <a16:creationId xmlns:a16="http://schemas.microsoft.com/office/drawing/2014/main" id="{628374DF-13C3-4E3E-B4E1-B8FCCFD951B7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496" y="491"/>
                <a:ext cx="266" cy="306"/>
              </a:xfrm>
              <a:custGeom>
                <a:avLst/>
                <a:gdLst>
                  <a:gd name="T0" fmla="*/ 2 w 17116"/>
                  <a:gd name="T1" fmla="*/ 0 h 20317"/>
                  <a:gd name="T2" fmla="*/ 4 w 17116"/>
                  <a:gd name="T3" fmla="*/ 2 h 20317"/>
                  <a:gd name="T4" fmla="*/ 0 w 17116"/>
                  <a:gd name="T5" fmla="*/ 5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" name="Group 28">
                <a:extLst>
                  <a:ext uri="{FF2B5EF4-FFF2-40B4-BE49-F238E27FC236}">
                    <a16:creationId xmlns:a16="http://schemas.microsoft.com/office/drawing/2014/main" id="{68211834-0D81-43DA-BB2D-5CD9FDAF4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2" name="Line 29">
                  <a:extLst>
                    <a:ext uri="{FF2B5EF4-FFF2-40B4-BE49-F238E27FC236}">
                      <a16:creationId xmlns:a16="http://schemas.microsoft.com/office/drawing/2014/main" id="{4A055338-0B22-4ED8-9607-8AA5FAD1F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30">
                  <a:extLst>
                    <a:ext uri="{FF2B5EF4-FFF2-40B4-BE49-F238E27FC236}">
                      <a16:creationId xmlns:a16="http://schemas.microsoft.com/office/drawing/2014/main" id="{29C9BF37-2ACE-4688-B1D3-BBEAA1422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4592942C-6242-4720-8CEE-A4C3C4971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04"/>
              <a:ext cx="28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6" name="Text Box 53">
              <a:extLst>
                <a:ext uri="{FF2B5EF4-FFF2-40B4-BE49-F238E27FC236}">
                  <a16:creationId xmlns:a16="http://schemas.microsoft.com/office/drawing/2014/main" id="{BEB8812C-D4D9-42E2-B17F-E5BD3980B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F1B0352A-6E21-48F1-A53E-787C11049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325"/>
              <a:ext cx="28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8" name="Text Box 32">
            <a:extLst>
              <a:ext uri="{FF2B5EF4-FFF2-40B4-BE49-F238E27FC236}">
                <a16:creationId xmlns:a16="http://schemas.microsoft.com/office/drawing/2014/main" id="{A98F4DE7-E450-4557-B539-D3062F6A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7509"/>
            <a:ext cx="5553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+ 2: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trong khung sau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A26B36CF-26F2-4BE7-9855-14B50A76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504" y="33780"/>
            <a:ext cx="57055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+ 4: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trong khung sau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BE94B1E3-651B-40F4-AEB0-92FD14278B19}"/>
              </a:ext>
            </a:extLst>
          </p:cNvPr>
          <p:cNvGrpSpPr/>
          <p:nvPr/>
        </p:nvGrpSpPr>
        <p:grpSpPr>
          <a:xfrm>
            <a:off x="43182" y="1161458"/>
            <a:ext cx="10035920" cy="5167459"/>
            <a:chOff x="-405841" y="1462925"/>
            <a:chExt cx="10483957" cy="4987097"/>
          </a:xfrm>
        </p:grpSpPr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79A8AEAB-C262-401F-9A21-8099FCF936ED}"/>
                </a:ext>
              </a:extLst>
            </p:cNvPr>
            <p:cNvSpPr/>
            <p:nvPr/>
          </p:nvSpPr>
          <p:spPr>
            <a:xfrm>
              <a:off x="-405841" y="1471058"/>
              <a:ext cx="4475755" cy="20471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12F08602-F656-4C62-B26E-F1E634F39BC2}"/>
                    </a:ext>
                  </a:extLst>
                </p:cNvPr>
                <p:cNvSpPr txBox="1"/>
                <p:nvPr/>
              </p:nvSpPr>
              <p:spPr>
                <a:xfrm>
                  <a:off x="-77210" y="1462925"/>
                  <a:ext cx="4322767" cy="215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sin B = cos 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</a:p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b = a. sin … = a  …..</a:t>
                  </a:r>
                </a:p>
                <a:p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cosB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= sin 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 = a.  …      = ……...</a:t>
                  </a: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2F08602-F656-4C62-B26E-F1E634F39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7210" y="1462925"/>
                  <a:ext cx="4322767" cy="21575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93" b="-300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98A1AA7C-B974-4041-B37B-6B3064F9671C}"/>
                </a:ext>
              </a:extLst>
            </p:cNvPr>
            <p:cNvSpPr txBox="1"/>
            <p:nvPr/>
          </p:nvSpPr>
          <p:spPr>
            <a:xfrm>
              <a:off x="4413097" y="5945064"/>
              <a:ext cx="5665019" cy="50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938C6BAF-0384-44F5-AD5B-A64EDC65014E}"/>
              </a:ext>
            </a:extLst>
          </p:cNvPr>
          <p:cNvGrpSpPr/>
          <p:nvPr/>
        </p:nvGrpSpPr>
        <p:grpSpPr>
          <a:xfrm>
            <a:off x="599696" y="1217397"/>
            <a:ext cx="11287504" cy="5133449"/>
            <a:chOff x="232445" y="2028999"/>
            <a:chExt cx="11287504" cy="4265305"/>
          </a:xfrm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95FADC15-A94E-4AFD-9027-26523FFDB716}"/>
                </a:ext>
              </a:extLst>
            </p:cNvPr>
            <p:cNvSpPr/>
            <p:nvPr/>
          </p:nvSpPr>
          <p:spPr>
            <a:xfrm>
              <a:off x="7076470" y="2035509"/>
              <a:ext cx="4420099" cy="18207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FEDD2334-08C5-414D-8678-85EB8A85128A}"/>
                </a:ext>
              </a:extLst>
            </p:cNvPr>
            <p:cNvGrpSpPr/>
            <p:nvPr/>
          </p:nvGrpSpPr>
          <p:grpSpPr>
            <a:xfrm>
              <a:off x="232445" y="2028999"/>
              <a:ext cx="11287504" cy="4265305"/>
              <a:chOff x="246461" y="2101812"/>
              <a:chExt cx="11273944" cy="41766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17191AC1-E465-415B-9778-49255D49836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282" y="2101812"/>
                    <a:ext cx="3985123" cy="1755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tan B = cot C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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b = c. tan…. = c ……..</a:t>
                    </a: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cot B = tan C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a14:m>
                    <a:endPara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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c = b ………  = </a:t>
                    </a:r>
                    <a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……......</a:t>
                    </a:r>
                    <a:endParaRPr lang="vi-VN" sz="28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Hộp Văn bản 2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17191AC1-E465-415B-9778-49255D498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282" y="2101812"/>
                    <a:ext cx="3985123" cy="17553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053" b="-649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2EB83169-78BD-4D9D-A7DE-17E34F353B90}"/>
                  </a:ext>
                </a:extLst>
              </p:cNvPr>
              <p:cNvSpPr txBox="1"/>
              <p:nvPr/>
            </p:nvSpPr>
            <p:spPr>
              <a:xfrm>
                <a:off x="246461" y="4325247"/>
                <a:ext cx="11228591" cy="195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.…….  nhân sin góc … .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…….  nhân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....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……………       nhân tang góc …..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……………       nhân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…</a:t>
                </a:r>
              </a:p>
            </p:txBody>
          </p:sp>
        </p:grp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4271E59-78D5-44AF-B69F-EA254356D705}"/>
              </a:ext>
            </a:extLst>
          </p:cNvPr>
          <p:cNvSpPr txBox="1"/>
          <p:nvPr/>
        </p:nvSpPr>
        <p:spPr>
          <a:xfrm>
            <a:off x="2277159" y="176667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3C60933-DE52-4EB2-B5BC-2097D9063D39}"/>
              </a:ext>
            </a:extLst>
          </p:cNvPr>
          <p:cNvSpPr txBox="1"/>
          <p:nvPr/>
        </p:nvSpPr>
        <p:spPr>
          <a:xfrm>
            <a:off x="2580002" y="4405764"/>
            <a:ext cx="117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9AD680A9-2842-4ED8-8E96-4EBD3F2D3610}"/>
              </a:ext>
            </a:extLst>
          </p:cNvPr>
          <p:cNvSpPr txBox="1"/>
          <p:nvPr/>
        </p:nvSpPr>
        <p:spPr>
          <a:xfrm>
            <a:off x="3135530" y="1762780"/>
            <a:ext cx="113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cos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569BF24-BADF-46A8-9939-F26FB8CB07CF}"/>
              </a:ext>
            </a:extLst>
          </p:cNvPr>
          <p:cNvSpPr txBox="1"/>
          <p:nvPr/>
        </p:nvSpPr>
        <p:spPr>
          <a:xfrm>
            <a:off x="1554535" y="2772711"/>
            <a:ext cx="126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cos 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A4F97AE-2C5B-45FB-A705-AD8AFD042078}"/>
              </a:ext>
            </a:extLst>
          </p:cNvPr>
          <p:cNvSpPr txBox="1"/>
          <p:nvPr/>
        </p:nvSpPr>
        <p:spPr>
          <a:xfrm>
            <a:off x="2875784" y="2761804"/>
            <a:ext cx="123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 sin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8EA7BBA-A779-4922-AC8E-C88E8A46BE01}"/>
              </a:ext>
            </a:extLst>
          </p:cNvPr>
          <p:cNvSpPr txBox="1"/>
          <p:nvPr/>
        </p:nvSpPr>
        <p:spPr>
          <a:xfrm>
            <a:off x="2559398" y="4897377"/>
            <a:ext cx="133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D46B8013-8F82-46CE-8EEC-C5F42FD45D31}"/>
              </a:ext>
            </a:extLst>
          </p:cNvPr>
          <p:cNvSpPr txBox="1"/>
          <p:nvPr/>
        </p:nvSpPr>
        <p:spPr>
          <a:xfrm>
            <a:off x="5580816" y="43843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CF3D9D8-FAAD-4A82-8089-1953B134A7A1}"/>
              </a:ext>
            </a:extLst>
          </p:cNvPr>
          <p:cNvSpPr txBox="1"/>
          <p:nvPr/>
        </p:nvSpPr>
        <p:spPr>
          <a:xfrm>
            <a:off x="7409180" y="57684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7DF90C7-5221-4D6A-B1FB-17AE6C174037}"/>
              </a:ext>
            </a:extLst>
          </p:cNvPr>
          <p:cNvSpPr txBox="1"/>
          <p:nvPr/>
        </p:nvSpPr>
        <p:spPr>
          <a:xfrm flipH="1">
            <a:off x="9753600" y="1819476"/>
            <a:ext cx="43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95745D6-13A7-4F5E-9BCF-896B9B5761C2}"/>
              </a:ext>
            </a:extLst>
          </p:cNvPr>
          <p:cNvSpPr txBox="1"/>
          <p:nvPr/>
        </p:nvSpPr>
        <p:spPr>
          <a:xfrm>
            <a:off x="10609168" y="1824107"/>
            <a:ext cx="13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.cot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4562A7C5-316E-481E-B0A2-AC40DFB76C6D}"/>
              </a:ext>
            </a:extLst>
          </p:cNvPr>
          <p:cNvSpPr txBox="1"/>
          <p:nvPr/>
        </p:nvSpPr>
        <p:spPr>
          <a:xfrm>
            <a:off x="9212393" y="2809032"/>
            <a:ext cx="151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.cot 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3C5F098A-0ABE-4481-84BA-7BBAF9BF1257}"/>
              </a:ext>
            </a:extLst>
          </p:cNvPr>
          <p:cNvSpPr txBox="1"/>
          <p:nvPr/>
        </p:nvSpPr>
        <p:spPr>
          <a:xfrm>
            <a:off x="10480888" y="2819353"/>
            <a:ext cx="129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 tan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5D3A97DA-C78F-4106-947D-CB7EE0A580C0}"/>
              </a:ext>
            </a:extLst>
          </p:cNvPr>
          <p:cNvSpPr txBox="1"/>
          <p:nvPr/>
        </p:nvSpPr>
        <p:spPr>
          <a:xfrm>
            <a:off x="2568600" y="5803546"/>
            <a:ext cx="237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 kia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5A5B7B0-CC13-4D26-8EEB-6C47DFC07778}"/>
              </a:ext>
            </a:extLst>
          </p:cNvPr>
          <p:cNvSpPr txBox="1"/>
          <p:nvPr/>
        </p:nvSpPr>
        <p:spPr>
          <a:xfrm>
            <a:off x="2590150" y="5345809"/>
            <a:ext cx="232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kia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83096690-691F-4C90-8B82-413D884192DA}"/>
              </a:ext>
            </a:extLst>
          </p:cNvPr>
          <p:cNvSpPr txBox="1"/>
          <p:nvPr/>
        </p:nvSpPr>
        <p:spPr>
          <a:xfrm>
            <a:off x="7105375" y="538147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1606CCF6-E21D-4BD8-A036-A3281D6B57AE}"/>
              </a:ext>
            </a:extLst>
          </p:cNvPr>
          <p:cNvSpPr txBox="1"/>
          <p:nvPr/>
        </p:nvSpPr>
        <p:spPr>
          <a:xfrm>
            <a:off x="5792903" y="49068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>
            <a:extLst>
              <a:ext uri="{FF2B5EF4-FFF2-40B4-BE49-F238E27FC236}">
                <a16:creationId xmlns:a16="http://schemas.microsoft.com/office/drawing/2014/main" id="{BBC88DD2-A2A3-4E2E-8B84-77017CC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6726"/>
            <a:ext cx="9144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</a:t>
            </a:r>
          </a:p>
        </p:txBody>
      </p:sp>
      <p:sp>
        <p:nvSpPr>
          <p:cNvPr id="103437" name="AutoShape 13">
            <a:extLst>
              <a:ext uri="{FF2B5EF4-FFF2-40B4-BE49-F238E27FC236}">
                <a16:creationId xmlns:a16="http://schemas.microsoft.com/office/drawing/2014/main" id="{FF4A86B4-2AE8-4883-B155-11A0E094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3" name="AutoShape 29">
            <a:extLst>
              <a:ext uri="{FF2B5EF4-FFF2-40B4-BE49-F238E27FC236}">
                <a16:creationId xmlns:a16="http://schemas.microsoft.com/office/drawing/2014/main" id="{0B6CC521-9B34-436B-AC38-3FFBE9FA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08FDCB3-8C66-42FF-A82B-2758A4D2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38226"/>
            <a:ext cx="7543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5028969C-A023-401D-AED2-52469209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6726"/>
            <a:ext cx="462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5" name="Text Box 55">
            <a:extLst>
              <a:ext uri="{FF2B5EF4-FFF2-40B4-BE49-F238E27FC236}">
                <a16:creationId xmlns:a16="http://schemas.microsoft.com/office/drawing/2014/main" id="{66073593-3DFD-4E47-845A-DF507F4E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6" name="Text Box 56">
            <a:extLst>
              <a:ext uri="{FF2B5EF4-FFF2-40B4-BE49-F238E27FC236}">
                <a16:creationId xmlns:a16="http://schemas.microsoft.com/office/drawing/2014/main" id="{0651A2F4-5C07-4620-B657-45C0AE8C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17" name="Text Box 57">
            <a:extLst>
              <a:ext uri="{FF2B5EF4-FFF2-40B4-BE49-F238E27FC236}">
                <a16:creationId xmlns:a16="http://schemas.microsoft.com/office/drawing/2014/main" id="{B23B7126-38C5-4EA0-B2BE-2E148788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7418" name="Text Box 58">
            <a:extLst>
              <a:ext uri="{FF2B5EF4-FFF2-40B4-BE49-F238E27FC236}">
                <a16:creationId xmlns:a16="http://schemas.microsoft.com/office/drawing/2014/main" id="{AF1DAB03-3DEE-4974-A95A-11D79FF5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813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17419" name="Text Box 59">
            <a:extLst>
              <a:ext uri="{FF2B5EF4-FFF2-40B4-BE49-F238E27FC236}">
                <a16:creationId xmlns:a16="http://schemas.microsoft.com/office/drawing/2014/main" id="{C72AEE63-57DE-4FBE-90CD-042D6010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20" name="Text Box 60">
            <a:extLst>
              <a:ext uri="{FF2B5EF4-FFF2-40B4-BE49-F238E27FC236}">
                <a16:creationId xmlns:a16="http://schemas.microsoft.com/office/drawing/2014/main" id="{8ADC7F8E-973C-4573-8FCD-6BF80ED1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28384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21" name="Text Box 61">
            <a:extLst>
              <a:ext uri="{FF2B5EF4-FFF2-40B4-BE49-F238E27FC236}">
                <a16:creationId xmlns:a16="http://schemas.microsoft.com/office/drawing/2014/main" id="{7B7B9C5D-574B-4F5C-9BB3-3C876F79E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7422" name="Text Box 62">
            <a:extLst>
              <a:ext uri="{FF2B5EF4-FFF2-40B4-BE49-F238E27FC236}">
                <a16:creationId xmlns:a16="http://schemas.microsoft.com/office/drawing/2014/main" id="{8597124A-BCF7-49B5-862E-94122835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3" name="Text Box 63">
            <a:extLst>
              <a:ext uri="{FF2B5EF4-FFF2-40B4-BE49-F238E27FC236}">
                <a16:creationId xmlns:a16="http://schemas.microsoft.com/office/drawing/2014/main" id="{42D45181-5CB7-4B6A-9C0C-80B1F8CC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4" name="Text Box 64">
            <a:extLst>
              <a:ext uri="{FF2B5EF4-FFF2-40B4-BE49-F238E27FC236}">
                <a16:creationId xmlns:a16="http://schemas.microsoft.com/office/drawing/2014/main" id="{5F9874FE-7348-401A-A701-79F9855C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25" name="Text Box 65">
            <a:extLst>
              <a:ext uri="{FF2B5EF4-FFF2-40B4-BE49-F238E27FC236}">
                <a16:creationId xmlns:a16="http://schemas.microsoft.com/office/drawing/2014/main" id="{7D42C822-53D1-47EF-B290-2398A7C5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26" name="Text Box 66">
            <a:extLst>
              <a:ext uri="{FF2B5EF4-FFF2-40B4-BE49-F238E27FC236}">
                <a16:creationId xmlns:a16="http://schemas.microsoft.com/office/drawing/2014/main" id="{221ACC8D-D5EC-4ECE-BAAE-7260206B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27" name="Text Box 67">
            <a:extLst>
              <a:ext uri="{FF2B5EF4-FFF2-40B4-BE49-F238E27FC236}">
                <a16:creationId xmlns:a16="http://schemas.microsoft.com/office/drawing/2014/main" id="{434C7016-D83C-4DCB-BF92-AAF04144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3718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17428" name="Text Box 68">
            <a:extLst>
              <a:ext uri="{FF2B5EF4-FFF2-40B4-BE49-F238E27FC236}">
                <a16:creationId xmlns:a16="http://schemas.microsoft.com/office/drawing/2014/main" id="{66652942-DF2F-4F8B-9724-E6E5162A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29" name="Text Box 69">
            <a:extLst>
              <a:ext uri="{FF2B5EF4-FFF2-40B4-BE49-F238E27FC236}">
                <a16:creationId xmlns:a16="http://schemas.microsoft.com/office/drawing/2014/main" id="{2EB1E5A2-CEC1-4C09-8614-B0203B47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909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30" name="Text Box 70">
            <a:extLst>
              <a:ext uri="{FF2B5EF4-FFF2-40B4-BE49-F238E27FC236}">
                <a16:creationId xmlns:a16="http://schemas.microsoft.com/office/drawing/2014/main" id="{3F7F8CE4-1503-4C99-9C0B-A146D054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7431" name="Text Box 71">
            <a:extLst>
              <a:ext uri="{FF2B5EF4-FFF2-40B4-BE49-F238E27FC236}">
                <a16:creationId xmlns:a16="http://schemas.microsoft.com/office/drawing/2014/main" id="{858D57FE-E6D7-42A4-B464-6E82717E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32" name="Text Box 72">
            <a:extLst>
              <a:ext uri="{FF2B5EF4-FFF2-40B4-BE49-F238E27FC236}">
                <a16:creationId xmlns:a16="http://schemas.microsoft.com/office/drawing/2014/main" id="{8F1014C4-FDE0-4DC3-AD3E-C9DF2245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516" name="Text Box 92">
            <a:extLst>
              <a:ext uri="{FF2B5EF4-FFF2-40B4-BE49-F238E27FC236}">
                <a16:creationId xmlns:a16="http://schemas.microsoft.com/office/drawing/2014/main" id="{4510B3E4-A5FC-4D2B-B537-337D5DC3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3517" name="Text Box 93">
            <a:extLst>
              <a:ext uri="{FF2B5EF4-FFF2-40B4-BE49-F238E27FC236}">
                <a16:creationId xmlns:a16="http://schemas.microsoft.com/office/drawing/2014/main" id="{BF6DD075-4628-43B7-B80C-53C24B9B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519" name="Text Box 95">
            <a:extLst>
              <a:ext uri="{FF2B5EF4-FFF2-40B4-BE49-F238E27FC236}">
                <a16:creationId xmlns:a16="http://schemas.microsoft.com/office/drawing/2014/main" id="{A3FA99BC-CF83-411E-8BB2-3F611FBF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1" name="Text Box 97">
            <a:extLst>
              <a:ext uri="{FF2B5EF4-FFF2-40B4-BE49-F238E27FC236}">
                <a16:creationId xmlns:a16="http://schemas.microsoft.com/office/drawing/2014/main" id="{830252D6-0C5D-4AF5-8974-29FA94A2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2" name="Text Box 98">
            <a:extLst>
              <a:ext uri="{FF2B5EF4-FFF2-40B4-BE49-F238E27FC236}">
                <a16:creationId xmlns:a16="http://schemas.microsoft.com/office/drawing/2014/main" id="{5753923F-3999-44D2-9053-DFF3DBC6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276" y="2782224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3" name="Text Box 99">
            <a:extLst>
              <a:ext uri="{FF2B5EF4-FFF2-40B4-BE49-F238E27FC236}">
                <a16:creationId xmlns:a16="http://schemas.microsoft.com/office/drawing/2014/main" id="{80E2738F-CDD8-40DB-8BA3-9B59554E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024" y="3366011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 </a:t>
            </a:r>
          </a:p>
        </p:txBody>
      </p:sp>
      <p:sp>
        <p:nvSpPr>
          <p:cNvPr id="103526" name="Text Box 102">
            <a:extLst>
              <a:ext uri="{FF2B5EF4-FFF2-40B4-BE49-F238E27FC236}">
                <a16:creationId xmlns:a16="http://schemas.microsoft.com/office/drawing/2014/main" id="{995DF915-138A-4AC0-BDD2-D96F131F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7" name="Text Box 103">
            <a:extLst>
              <a:ext uri="{FF2B5EF4-FFF2-40B4-BE49-F238E27FC236}">
                <a16:creationId xmlns:a16="http://schemas.microsoft.com/office/drawing/2014/main" id="{B7A29193-5DD3-4705-8629-E74F7D57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8" name="AutoShape 104">
            <a:extLst>
              <a:ext uri="{FF2B5EF4-FFF2-40B4-BE49-F238E27FC236}">
                <a16:creationId xmlns:a16="http://schemas.microsoft.com/office/drawing/2014/main" id="{6182EE00-DEC4-4CB9-A9B3-025C4A84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10114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29" name="Text Box 105">
            <a:extLst>
              <a:ext uri="{FF2B5EF4-FFF2-40B4-BE49-F238E27FC236}">
                <a16:creationId xmlns:a16="http://schemas.microsoft.com/office/drawing/2014/main" id="{3593FD48-787C-4846-A654-C3EBBA8F5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27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3530" name="Text Box 106">
            <a:extLst>
              <a:ext uri="{FF2B5EF4-FFF2-40B4-BE49-F238E27FC236}">
                <a16:creationId xmlns:a16="http://schemas.microsoft.com/office/drawing/2014/main" id="{2287FF24-3A02-49E8-AB50-E0EBDFB4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27" y="3345658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3531" name="AutoShape 107">
            <a:extLst>
              <a:ext uri="{FF2B5EF4-FFF2-40B4-BE49-F238E27FC236}">
                <a16:creationId xmlns:a16="http://schemas.microsoft.com/office/drawing/2014/main" id="{1D95501A-EA5A-4688-9470-FB6F67BA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225" y="4726178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32" name="Text Box 108">
            <a:extLst>
              <a:ext uri="{FF2B5EF4-FFF2-40B4-BE49-F238E27FC236}">
                <a16:creationId xmlns:a16="http://schemas.microsoft.com/office/drawing/2014/main" id="{7FBB8419-B17F-4D6D-AE07-E6050D29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85926"/>
            <a:ext cx="7543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46" name="AutoShape 17">
            <a:extLst>
              <a:ext uri="{FF2B5EF4-FFF2-40B4-BE49-F238E27FC236}">
                <a16:creationId xmlns:a16="http://schemas.microsoft.com/office/drawing/2014/main" id="{A38C9096-1CB1-4525-ACF4-D7446096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7" name="Text Box 18">
            <a:extLst>
              <a:ext uri="{FF2B5EF4-FFF2-40B4-BE49-F238E27FC236}">
                <a16:creationId xmlns:a16="http://schemas.microsoft.com/office/drawing/2014/main" id="{C78948EC-4943-43DA-AD51-6CDF5C56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76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48" name="Text Box 19">
            <a:extLst>
              <a:ext uri="{FF2B5EF4-FFF2-40B4-BE49-F238E27FC236}">
                <a16:creationId xmlns:a16="http://schemas.microsoft.com/office/drawing/2014/main" id="{EF5CCF9B-1B95-4819-BE93-10BA514A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42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49" name="Text Box 20">
            <a:extLst>
              <a:ext uri="{FF2B5EF4-FFF2-40B4-BE49-F238E27FC236}">
                <a16:creationId xmlns:a16="http://schemas.microsoft.com/office/drawing/2014/main" id="{05B7C24E-9C78-4BCB-A9CA-4C0441604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50" name="Arc 21">
            <a:extLst>
              <a:ext uri="{FF2B5EF4-FFF2-40B4-BE49-F238E27FC236}">
                <a16:creationId xmlns:a16="http://schemas.microsoft.com/office/drawing/2014/main" id="{9DB1E802-25C0-4437-A09D-C52756A2CB05}"/>
              </a:ext>
            </a:extLst>
          </p:cNvPr>
          <p:cNvSpPr>
            <a:spLocks/>
          </p:cNvSpPr>
          <p:nvPr/>
        </p:nvSpPr>
        <p:spPr bwMode="auto">
          <a:xfrm rot="16646188">
            <a:off x="3183731" y="3782219"/>
            <a:ext cx="465138" cy="533400"/>
          </a:xfrm>
          <a:custGeom>
            <a:avLst/>
            <a:gdLst>
              <a:gd name="T0" fmla="*/ 0 w 18801"/>
              <a:gd name="T1" fmla="*/ 2147483646 h 21600"/>
              <a:gd name="T2" fmla="*/ 2147483646 w 18801"/>
              <a:gd name="T3" fmla="*/ 2147483646 h 21600"/>
              <a:gd name="T4" fmla="*/ 2147483646 w 18801"/>
              <a:gd name="T5" fmla="*/ 2147483646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1" name="Arc 22">
            <a:extLst>
              <a:ext uri="{FF2B5EF4-FFF2-40B4-BE49-F238E27FC236}">
                <a16:creationId xmlns:a16="http://schemas.microsoft.com/office/drawing/2014/main" id="{CE01ACAB-409D-4B17-9104-B50204BEC3AA}"/>
              </a:ext>
            </a:extLst>
          </p:cNvPr>
          <p:cNvSpPr>
            <a:spLocks/>
          </p:cNvSpPr>
          <p:nvPr/>
        </p:nvSpPr>
        <p:spPr bwMode="auto">
          <a:xfrm rot="7715479">
            <a:off x="1860551" y="1733551"/>
            <a:ext cx="422275" cy="501650"/>
          </a:xfrm>
          <a:custGeom>
            <a:avLst/>
            <a:gdLst>
              <a:gd name="T0" fmla="*/ 2147483646 w 17116"/>
              <a:gd name="T1" fmla="*/ 0 h 20317"/>
              <a:gd name="T2" fmla="*/ 2147483646 w 17116"/>
              <a:gd name="T3" fmla="*/ 2147483646 h 20317"/>
              <a:gd name="T4" fmla="*/ 0 w 17116"/>
              <a:gd name="T5" fmla="*/ 2147483646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52" name="Group 23">
            <a:extLst>
              <a:ext uri="{FF2B5EF4-FFF2-40B4-BE49-F238E27FC236}">
                <a16:creationId xmlns:a16="http://schemas.microsoft.com/office/drawing/2014/main" id="{C9964C3E-F13E-46AF-9735-B7E360EA9FF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62400"/>
            <a:ext cx="304800" cy="304800"/>
            <a:chOff x="720" y="1584"/>
            <a:chExt cx="192" cy="192"/>
          </a:xfrm>
        </p:grpSpPr>
        <p:sp>
          <p:nvSpPr>
            <p:cNvPr id="17457" name="Line 24">
              <a:extLst>
                <a:ext uri="{FF2B5EF4-FFF2-40B4-BE49-F238E27FC236}">
                  <a16:creationId xmlns:a16="http://schemas.microsoft.com/office/drawing/2014/main" id="{C8EBE9B7-6951-43C7-AF86-3BEDAD39B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8" name="Line 25">
              <a:extLst>
                <a:ext uri="{FF2B5EF4-FFF2-40B4-BE49-F238E27FC236}">
                  <a16:creationId xmlns:a16="http://schemas.microsoft.com/office/drawing/2014/main" id="{817E3AFA-ED90-4934-80E4-891A45607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53" name="Text Box 26">
            <a:extLst>
              <a:ext uri="{FF2B5EF4-FFF2-40B4-BE49-F238E27FC236}">
                <a16:creationId xmlns:a16="http://schemas.microsoft.com/office/drawing/2014/main" id="{05543480-1A35-497C-B4D1-3631BF48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6543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54" name="Text Box 27">
            <a:extLst>
              <a:ext uri="{FF2B5EF4-FFF2-40B4-BE49-F238E27FC236}">
                <a16:creationId xmlns:a16="http://schemas.microsoft.com/office/drawing/2014/main" id="{F99B0637-E5A7-4669-950F-AF05FAD5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191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55" name="Text Box 28">
            <a:extLst>
              <a:ext uri="{FF2B5EF4-FFF2-40B4-BE49-F238E27FC236}">
                <a16:creationId xmlns:a16="http://schemas.microsoft.com/office/drawing/2014/main" id="{8F78145B-1AD2-44F7-AA67-7A790586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400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3525" name="AutoShape 101">
            <a:extLst>
              <a:ext uri="{FF2B5EF4-FFF2-40B4-BE49-F238E27FC236}">
                <a16:creationId xmlns:a16="http://schemas.microsoft.com/office/drawing/2014/main" id="{924FAA67-0BD0-4FC4-B68B-E4190964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312" y="4458475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25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25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0">
            <a:extLst>
              <a:ext uri="{FF2B5EF4-FFF2-40B4-BE49-F238E27FC236}">
                <a16:creationId xmlns:a16="http://schemas.microsoft.com/office/drawing/2014/main" id="{992C1F60-C2A9-44D1-9533-72CA983C802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1"/>
            <a:ext cx="2667000" cy="3490913"/>
            <a:chOff x="288" y="528"/>
            <a:chExt cx="1680" cy="2199"/>
          </a:xfrm>
        </p:grpSpPr>
        <p:grpSp>
          <p:nvGrpSpPr>
            <p:cNvPr id="18468" name="Group 61">
              <a:extLst>
                <a:ext uri="{FF2B5EF4-FFF2-40B4-BE49-F238E27FC236}">
                  <a16:creationId xmlns:a16="http://schemas.microsoft.com/office/drawing/2014/main" id="{6D1CBD1A-8182-4AFF-8B7C-FE5AAD53D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8472" name="Group 62">
                <a:extLst>
                  <a:ext uri="{FF2B5EF4-FFF2-40B4-BE49-F238E27FC236}">
                    <a16:creationId xmlns:a16="http://schemas.microsoft.com/office/drawing/2014/main" id="{DDC47667-FD87-4598-8CCA-009861A2F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8478" name="AutoShape 63">
                  <a:extLst>
                    <a:ext uri="{FF2B5EF4-FFF2-40B4-BE49-F238E27FC236}">
                      <a16:creationId xmlns:a16="http://schemas.microsoft.com/office/drawing/2014/main" id="{DE6E89FD-EA01-4EC0-9232-CBF8C4EE3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9" name="Text Box 64">
                  <a:extLst>
                    <a:ext uri="{FF2B5EF4-FFF2-40B4-BE49-F238E27FC236}">
                      <a16:creationId xmlns:a16="http://schemas.microsoft.com/office/drawing/2014/main" id="{7C862B81-A5A2-4BAF-887B-311BB3CF20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8480" name="Text Box 65">
                  <a:extLst>
                    <a:ext uri="{FF2B5EF4-FFF2-40B4-BE49-F238E27FC236}">
                      <a16:creationId xmlns:a16="http://schemas.microsoft.com/office/drawing/2014/main" id="{6AA7C010-4433-43FF-83AA-6BA76DB747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8481" name="Text Box 66">
                  <a:extLst>
                    <a:ext uri="{FF2B5EF4-FFF2-40B4-BE49-F238E27FC236}">
                      <a16:creationId xmlns:a16="http://schemas.microsoft.com/office/drawing/2014/main" id="{3DE404F9-BD13-4008-B978-3AC40CB8D2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8473" name="Arc 67">
                <a:extLst>
                  <a:ext uri="{FF2B5EF4-FFF2-40B4-BE49-F238E27FC236}">
                    <a16:creationId xmlns:a16="http://schemas.microsoft.com/office/drawing/2014/main" id="{BC5B4F2C-777B-47A1-A7BF-6F8B4CE583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4" name="Arc 68">
                <a:extLst>
                  <a:ext uri="{FF2B5EF4-FFF2-40B4-BE49-F238E27FC236}">
                    <a16:creationId xmlns:a16="http://schemas.microsoft.com/office/drawing/2014/main" id="{CBED84D9-1319-4C62-ADC5-49E7FF57C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475" name="Group 69">
                <a:extLst>
                  <a:ext uri="{FF2B5EF4-FFF2-40B4-BE49-F238E27FC236}">
                    <a16:creationId xmlns:a16="http://schemas.microsoft.com/office/drawing/2014/main" id="{40B4ABFE-FAEF-4672-847F-D8991CE60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8476" name="Line 70">
                  <a:extLst>
                    <a:ext uri="{FF2B5EF4-FFF2-40B4-BE49-F238E27FC236}">
                      <a16:creationId xmlns:a16="http://schemas.microsoft.com/office/drawing/2014/main" id="{D5FB2395-09A3-46D9-90DE-9D0AE7DCA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7" name="Line 71">
                  <a:extLst>
                    <a:ext uri="{FF2B5EF4-FFF2-40B4-BE49-F238E27FC236}">
                      <a16:creationId xmlns:a16="http://schemas.microsoft.com/office/drawing/2014/main" id="{A00E263E-C449-427F-9A9D-B260461236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69" name="Text Box 72">
              <a:extLst>
                <a:ext uri="{FF2B5EF4-FFF2-40B4-BE49-F238E27FC236}">
                  <a16:creationId xmlns:a16="http://schemas.microsoft.com/office/drawing/2014/main" id="{E870B265-D79A-489F-86F0-CBD52CCDF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70" name="Text Box 73">
              <a:extLst>
                <a:ext uri="{FF2B5EF4-FFF2-40B4-BE49-F238E27FC236}">
                  <a16:creationId xmlns:a16="http://schemas.microsoft.com/office/drawing/2014/main" id="{6225B02A-C559-4327-AC4E-71B4A82ED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471" name="Text Box 74">
              <a:extLst>
                <a:ext uri="{FF2B5EF4-FFF2-40B4-BE49-F238E27FC236}">
                  <a16:creationId xmlns:a16="http://schemas.microsoft.com/office/drawing/2014/main" id="{791AE2A0-3F38-4713-9DB7-CFE0E7323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8435" name="Text Box 4">
            <a:extLst>
              <a:ext uri="{FF2B5EF4-FFF2-40B4-BE49-F238E27FC236}">
                <a16:creationId xmlns:a16="http://schemas.microsoft.com/office/drawing/2014/main" id="{D2AACDCC-75AE-43E5-AF69-95DA5BAE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8638"/>
            <a:ext cx="91440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108550" name="AutoShape 6">
            <a:extLst>
              <a:ext uri="{FF2B5EF4-FFF2-40B4-BE49-F238E27FC236}">
                <a16:creationId xmlns:a16="http://schemas.microsoft.com/office/drawing/2014/main" id="{3ADE5BC2-7D82-481E-B6C5-7BFFC012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A13C5F00-887C-498E-B536-8E31E1F7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2038"/>
            <a:ext cx="65532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8" name="Text Box 8">
            <a:extLst>
              <a:ext uri="{FF2B5EF4-FFF2-40B4-BE49-F238E27FC236}">
                <a16:creationId xmlns:a16="http://schemas.microsoft.com/office/drawing/2014/main" id="{70D41F48-0CD8-4BD2-93C7-4059D69A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8638"/>
            <a:ext cx="462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8589" name="AutoShape 45">
            <a:extLst>
              <a:ext uri="{FF2B5EF4-FFF2-40B4-BE49-F238E27FC236}">
                <a16:creationId xmlns:a16="http://schemas.microsoft.com/office/drawing/2014/main" id="{E8B4DD1E-8DDC-4AD7-A790-3CA20D53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95" name="AutoShape 51">
            <a:extLst>
              <a:ext uri="{FF2B5EF4-FFF2-40B4-BE49-F238E27FC236}">
                <a16:creationId xmlns:a16="http://schemas.microsoft.com/office/drawing/2014/main" id="{E11A0B15-AB5F-472E-8245-DDD184C0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941525"/>
            <a:ext cx="2895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52">
            <a:extLst>
              <a:ext uri="{FF2B5EF4-FFF2-40B4-BE49-F238E27FC236}">
                <a16:creationId xmlns:a16="http://schemas.microsoft.com/office/drawing/2014/main" id="{A298A190-25DB-4B66-B1B0-E35ABF0F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95438"/>
            <a:ext cx="65532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2" name="Text Box 27">
            <a:extLst>
              <a:ext uri="{FF2B5EF4-FFF2-40B4-BE49-F238E27FC236}">
                <a16:creationId xmlns:a16="http://schemas.microsoft.com/office/drawing/2014/main" id="{55B4FB58-DDE7-4219-B137-196D93DD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43" name="Text Box 28">
            <a:extLst>
              <a:ext uri="{FF2B5EF4-FFF2-40B4-BE49-F238E27FC236}">
                <a16:creationId xmlns:a16="http://schemas.microsoft.com/office/drawing/2014/main" id="{3BC466F2-F07E-45AB-AE6D-BDEA45AB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0005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 C</a:t>
            </a:r>
          </a:p>
        </p:txBody>
      </p:sp>
      <p:sp>
        <p:nvSpPr>
          <p:cNvPr id="18444" name="Text Box 29">
            <a:extLst>
              <a:ext uri="{FF2B5EF4-FFF2-40B4-BE49-F238E27FC236}">
                <a16:creationId xmlns:a16="http://schemas.microsoft.com/office/drawing/2014/main" id="{C692BD97-3A21-4DC0-80EB-536C3557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8862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5" name="Text Box 53">
            <a:extLst>
              <a:ext uri="{FF2B5EF4-FFF2-40B4-BE49-F238E27FC236}">
                <a16:creationId xmlns:a16="http://schemas.microsoft.com/office/drawing/2014/main" id="{138F7A3A-8AE4-4252-864C-CBF31F2F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46" name="Text Box 54">
            <a:extLst>
              <a:ext uri="{FF2B5EF4-FFF2-40B4-BE49-F238E27FC236}">
                <a16:creationId xmlns:a16="http://schemas.microsoft.com/office/drawing/2014/main" id="{A66566E3-F964-4D73-B62E-14164FAE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47" name="Text Box 55">
            <a:extLst>
              <a:ext uri="{FF2B5EF4-FFF2-40B4-BE49-F238E27FC236}">
                <a16:creationId xmlns:a16="http://schemas.microsoft.com/office/drawing/2014/main" id="{2A6C9755-E01A-4502-BA41-942C165A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18448" name="Text Box 56">
            <a:extLst>
              <a:ext uri="{FF2B5EF4-FFF2-40B4-BE49-F238E27FC236}">
                <a16:creationId xmlns:a16="http://schemas.microsoft.com/office/drawing/2014/main" id="{BA1119D1-D9AB-4F00-B394-9DCBDB70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0005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B</a:t>
            </a:r>
          </a:p>
        </p:txBody>
      </p:sp>
      <p:sp>
        <p:nvSpPr>
          <p:cNvPr id="18449" name="Text Box 57">
            <a:extLst>
              <a:ext uri="{FF2B5EF4-FFF2-40B4-BE49-F238E27FC236}">
                <a16:creationId xmlns:a16="http://schemas.microsoft.com/office/drawing/2014/main" id="{9835ECE9-3946-4617-A3B6-B75215E0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50" name="Text Box 58">
            <a:extLst>
              <a:ext uri="{FF2B5EF4-FFF2-40B4-BE49-F238E27FC236}">
                <a16:creationId xmlns:a16="http://schemas.microsoft.com/office/drawing/2014/main" id="{D27B23C1-DAE1-43AF-B2D7-04DF4B77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9052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8603" name="Text Box 59">
            <a:extLst>
              <a:ext uri="{FF2B5EF4-FFF2-40B4-BE49-F238E27FC236}">
                <a16:creationId xmlns:a16="http://schemas.microsoft.com/office/drawing/2014/main" id="{6F560CBE-5452-4FC4-94F8-FDDCAC98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57438"/>
            <a:ext cx="77724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619" name="Text Box 75">
            <a:extLst>
              <a:ext uri="{FF2B5EF4-FFF2-40B4-BE49-F238E27FC236}">
                <a16:creationId xmlns:a16="http://schemas.microsoft.com/office/drawing/2014/main" id="{A516DD88-B012-4982-AE09-2BB1B4FF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47988"/>
            <a:ext cx="77724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53" name="Text Box 78">
            <a:extLst>
              <a:ext uri="{FF2B5EF4-FFF2-40B4-BE49-F238E27FC236}">
                <a16:creationId xmlns:a16="http://schemas.microsoft.com/office/drawing/2014/main" id="{4D37BBC6-7D15-4ECB-9C8B-8686C870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54" name="Text Box 79">
            <a:extLst>
              <a:ext uri="{FF2B5EF4-FFF2-40B4-BE49-F238E27FC236}">
                <a16:creationId xmlns:a16="http://schemas.microsoft.com/office/drawing/2014/main" id="{DB622ED9-9FA5-49B5-B83C-FC865595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6863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 B</a:t>
            </a:r>
          </a:p>
        </p:txBody>
      </p:sp>
      <p:sp>
        <p:nvSpPr>
          <p:cNvPr id="18455" name="Text Box 80">
            <a:extLst>
              <a:ext uri="{FF2B5EF4-FFF2-40B4-BE49-F238E27FC236}">
                <a16:creationId xmlns:a16="http://schemas.microsoft.com/office/drawing/2014/main" id="{F2C839C6-716F-4B15-B9AE-CA3E959B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45720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56" name="Text Box 81">
            <a:extLst>
              <a:ext uri="{FF2B5EF4-FFF2-40B4-BE49-F238E27FC236}">
                <a16:creationId xmlns:a16="http://schemas.microsoft.com/office/drawing/2014/main" id="{F560BB56-9A52-40C4-9671-5D97450E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57" name="Text Box 82">
            <a:extLst>
              <a:ext uri="{FF2B5EF4-FFF2-40B4-BE49-F238E27FC236}">
                <a16:creationId xmlns:a16="http://schemas.microsoft.com/office/drawing/2014/main" id="{D929787A-4400-4AC5-B071-1B377A88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58" name="Text Box 83">
            <a:extLst>
              <a:ext uri="{FF2B5EF4-FFF2-40B4-BE49-F238E27FC236}">
                <a16:creationId xmlns:a16="http://schemas.microsoft.com/office/drawing/2014/main" id="{218B4C85-9258-4B5C-A134-10F5040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18459" name="Text Box 84">
            <a:extLst>
              <a:ext uri="{FF2B5EF4-FFF2-40B4-BE49-F238E27FC236}">
                <a16:creationId xmlns:a16="http://schemas.microsoft.com/office/drawing/2014/main" id="{7795134C-B1E5-466B-AC44-BA4847BC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6863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C</a:t>
            </a:r>
          </a:p>
        </p:txBody>
      </p:sp>
      <p:sp>
        <p:nvSpPr>
          <p:cNvPr id="18460" name="Text Box 85">
            <a:extLst>
              <a:ext uri="{FF2B5EF4-FFF2-40B4-BE49-F238E27FC236}">
                <a16:creationId xmlns:a16="http://schemas.microsoft.com/office/drawing/2014/main" id="{2C710324-D8E8-4923-A28A-E87B6107E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61" name="Text Box 86">
            <a:extLst>
              <a:ext uri="{FF2B5EF4-FFF2-40B4-BE49-F238E27FC236}">
                <a16:creationId xmlns:a16="http://schemas.microsoft.com/office/drawing/2014/main" id="{812F9EA9-9139-4FE3-B2DB-915068DE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4591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8631" name="Text Box 87">
            <a:extLst>
              <a:ext uri="{FF2B5EF4-FFF2-40B4-BE49-F238E27FC236}">
                <a16:creationId xmlns:a16="http://schemas.microsoft.com/office/drawing/2014/main" id="{F3849CD0-B03D-43B2-91F3-C09A25A9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8632" name="Text Box 88">
            <a:extLst>
              <a:ext uri="{FF2B5EF4-FFF2-40B4-BE49-F238E27FC236}">
                <a16:creationId xmlns:a16="http://schemas.microsoft.com/office/drawing/2014/main" id="{1675B515-1CB0-4F09-8551-CADB7F2F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8633" name="AutoShape 89">
            <a:extLst>
              <a:ext uri="{FF2B5EF4-FFF2-40B4-BE49-F238E27FC236}">
                <a16:creationId xmlns:a16="http://schemas.microsoft.com/office/drawing/2014/main" id="{900AD170-B255-4832-B261-3592CFB1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  <p:sp>
        <p:nvSpPr>
          <p:cNvPr id="108638" name="Text Box 94">
            <a:extLst>
              <a:ext uri="{FF2B5EF4-FFF2-40B4-BE49-F238E27FC236}">
                <a16:creationId xmlns:a16="http://schemas.microsoft.com/office/drawing/2014/main" id="{B39F03C7-EEB7-4625-B7A2-2416B40A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8639" name="Text Box 95">
            <a:extLst>
              <a:ext uri="{FF2B5EF4-FFF2-40B4-BE49-F238E27FC236}">
                <a16:creationId xmlns:a16="http://schemas.microsoft.com/office/drawing/2014/main" id="{93BDC39B-F155-4A75-B364-7DB65BEA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8643" name="AutoShape 99">
            <a:extLst>
              <a:ext uri="{FF2B5EF4-FFF2-40B4-BE49-F238E27FC236}">
                <a16:creationId xmlns:a16="http://schemas.microsoft.com/office/drawing/2014/main" id="{342BD83F-A798-4F1B-9FAB-3E19EDDA3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444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434EFE3-3C67-4711-AA21-54A5CA7D0040}"/>
              </a:ext>
            </a:extLst>
          </p:cNvPr>
          <p:cNvSpPr txBox="1"/>
          <p:nvPr/>
        </p:nvSpPr>
        <p:spPr>
          <a:xfrm>
            <a:off x="437656" y="76200"/>
            <a:ext cx="3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EFB6052-1F56-41D5-ACAF-E600D91847CC}"/>
              </a:ext>
            </a:extLst>
          </p:cNvPr>
          <p:cNvSpPr txBox="1"/>
          <p:nvPr/>
        </p:nvSpPr>
        <p:spPr>
          <a:xfrm>
            <a:off x="818656" y="609600"/>
            <a:ext cx="192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0ACF591-0562-4C41-B97B-B1D2B1C7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91440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4A2E0A96-9763-4572-8974-1ACEBBEC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91380"/>
            <a:ext cx="6781800" cy="1169551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altLang="en-US" sz="2800" b="1" dirty="0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800" b="1" dirty="0">
              <a:solidFill>
                <a:srgbClr val="D17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B7CA721-4772-4E8D-859A-791A67CB6BD0}"/>
              </a:ext>
            </a:extLst>
          </p:cNvPr>
          <p:cNvGrpSpPr>
            <a:grpSpLocks/>
          </p:cNvGrpSpPr>
          <p:nvPr/>
        </p:nvGrpSpPr>
        <p:grpSpPr bwMode="auto">
          <a:xfrm>
            <a:off x="9154048" y="2057400"/>
            <a:ext cx="2199752" cy="2691283"/>
            <a:chOff x="288" y="528"/>
            <a:chExt cx="1680" cy="234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E76C534-82E8-473D-9DA5-DE3DC0BF7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237"/>
              <a:chOff x="288" y="192"/>
              <a:chExt cx="1680" cy="2237"/>
            </a:xfrm>
          </p:grpSpPr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3CB81674-B971-43FF-B731-44F5B3170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37"/>
                <a:chOff x="288" y="192"/>
                <a:chExt cx="1680" cy="2237"/>
              </a:xfrm>
            </p:grpSpPr>
            <p:sp>
              <p:nvSpPr>
                <p:cNvPr id="22" name="AutoShape 5">
                  <a:extLst>
                    <a:ext uri="{FF2B5EF4-FFF2-40B4-BE49-F238E27FC236}">
                      <a16:creationId xmlns:a16="http://schemas.microsoft.com/office/drawing/2014/main" id="{14803898-72EC-4DB0-9739-3303BBEFF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6">
                  <a:extLst>
                    <a:ext uri="{FF2B5EF4-FFF2-40B4-BE49-F238E27FC236}">
                      <a16:creationId xmlns:a16="http://schemas.microsoft.com/office/drawing/2014/main" id="{7AD5E31C-9533-410B-B1EF-967A529A69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BA322794-5C64-4BE3-8F5A-1DDB4A8D18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5" name="Text Box 8">
                  <a:extLst>
                    <a:ext uri="{FF2B5EF4-FFF2-40B4-BE49-F238E27FC236}">
                      <a16:creationId xmlns:a16="http://schemas.microsoft.com/office/drawing/2014/main" id="{D38F2660-A4EE-4CA3-83B7-221F69205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7" name="Arc 9">
                <a:extLst>
                  <a:ext uri="{FF2B5EF4-FFF2-40B4-BE49-F238E27FC236}">
                    <a16:creationId xmlns:a16="http://schemas.microsoft.com/office/drawing/2014/main" id="{77407010-3256-4667-8F26-10499FAD3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c 10">
                <a:extLst>
                  <a:ext uri="{FF2B5EF4-FFF2-40B4-BE49-F238E27FC236}">
                    <a16:creationId xmlns:a16="http://schemas.microsoft.com/office/drawing/2014/main" id="{3A3DC8F8-96CA-4D5B-8418-B9185F8A4EAA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id="{9C4AF62B-C282-45B7-BAD9-F1CC7FB74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6EB259C0-DA7F-48EC-A92C-F2F03D47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A2A522F4-AA44-40D5-AB94-78BAE4251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65E828F4-2374-4B1A-8836-0AC76DC34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701999F0-70E6-4DD3-A0F8-B28F1DA31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62E2291A-8638-4796-9551-CEE95CDF1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Object 58">
            <a:extLst>
              <a:ext uri="{FF2B5EF4-FFF2-40B4-BE49-F238E27FC236}">
                <a16:creationId xmlns:a16="http://schemas.microsoft.com/office/drawing/2014/main" id="{738EF0DA-78CD-4930-8088-E19BB3B4AA99}"/>
              </a:ext>
            </a:extLst>
          </p:cNvPr>
          <p:cNvSpPr txBox="1"/>
          <p:nvPr/>
        </p:nvSpPr>
        <p:spPr bwMode="auto">
          <a:xfrm>
            <a:off x="1644650" y="3200399"/>
            <a:ext cx="3308350" cy="95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a.sin B = a.cos C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a.sin C = a.cos B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8D24980B-3170-4C8F-B060-BDFCCF88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01180"/>
            <a:ext cx="7848600" cy="1169551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800" b="1" dirty="0">
              <a:solidFill>
                <a:srgbClr val="D17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58">
            <a:extLst>
              <a:ext uri="{FF2B5EF4-FFF2-40B4-BE49-F238E27FC236}">
                <a16:creationId xmlns:a16="http://schemas.microsoft.com/office/drawing/2014/main" id="{D8B821BC-CDB4-4518-AD07-8B7AF784A2DF}"/>
              </a:ext>
            </a:extLst>
          </p:cNvPr>
          <p:cNvSpPr txBox="1"/>
          <p:nvPr/>
        </p:nvSpPr>
        <p:spPr bwMode="auto">
          <a:xfrm>
            <a:off x="1676400" y="5446875"/>
            <a:ext cx="3308350" cy="95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c.tan B = c.cot C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b.tan C = b.cot B</a:t>
            </a:r>
          </a:p>
        </p:txBody>
      </p:sp>
    </p:spTree>
    <p:extLst>
      <p:ext uri="{BB962C8B-B14F-4D97-AF65-F5344CB8AC3E}">
        <p14:creationId xmlns:p14="http://schemas.microsoft.com/office/powerpoint/2010/main" val="5607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26" grpId="0"/>
      <p:bldP spid="28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D61557B3-FB6F-49E8-979E-16B23BCFE4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5365"/>
            <a:ext cx="4574382" cy="1322435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InflateTop">
              <a:avLst>
                <a:gd name="adj" fmla="val 16579"/>
              </a:avLst>
            </a:prstTxWarp>
          </a:bodyPr>
          <a:lstStyle/>
          <a:p>
            <a:pPr algn="ctr" defTabSz="685800"/>
            <a:r>
              <a:rPr lang="vi-VN" sz="2700" b="1" kern="10" dirty="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7" name="WordArt 5" descr="Paper bag">
            <a:extLst>
              <a:ext uri="{FF2B5EF4-FFF2-40B4-BE49-F238E27FC236}">
                <a16:creationId xmlns:a16="http://schemas.microsoft.com/office/drawing/2014/main" id="{6310D28C-3B9F-48BC-8C66-0EF09F049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pic>
        <p:nvPicPr>
          <p:cNvPr id="10" name="Picture 5" descr="bell">
            <a:extLst>
              <a:ext uri="{FF2B5EF4-FFF2-40B4-BE49-F238E27FC236}">
                <a16:creationId xmlns:a16="http://schemas.microsoft.com/office/drawing/2014/main" id="{35B73B6B-D1B6-436F-89E4-A57B07B77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9644636" y="231368"/>
            <a:ext cx="2179553" cy="22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82B02BD4-D20F-44F8-91DE-8429EA459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06000" y="4267200"/>
            <a:ext cx="2209800" cy="2209800"/>
          </a:xfrm>
          <a:prstGeom prst="rect">
            <a:avLst/>
          </a:prstGeom>
        </p:spPr>
      </p:pic>
      <p:pic>
        <p:nvPicPr>
          <p:cNvPr id="12" name="Picture 2" descr="Frames PPT 012">
            <a:extLst>
              <a:ext uri="{FF2B5EF4-FFF2-40B4-BE49-F238E27FC236}">
                <a16:creationId xmlns:a16="http://schemas.microsoft.com/office/drawing/2014/main" id="{1BB17842-8E05-40BF-836F-90FDEC7D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2281"/>
            <a:ext cx="9601200" cy="3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33E1C61-2FBD-4463-B744-E4D40552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05078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6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986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057400" y="59514"/>
            <a:ext cx="101346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562" b="3023"/>
          <a:stretch/>
        </p:blipFill>
        <p:spPr>
          <a:xfrm>
            <a:off x="-3048" y="3789937"/>
            <a:ext cx="12195048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076414" y="4343400"/>
            <a:ext cx="8963186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478238" y="1141291"/>
            <a:ext cx="3886636" cy="795764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CD047B9E-C470-460B-969E-FDC1627C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67599"/>
            <a:ext cx="86415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ê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sung)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54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9FA8377A-C2E9-4D34-BD97-FDAD8FDD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81780"/>
            <a:ext cx="708442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sau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sai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" name="Text Box 126">
            <a:extLst>
              <a:ext uri="{FF2B5EF4-FFF2-40B4-BE49-F238E27FC236}">
                <a16:creationId xmlns:a16="http://schemas.microsoft.com/office/drawing/2014/main" id="{7FD0F9D4-782C-455B-8DD3-92B75555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2727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vẽ:</a:t>
            </a: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0B0B3F66-BB41-4308-BB46-46B138CE5E1E}"/>
              </a:ext>
            </a:extLst>
          </p:cNvPr>
          <p:cNvGrpSpPr/>
          <p:nvPr/>
        </p:nvGrpSpPr>
        <p:grpSpPr>
          <a:xfrm>
            <a:off x="7353299" y="1981200"/>
            <a:ext cx="2247901" cy="2190750"/>
            <a:chOff x="6896100" y="1295400"/>
            <a:chExt cx="2247901" cy="2190750"/>
          </a:xfrm>
        </p:grpSpPr>
        <p:sp>
          <p:nvSpPr>
            <p:cNvPr id="48" name="AutoShape 100">
              <a:extLst>
                <a:ext uri="{FF2B5EF4-FFF2-40B4-BE49-F238E27FC236}">
                  <a16:creationId xmlns:a16="http://schemas.microsoft.com/office/drawing/2014/main" id="{4526E403-1CEA-454E-AB18-1FE90AD9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325" y="1524001"/>
              <a:ext cx="1341438" cy="1597025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03">
              <a:extLst>
                <a:ext uri="{FF2B5EF4-FFF2-40B4-BE49-F238E27FC236}">
                  <a16:creationId xmlns:a16="http://schemas.microsoft.com/office/drawing/2014/main" id="{99AD7EAD-9742-4D9D-A1DF-FE5ED03BA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100" y="3028950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0" name="Text Box 104">
              <a:extLst>
                <a:ext uri="{FF2B5EF4-FFF2-40B4-BE49-F238E27FC236}">
                  <a16:creationId xmlns:a16="http://schemas.microsoft.com/office/drawing/2014/main" id="{1A17305C-9A3B-42EF-BE2E-578900452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1" y="1295400"/>
              <a:ext cx="365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1" name="Text Box 105">
              <a:extLst>
                <a:ext uri="{FF2B5EF4-FFF2-40B4-BE49-F238E27FC236}">
                  <a16:creationId xmlns:a16="http://schemas.microsoft.com/office/drawing/2014/main" id="{546E5760-7141-46D6-A588-C2E30BC0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2676" y="2984500"/>
              <a:ext cx="441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6" name="Arc 106">
              <a:extLst>
                <a:ext uri="{FF2B5EF4-FFF2-40B4-BE49-F238E27FC236}">
                  <a16:creationId xmlns:a16="http://schemas.microsoft.com/office/drawing/2014/main" id="{A866C8D2-7E6B-4B91-A20E-6D14FE111257}"/>
                </a:ext>
              </a:extLst>
            </p:cNvPr>
            <p:cNvSpPr>
              <a:spLocks/>
            </p:cNvSpPr>
            <p:nvPr/>
          </p:nvSpPr>
          <p:spPr bwMode="auto">
            <a:xfrm rot="16646188">
              <a:off x="8308976" y="2776539"/>
              <a:ext cx="277813" cy="427037"/>
            </a:xfrm>
            <a:custGeom>
              <a:avLst/>
              <a:gdLst>
                <a:gd name="T0" fmla="*/ 0 w 18801"/>
                <a:gd name="T1" fmla="*/ 23375513 h 21600"/>
                <a:gd name="T2" fmla="*/ 896328244 w 18801"/>
                <a:gd name="T3" fmla="*/ 1122880732 h 21600"/>
                <a:gd name="T4" fmla="*/ 122427961 w 1880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801"/>
                <a:gd name="T10" fmla="*/ 0 h 21600"/>
                <a:gd name="T11" fmla="*/ 18801 w 18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01" h="21600" fill="none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</a:path>
                <a:path w="18801" h="21600" stroke="0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  <a:lnTo>
                    <a:pt x="2568" y="21600"/>
                  </a:lnTo>
                  <a:close/>
                </a:path>
              </a:pathLst>
            </a:custGeom>
            <a:solidFill>
              <a:srgbClr val="0000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Arc 101">
              <a:extLst>
                <a:ext uri="{FF2B5EF4-FFF2-40B4-BE49-F238E27FC236}">
                  <a16:creationId xmlns:a16="http://schemas.microsoft.com/office/drawing/2014/main" id="{28E1678B-D4D5-40E6-BA20-8B1D333EED98}"/>
                </a:ext>
              </a:extLst>
            </p:cNvPr>
            <p:cNvSpPr>
              <a:spLocks/>
            </p:cNvSpPr>
            <p:nvPr/>
          </p:nvSpPr>
          <p:spPr bwMode="auto">
            <a:xfrm rot="7715479">
              <a:off x="7239794" y="1561307"/>
              <a:ext cx="265113" cy="400050"/>
            </a:xfrm>
            <a:custGeom>
              <a:avLst/>
              <a:gdLst>
                <a:gd name="T0" fmla="*/ 350683462 w 17927"/>
                <a:gd name="T1" fmla="*/ 0 h 20317"/>
                <a:gd name="T2" fmla="*/ 857434252 w 17927"/>
                <a:gd name="T3" fmla="*/ 1242848879 h 20317"/>
                <a:gd name="T4" fmla="*/ 0 w 17927"/>
                <a:gd name="T5" fmla="*/ 2147483647 h 20317"/>
                <a:gd name="T6" fmla="*/ 0 60000 65536"/>
                <a:gd name="T7" fmla="*/ 0 60000 65536"/>
                <a:gd name="T8" fmla="*/ 0 60000 65536"/>
                <a:gd name="T9" fmla="*/ 0 w 17927"/>
                <a:gd name="T10" fmla="*/ 0 h 20317"/>
                <a:gd name="T11" fmla="*/ 17927 w 17927"/>
                <a:gd name="T12" fmla="*/ 20317 h 20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27" h="20317" fill="none" extrusionOk="0">
                  <a:moveTo>
                    <a:pt x="7332" y="-1"/>
                  </a:moveTo>
                  <a:cubicBezTo>
                    <a:pt x="11653" y="1558"/>
                    <a:pt x="15364" y="4455"/>
                    <a:pt x="17927" y="8267"/>
                  </a:cubicBezTo>
                </a:path>
                <a:path w="17927" h="20317" stroke="0" extrusionOk="0">
                  <a:moveTo>
                    <a:pt x="7332" y="-1"/>
                  </a:moveTo>
                  <a:cubicBezTo>
                    <a:pt x="11653" y="1558"/>
                    <a:pt x="15364" y="4455"/>
                    <a:pt x="17927" y="8267"/>
                  </a:cubicBezTo>
                  <a:lnTo>
                    <a:pt x="0" y="20317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114">
              <a:extLst>
                <a:ext uri="{FF2B5EF4-FFF2-40B4-BE49-F238E27FC236}">
                  <a16:creationId xmlns:a16="http://schemas.microsoft.com/office/drawing/2014/main" id="{FDA0FDAB-5C04-44B6-8DB1-D3D44F62B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9326" y="2938463"/>
              <a:ext cx="244475" cy="182562"/>
              <a:chOff x="720" y="1584"/>
              <a:chExt cx="192" cy="192"/>
            </a:xfrm>
          </p:grpSpPr>
          <p:sp>
            <p:nvSpPr>
              <p:cNvPr id="72" name="Line 112">
                <a:extLst>
                  <a:ext uri="{FF2B5EF4-FFF2-40B4-BE49-F238E27FC236}">
                    <a16:creationId xmlns:a16="http://schemas.microsoft.com/office/drawing/2014/main" id="{B419A360-28C4-4F2D-A79D-367D069E5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13">
                <a:extLst>
                  <a:ext uri="{FF2B5EF4-FFF2-40B4-BE49-F238E27FC236}">
                    <a16:creationId xmlns:a16="http://schemas.microsoft.com/office/drawing/2014/main" id="{388695D6-4539-40FF-93CA-2E460D44C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Text Box 127">
              <a:extLst>
                <a:ext uri="{FF2B5EF4-FFF2-40B4-BE49-F238E27FC236}">
                  <a16:creationId xmlns:a16="http://schemas.microsoft.com/office/drawing/2014/main" id="{606DC428-86D2-4D54-A397-DFA6C9E43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2133600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70" name="Text Box 128">
              <a:extLst>
                <a:ext uri="{FF2B5EF4-FFF2-40B4-BE49-F238E27FC236}">
                  <a16:creationId xmlns:a16="http://schemas.microsoft.com/office/drawing/2014/main" id="{A645C5B9-8A2B-4EE3-A7E5-406E3DFAA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3010989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1" name="Text Box 129">
              <a:extLst>
                <a:ext uri="{FF2B5EF4-FFF2-40B4-BE49-F238E27FC236}">
                  <a16:creationId xmlns:a16="http://schemas.microsoft.com/office/drawing/2014/main" id="{B15A99BE-3614-4FF8-B903-04C20FEA1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981200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29" name="Group 45">
            <a:extLst>
              <a:ext uri="{FF2B5EF4-FFF2-40B4-BE49-F238E27FC236}">
                <a16:creationId xmlns:a16="http://schemas.microsoft.com/office/drawing/2014/main" id="{2808AF30-6C6B-43DF-8BFA-0B66E86D143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048000"/>
            <a:ext cx="758825" cy="533400"/>
            <a:chOff x="5088" y="1536"/>
            <a:chExt cx="478" cy="336"/>
          </a:xfrm>
        </p:grpSpPr>
        <p:grpSp>
          <p:nvGrpSpPr>
            <p:cNvPr id="130" name="Group 40">
              <a:extLst>
                <a:ext uri="{FF2B5EF4-FFF2-40B4-BE49-F238E27FC236}">
                  <a16:creationId xmlns:a16="http://schemas.microsoft.com/office/drawing/2014/main" id="{BBEAD997-151F-4D16-BC95-451BBA38B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32" name="AutoShape 41">
                <a:extLst>
                  <a:ext uri="{FF2B5EF4-FFF2-40B4-BE49-F238E27FC236}">
                    <a16:creationId xmlns:a16="http://schemas.microsoft.com/office/drawing/2014/main" id="{55A60EC3-8CB8-4900-A55B-2BCD540537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52E108FB-690E-4387-9E68-B91839C4C7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AutoShape 43">
                <a:extLst>
                  <a:ext uri="{FF2B5EF4-FFF2-40B4-BE49-F238E27FC236}">
                    <a16:creationId xmlns:a16="http://schemas.microsoft.com/office/drawing/2014/main" id="{51F0BD0B-B6A6-413A-9B58-4421BF2CD2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1" name="Oval 44">
              <a:extLst>
                <a:ext uri="{FF2B5EF4-FFF2-40B4-BE49-F238E27FC236}">
                  <a16:creationId xmlns:a16="http://schemas.microsoft.com/office/drawing/2014/main" id="{C48E1E81-9594-47BE-9921-AA9DBCEB7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135" name="Group 46">
            <a:extLst>
              <a:ext uri="{FF2B5EF4-FFF2-40B4-BE49-F238E27FC236}">
                <a16:creationId xmlns:a16="http://schemas.microsoft.com/office/drawing/2014/main" id="{B2D5E006-E500-42D9-A92C-6302954363B8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3733800"/>
            <a:ext cx="758825" cy="533400"/>
            <a:chOff x="5088" y="1536"/>
            <a:chExt cx="478" cy="336"/>
          </a:xfrm>
        </p:grpSpPr>
        <p:grpSp>
          <p:nvGrpSpPr>
            <p:cNvPr id="136" name="Group 47">
              <a:extLst>
                <a:ext uri="{FF2B5EF4-FFF2-40B4-BE49-F238E27FC236}">
                  <a16:creationId xmlns:a16="http://schemas.microsoft.com/office/drawing/2014/main" id="{98DB9C19-31DC-496E-B936-29F1586C0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38" name="AutoShape 48">
                <a:extLst>
                  <a:ext uri="{FF2B5EF4-FFF2-40B4-BE49-F238E27FC236}">
                    <a16:creationId xmlns:a16="http://schemas.microsoft.com/office/drawing/2014/main" id="{6AB2D9E5-33B0-483E-8DB3-863739467C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AutoShape 49">
                <a:extLst>
                  <a:ext uri="{FF2B5EF4-FFF2-40B4-BE49-F238E27FC236}">
                    <a16:creationId xmlns:a16="http://schemas.microsoft.com/office/drawing/2014/main" id="{9D1E165D-E7FD-4F2B-AF4B-DA524D00B3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AutoShape 50">
                <a:extLst>
                  <a:ext uri="{FF2B5EF4-FFF2-40B4-BE49-F238E27FC236}">
                    <a16:creationId xmlns:a16="http://schemas.microsoft.com/office/drawing/2014/main" id="{91EF50EC-B3FA-4116-947F-4E84A3D77E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7" name="Oval 51">
              <a:extLst>
                <a:ext uri="{FF2B5EF4-FFF2-40B4-BE49-F238E27FC236}">
                  <a16:creationId xmlns:a16="http://schemas.microsoft.com/office/drawing/2014/main" id="{061BD972-71EA-46C7-AD7A-82F4A6554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41" name="Group 52">
            <a:extLst>
              <a:ext uri="{FF2B5EF4-FFF2-40B4-BE49-F238E27FC236}">
                <a16:creationId xmlns:a16="http://schemas.microsoft.com/office/drawing/2014/main" id="{8CDA2446-C1B1-48F2-BE16-BD0DB37032D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495800"/>
            <a:ext cx="758825" cy="533400"/>
            <a:chOff x="5088" y="1536"/>
            <a:chExt cx="478" cy="336"/>
          </a:xfrm>
        </p:grpSpPr>
        <p:grpSp>
          <p:nvGrpSpPr>
            <p:cNvPr id="142" name="Group 53">
              <a:extLst>
                <a:ext uri="{FF2B5EF4-FFF2-40B4-BE49-F238E27FC236}">
                  <a16:creationId xmlns:a16="http://schemas.microsoft.com/office/drawing/2014/main" id="{164B4043-8FD7-45FB-8667-47BDA6AC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44" name="AutoShape 54">
                <a:extLst>
                  <a:ext uri="{FF2B5EF4-FFF2-40B4-BE49-F238E27FC236}">
                    <a16:creationId xmlns:a16="http://schemas.microsoft.com/office/drawing/2014/main" id="{C4ED2C15-E1BC-4018-9833-5E6613863F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AutoShape 55">
                <a:extLst>
                  <a:ext uri="{FF2B5EF4-FFF2-40B4-BE49-F238E27FC236}">
                    <a16:creationId xmlns:a16="http://schemas.microsoft.com/office/drawing/2014/main" id="{3DC5D92B-4299-49FF-A713-9B04E09A15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AutoShape 56">
                <a:extLst>
                  <a:ext uri="{FF2B5EF4-FFF2-40B4-BE49-F238E27FC236}">
                    <a16:creationId xmlns:a16="http://schemas.microsoft.com/office/drawing/2014/main" id="{096438DE-65A3-4D26-89E0-520B488B0E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3" name="Oval 57">
              <a:extLst>
                <a:ext uri="{FF2B5EF4-FFF2-40B4-BE49-F238E27FC236}">
                  <a16:creationId xmlns:a16="http://schemas.microsoft.com/office/drawing/2014/main" id="{382C6B60-D375-4954-8AB5-D4672DB9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147" name="Group 58">
            <a:extLst>
              <a:ext uri="{FF2B5EF4-FFF2-40B4-BE49-F238E27FC236}">
                <a16:creationId xmlns:a16="http://schemas.microsoft.com/office/drawing/2014/main" id="{144670D5-F3A0-453A-A28F-8F389C3BEF3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257800"/>
            <a:ext cx="758825" cy="533400"/>
            <a:chOff x="5088" y="1536"/>
            <a:chExt cx="478" cy="336"/>
          </a:xfrm>
        </p:grpSpPr>
        <p:grpSp>
          <p:nvGrpSpPr>
            <p:cNvPr id="148" name="Group 59">
              <a:extLst>
                <a:ext uri="{FF2B5EF4-FFF2-40B4-BE49-F238E27FC236}">
                  <a16:creationId xmlns:a16="http://schemas.microsoft.com/office/drawing/2014/main" id="{70569E47-E9B2-42FB-A6FE-8E0B3B683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50" name="AutoShape 60">
                <a:extLst>
                  <a:ext uri="{FF2B5EF4-FFF2-40B4-BE49-F238E27FC236}">
                    <a16:creationId xmlns:a16="http://schemas.microsoft.com/office/drawing/2014/main" id="{F84F1B94-07CC-4369-8189-A60230B500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AutoShape 61">
                <a:extLst>
                  <a:ext uri="{FF2B5EF4-FFF2-40B4-BE49-F238E27FC236}">
                    <a16:creationId xmlns:a16="http://schemas.microsoft.com/office/drawing/2014/main" id="{1419739D-4774-4DCD-A104-2948CD921B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AutoShape 62">
                <a:extLst>
                  <a:ext uri="{FF2B5EF4-FFF2-40B4-BE49-F238E27FC236}">
                    <a16:creationId xmlns:a16="http://schemas.microsoft.com/office/drawing/2014/main" id="{7481CD35-7C76-47A2-9C99-D0C96E7C76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9" name="Oval 63">
              <a:extLst>
                <a:ext uri="{FF2B5EF4-FFF2-40B4-BE49-F238E27FC236}">
                  <a16:creationId xmlns:a16="http://schemas.microsoft.com/office/drawing/2014/main" id="{4C0B1253-488E-4911-A4F9-0531445F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0E91FF9-A061-4E78-9944-CE41E5AADB24}"/>
              </a:ext>
            </a:extLst>
          </p:cNvPr>
          <p:cNvGrpSpPr/>
          <p:nvPr/>
        </p:nvGrpSpPr>
        <p:grpSpPr>
          <a:xfrm>
            <a:off x="1828800" y="2949575"/>
            <a:ext cx="3124200" cy="2994025"/>
            <a:chOff x="1828800" y="2949575"/>
            <a:chExt cx="3124200" cy="2994025"/>
          </a:xfrm>
        </p:grpSpPr>
        <p:grpSp>
          <p:nvGrpSpPr>
            <p:cNvPr id="74" name="Nhóm 73">
              <a:extLst>
                <a:ext uri="{FF2B5EF4-FFF2-40B4-BE49-F238E27FC236}">
                  <a16:creationId xmlns:a16="http://schemas.microsoft.com/office/drawing/2014/main" id="{7868F379-ADBF-4483-A77A-63E8F96A7646}"/>
                </a:ext>
              </a:extLst>
            </p:cNvPr>
            <p:cNvGrpSpPr/>
            <p:nvPr/>
          </p:nvGrpSpPr>
          <p:grpSpPr>
            <a:xfrm>
              <a:off x="1828800" y="2949575"/>
              <a:ext cx="818864" cy="2994025"/>
              <a:chOff x="4572000" y="3581401"/>
              <a:chExt cx="762000" cy="2994025"/>
            </a:xfrm>
          </p:grpSpPr>
          <p:grpSp>
            <p:nvGrpSpPr>
              <p:cNvPr id="79" name="Group 64">
                <a:extLst>
                  <a:ext uri="{FF2B5EF4-FFF2-40B4-BE49-F238E27FC236}">
                    <a16:creationId xmlns:a16="http://schemas.microsoft.com/office/drawing/2014/main" id="{89F05685-77F1-4F88-91C6-D0DC6E6D0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3581401"/>
                <a:ext cx="762000" cy="650875"/>
                <a:chOff x="108" y="876"/>
                <a:chExt cx="480" cy="410"/>
              </a:xfrm>
            </p:grpSpPr>
            <p:sp>
              <p:nvSpPr>
                <p:cNvPr id="107" name="Text Box 65">
                  <a:extLst>
                    <a:ext uri="{FF2B5EF4-FFF2-40B4-BE49-F238E27FC236}">
                      <a16:creationId xmlns:a16="http://schemas.microsoft.com/office/drawing/2014/main" id="{63992E2B-FBBF-425F-B349-F61A23F615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8" name="Group 82">
                  <a:extLst>
                    <a:ext uri="{FF2B5EF4-FFF2-40B4-BE49-F238E27FC236}">
                      <a16:creationId xmlns:a16="http://schemas.microsoft.com/office/drawing/2014/main" id="{7F605AA7-B826-45F2-B044-F4D421D143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109" name="Group 83">
                    <a:extLst>
                      <a:ext uri="{FF2B5EF4-FFF2-40B4-BE49-F238E27FC236}">
                        <a16:creationId xmlns:a16="http://schemas.microsoft.com/office/drawing/2014/main" id="{63DDCD69-05A9-44B3-B8A1-135597D39C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111" name="Picture 84" descr="Picture2">
                      <a:extLst>
                        <a:ext uri="{FF2B5EF4-FFF2-40B4-BE49-F238E27FC236}">
                          <a16:creationId xmlns:a16="http://schemas.microsoft.com/office/drawing/2014/main" id="{F290D348-03F4-4F59-9404-93FAF417A8E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2" name="Oval 85">
                      <a:extLst>
                        <a:ext uri="{FF2B5EF4-FFF2-40B4-BE49-F238E27FC236}">
                          <a16:creationId xmlns:a16="http://schemas.microsoft.com/office/drawing/2014/main" id="{9A62C747-8FE9-4D82-9B4C-2DCF8F1138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Oval 86">
                      <a:extLst>
                        <a:ext uri="{FF2B5EF4-FFF2-40B4-BE49-F238E27FC236}">
                          <a16:creationId xmlns:a16="http://schemas.microsoft.com/office/drawing/2014/main" id="{82E9318A-09D4-488C-9145-1BD7A21F3F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14" name="Picture 87" descr="Picture1">
                      <a:extLst>
                        <a:ext uri="{FF2B5EF4-FFF2-40B4-BE49-F238E27FC236}">
                          <a16:creationId xmlns:a16="http://schemas.microsoft.com/office/drawing/2014/main" id="{FF4305BA-F3DA-489E-9612-6ADF843C918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10" name="Text Box 88">
                    <a:extLst>
                      <a:ext uri="{FF2B5EF4-FFF2-40B4-BE49-F238E27FC236}">
                        <a16:creationId xmlns:a16="http://schemas.microsoft.com/office/drawing/2014/main" id="{AA63C3EE-B1D6-479D-9A62-6EE669FBA4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0" name="Group 73">
                <a:extLst>
                  <a:ext uri="{FF2B5EF4-FFF2-40B4-BE49-F238E27FC236}">
                    <a16:creationId xmlns:a16="http://schemas.microsoft.com/office/drawing/2014/main" id="{3ABC7336-B1FB-4229-BE31-2EFED479D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4362451"/>
                <a:ext cx="762000" cy="650875"/>
                <a:chOff x="108" y="876"/>
                <a:chExt cx="480" cy="410"/>
              </a:xfrm>
            </p:grpSpPr>
            <p:sp>
              <p:nvSpPr>
                <p:cNvPr id="99" name="Text Box 74">
                  <a:extLst>
                    <a:ext uri="{FF2B5EF4-FFF2-40B4-BE49-F238E27FC236}">
                      <a16:creationId xmlns:a16="http://schemas.microsoft.com/office/drawing/2014/main" id="{6E095B24-9AEA-4688-8D57-5431E92699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0" name="Group 82">
                  <a:extLst>
                    <a:ext uri="{FF2B5EF4-FFF2-40B4-BE49-F238E27FC236}">
                      <a16:creationId xmlns:a16="http://schemas.microsoft.com/office/drawing/2014/main" id="{8966AA05-A525-4AF5-AA95-FE68849B4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101" name="Group 83">
                    <a:extLst>
                      <a:ext uri="{FF2B5EF4-FFF2-40B4-BE49-F238E27FC236}">
                        <a16:creationId xmlns:a16="http://schemas.microsoft.com/office/drawing/2014/main" id="{6CA13D37-B617-4333-811A-60F7EDE422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103" name="Picture 84" descr="Picture2">
                      <a:extLst>
                        <a:ext uri="{FF2B5EF4-FFF2-40B4-BE49-F238E27FC236}">
                          <a16:creationId xmlns:a16="http://schemas.microsoft.com/office/drawing/2014/main" id="{C0907A8A-549D-42ED-BDAB-12050B1776B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4" name="Oval 85">
                      <a:extLst>
                        <a:ext uri="{FF2B5EF4-FFF2-40B4-BE49-F238E27FC236}">
                          <a16:creationId xmlns:a16="http://schemas.microsoft.com/office/drawing/2014/main" id="{0CBFC004-D8B1-409B-BA24-E0C12B140E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Oval 86">
                      <a:extLst>
                        <a:ext uri="{FF2B5EF4-FFF2-40B4-BE49-F238E27FC236}">
                          <a16:creationId xmlns:a16="http://schemas.microsoft.com/office/drawing/2014/main" id="{5548C1B8-2F0B-47E4-A557-3B3D78262F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06" name="Picture 87" descr="Picture1">
                      <a:extLst>
                        <a:ext uri="{FF2B5EF4-FFF2-40B4-BE49-F238E27FC236}">
                          <a16:creationId xmlns:a16="http://schemas.microsoft.com/office/drawing/2014/main" id="{0DEDA881-731C-4DE8-9113-4640F7E04C3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02" name="Text Box 88">
                    <a:extLst>
                      <a:ext uri="{FF2B5EF4-FFF2-40B4-BE49-F238E27FC236}">
                        <a16:creationId xmlns:a16="http://schemas.microsoft.com/office/drawing/2014/main" id="{FDFCD48E-AA5C-45EF-8D69-940280E843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81" name="Group 82">
                <a:extLst>
                  <a:ext uri="{FF2B5EF4-FFF2-40B4-BE49-F238E27FC236}">
                    <a16:creationId xmlns:a16="http://schemas.microsoft.com/office/drawing/2014/main" id="{13838753-1A6B-407F-A777-B35504B4E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5143501"/>
                <a:ext cx="762000" cy="650875"/>
                <a:chOff x="108" y="876"/>
                <a:chExt cx="480" cy="410"/>
              </a:xfrm>
            </p:grpSpPr>
            <p:sp>
              <p:nvSpPr>
                <p:cNvPr id="91" name="Text Box 83">
                  <a:extLst>
                    <a:ext uri="{FF2B5EF4-FFF2-40B4-BE49-F238E27FC236}">
                      <a16:creationId xmlns:a16="http://schemas.microsoft.com/office/drawing/2014/main" id="{ABE9861C-591C-44EF-9690-117307067C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" name="Group 82">
                  <a:extLst>
                    <a:ext uri="{FF2B5EF4-FFF2-40B4-BE49-F238E27FC236}">
                      <a16:creationId xmlns:a16="http://schemas.microsoft.com/office/drawing/2014/main" id="{90551D2B-AEB3-438D-A3AF-37F1749AE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93" name="Group 83">
                    <a:extLst>
                      <a:ext uri="{FF2B5EF4-FFF2-40B4-BE49-F238E27FC236}">
                        <a16:creationId xmlns:a16="http://schemas.microsoft.com/office/drawing/2014/main" id="{396B80A9-10D6-4618-8310-BAEC228A3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95" name="Picture 84" descr="Picture2">
                      <a:extLst>
                        <a:ext uri="{FF2B5EF4-FFF2-40B4-BE49-F238E27FC236}">
                          <a16:creationId xmlns:a16="http://schemas.microsoft.com/office/drawing/2014/main" id="{B7AB0BAF-8431-4A90-95AD-108B35A1B9A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6" name="Oval 85">
                      <a:extLst>
                        <a:ext uri="{FF2B5EF4-FFF2-40B4-BE49-F238E27FC236}">
                          <a16:creationId xmlns:a16="http://schemas.microsoft.com/office/drawing/2014/main" id="{384E6AAA-F871-4C70-98D5-AF2F2FB948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Oval 86">
                      <a:extLst>
                        <a:ext uri="{FF2B5EF4-FFF2-40B4-BE49-F238E27FC236}">
                          <a16:creationId xmlns:a16="http://schemas.microsoft.com/office/drawing/2014/main" id="{4E9B87ED-452F-42D2-A1C7-591FFF730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8" name="Picture 87" descr="Picture1">
                      <a:extLst>
                        <a:ext uri="{FF2B5EF4-FFF2-40B4-BE49-F238E27FC236}">
                          <a16:creationId xmlns:a16="http://schemas.microsoft.com/office/drawing/2014/main" id="{A0DAC6B0-72C0-470B-AA2C-79DD13E9A6C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94" name="Text Box 88">
                    <a:extLst>
                      <a:ext uri="{FF2B5EF4-FFF2-40B4-BE49-F238E27FC236}">
                        <a16:creationId xmlns:a16="http://schemas.microsoft.com/office/drawing/2014/main" id="{A19A25DB-D534-44D6-A909-1123C5A7F1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2" name="Group 91">
                <a:extLst>
                  <a:ext uri="{FF2B5EF4-FFF2-40B4-BE49-F238E27FC236}">
                    <a16:creationId xmlns:a16="http://schemas.microsoft.com/office/drawing/2014/main" id="{53AD8396-8842-4DA7-831D-0A91655FE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5924551"/>
                <a:ext cx="762000" cy="650875"/>
                <a:chOff x="108" y="876"/>
                <a:chExt cx="480" cy="410"/>
              </a:xfrm>
            </p:grpSpPr>
            <p:sp>
              <p:nvSpPr>
                <p:cNvPr id="83" name="Text Box 92">
                  <a:extLst>
                    <a:ext uri="{FF2B5EF4-FFF2-40B4-BE49-F238E27FC236}">
                      <a16:creationId xmlns:a16="http://schemas.microsoft.com/office/drawing/2014/main" id="{3866C405-4773-440D-BDF9-EBEC9E159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4" name="Group 82">
                  <a:extLst>
                    <a:ext uri="{FF2B5EF4-FFF2-40B4-BE49-F238E27FC236}">
                      <a16:creationId xmlns:a16="http://schemas.microsoft.com/office/drawing/2014/main" id="{2E1C68C3-B992-4F6D-80F1-27BCFD4F9B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85" name="Group 83">
                    <a:extLst>
                      <a:ext uri="{FF2B5EF4-FFF2-40B4-BE49-F238E27FC236}">
                        <a16:creationId xmlns:a16="http://schemas.microsoft.com/office/drawing/2014/main" id="{3B02D056-7C2D-4AC3-93C2-033B7F6BEC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87" name="Picture 84" descr="Picture2">
                      <a:extLst>
                        <a:ext uri="{FF2B5EF4-FFF2-40B4-BE49-F238E27FC236}">
                          <a16:creationId xmlns:a16="http://schemas.microsoft.com/office/drawing/2014/main" id="{4B35A251-EECB-40D7-9444-67656AA6215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" name="Oval 85">
                      <a:extLst>
                        <a:ext uri="{FF2B5EF4-FFF2-40B4-BE49-F238E27FC236}">
                          <a16:creationId xmlns:a16="http://schemas.microsoft.com/office/drawing/2014/main" id="{C588D6C3-4574-4C93-9F17-5CDAEB59F7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Oval 86">
                      <a:extLst>
                        <a:ext uri="{FF2B5EF4-FFF2-40B4-BE49-F238E27FC236}">
                          <a16:creationId xmlns:a16="http://schemas.microsoft.com/office/drawing/2014/main" id="{AF29CD14-20C1-4218-B8BB-A3B3B35922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0" name="Picture 87" descr="Picture1">
                      <a:extLst>
                        <a:ext uri="{FF2B5EF4-FFF2-40B4-BE49-F238E27FC236}">
                          <a16:creationId xmlns:a16="http://schemas.microsoft.com/office/drawing/2014/main" id="{10E43C7A-98F4-4DE1-9148-170ADD759C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86" name="Text Box 88">
                    <a:extLst>
                      <a:ext uri="{FF2B5EF4-FFF2-40B4-BE49-F238E27FC236}">
                        <a16:creationId xmlns:a16="http://schemas.microsoft.com/office/drawing/2014/main" id="{35B48B41-725C-4C19-A152-3D86E9328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sp>
          <p:nvSpPr>
            <p:cNvPr id="115" name="Text Box 126">
              <a:extLst>
                <a:ext uri="{FF2B5EF4-FFF2-40B4-BE49-F238E27FC236}">
                  <a16:creationId xmlns:a16="http://schemas.microsoft.com/office/drawing/2014/main" id="{2021A7F4-2638-4774-8882-9C2557072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3048000"/>
              <a:ext cx="2101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m.sin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  <p:sp>
          <p:nvSpPr>
            <p:cNvPr id="116" name="Text Box 126">
              <a:extLst>
                <a:ext uri="{FF2B5EF4-FFF2-40B4-BE49-F238E27FC236}">
                  <a16:creationId xmlns:a16="http://schemas.microsoft.com/office/drawing/2014/main" id="{5F9E0C16-5E09-47E6-A561-56532A5E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3743980"/>
              <a:ext cx="19968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p.cot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  <p:sp>
          <p:nvSpPr>
            <p:cNvPr id="117" name="Text Box 126">
              <a:extLst>
                <a:ext uri="{FF2B5EF4-FFF2-40B4-BE49-F238E27FC236}">
                  <a16:creationId xmlns:a16="http://schemas.microsoft.com/office/drawing/2014/main" id="{727240D3-E654-4DA9-A7A3-E90F7C2F6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4505980"/>
              <a:ext cx="2101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m.cos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</a:p>
          </p:txBody>
        </p:sp>
        <p:sp>
          <p:nvSpPr>
            <p:cNvPr id="153" name="Text Box 126">
              <a:extLst>
                <a:ext uri="{FF2B5EF4-FFF2-40B4-BE49-F238E27FC236}">
                  <a16:creationId xmlns:a16="http://schemas.microsoft.com/office/drawing/2014/main" id="{514EDAE4-D9B9-4378-8995-5C35B3FF9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5344180"/>
              <a:ext cx="18729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p.sin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</p:grpSp>
      <p:sp>
        <p:nvSpPr>
          <p:cNvPr id="154" name="Oval 11">
            <a:extLst>
              <a:ext uri="{FF2B5EF4-FFF2-40B4-BE49-F238E27FC236}">
                <a16:creationId xmlns:a16="http://schemas.microsoft.com/office/drawing/2014/main" id="{75C02466-9790-4679-A30A-F7A6D644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5" name="Oval 12">
            <a:extLst>
              <a:ext uri="{FF2B5EF4-FFF2-40B4-BE49-F238E27FC236}">
                <a16:creationId xmlns:a16="http://schemas.microsoft.com/office/drawing/2014/main" id="{C60C5678-0BA8-486A-958A-4D24A8A6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Oval 13">
            <a:extLst>
              <a:ext uri="{FF2B5EF4-FFF2-40B4-BE49-F238E27FC236}">
                <a16:creationId xmlns:a16="http://schemas.microsoft.com/office/drawing/2014/main" id="{2AE9A7C0-F0F4-4741-911D-44D07E84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Oval 14">
            <a:extLst>
              <a:ext uri="{FF2B5EF4-FFF2-40B4-BE49-F238E27FC236}">
                <a16:creationId xmlns:a16="http://schemas.microsoft.com/office/drawing/2014/main" id="{DD3DBFDC-0934-4B12-BE6B-05D072DC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Oval 15">
            <a:extLst>
              <a:ext uri="{FF2B5EF4-FFF2-40B4-BE49-F238E27FC236}">
                <a16:creationId xmlns:a16="http://schemas.microsoft.com/office/drawing/2014/main" id="{D1BB1449-4E8E-44EF-A5B2-9CDAAE47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9" name="Oval 16">
            <a:extLst>
              <a:ext uri="{FF2B5EF4-FFF2-40B4-BE49-F238E27FC236}">
                <a16:creationId xmlns:a16="http://schemas.microsoft.com/office/drawing/2014/main" id="{F67D360C-8AD3-4FDC-B5A4-03C37AE19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0" name="Oval 17">
            <a:extLst>
              <a:ext uri="{FF2B5EF4-FFF2-40B4-BE49-F238E27FC236}">
                <a16:creationId xmlns:a16="http://schemas.microsoft.com/office/drawing/2014/main" id="{D857F73A-59F1-434F-B11A-030F5D70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1" name="Oval 18">
            <a:extLst>
              <a:ext uri="{FF2B5EF4-FFF2-40B4-BE49-F238E27FC236}">
                <a16:creationId xmlns:a16="http://schemas.microsoft.com/office/drawing/2014/main" id="{FF65217A-9FBB-4C00-BF4F-CB6185EC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2" name="Oval 19">
            <a:extLst>
              <a:ext uri="{FF2B5EF4-FFF2-40B4-BE49-F238E27FC236}">
                <a16:creationId xmlns:a16="http://schemas.microsoft.com/office/drawing/2014/main" id="{F07160B0-9E21-4379-8F50-966B6350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3" name="Oval 20">
            <a:extLst>
              <a:ext uri="{FF2B5EF4-FFF2-40B4-BE49-F238E27FC236}">
                <a16:creationId xmlns:a16="http://schemas.microsoft.com/office/drawing/2014/main" id="{499FB86C-264E-4BDF-BA2D-696A4EE0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551363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Rectangle 10">
            <a:extLst>
              <a:ext uri="{FF2B5EF4-FFF2-40B4-BE49-F238E27FC236}">
                <a16:creationId xmlns:a16="http://schemas.microsoft.com/office/drawing/2014/main" id="{1B659710-4AA3-4FC9-847A-1086DE05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8641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6477000" cy="92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38BFC43-AC34-49D2-B201-3C44EB81418D}"/>
              </a:ext>
            </a:extLst>
          </p:cNvPr>
          <p:cNvGrpSpPr/>
          <p:nvPr/>
        </p:nvGrpSpPr>
        <p:grpSpPr>
          <a:xfrm>
            <a:off x="1020207" y="2623370"/>
            <a:ext cx="2794851" cy="2786830"/>
            <a:chOff x="1066800" y="2623370"/>
            <a:chExt cx="2748258" cy="2683215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98BED172-2392-4773-9C34-5E5172B9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103857"/>
              <a:ext cx="1652124" cy="1925343"/>
            </a:xfrm>
            <a:prstGeom prst="rtTriangl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75E55C75-76CD-41F1-A315-35A57BE74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31729"/>
              <a:ext cx="236018" cy="197471"/>
            </a:xfrm>
            <a:prstGeom prst="rect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F9EA72C3-A6AE-43F3-AB33-555ADAA0F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484492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687CE557-923A-4FBB-A27E-DBDD63695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484492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A3BCEED1-EDD9-4589-A6AB-21B3E64A9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262337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30" name="Text Box 30">
            <a:extLst>
              <a:ext uri="{FF2B5EF4-FFF2-40B4-BE49-F238E27FC236}">
                <a16:creationId xmlns:a16="http://schemas.microsoft.com/office/drawing/2014/main" id="{3ED4213C-BE5D-41D5-92F9-B89F534D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266" y="1447801"/>
            <a:ext cx="8282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765A4229-C1C4-402C-A613-CC04613F0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3166170"/>
            <a:ext cx="21336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E 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DFEBE5E-5741-49FA-8B48-15A45887CB4F}"/>
              </a:ext>
            </a:extLst>
          </p:cNvPr>
          <p:cNvGrpSpPr/>
          <p:nvPr/>
        </p:nvGrpSpPr>
        <p:grpSpPr>
          <a:xfrm>
            <a:off x="3505200" y="2387025"/>
            <a:ext cx="3276600" cy="681612"/>
            <a:chOff x="3505200" y="2387025"/>
            <a:chExt cx="3276600" cy="681612"/>
          </a:xfrm>
        </p:grpSpPr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A94303E-479F-4459-AEE5-C1A340629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443999"/>
              <a:ext cx="327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= EF.  </a:t>
              </a: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56174B90-42B2-436E-99DD-40BCAB7F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387025"/>
              <a:ext cx="1295400" cy="681612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 Box 25">
            <a:extLst>
              <a:ext uri="{FF2B5EF4-FFF2-40B4-BE49-F238E27FC236}">
                <a16:creationId xmlns:a16="http://schemas.microsoft.com/office/drawing/2014/main" id="{D2296228-694B-4188-8CEA-945AA599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1" y="2438400"/>
            <a:ext cx="1214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6D9D24F5-FE79-4826-A4A5-00009C7A7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98439AD4-E8A6-409A-A0EF-8EF3DC99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AB9FC3C8-D769-41B2-9BF3-DEAF400B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9" name="Oval 14">
            <a:extLst>
              <a:ext uri="{FF2B5EF4-FFF2-40B4-BE49-F238E27FC236}">
                <a16:creationId xmlns:a16="http://schemas.microsoft.com/office/drawing/2014/main" id="{0BD2FE72-07D2-45E2-9D33-7CDB9F17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Oval 15">
            <a:extLst>
              <a:ext uri="{FF2B5EF4-FFF2-40B4-BE49-F238E27FC236}">
                <a16:creationId xmlns:a16="http://schemas.microsoft.com/office/drawing/2014/main" id="{1F5D9E64-BD4C-40F1-946D-BA6A3379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Oval 16">
            <a:extLst>
              <a:ext uri="{FF2B5EF4-FFF2-40B4-BE49-F238E27FC236}">
                <a16:creationId xmlns:a16="http://schemas.microsoft.com/office/drawing/2014/main" id="{E3862DE5-9C22-4B8E-9E2B-58513811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CDBDD153-5A61-4EB5-9057-C18EA97E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Oval 18">
            <a:extLst>
              <a:ext uri="{FF2B5EF4-FFF2-40B4-BE49-F238E27FC236}">
                <a16:creationId xmlns:a16="http://schemas.microsoft.com/office/drawing/2014/main" id="{BDA57CCD-DFAA-4A8A-BA09-86B6462B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Oval 19">
            <a:extLst>
              <a:ext uri="{FF2B5EF4-FFF2-40B4-BE49-F238E27FC236}">
                <a16:creationId xmlns:a16="http://schemas.microsoft.com/office/drawing/2014/main" id="{834F1DBC-AAB4-4B53-BC12-FD14EA61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Oval 20">
            <a:extLst>
              <a:ext uri="{FF2B5EF4-FFF2-40B4-BE49-F238E27FC236}">
                <a16:creationId xmlns:a16="http://schemas.microsoft.com/office/drawing/2014/main" id="{F831FCB9-C97D-439C-971C-E833D67A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36369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8EECD666-CEBE-4DFA-A3B3-125FE7C0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915569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1">
            <a:extLst>
              <a:ext uri="{FF2B5EF4-FFF2-40B4-BE49-F238E27FC236}">
                <a16:creationId xmlns:a16="http://schemas.microsoft.com/office/drawing/2014/main" id="{8C842645-96B7-4652-A4D3-4E176713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9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7" grpId="1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38275B42-1E6A-4905-9517-E7371C61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47800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7359619E-5280-4BAA-A181-3835C457F01B}"/>
              </a:ext>
            </a:extLst>
          </p:cNvPr>
          <p:cNvGrpSpPr/>
          <p:nvPr/>
        </p:nvGrpSpPr>
        <p:grpSpPr>
          <a:xfrm>
            <a:off x="6305550" y="1885950"/>
            <a:ext cx="4152900" cy="3219450"/>
            <a:chOff x="7010400" y="2362200"/>
            <a:chExt cx="4152900" cy="3219450"/>
          </a:xfrm>
        </p:grpSpPr>
        <p:sp>
          <p:nvSpPr>
            <p:cNvPr id="49" name="Text Box 21">
              <a:extLst>
                <a:ext uri="{FF2B5EF4-FFF2-40B4-BE49-F238E27FC236}">
                  <a16:creationId xmlns:a16="http://schemas.microsoft.com/office/drawing/2014/main" id="{47FA6DAD-A7E9-4D70-985A-2328F8501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2700" y="4495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50" name="Nhóm 49">
              <a:extLst>
                <a:ext uri="{FF2B5EF4-FFF2-40B4-BE49-F238E27FC236}">
                  <a16:creationId xmlns:a16="http://schemas.microsoft.com/office/drawing/2014/main" id="{83AF02DF-8BC1-4ED0-B277-42A1FAC7BB6D}"/>
                </a:ext>
              </a:extLst>
            </p:cNvPr>
            <p:cNvGrpSpPr/>
            <p:nvPr/>
          </p:nvGrpSpPr>
          <p:grpSpPr>
            <a:xfrm>
              <a:off x="7010400" y="2362200"/>
              <a:ext cx="3100388" cy="3219450"/>
              <a:chOff x="7010400" y="2362200"/>
              <a:chExt cx="3100388" cy="3219450"/>
            </a:xfrm>
          </p:grpSpPr>
          <p:sp>
            <p:nvSpPr>
              <p:cNvPr id="51" name="Rectangle 19">
                <a:extLst>
                  <a:ext uri="{FF2B5EF4-FFF2-40B4-BE49-F238E27FC236}">
                    <a16:creationId xmlns:a16="http://schemas.microsoft.com/office/drawing/2014/main" id="{571C3125-83FC-4D99-92B5-4FCCCE240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07057">
                <a:off x="8521700" y="2959100"/>
                <a:ext cx="304800" cy="30480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 Box 20">
                <a:extLst>
                  <a:ext uri="{FF2B5EF4-FFF2-40B4-BE49-F238E27FC236}">
                    <a16:creationId xmlns:a16="http://schemas.microsoft.com/office/drawing/2014/main" id="{0DC008EC-41DF-4D42-A91C-946BB398A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4495800"/>
                <a:ext cx="990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B87603EB-1AC1-409C-9038-8AF340361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8200" y="2362200"/>
                <a:ext cx="990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8" name="AutoShape 18">
                <a:extLst>
                  <a:ext uri="{FF2B5EF4-FFF2-40B4-BE49-F238E27FC236}">
                    <a16:creationId xmlns:a16="http://schemas.microsoft.com/office/drawing/2014/main" id="{2423223E-8A32-465A-8F9E-8386A222F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88402">
                <a:off x="7805738" y="3276600"/>
                <a:ext cx="2133600" cy="2476500"/>
              </a:xfrm>
              <a:prstGeom prst="rtTriangle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0" name="Text Box 10">
            <a:extLst>
              <a:ext uri="{FF2B5EF4-FFF2-40B4-BE49-F238E27FC236}">
                <a16:creationId xmlns:a16="http://schemas.microsoft.com/office/drawing/2014/main" id="{5A143C7F-FCBC-45EF-9184-9A68FF1B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2" y="3354862"/>
            <a:ext cx="216217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N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342F1B4-6632-4823-8ED7-704E9A335EFB}"/>
              </a:ext>
            </a:extLst>
          </p:cNvPr>
          <p:cNvGrpSpPr/>
          <p:nvPr/>
        </p:nvGrpSpPr>
        <p:grpSpPr>
          <a:xfrm>
            <a:off x="1828800" y="2416534"/>
            <a:ext cx="3733800" cy="762000"/>
            <a:chOff x="1828800" y="2416534"/>
            <a:chExt cx="3733800" cy="762000"/>
          </a:xfrm>
        </p:grpSpPr>
        <p:sp>
          <p:nvSpPr>
            <p:cNvPr id="38" name="Text Box 24">
              <a:extLst>
                <a:ext uri="{FF2B5EF4-FFF2-40B4-BE49-F238E27FC236}">
                  <a16:creationId xmlns:a16="http://schemas.microsoft.com/office/drawing/2014/main" id="{A7EF6C9A-E7CA-40F3-851F-C9C3FF150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539425"/>
              <a:ext cx="3733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 = NP . </a:t>
              </a:r>
            </a:p>
          </p:txBody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ADCD1E4C-FADF-4E22-BCFE-C4AED843B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416534"/>
              <a:ext cx="1371600" cy="762000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 Box 28">
            <a:extLst>
              <a:ext uri="{FF2B5EF4-FFF2-40B4-BE49-F238E27FC236}">
                <a16:creationId xmlns:a16="http://schemas.microsoft.com/office/drawing/2014/main" id="{3D9E5D94-1D47-4BCF-B1C1-4F4ADD78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2" y="2514600"/>
            <a:ext cx="143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N</a:t>
            </a: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id="{CDDAF0E8-359A-435E-B120-39DEBFEB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8557E5EB-FDAB-47AF-A177-7F66199A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D85C0FFB-A75A-4C53-A0AD-5CB3FF56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8C35CFF9-4149-4A4C-8509-1BD59E64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1D4DC1AE-371A-41F4-9BC6-0E5E585C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FA74D4E3-6D0E-4E7F-8C79-71E0D63C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F1F4FFA4-07FA-4FF0-A25D-A03D98B7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2C576551-3AC2-494B-B2BB-597B2183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id="{3C1BD328-0262-4992-A5B2-B27A73BA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9EFB956F-AA32-4102-9FC3-44868E4D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530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A7430337-4FA7-40CD-A5A4-41E28B88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F5FE03E7-B55E-4B75-B985-4656B9AA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0" grpId="0"/>
      <p:bldP spid="91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4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3235F18-F698-4F24-8813-0B368195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447800"/>
            <a:ext cx="4457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8FE0A80C-B6FF-4365-8708-2714245D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D9B211-171F-40F2-8689-A018034F63E0}"/>
              </a:ext>
            </a:extLst>
          </p:cNvPr>
          <p:cNvGrpSpPr/>
          <p:nvPr/>
        </p:nvGrpSpPr>
        <p:grpSpPr>
          <a:xfrm>
            <a:off x="6934200" y="1408393"/>
            <a:ext cx="2895600" cy="2020607"/>
            <a:chOff x="3048000" y="1295400"/>
            <a:chExt cx="2895600" cy="2020607"/>
          </a:xfrm>
        </p:grpSpPr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E5F5153B-2974-4CB4-9BEC-69A60ADB2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99161">
              <a:off x="3870852" y="1753907"/>
              <a:ext cx="1295400" cy="1828800"/>
            </a:xfrm>
            <a:prstGeom prst="rtTriangle">
              <a:avLst/>
            </a:prstGeom>
            <a:solidFill>
              <a:schemeClr val="bg1"/>
            </a:solidFill>
            <a:ln w="28575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Nhóm 50">
              <a:extLst>
                <a:ext uri="{FF2B5EF4-FFF2-40B4-BE49-F238E27FC236}">
                  <a16:creationId xmlns:a16="http://schemas.microsoft.com/office/drawing/2014/main" id="{CD5010D9-E885-4B3A-8917-81C48FB5B70B}"/>
                </a:ext>
              </a:extLst>
            </p:cNvPr>
            <p:cNvGrpSpPr/>
            <p:nvPr/>
          </p:nvGrpSpPr>
          <p:grpSpPr>
            <a:xfrm>
              <a:off x="3048000" y="1295400"/>
              <a:ext cx="2895600" cy="1676400"/>
              <a:chOff x="3048000" y="1295400"/>
              <a:chExt cx="2895600" cy="1676400"/>
            </a:xfrm>
          </p:grpSpPr>
          <p:sp>
            <p:nvSpPr>
              <p:cNvPr id="66" name="Rectangle 8">
                <a:extLst>
                  <a:ext uri="{FF2B5EF4-FFF2-40B4-BE49-F238E27FC236}">
                    <a16:creationId xmlns:a16="http://schemas.microsoft.com/office/drawing/2014/main" id="{ECBE1EB2-8EFE-473B-982C-17721031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419488">
                <a:off x="4068763" y="1646238"/>
                <a:ext cx="228600" cy="228600"/>
              </a:xfrm>
              <a:prstGeom prst="rect">
                <a:avLst/>
              </a:prstGeom>
              <a:noFill/>
              <a:ln w="28575" algn="ctr">
                <a:solidFill>
                  <a:srgbClr val="A5002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9">
                <a:extLst>
                  <a:ext uri="{FF2B5EF4-FFF2-40B4-BE49-F238E27FC236}">
                    <a16:creationId xmlns:a16="http://schemas.microsoft.com/office/drawing/2014/main" id="{FB408B00-D456-4ADF-A4F2-D80A7A001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2954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8" name="Text Box 10">
                <a:extLst>
                  <a:ext uri="{FF2B5EF4-FFF2-40B4-BE49-F238E27FC236}">
                    <a16:creationId xmlns:a16="http://schemas.microsoft.com/office/drawing/2014/main" id="{E55FB6A8-FF88-433F-996F-2878BB7D2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5146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9" name="Text Box 11">
                <a:extLst>
                  <a:ext uri="{FF2B5EF4-FFF2-40B4-BE49-F238E27FC236}">
                    <a16:creationId xmlns:a16="http://schemas.microsoft.com/office/drawing/2014/main" id="{AB8779AD-A950-4989-BA05-3292D3038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400" y="2605088"/>
                <a:ext cx="457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0" name="Arc 16">
                <a:extLst>
                  <a:ext uri="{FF2B5EF4-FFF2-40B4-BE49-F238E27FC236}">
                    <a16:creationId xmlns:a16="http://schemas.microsoft.com/office/drawing/2014/main" id="{B433DA8C-D4CF-4358-AA62-3B520181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2317750"/>
                <a:ext cx="533400" cy="349250"/>
              </a:xfrm>
              <a:custGeom>
                <a:avLst/>
                <a:gdLst>
                  <a:gd name="T0" fmla="*/ 2147483647 w 21600"/>
                  <a:gd name="T1" fmla="*/ 0 h 19735"/>
                  <a:gd name="T2" fmla="*/ 2147483647 w 21600"/>
                  <a:gd name="T3" fmla="*/ 2147483647 h 19735"/>
                  <a:gd name="T4" fmla="*/ 0 w 21600"/>
                  <a:gd name="T5" fmla="*/ 2147483647 h 197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735"/>
                  <a:gd name="T11" fmla="*/ 21600 w 21600"/>
                  <a:gd name="T12" fmla="*/ 19735 h 19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735" fill="none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</a:path>
                  <a:path w="21600" h="19735" stroke="0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  <a:lnTo>
                      <a:pt x="0" y="19017"/>
                    </a:lnTo>
                    <a:lnTo>
                      <a:pt x="10242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66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7">
                <a:extLst>
                  <a:ext uri="{FF2B5EF4-FFF2-40B4-BE49-F238E27FC236}">
                    <a16:creationId xmlns:a16="http://schemas.microsoft.com/office/drawing/2014/main" id="{E9FBE28E-0001-4E6B-845C-DCF4F3E89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2187295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72" name="Text Box 18">
                <a:extLst>
                  <a:ext uri="{FF2B5EF4-FFF2-40B4-BE49-F238E27FC236}">
                    <a16:creationId xmlns:a16="http://schemas.microsoft.com/office/drawing/2014/main" id="{32A0C011-4209-463B-A93A-8F8A32327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325" y="2187294"/>
                <a:ext cx="473075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3" name="Text Box 19">
                <a:extLst>
                  <a:ext uri="{FF2B5EF4-FFF2-40B4-BE49-F238E27FC236}">
                    <a16:creationId xmlns:a16="http://schemas.microsoft.com/office/drawing/2014/main" id="{B92A1550-D7F7-481D-B89B-D37480DA2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2605088"/>
                <a:ext cx="1371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(cm)</a:t>
                </a:r>
              </a:p>
            </p:txBody>
          </p:sp>
        </p:grpSp>
      </p:grpSp>
      <p:sp>
        <p:nvSpPr>
          <p:cNvPr id="74" name="Text Box 25">
            <a:extLst>
              <a:ext uri="{FF2B5EF4-FFF2-40B4-BE49-F238E27FC236}">
                <a16:creationId xmlns:a16="http://schemas.microsoft.com/office/drawing/2014/main" id="{4F72E032-EE93-4BF9-8AED-A56491A8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4635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                  B.  4 cm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 cm                    D. 7 cm</a:t>
            </a:r>
          </a:p>
        </p:txBody>
      </p:sp>
      <p:sp>
        <p:nvSpPr>
          <p:cNvPr id="75" name="Oval 11">
            <a:extLst>
              <a:ext uri="{FF2B5EF4-FFF2-40B4-BE49-F238E27FC236}">
                <a16:creationId xmlns:a16="http://schemas.microsoft.com/office/drawing/2014/main" id="{1232DF22-FCAF-4E7B-BC1F-DFD66BAE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6" name="Oval 12">
            <a:extLst>
              <a:ext uri="{FF2B5EF4-FFF2-40B4-BE49-F238E27FC236}">
                <a16:creationId xmlns:a16="http://schemas.microsoft.com/office/drawing/2014/main" id="{E2D1A888-C46B-4456-9403-AB52DA1E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" name="Oval 13">
            <a:extLst>
              <a:ext uri="{FF2B5EF4-FFF2-40B4-BE49-F238E27FC236}">
                <a16:creationId xmlns:a16="http://schemas.microsoft.com/office/drawing/2014/main" id="{C7B5C65E-69C4-462D-B3CC-7EE1C7C4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8" name="Oval 14">
            <a:extLst>
              <a:ext uri="{FF2B5EF4-FFF2-40B4-BE49-F238E27FC236}">
                <a16:creationId xmlns:a16="http://schemas.microsoft.com/office/drawing/2014/main" id="{9C97CA2C-9EFD-41A4-9C4D-00D25A1C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9" name="Oval 15">
            <a:extLst>
              <a:ext uri="{FF2B5EF4-FFF2-40B4-BE49-F238E27FC236}">
                <a16:creationId xmlns:a16="http://schemas.microsoft.com/office/drawing/2014/main" id="{DFCEDE26-D661-464D-94D4-364E0748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98E6F890-2C4B-4E48-BF8E-26FC1811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97135062-CF6C-479A-9E00-3288B6A3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Oval 18">
            <a:extLst>
              <a:ext uri="{FF2B5EF4-FFF2-40B4-BE49-F238E27FC236}">
                <a16:creationId xmlns:a16="http://schemas.microsoft.com/office/drawing/2014/main" id="{9545A83B-A8CD-422E-8892-B3F7F33C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69B4CDF2-B8C8-46DD-B2BE-642C7B15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F3734EAA-B2F7-486C-BDCE-B69EB94C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4267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9C345973-70FF-4262-B01C-A35F50156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482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41">
            <a:extLst>
              <a:ext uri="{FF2B5EF4-FFF2-40B4-BE49-F238E27FC236}">
                <a16:creationId xmlns:a16="http://schemas.microsoft.com/office/drawing/2014/main" id="{05B1F76F-DB7C-44E2-BEF7-8964D754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766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7">
            <a:extLst>
              <a:ext uri="{FF2B5EF4-FFF2-40B4-BE49-F238E27FC236}">
                <a16:creationId xmlns:a16="http://schemas.microsoft.com/office/drawing/2014/main" id="{7DAE531E-E389-4845-9F8B-1B8AF395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96" y="4198203"/>
            <a:ext cx="54718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hệ thức về cạnh và góc trong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 ABC vuông tại A, ta có: </a:t>
            </a:r>
          </a:p>
        </p:txBody>
      </p:sp>
      <p:sp>
        <p:nvSpPr>
          <p:cNvPr id="89" name="Text Box 28">
            <a:extLst>
              <a:ext uri="{FF2B5EF4-FFF2-40B4-BE49-F238E27FC236}">
                <a16:creationId xmlns:a16="http://schemas.microsoft.com/office/drawing/2014/main" id="{4FC32434-AB44-4698-AA6A-F0B888DA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1558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AB =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BC.cos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 =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10.cos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60</a:t>
            </a:r>
            <a:r>
              <a:rPr lang="en-US" alt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0  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9">
                <a:extLst>
                  <a:ext uri="{FF2B5EF4-FFF2-40B4-BE49-F238E27FC236}">
                    <a16:creationId xmlns:a16="http://schemas.microsoft.com/office/drawing/2014/main" id="{B29A7CA0-BE56-4695-BB67-7E69E72DD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1937" y="5535769"/>
                <a:ext cx="3326863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en-US" alt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= 10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</m:ctrlPr>
                      </m:fPr>
                      <m:num>
                        <m: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= 5 (cm)</a:t>
                </a:r>
              </a:p>
            </p:txBody>
          </p:sp>
        </mc:Choice>
        <mc:Fallback xmlns="">
          <p:sp>
            <p:nvSpPr>
              <p:cNvPr id="90" name="Text Box 29">
                <a:extLst>
                  <a:ext uri="{FF2B5EF4-FFF2-40B4-BE49-F238E27FC236}">
                    <a16:creationId xmlns:a16="http://schemas.microsoft.com/office/drawing/2014/main" id="{B29A7CA0-BE56-4695-BB67-7E69E72DD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937" y="5535769"/>
                <a:ext cx="3326863" cy="712631"/>
              </a:xfrm>
              <a:prstGeom prst="rect">
                <a:avLst/>
              </a:prstGeom>
              <a:blipFill>
                <a:blip r:embed="rId6"/>
                <a:stretch>
                  <a:fillRect l="-3663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7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6" grpId="2" animBg="1"/>
      <p:bldP spid="86" grpId="3" animBg="1"/>
      <p:bldP spid="88" grpId="0"/>
      <p:bldP spid="89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159639"/>
            <a:ext cx="480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3"/>
          <p:cNvGrpSpPr>
            <a:grpSpLocks/>
          </p:cNvGrpSpPr>
          <p:nvPr/>
        </p:nvGrpSpPr>
        <p:grpSpPr bwMode="auto">
          <a:xfrm>
            <a:off x="5543550" y="0"/>
            <a:ext cx="6705600" cy="5657850"/>
            <a:chOff x="1536" y="0"/>
            <a:chExt cx="4224" cy="3564"/>
          </a:xfrm>
        </p:grpSpPr>
        <p:sp>
          <p:nvSpPr>
            <p:cNvPr id="9257" name="Freeform 85"/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Freeform 79"/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Freeform 83"/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60" name="Group 152"/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9261" name="Freeform 88"/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2" name="Line 90"/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3" name="Line 91"/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4" name="Line 92"/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5" name="Line 93"/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6" name="Line 97"/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7" name="Line 98"/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8" name="Line 99"/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9" name="Line 100"/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0" name="Line 101"/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1" name="Line 102"/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2" name="Line 103"/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3" name="Line 104"/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4" name="Line 105"/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5" name="Line 108"/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6" name="Line 111"/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7" name="Line 113"/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8" name="Line 114"/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9" name="Line 115"/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0" name="Line 116"/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1" name="Line 117"/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2" name="Line 118"/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3" name="Line 119"/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4" name="Line 120"/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5" name="Line 121"/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6" name="Line 122"/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7" name="Line 123"/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8" name="Line 124"/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9" name="Line 126"/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0" name="Line 129"/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1" name="Line 130"/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2" name="Line 131"/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3" name="Line 132"/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4" name="Line 133"/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5" name="Line 134"/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6" name="Line 135"/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250" name="Group 58"/>
          <p:cNvGrpSpPr>
            <a:grpSpLocks/>
          </p:cNvGrpSpPr>
          <p:nvPr/>
        </p:nvGrpSpPr>
        <p:grpSpPr bwMode="auto">
          <a:xfrm rot="842184">
            <a:off x="7305675" y="1447800"/>
            <a:ext cx="914400" cy="3276600"/>
            <a:chOff x="1584" y="1344"/>
            <a:chExt cx="576" cy="2064"/>
          </a:xfrm>
        </p:grpSpPr>
        <p:sp>
          <p:nvSpPr>
            <p:cNvPr id="9251" name="Rectangle 59"/>
            <p:cNvSpPr>
              <a:spLocks noChangeArrowheads="1"/>
            </p:cNvSpPr>
            <p:nvPr/>
          </p:nvSpPr>
          <p:spPr bwMode="auto">
            <a:xfrm>
              <a:off x="1584" y="1344"/>
              <a:ext cx="96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2" name="Rectangle 60"/>
            <p:cNvSpPr>
              <a:spLocks noChangeArrowheads="1"/>
            </p:cNvSpPr>
            <p:nvPr/>
          </p:nvSpPr>
          <p:spPr bwMode="auto">
            <a:xfrm>
              <a:off x="2060" y="1344"/>
              <a:ext cx="100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3" name="Rectangle 61"/>
            <p:cNvSpPr>
              <a:spLocks noChangeArrowheads="1"/>
            </p:cNvSpPr>
            <p:nvPr/>
          </p:nvSpPr>
          <p:spPr bwMode="auto">
            <a:xfrm>
              <a:off x="1632" y="2993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4" name="Rectangle 62"/>
            <p:cNvSpPr>
              <a:spLocks noChangeArrowheads="1"/>
            </p:cNvSpPr>
            <p:nvPr/>
          </p:nvSpPr>
          <p:spPr bwMode="auto">
            <a:xfrm>
              <a:off x="1610" y="2496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5" name="Rectangle 63"/>
            <p:cNvSpPr>
              <a:spLocks noChangeArrowheads="1"/>
            </p:cNvSpPr>
            <p:nvPr/>
          </p:nvSpPr>
          <p:spPr bwMode="auto">
            <a:xfrm>
              <a:off x="1632" y="206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6" name="Rectangle 64"/>
            <p:cNvSpPr>
              <a:spLocks noChangeArrowheads="1"/>
            </p:cNvSpPr>
            <p:nvPr/>
          </p:nvSpPr>
          <p:spPr bwMode="auto">
            <a:xfrm>
              <a:off x="1619" y="158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342" name="Group 150"/>
          <p:cNvGrpSpPr>
            <a:grpSpLocks/>
          </p:cNvGrpSpPr>
          <p:nvPr/>
        </p:nvGrpSpPr>
        <p:grpSpPr bwMode="auto">
          <a:xfrm>
            <a:off x="7839075" y="1600201"/>
            <a:ext cx="762000" cy="3179763"/>
            <a:chOff x="2928" y="1008"/>
            <a:chExt cx="480" cy="2003"/>
          </a:xfrm>
        </p:grpSpPr>
        <p:sp>
          <p:nvSpPr>
            <p:cNvPr id="9246" name="Line 138"/>
            <p:cNvSpPr>
              <a:spLocks noChangeShapeType="1"/>
            </p:cNvSpPr>
            <p:nvPr/>
          </p:nvSpPr>
          <p:spPr bwMode="auto">
            <a:xfrm>
              <a:off x="3408" y="1008"/>
              <a:ext cx="0" cy="17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Line 139"/>
            <p:cNvSpPr>
              <a:spLocks noChangeShapeType="1"/>
            </p:cNvSpPr>
            <p:nvPr/>
          </p:nvSpPr>
          <p:spPr bwMode="auto">
            <a:xfrm flipV="1">
              <a:off x="2928" y="2723"/>
              <a:ext cx="48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Freeform 140"/>
            <p:cNvSpPr>
              <a:spLocks/>
            </p:cNvSpPr>
            <p:nvPr/>
          </p:nvSpPr>
          <p:spPr bwMode="auto">
            <a:xfrm>
              <a:off x="2947" y="2813"/>
              <a:ext cx="134" cy="107"/>
            </a:xfrm>
            <a:custGeom>
              <a:avLst/>
              <a:gdLst>
                <a:gd name="T0" fmla="*/ 0 w 134"/>
                <a:gd name="T1" fmla="*/ 0 h 107"/>
                <a:gd name="T2" fmla="*/ 134 w 134"/>
                <a:gd name="T3" fmla="*/ 107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107">
                  <a:moveTo>
                    <a:pt x="0" y="0"/>
                  </a:moveTo>
                  <a:cubicBezTo>
                    <a:pt x="79" y="13"/>
                    <a:pt x="134" y="17"/>
                    <a:pt x="134" y="107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Line 142"/>
            <p:cNvSpPr>
              <a:spLocks noChangeShapeType="1"/>
            </p:cNvSpPr>
            <p:nvPr/>
          </p:nvSpPr>
          <p:spPr bwMode="auto">
            <a:xfrm flipV="1">
              <a:off x="3312" y="2631"/>
              <a:ext cx="0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143"/>
            <p:cNvSpPr>
              <a:spLocks noChangeShapeType="1"/>
            </p:cNvSpPr>
            <p:nvPr/>
          </p:nvSpPr>
          <p:spPr bwMode="auto">
            <a:xfrm flipV="1">
              <a:off x="3312" y="2592"/>
              <a:ext cx="96" cy="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36" name="Rectangle 144"/>
          <p:cNvSpPr>
            <a:spLocks noChangeArrowheads="1"/>
          </p:cNvSpPr>
          <p:nvPr/>
        </p:nvSpPr>
        <p:spPr bwMode="auto">
          <a:xfrm rot="17206684">
            <a:off x="7697788" y="2857501"/>
            <a:ext cx="4619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7" name="Object 145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7944560" y="4175785"/>
                <a:ext cx="450850" cy="377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337" name="Object 14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7944560" y="4175785"/>
                <a:ext cx="450850" cy="377825"/>
              </a:xfrm>
              <a:prstGeom prst="rect">
                <a:avLst/>
              </a:prstGeom>
              <a:blipFill>
                <a:blip r:embed="rId3"/>
                <a:stretch>
                  <a:fillRect r="-121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3" name="Rectangle 151"/>
          <p:cNvSpPr>
            <a:spLocks noChangeArrowheads="1"/>
          </p:cNvSpPr>
          <p:nvPr/>
        </p:nvSpPr>
        <p:spPr bwMode="auto">
          <a:xfrm>
            <a:off x="8220075" y="4495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9224" name="Line 89"/>
          <p:cNvSpPr>
            <a:spLocks noChangeShapeType="1"/>
          </p:cNvSpPr>
          <p:nvPr/>
        </p:nvSpPr>
        <p:spPr bwMode="auto">
          <a:xfrm flipH="1" flipV="1">
            <a:off x="9834564" y="623888"/>
            <a:ext cx="41275" cy="128111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Rectangle 157"/>
          <p:cNvSpPr>
            <a:spLocks noChangeArrowheads="1"/>
          </p:cNvSpPr>
          <p:nvPr/>
        </p:nvSpPr>
        <p:spPr bwMode="auto">
          <a:xfrm rot="20740048">
            <a:off x="10231713" y="5270232"/>
            <a:ext cx="463550" cy="17303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Rectangle 158"/>
          <p:cNvSpPr>
            <a:spLocks noChangeArrowheads="1"/>
          </p:cNvSpPr>
          <p:nvPr/>
        </p:nvSpPr>
        <p:spPr bwMode="auto">
          <a:xfrm rot="415078">
            <a:off x="9571313" y="5241656"/>
            <a:ext cx="3048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7" name="Oval 159"/>
          <p:cNvSpPr>
            <a:spLocks noChangeArrowheads="1"/>
          </p:cNvSpPr>
          <p:nvPr/>
        </p:nvSpPr>
        <p:spPr bwMode="auto">
          <a:xfrm rot="415078">
            <a:off x="9847539" y="4860656"/>
            <a:ext cx="492125" cy="2905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8" name="AutoShape 160"/>
          <p:cNvSpPr>
            <a:spLocks noChangeArrowheads="1"/>
          </p:cNvSpPr>
          <p:nvPr/>
        </p:nvSpPr>
        <p:spPr bwMode="auto">
          <a:xfrm>
            <a:off x="9788800" y="5241657"/>
            <a:ext cx="533400" cy="5937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9" name="Rectangle 161"/>
          <p:cNvSpPr>
            <a:spLocks noChangeArrowheads="1"/>
          </p:cNvSpPr>
          <p:nvPr/>
        </p:nvSpPr>
        <p:spPr bwMode="auto">
          <a:xfrm rot="415078">
            <a:off x="9961838" y="5165456"/>
            <a:ext cx="2286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364" name="Group 172"/>
          <p:cNvGrpSpPr>
            <a:grpSpLocks/>
          </p:cNvGrpSpPr>
          <p:nvPr/>
        </p:nvGrpSpPr>
        <p:grpSpPr bwMode="auto">
          <a:xfrm rot="1302718">
            <a:off x="9614175" y="4757469"/>
            <a:ext cx="260350" cy="657225"/>
            <a:chOff x="674" y="2311"/>
            <a:chExt cx="146" cy="420"/>
          </a:xfrm>
        </p:grpSpPr>
        <p:sp>
          <p:nvSpPr>
            <p:cNvPr id="9244" name="AutoShape 162"/>
            <p:cNvSpPr>
              <a:spLocks noChangeArrowheads="1"/>
            </p:cNvSpPr>
            <p:nvPr/>
          </p:nvSpPr>
          <p:spPr bwMode="auto">
            <a:xfrm rot="415078">
              <a:off x="674" y="2395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5" name="Oval 167"/>
            <p:cNvSpPr>
              <a:spLocks noChangeArrowheads="1"/>
            </p:cNvSpPr>
            <p:nvPr/>
          </p:nvSpPr>
          <p:spPr bwMode="auto">
            <a:xfrm rot="415078">
              <a:off x="685" y="231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365" name="Group 173"/>
          <p:cNvGrpSpPr>
            <a:grpSpLocks/>
          </p:cNvGrpSpPr>
          <p:nvPr/>
        </p:nvGrpSpPr>
        <p:grpSpPr bwMode="auto">
          <a:xfrm rot="20236412">
            <a:off x="10342838" y="4809857"/>
            <a:ext cx="254000" cy="619125"/>
            <a:chOff x="1179" y="2331"/>
            <a:chExt cx="177" cy="412"/>
          </a:xfrm>
        </p:grpSpPr>
        <p:sp>
          <p:nvSpPr>
            <p:cNvPr id="9242" name="AutoShape 163"/>
            <p:cNvSpPr>
              <a:spLocks noChangeArrowheads="1"/>
            </p:cNvSpPr>
            <p:nvPr/>
          </p:nvSpPr>
          <p:spPr bwMode="auto">
            <a:xfrm rot="9472877">
              <a:off x="1250" y="2386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3" name="Oval 168"/>
            <p:cNvSpPr>
              <a:spLocks noChangeArrowheads="1"/>
            </p:cNvSpPr>
            <p:nvPr/>
          </p:nvSpPr>
          <p:spPr bwMode="auto">
            <a:xfrm rot="415078">
              <a:off x="1179" y="233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32" name="Group 175"/>
          <p:cNvGrpSpPr>
            <a:grpSpLocks/>
          </p:cNvGrpSpPr>
          <p:nvPr/>
        </p:nvGrpSpPr>
        <p:grpSpPr bwMode="auto">
          <a:xfrm rot="21233182">
            <a:off x="9823725" y="5835382"/>
            <a:ext cx="484188" cy="712787"/>
            <a:chOff x="782" y="3024"/>
            <a:chExt cx="305" cy="449"/>
          </a:xfrm>
        </p:grpSpPr>
        <p:sp>
          <p:nvSpPr>
            <p:cNvPr id="9236" name="AutoShape 155"/>
            <p:cNvSpPr>
              <a:spLocks noChangeArrowheads="1"/>
            </p:cNvSpPr>
            <p:nvPr/>
          </p:nvSpPr>
          <p:spPr bwMode="auto">
            <a:xfrm rot="415078">
              <a:off x="956" y="303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7" name="AutoShape 164"/>
            <p:cNvSpPr>
              <a:spLocks noChangeArrowheads="1"/>
            </p:cNvSpPr>
            <p:nvPr/>
          </p:nvSpPr>
          <p:spPr bwMode="auto">
            <a:xfrm rot="415078">
              <a:off x="944" y="342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8" name="AutoShape 166"/>
            <p:cNvSpPr>
              <a:spLocks noChangeArrowheads="1"/>
            </p:cNvSpPr>
            <p:nvPr/>
          </p:nvSpPr>
          <p:spPr bwMode="auto">
            <a:xfrm rot="415078">
              <a:off x="958" y="325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AutoShape 169"/>
            <p:cNvSpPr>
              <a:spLocks noChangeArrowheads="1"/>
            </p:cNvSpPr>
            <p:nvPr/>
          </p:nvSpPr>
          <p:spPr bwMode="auto">
            <a:xfrm rot="415078">
              <a:off x="794" y="302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0" name="AutoShape 170"/>
            <p:cNvSpPr>
              <a:spLocks noChangeArrowheads="1"/>
            </p:cNvSpPr>
            <p:nvPr/>
          </p:nvSpPr>
          <p:spPr bwMode="auto">
            <a:xfrm rot="415078">
              <a:off x="782" y="341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1" name="AutoShape 171"/>
            <p:cNvSpPr>
              <a:spLocks noChangeArrowheads="1"/>
            </p:cNvSpPr>
            <p:nvPr/>
          </p:nvSpPr>
          <p:spPr bwMode="auto">
            <a:xfrm rot="415078">
              <a:off x="796" y="324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366" name="Rectangle 174"/>
          <p:cNvSpPr>
            <a:spLocks noChangeArrowheads="1"/>
          </p:cNvSpPr>
          <p:nvPr/>
        </p:nvSpPr>
        <p:spPr bwMode="auto">
          <a:xfrm>
            <a:off x="9644968" y="6603506"/>
            <a:ext cx="757564" cy="21662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4" name="AutoShape 177"/>
          <p:cNvSpPr>
            <a:spLocks noChangeArrowheads="1"/>
          </p:cNvSpPr>
          <p:nvPr/>
        </p:nvSpPr>
        <p:spPr bwMode="auto">
          <a:xfrm>
            <a:off x="8843211" y="3209656"/>
            <a:ext cx="3252227" cy="982663"/>
          </a:xfrm>
          <a:prstGeom prst="cloudCallout">
            <a:avLst>
              <a:gd name="adj1" fmla="val -13653"/>
              <a:gd name="adj2" fmla="val 111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 để không bị ngã???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8558025" y="425973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82" name="Text Box 21"/>
          <p:cNvSpPr txBox="1">
            <a:spLocks noChangeArrowheads="1"/>
          </p:cNvSpPr>
          <p:nvPr/>
        </p:nvSpPr>
        <p:spPr bwMode="auto">
          <a:xfrm>
            <a:off x="7602538" y="4729426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8413274" y="104468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02340F0D-0725-4A0A-91F3-617E1C39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8" y="76200"/>
            <a:ext cx="6692902" cy="224676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3m.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 thang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nhiêu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“an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65</a:t>
            </a:r>
            <a:r>
              <a:rPr lang="vi-VN" altLang="vi-VN" sz="2800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không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khi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alt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11">
                <a:extLst>
                  <a:ext uri="{FF2B5EF4-FFF2-40B4-BE49-F238E27FC236}">
                    <a16:creationId xmlns:a16="http://schemas.microsoft.com/office/drawing/2014/main" id="{6966C4FA-0A7E-43BA-8A4D-219570F305D9}"/>
                  </a:ext>
                </a:extLst>
              </p:cNvPr>
              <p:cNvSpPr/>
              <p:nvPr/>
            </p:nvSpPr>
            <p:spPr>
              <a:xfrm>
                <a:off x="10435" y="2416175"/>
                <a:ext cx="6683160" cy="2605782"/>
              </a:xfrm>
              <a:prstGeom prst="roundRect">
                <a:avLst/>
              </a:prstGeom>
              <a:solidFill>
                <a:srgbClr val="FFB3B3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Xét ∆ ABC,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BC = 3 m</a:t>
                </a:r>
              </a:p>
              <a:p>
                <a:pPr marL="457200" indent="-457200" algn="just">
                  <a:buFont typeface="Symbol" panose="05050102010706020507" pitchFamily="18" charset="2"/>
                  <a:buChar char="Þ"/>
                </a:pPr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AB = BC.cos B</a:t>
                </a:r>
              </a:p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           </a:t>
                </a:r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= 3.cos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1,27 (m)</a:t>
                </a:r>
              </a:p>
            </p:txBody>
          </p:sp>
        </mc:Choice>
        <mc:Fallback xmlns="">
          <p:sp>
            <p:nvSpPr>
              <p:cNvPr id="86" name="Rectangle: Rounded Corners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66C4FA-0A7E-43BA-8A4D-219570F30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" y="2416175"/>
                <a:ext cx="6683160" cy="260578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36443D68-2A4A-4888-9419-A28770A3E166}"/>
              </a:ext>
            </a:extLst>
          </p:cNvPr>
          <p:cNvSpPr/>
          <p:nvPr/>
        </p:nvSpPr>
        <p:spPr>
          <a:xfrm>
            <a:off x="2146047" y="5179749"/>
            <a:ext cx="4547548" cy="1461021"/>
          </a:xfrm>
          <a:prstGeom prst="roundRect">
            <a:avLst/>
          </a:prstGeom>
          <a:solidFill>
            <a:srgbClr val="FFB3B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Vậy chân thang cần đặt cách chân tường một khoảng xấp xỉ 1,27 m</a:t>
            </a:r>
            <a:endParaRPr lang="en-US" sz="2800" dirty="0">
              <a:solidFill>
                <a:schemeClr val="tx1"/>
              </a:solidFill>
              <a:latin typeface="Calibri Light"/>
              <a:cs typeface="Arial" panose="020B0604020202020204" pitchFamily="34" charset="0"/>
            </a:endParaRPr>
          </a:p>
        </p:txBody>
      </p:sp>
      <p:pic>
        <p:nvPicPr>
          <p:cNvPr id="88" name="Picture 14">
            <a:extLst>
              <a:ext uri="{FF2B5EF4-FFF2-40B4-BE49-F238E27FC236}">
                <a16:creationId xmlns:a16="http://schemas.microsoft.com/office/drawing/2014/main" id="{28439359-D3B7-4D49-A2A7-EF70CC7A2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" y="4781472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" grpId="0"/>
      <p:bldP spid="8337" grpId="0" build="p"/>
      <p:bldP spid="8343" grpId="0"/>
      <p:bldP spid="81" grpId="0"/>
      <p:bldP spid="82" grpId="0"/>
      <p:bldP spid="83" grpId="0"/>
      <p:bldP spid="86" grpId="0" animBg="1"/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CEAN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6707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Đo chiều cao của cây dừa.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213565" y="561267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254661" y="253598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610600" y="507092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458895" y="2952938"/>
            <a:ext cx="2151705" cy="2522577"/>
          </a:xfrm>
          <a:prstGeom prst="line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6477000" y="5475515"/>
            <a:ext cx="2209800" cy="228600"/>
          </a:xfrm>
          <a:prstGeom prst="line">
            <a:avLst/>
          </a:prstGeom>
          <a:noFill/>
          <a:ln w="5715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458894" y="2952938"/>
            <a:ext cx="18106" cy="2751177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342414" y="5497149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810500" y="5041900"/>
            <a:ext cx="1219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FAD8E6A-5C00-44B9-B8F1-B054CFB82D02}"/>
              </a:ext>
            </a:extLst>
          </p:cNvPr>
          <p:cNvSpPr/>
          <p:nvPr/>
        </p:nvSpPr>
        <p:spPr>
          <a:xfrm>
            <a:off x="255951" y="838200"/>
            <a:ext cx="4430486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5962869C-8617-43BE-923B-AD060233F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511" y="838200"/>
                <a:ext cx="4381500" cy="2148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 vuông tại A có: 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AB =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AC.tan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C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=  5.tan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48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5,55 (m)</a:t>
                </a:r>
              </a:p>
            </p:txBody>
          </p:sp>
        </mc:Choice>
        <mc:Fallback xmlns="">
          <p:sp>
            <p:nvSpPr>
              <p:cNvPr id="28" name="Text 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62869C-8617-43BE-923B-AD06023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511" y="838200"/>
                <a:ext cx="4381500" cy="2148280"/>
              </a:xfrm>
              <a:prstGeom prst="rect">
                <a:avLst/>
              </a:prstGeom>
              <a:blipFill rotWithShape="0">
                <a:blip r:embed="rId3"/>
                <a:stretch>
                  <a:fillRect l="-2782" t="-3125" b="-34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7">
            <a:extLst>
              <a:ext uri="{FF2B5EF4-FFF2-40B4-BE49-F238E27FC236}">
                <a16:creationId xmlns:a16="http://schemas.microsoft.com/office/drawing/2014/main" id="{D45FCA02-6C88-41EB-8741-CE91AABB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2115"/>
            <a:ext cx="4040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dừa cao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                   5,55 (m)</a:t>
            </a: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324C3F0E-222B-42BE-B73A-46C84A234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4628139"/>
            <a:ext cx="2110258" cy="2110258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DC01C0FB-DB3B-44F2-ABCE-7B8E22B2358A}"/>
              </a:ext>
            </a:extLst>
          </p:cNvPr>
          <p:cNvSpPr>
            <a:spLocks noChangeArrowheads="1"/>
          </p:cNvSpPr>
          <p:nvPr/>
        </p:nvSpPr>
        <p:spPr bwMode="auto">
          <a:xfrm rot="21243039">
            <a:off x="6477272" y="5293673"/>
            <a:ext cx="380531" cy="374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82" grpId="0"/>
      <p:bldP spid="11283" grpId="0"/>
      <p:bldP spid="20" grpId="0" animBg="1"/>
      <p:bldP spid="28" grpId="0"/>
      <p:bldP spid="30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4D915D9E-A102-44A0-9D79-735A142C4470}"/>
              </a:ext>
            </a:extLst>
          </p:cNvPr>
          <p:cNvGrpSpPr/>
          <p:nvPr/>
        </p:nvGrpSpPr>
        <p:grpSpPr>
          <a:xfrm>
            <a:off x="6858000" y="381000"/>
            <a:ext cx="3737986" cy="3195306"/>
            <a:chOff x="1291213" y="2281535"/>
            <a:chExt cx="3737986" cy="3195306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E6ACC2E1-A89A-40A7-95E1-A4C1125AE3E0}"/>
                </a:ext>
              </a:extLst>
            </p:cNvPr>
            <p:cNvGrpSpPr/>
            <p:nvPr/>
          </p:nvGrpSpPr>
          <p:grpSpPr>
            <a:xfrm>
              <a:off x="1291213" y="2281535"/>
              <a:ext cx="3737986" cy="3042906"/>
              <a:chOff x="1220455" y="2683439"/>
              <a:chExt cx="2119361" cy="2548070"/>
            </a:xfrm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D847034C-3138-48BE-99D1-237E9DD02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3103857"/>
                <a:ext cx="1652124" cy="1925343"/>
              </a:xfrm>
              <a:prstGeom prst="rtTriangle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68E717-3625-45B0-9140-E40BAD448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927" y="4729046"/>
                <a:ext cx="236018" cy="295643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09D6E965-79AB-4AFA-B643-69BF9D6BC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0455" y="4844920"/>
                <a:ext cx="304800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6DDC5075-C927-453A-9E6F-F9383B550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3798" y="4844920"/>
                <a:ext cx="236018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77C1213B-B369-4FC2-89BE-2ED32C45B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83439"/>
                <a:ext cx="236019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7">
                  <a:extLst>
                    <a:ext uri="{FF2B5EF4-FFF2-40B4-BE49-F238E27FC236}">
                      <a16:creationId xmlns:a16="http://schemas.microsoft.com/office/drawing/2014/main" id="{7D5689F9-9EF3-4ED3-B153-FF8AB322AD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4726" y="4724400"/>
                  <a:ext cx="644874" cy="407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7">
                  <a:extLst>
                    <a:ext uri="{FF2B5EF4-FFF2-40B4-BE49-F238E27FC236}">
                      <a16:creationId xmlns:a16="http://schemas.microsoft.com/office/drawing/2014/main" id="{7D5689F9-9EF3-4ED3-B153-FF8AB322A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4726" y="4724400"/>
                  <a:ext cx="644874" cy="4070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8C4B1D82-B344-47DC-9171-299CADB2C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5015176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2482DC98-D05E-4C25-9DE4-23B501BE318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1"/>
            <a:ext cx="914400" cy="838200"/>
            <a:chOff x="1920" y="1248"/>
            <a:chExt cx="480" cy="410"/>
          </a:xfrm>
        </p:grpSpPr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6351DDFF-597C-4994-B95D-8658E2091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65" descr="Cau hoi">
              <a:extLst>
                <a:ext uri="{FF2B5EF4-FFF2-40B4-BE49-F238E27FC236}">
                  <a16:creationId xmlns:a16="http://schemas.microsoft.com/office/drawing/2014/main" id="{189DE0F7-691B-45B3-B1AB-023088C848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78"/>
              <a:ext cx="33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107">
            <a:extLst>
              <a:ext uri="{FF2B5EF4-FFF2-40B4-BE49-F238E27FC236}">
                <a16:creationId xmlns:a16="http://schemas.microsoft.com/office/drawing/2014/main" id="{4383F9E8-BFF1-414D-AA66-74686A51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5369274" cy="2895600"/>
          </a:xfrm>
          <a:prstGeom prst="wedgeEllipseCallout">
            <a:avLst>
              <a:gd name="adj1" fmla="val -56922"/>
              <a:gd name="adj2" fmla="val -700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">
                <a:extLst>
                  <a:ext uri="{FF2B5EF4-FFF2-40B4-BE49-F238E27FC236}">
                    <a16:creationId xmlns:a16="http://schemas.microsoft.com/office/drawing/2014/main" id="{6EC86445-2B0D-4168-AA1D-14EA32AF378B}"/>
                  </a:ext>
                </a:extLst>
              </p:cNvPr>
              <p:cNvSpPr/>
              <p:nvPr/>
            </p:nvSpPr>
            <p:spPr>
              <a:xfrm>
                <a:off x="609600" y="4114800"/>
                <a:ext cx="7239000" cy="16764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ABC: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AC = 5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AB, BC </a:t>
                </a:r>
              </a:p>
            </p:txBody>
          </p:sp>
        </mc:Choice>
        <mc:Fallback xmlns="">
          <p:sp>
            <p:nvSpPr>
              <p:cNvPr id="16" name="Rounded 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C86445-2B0D-4168-AA1D-14EA32AF3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7239000" cy="1676401"/>
              </a:xfrm>
              <a:prstGeom prst="roundRect">
                <a:avLst/>
              </a:prstGeom>
              <a:blipFill rotWithShape="0">
                <a:blip r:embed="rId4"/>
                <a:stretch>
                  <a:fillRect l="-924" t="-1805" b="-8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107">
                <a:extLst>
                  <a:ext uri="{FF2B5EF4-FFF2-40B4-BE49-F238E27FC236}">
                    <a16:creationId xmlns:a16="http://schemas.microsoft.com/office/drawing/2014/main" id="{2CFF9797-4CBC-40FD-9F23-1D435C80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" y="1143000"/>
                <a:ext cx="6979312" cy="3048000"/>
              </a:xfrm>
              <a:prstGeom prst="wedgeEllipseCallout">
                <a:avLst>
                  <a:gd name="adj1" fmla="val -35219"/>
                  <a:gd name="adj2" fmla="val -3475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AB, BC</a:t>
                </a:r>
              </a:p>
              <a:p>
                <a:pPr marL="571500" indent="-571500">
                  <a:buFont typeface="Symbol" panose="05050102010706020507" pitchFamily="18" charset="2"/>
                  <a:buChar char="Þ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</a:t>
                </a:r>
              </a:p>
              <a:p>
                <a:pPr marL="571500" indent="-571500">
                  <a:buFont typeface="Symbol" panose="05050102010706020507" pitchFamily="18" charset="2"/>
                  <a:buChar char="Þ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AutoShape 10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FF9797-4CBC-40FD-9F23-1D435C80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43000"/>
                <a:ext cx="6979312" cy="3048000"/>
              </a:xfrm>
              <a:prstGeom prst="wedgeEllipseCallout">
                <a:avLst>
                  <a:gd name="adj1" fmla="val -35219"/>
                  <a:gd name="adj2" fmla="val -3475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Callout 2 48"/>
          <p:cNvSpPr/>
          <p:nvPr/>
        </p:nvSpPr>
        <p:spPr>
          <a:xfrm>
            <a:off x="5962338" y="5291201"/>
            <a:ext cx="4179934" cy="612648"/>
          </a:xfrm>
          <a:prstGeom prst="borderCallout2">
            <a:avLst>
              <a:gd name="adj1" fmla="val 72579"/>
              <a:gd name="adj2" fmla="val -443"/>
              <a:gd name="adj3" fmla="val 67686"/>
              <a:gd name="adj4" fmla="val -17384"/>
              <a:gd name="adj5" fmla="val -149305"/>
              <a:gd name="adj6" fmla="val -472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5999219" y="4190891"/>
            <a:ext cx="4143053" cy="612648"/>
          </a:xfrm>
          <a:prstGeom prst="borderCallout1">
            <a:avLst>
              <a:gd name="adj1" fmla="val 57899"/>
              <a:gd name="adj2" fmla="val -735"/>
              <a:gd name="adj3" fmla="val -56328"/>
              <a:gd name="adj4" fmla="val -401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Callout 1 46"/>
          <p:cNvSpPr/>
          <p:nvPr/>
        </p:nvSpPr>
        <p:spPr>
          <a:xfrm>
            <a:off x="5962338" y="2980177"/>
            <a:ext cx="4123050" cy="612648"/>
          </a:xfrm>
          <a:prstGeom prst="borderCallout1">
            <a:avLst>
              <a:gd name="adj1" fmla="val 50558"/>
              <a:gd name="adj2" fmla="val -1062"/>
              <a:gd name="adj3" fmla="val 66011"/>
              <a:gd name="adj4" fmla="val -3833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Callout 2 45"/>
          <p:cNvSpPr/>
          <p:nvPr/>
        </p:nvSpPr>
        <p:spPr>
          <a:xfrm>
            <a:off x="5900057" y="1914044"/>
            <a:ext cx="4242216" cy="612648"/>
          </a:xfrm>
          <a:prstGeom prst="borderCallout2">
            <a:avLst>
              <a:gd name="adj1" fmla="val 18751"/>
              <a:gd name="adj2" fmla="val 148"/>
              <a:gd name="adj3" fmla="val 18750"/>
              <a:gd name="adj4" fmla="val -16667"/>
              <a:gd name="adj5" fmla="val 132074"/>
              <a:gd name="adj6" fmla="val -385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11601" y="1664836"/>
            <a:ext cx="3474720" cy="333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4576" y="263159"/>
            <a:ext cx="3890962" cy="6524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596398" y="2030309"/>
            <a:ext cx="2423220" cy="2728241"/>
            <a:chOff x="312" y="506"/>
            <a:chExt cx="1575" cy="228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12" y="506"/>
              <a:ext cx="1575" cy="2232"/>
              <a:chOff x="312" y="170"/>
              <a:chExt cx="1575" cy="2232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12" y="170"/>
                <a:ext cx="1575" cy="2232"/>
                <a:chOff x="312" y="170"/>
                <a:chExt cx="1575" cy="2232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24" y="2016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2" y="170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99" y="1975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0" name="Arc 26"/>
              <p:cNvSpPr>
                <a:spLocks/>
              </p:cNvSpPr>
              <p:nvPr/>
            </p:nvSpPr>
            <p:spPr bwMode="auto">
              <a:xfrm rot="-4953812">
                <a:off x="1414" y="1887"/>
                <a:ext cx="223" cy="272"/>
              </a:xfrm>
              <a:custGeom>
                <a:avLst/>
                <a:gdLst>
                  <a:gd name="T0" fmla="*/ 0 w 18801"/>
                  <a:gd name="T1" fmla="*/ 0 h 21600"/>
                  <a:gd name="T2" fmla="*/ 3 w 18801"/>
                  <a:gd name="T3" fmla="*/ 1 h 21600"/>
                  <a:gd name="T4" fmla="*/ 0 w 18801"/>
                  <a:gd name="T5" fmla="*/ 4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00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c 27"/>
              <p:cNvSpPr>
                <a:spLocks/>
              </p:cNvSpPr>
              <p:nvPr/>
            </p:nvSpPr>
            <p:spPr bwMode="auto">
              <a:xfrm rot="7715479">
                <a:off x="496" y="491"/>
                <a:ext cx="266" cy="306"/>
              </a:xfrm>
              <a:custGeom>
                <a:avLst/>
                <a:gdLst>
                  <a:gd name="T0" fmla="*/ 2 w 17116"/>
                  <a:gd name="T1" fmla="*/ 0 h 20317"/>
                  <a:gd name="T2" fmla="*/ 4 w 17116"/>
                  <a:gd name="T3" fmla="*/ 2 h 20317"/>
                  <a:gd name="T4" fmla="*/ 0 w 17116"/>
                  <a:gd name="T5" fmla="*/ 5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336" y="1404"/>
              <a:ext cx="28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" name="Text Box 5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1140" y="1325"/>
              <a:ext cx="28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Object 110"/>
          <p:cNvSpPr txBox="1"/>
          <p:nvPr/>
        </p:nvSpPr>
        <p:spPr bwMode="auto">
          <a:xfrm>
            <a:off x="8153400" y="1905000"/>
            <a:ext cx="179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a.cos C</a:t>
            </a:r>
          </a:p>
        </p:txBody>
      </p:sp>
      <p:sp>
        <p:nvSpPr>
          <p:cNvPr id="21" name="Object 111"/>
          <p:cNvSpPr txBox="1"/>
          <p:nvPr/>
        </p:nvSpPr>
        <p:spPr bwMode="auto">
          <a:xfrm>
            <a:off x="8145463" y="2971800"/>
            <a:ext cx="176053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= a.cos B</a:t>
            </a:r>
          </a:p>
        </p:txBody>
      </p:sp>
      <p:sp>
        <p:nvSpPr>
          <p:cNvPr id="22" name="Object 21"/>
          <p:cNvSpPr txBox="1"/>
          <p:nvPr/>
        </p:nvSpPr>
        <p:spPr bwMode="auto">
          <a:xfrm>
            <a:off x="6299200" y="1981200"/>
            <a:ext cx="208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a.sin B</a:t>
            </a:r>
          </a:p>
        </p:txBody>
      </p:sp>
      <p:sp>
        <p:nvSpPr>
          <p:cNvPr id="23" name="Object 22"/>
          <p:cNvSpPr txBox="1"/>
          <p:nvPr/>
        </p:nvSpPr>
        <p:spPr bwMode="auto">
          <a:xfrm>
            <a:off x="6329362" y="3044825"/>
            <a:ext cx="2052638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a.sin C</a:t>
            </a:r>
          </a:p>
        </p:txBody>
      </p:sp>
      <p:sp>
        <p:nvSpPr>
          <p:cNvPr id="24" name="Object 14"/>
          <p:cNvSpPr txBox="1"/>
          <p:nvPr/>
        </p:nvSpPr>
        <p:spPr bwMode="auto">
          <a:xfrm>
            <a:off x="8205788" y="4187825"/>
            <a:ext cx="1776412" cy="513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c.cot C</a:t>
            </a:r>
          </a:p>
        </p:txBody>
      </p:sp>
      <p:sp>
        <p:nvSpPr>
          <p:cNvPr id="25" name="Object 15"/>
          <p:cNvSpPr txBox="1"/>
          <p:nvPr/>
        </p:nvSpPr>
        <p:spPr bwMode="auto">
          <a:xfrm>
            <a:off x="6332537" y="4267200"/>
            <a:ext cx="2125663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c.tan B</a:t>
            </a:r>
          </a:p>
        </p:txBody>
      </p:sp>
      <p:sp>
        <p:nvSpPr>
          <p:cNvPr id="26" name="Object 16"/>
          <p:cNvSpPr txBox="1"/>
          <p:nvPr/>
        </p:nvSpPr>
        <p:spPr bwMode="auto">
          <a:xfrm>
            <a:off x="6324600" y="5334000"/>
            <a:ext cx="2089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b.tan C</a:t>
            </a:r>
          </a:p>
        </p:txBody>
      </p:sp>
      <p:sp>
        <p:nvSpPr>
          <p:cNvPr id="27" name="Object 17"/>
          <p:cNvSpPr txBox="1"/>
          <p:nvPr/>
        </p:nvSpPr>
        <p:spPr bwMode="auto">
          <a:xfrm>
            <a:off x="8240714" y="5334000"/>
            <a:ext cx="174148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b.cot B</a:t>
            </a:r>
          </a:p>
        </p:txBody>
      </p:sp>
    </p:spTree>
    <p:extLst>
      <p:ext uri="{BB962C8B-B14F-4D97-AF65-F5344CB8AC3E}">
        <p14:creationId xmlns:p14="http://schemas.microsoft.com/office/powerpoint/2010/main" val="13836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5" descr="CHINE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7" y="215660"/>
            <a:ext cx="47356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7391400" y="2449169"/>
            <a:ext cx="4724400" cy="3344863"/>
            <a:chOff x="525" y="0"/>
            <a:chExt cx="4713" cy="3010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525" y="0"/>
              <a:ext cx="4713" cy="3010"/>
              <a:chOff x="525" y="0"/>
              <a:chExt cx="4713" cy="3010"/>
            </a:xfrm>
          </p:grpSpPr>
          <p:grpSp>
            <p:nvGrpSpPr>
              <p:cNvPr id="16524" name="Group 11"/>
              <p:cNvGrpSpPr>
                <a:grpSpLocks/>
              </p:cNvGrpSpPr>
              <p:nvPr/>
            </p:nvGrpSpPr>
            <p:grpSpPr bwMode="auto">
              <a:xfrm>
                <a:off x="525" y="162"/>
                <a:ext cx="1867" cy="2848"/>
                <a:chOff x="525" y="162"/>
                <a:chExt cx="1867" cy="2848"/>
              </a:xfrm>
            </p:grpSpPr>
            <p:grpSp>
              <p:nvGrpSpPr>
                <p:cNvPr id="16533" name="Group 12"/>
                <p:cNvGrpSpPr>
                  <a:grpSpLocks/>
                </p:cNvGrpSpPr>
                <p:nvPr/>
              </p:nvGrpSpPr>
              <p:grpSpPr bwMode="auto">
                <a:xfrm>
                  <a:off x="525" y="162"/>
                  <a:ext cx="1756" cy="2848"/>
                  <a:chOff x="525" y="162"/>
                  <a:chExt cx="1756" cy="2848"/>
                </a:xfrm>
              </p:grpSpPr>
              <p:sp>
                <p:nvSpPr>
                  <p:cNvPr id="16537" name="Freeform 13"/>
                  <p:cNvSpPr>
                    <a:spLocks/>
                  </p:cNvSpPr>
                  <p:nvPr/>
                </p:nvSpPr>
                <p:spPr bwMode="auto">
                  <a:xfrm>
                    <a:off x="682" y="256"/>
                    <a:ext cx="1599" cy="2672"/>
                  </a:xfrm>
                  <a:custGeom>
                    <a:avLst/>
                    <a:gdLst>
                      <a:gd name="T0" fmla="*/ 0 w 1599"/>
                      <a:gd name="T1" fmla="*/ 2251 h 2672"/>
                      <a:gd name="T2" fmla="*/ 1599 w 1599"/>
                      <a:gd name="T3" fmla="*/ 2672 h 2672"/>
                      <a:gd name="T4" fmla="*/ 1599 w 1599"/>
                      <a:gd name="T5" fmla="*/ 1034 h 2672"/>
                      <a:gd name="T6" fmla="*/ 577 w 1599"/>
                      <a:gd name="T7" fmla="*/ 0 h 2672"/>
                      <a:gd name="T8" fmla="*/ 0 w 1599"/>
                      <a:gd name="T9" fmla="*/ 1831 h 2672"/>
                      <a:gd name="T10" fmla="*/ 0 w 1599"/>
                      <a:gd name="T11" fmla="*/ 2251 h 26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99"/>
                      <a:gd name="T19" fmla="*/ 0 h 2672"/>
                      <a:gd name="T20" fmla="*/ 1599 w 1599"/>
                      <a:gd name="T21" fmla="*/ 2672 h 26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99" h="2672">
                        <a:moveTo>
                          <a:pt x="0" y="2251"/>
                        </a:moveTo>
                        <a:lnTo>
                          <a:pt x="1599" y="2672"/>
                        </a:lnTo>
                        <a:lnTo>
                          <a:pt x="1599" y="1034"/>
                        </a:lnTo>
                        <a:lnTo>
                          <a:pt x="577" y="0"/>
                        </a:lnTo>
                        <a:lnTo>
                          <a:pt x="0" y="1831"/>
                        </a:lnTo>
                        <a:lnTo>
                          <a:pt x="0" y="225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8" name="Freeform 14"/>
                  <p:cNvSpPr>
                    <a:spLocks/>
                  </p:cNvSpPr>
                  <p:nvPr/>
                </p:nvSpPr>
                <p:spPr bwMode="auto">
                  <a:xfrm>
                    <a:off x="1648" y="1751"/>
                    <a:ext cx="235" cy="1067"/>
                  </a:xfrm>
                  <a:custGeom>
                    <a:avLst/>
                    <a:gdLst>
                      <a:gd name="T0" fmla="*/ 0 w 235"/>
                      <a:gd name="T1" fmla="*/ 1005 h 1067"/>
                      <a:gd name="T2" fmla="*/ 235 w 235"/>
                      <a:gd name="T3" fmla="*/ 1067 h 1067"/>
                      <a:gd name="T4" fmla="*/ 176 w 235"/>
                      <a:gd name="T5" fmla="*/ 0 h 1067"/>
                      <a:gd name="T6" fmla="*/ 0 w 235"/>
                      <a:gd name="T7" fmla="*/ 1005 h 10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5"/>
                      <a:gd name="T13" fmla="*/ 0 h 1067"/>
                      <a:gd name="T14" fmla="*/ 235 w 235"/>
                      <a:gd name="T15" fmla="*/ 1067 h 106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5" h="1067">
                        <a:moveTo>
                          <a:pt x="0" y="1005"/>
                        </a:moveTo>
                        <a:lnTo>
                          <a:pt x="235" y="1067"/>
                        </a:lnTo>
                        <a:lnTo>
                          <a:pt x="176" y="0"/>
                        </a:lnTo>
                        <a:lnTo>
                          <a:pt x="0" y="1005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9" name="Freeform 15"/>
                  <p:cNvSpPr>
                    <a:spLocks/>
                  </p:cNvSpPr>
                  <p:nvPr/>
                </p:nvSpPr>
                <p:spPr bwMode="auto">
                  <a:xfrm>
                    <a:off x="544" y="220"/>
                    <a:ext cx="690" cy="1923"/>
                  </a:xfrm>
                  <a:custGeom>
                    <a:avLst/>
                    <a:gdLst>
                      <a:gd name="T0" fmla="*/ 0 w 690"/>
                      <a:gd name="T1" fmla="*/ 1923 h 1923"/>
                      <a:gd name="T2" fmla="*/ 145 w 690"/>
                      <a:gd name="T3" fmla="*/ 1923 h 1923"/>
                      <a:gd name="T4" fmla="*/ 690 w 690"/>
                      <a:gd name="T5" fmla="*/ 190 h 1923"/>
                      <a:gd name="T6" fmla="*/ 548 w 690"/>
                      <a:gd name="T7" fmla="*/ 0 h 1923"/>
                      <a:gd name="T8" fmla="*/ 0 w 690"/>
                      <a:gd name="T9" fmla="*/ 1923 h 19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0"/>
                      <a:gd name="T16" fmla="*/ 0 h 1923"/>
                      <a:gd name="T17" fmla="*/ 690 w 690"/>
                      <a:gd name="T18" fmla="*/ 1923 h 19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0" h="1923">
                        <a:moveTo>
                          <a:pt x="0" y="1923"/>
                        </a:moveTo>
                        <a:lnTo>
                          <a:pt x="145" y="1923"/>
                        </a:lnTo>
                        <a:lnTo>
                          <a:pt x="690" y="190"/>
                        </a:lnTo>
                        <a:lnTo>
                          <a:pt x="548" y="0"/>
                        </a:lnTo>
                        <a:lnTo>
                          <a:pt x="0" y="1923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0" name="Freeform 16"/>
                  <p:cNvSpPr>
                    <a:spLocks/>
                  </p:cNvSpPr>
                  <p:nvPr/>
                </p:nvSpPr>
                <p:spPr bwMode="auto">
                  <a:xfrm>
                    <a:off x="682" y="356"/>
                    <a:ext cx="1594" cy="2026"/>
                  </a:xfrm>
                  <a:custGeom>
                    <a:avLst/>
                    <a:gdLst>
                      <a:gd name="T0" fmla="*/ 0 w 1594"/>
                      <a:gd name="T1" fmla="*/ 1605 h 2026"/>
                      <a:gd name="T2" fmla="*/ 510 w 1594"/>
                      <a:gd name="T3" fmla="*/ 0 h 2026"/>
                      <a:gd name="T4" fmla="*/ 1594 w 1594"/>
                      <a:gd name="T5" fmla="*/ 1228 h 2026"/>
                      <a:gd name="T6" fmla="*/ 1594 w 1594"/>
                      <a:gd name="T7" fmla="*/ 1590 h 2026"/>
                      <a:gd name="T8" fmla="*/ 1310 w 1594"/>
                      <a:gd name="T9" fmla="*/ 2026 h 2026"/>
                      <a:gd name="T10" fmla="*/ 1310 w 1594"/>
                      <a:gd name="T11" fmla="*/ 1293 h 2026"/>
                      <a:gd name="T12" fmla="*/ 1198 w 1594"/>
                      <a:gd name="T13" fmla="*/ 1293 h 2026"/>
                      <a:gd name="T14" fmla="*/ 1137 w 1594"/>
                      <a:gd name="T15" fmla="*/ 967 h 2026"/>
                      <a:gd name="T16" fmla="*/ 526 w 1594"/>
                      <a:gd name="T17" fmla="*/ 218 h 2026"/>
                      <a:gd name="T18" fmla="*/ 526 w 1594"/>
                      <a:gd name="T19" fmla="*/ 349 h 2026"/>
                      <a:gd name="T20" fmla="*/ 460 w 1594"/>
                      <a:gd name="T21" fmla="*/ 429 h 2026"/>
                      <a:gd name="T22" fmla="*/ 451 w 1594"/>
                      <a:gd name="T23" fmla="*/ 377 h 2026"/>
                      <a:gd name="T24" fmla="*/ 0 w 1594"/>
                      <a:gd name="T25" fmla="*/ 1813 h 2026"/>
                      <a:gd name="T26" fmla="*/ 0 w 1594"/>
                      <a:gd name="T27" fmla="*/ 1605 h 202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94"/>
                      <a:gd name="T43" fmla="*/ 0 h 2026"/>
                      <a:gd name="T44" fmla="*/ 1594 w 1594"/>
                      <a:gd name="T45" fmla="*/ 2026 h 202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94" h="2026">
                        <a:moveTo>
                          <a:pt x="0" y="1605"/>
                        </a:moveTo>
                        <a:lnTo>
                          <a:pt x="510" y="0"/>
                        </a:lnTo>
                        <a:lnTo>
                          <a:pt x="1594" y="1228"/>
                        </a:lnTo>
                        <a:lnTo>
                          <a:pt x="1594" y="1590"/>
                        </a:lnTo>
                        <a:lnTo>
                          <a:pt x="1310" y="2026"/>
                        </a:lnTo>
                        <a:lnTo>
                          <a:pt x="1310" y="1293"/>
                        </a:lnTo>
                        <a:lnTo>
                          <a:pt x="1198" y="1293"/>
                        </a:lnTo>
                        <a:lnTo>
                          <a:pt x="1137" y="967"/>
                        </a:lnTo>
                        <a:lnTo>
                          <a:pt x="526" y="218"/>
                        </a:lnTo>
                        <a:lnTo>
                          <a:pt x="526" y="349"/>
                        </a:lnTo>
                        <a:lnTo>
                          <a:pt x="460" y="429"/>
                        </a:lnTo>
                        <a:lnTo>
                          <a:pt x="451" y="377"/>
                        </a:lnTo>
                        <a:lnTo>
                          <a:pt x="0" y="1813"/>
                        </a:lnTo>
                        <a:lnTo>
                          <a:pt x="0" y="1605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1" name="Freeform 17"/>
                  <p:cNvSpPr>
                    <a:spLocks/>
                  </p:cNvSpPr>
                  <p:nvPr/>
                </p:nvSpPr>
                <p:spPr bwMode="auto">
                  <a:xfrm>
                    <a:off x="525" y="162"/>
                    <a:ext cx="1463" cy="1981"/>
                  </a:xfrm>
                  <a:custGeom>
                    <a:avLst/>
                    <a:gdLst>
                      <a:gd name="T0" fmla="*/ 19 w 1463"/>
                      <a:gd name="T1" fmla="*/ 1981 h 1981"/>
                      <a:gd name="T2" fmla="*/ 574 w 1463"/>
                      <a:gd name="T3" fmla="*/ 120 h 1981"/>
                      <a:gd name="T4" fmla="*/ 1376 w 1463"/>
                      <a:gd name="T5" fmla="*/ 1112 h 1981"/>
                      <a:gd name="T6" fmla="*/ 1463 w 1463"/>
                      <a:gd name="T7" fmla="*/ 1112 h 1981"/>
                      <a:gd name="T8" fmla="*/ 565 w 1463"/>
                      <a:gd name="T9" fmla="*/ 0 h 1981"/>
                      <a:gd name="T10" fmla="*/ 0 w 1463"/>
                      <a:gd name="T11" fmla="*/ 1899 h 1981"/>
                      <a:gd name="T12" fmla="*/ 19 w 1463"/>
                      <a:gd name="T13" fmla="*/ 1981 h 19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63"/>
                      <a:gd name="T22" fmla="*/ 0 h 1981"/>
                      <a:gd name="T23" fmla="*/ 1463 w 1463"/>
                      <a:gd name="T24" fmla="*/ 1981 h 19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63" h="1981">
                        <a:moveTo>
                          <a:pt x="19" y="1981"/>
                        </a:moveTo>
                        <a:lnTo>
                          <a:pt x="574" y="120"/>
                        </a:lnTo>
                        <a:lnTo>
                          <a:pt x="1376" y="1112"/>
                        </a:lnTo>
                        <a:lnTo>
                          <a:pt x="1463" y="1112"/>
                        </a:lnTo>
                        <a:lnTo>
                          <a:pt x="565" y="0"/>
                        </a:lnTo>
                        <a:lnTo>
                          <a:pt x="0" y="1899"/>
                        </a:lnTo>
                        <a:lnTo>
                          <a:pt x="19" y="1981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1605"/>
                    <a:ext cx="81" cy="1405"/>
                  </a:xfrm>
                  <a:prstGeom prst="rect">
                    <a:avLst/>
                  </a:prstGeom>
                  <a:solidFill>
                    <a:srgbClr val="FFB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543" name="Freeform 19"/>
                  <p:cNvSpPr>
                    <a:spLocks/>
                  </p:cNvSpPr>
                  <p:nvPr/>
                </p:nvSpPr>
                <p:spPr bwMode="auto">
                  <a:xfrm>
                    <a:off x="1813" y="1618"/>
                    <a:ext cx="120" cy="1389"/>
                  </a:xfrm>
                  <a:custGeom>
                    <a:avLst/>
                    <a:gdLst>
                      <a:gd name="T0" fmla="*/ 119 w 120"/>
                      <a:gd name="T1" fmla="*/ 1389 h 1389"/>
                      <a:gd name="T2" fmla="*/ 0 w 120"/>
                      <a:gd name="T3" fmla="*/ 1335 h 1389"/>
                      <a:gd name="T4" fmla="*/ 0 w 120"/>
                      <a:gd name="T5" fmla="*/ 2 h 1389"/>
                      <a:gd name="T6" fmla="*/ 120 w 120"/>
                      <a:gd name="T7" fmla="*/ 0 h 1389"/>
                      <a:gd name="T8" fmla="*/ 119 w 120"/>
                      <a:gd name="T9" fmla="*/ 1389 h 13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89"/>
                      <a:gd name="T17" fmla="*/ 120 w 120"/>
                      <a:gd name="T18" fmla="*/ 1389 h 13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89">
                        <a:moveTo>
                          <a:pt x="119" y="1389"/>
                        </a:moveTo>
                        <a:lnTo>
                          <a:pt x="0" y="1335"/>
                        </a:lnTo>
                        <a:lnTo>
                          <a:pt x="0" y="2"/>
                        </a:lnTo>
                        <a:lnTo>
                          <a:pt x="120" y="0"/>
                        </a:lnTo>
                        <a:lnTo>
                          <a:pt x="119" y="1389"/>
                        </a:lnTo>
                        <a:close/>
                      </a:path>
                    </a:pathLst>
                  </a:custGeom>
                  <a:solidFill>
                    <a:srgbClr val="B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534" name="Freeform 20"/>
                <p:cNvSpPr>
                  <a:spLocks/>
                </p:cNvSpPr>
                <p:nvPr/>
              </p:nvSpPr>
              <p:spPr bwMode="auto">
                <a:xfrm>
                  <a:off x="1661" y="1246"/>
                  <a:ext cx="215" cy="313"/>
                </a:xfrm>
                <a:custGeom>
                  <a:avLst/>
                  <a:gdLst>
                    <a:gd name="T0" fmla="*/ 0 w 215"/>
                    <a:gd name="T1" fmla="*/ 313 h 313"/>
                    <a:gd name="T2" fmla="*/ 195 w 215"/>
                    <a:gd name="T3" fmla="*/ 0 h 313"/>
                    <a:gd name="T4" fmla="*/ 215 w 215"/>
                    <a:gd name="T5" fmla="*/ 267 h 313"/>
                    <a:gd name="T6" fmla="*/ 0 w 215"/>
                    <a:gd name="T7" fmla="*/ 313 h 3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5"/>
                    <a:gd name="T13" fmla="*/ 0 h 313"/>
                    <a:gd name="T14" fmla="*/ 215 w 215"/>
                    <a:gd name="T15" fmla="*/ 313 h 3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5" h="313">
                      <a:moveTo>
                        <a:pt x="0" y="313"/>
                      </a:moveTo>
                      <a:lnTo>
                        <a:pt x="195" y="0"/>
                      </a:lnTo>
                      <a:lnTo>
                        <a:pt x="215" y="267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5" name="Freeform 21"/>
                <p:cNvSpPr>
                  <a:spLocks/>
                </p:cNvSpPr>
                <p:nvPr/>
              </p:nvSpPr>
              <p:spPr bwMode="auto">
                <a:xfrm>
                  <a:off x="1691" y="1628"/>
                  <a:ext cx="701" cy="59"/>
                </a:xfrm>
                <a:custGeom>
                  <a:avLst/>
                  <a:gdLst>
                    <a:gd name="T0" fmla="*/ 0 w 701"/>
                    <a:gd name="T1" fmla="*/ 33 h 59"/>
                    <a:gd name="T2" fmla="*/ 202 w 701"/>
                    <a:gd name="T3" fmla="*/ 0 h 59"/>
                    <a:gd name="T4" fmla="*/ 701 w 701"/>
                    <a:gd name="T5" fmla="*/ 10 h 59"/>
                    <a:gd name="T6" fmla="*/ 202 w 701"/>
                    <a:gd name="T7" fmla="*/ 59 h 59"/>
                    <a:gd name="T8" fmla="*/ 0 w 701"/>
                    <a:gd name="T9" fmla="*/ 33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1"/>
                    <a:gd name="T16" fmla="*/ 0 h 59"/>
                    <a:gd name="T17" fmla="*/ 701 w 70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1" h="59">
                      <a:moveTo>
                        <a:pt x="0" y="33"/>
                      </a:moveTo>
                      <a:lnTo>
                        <a:pt x="202" y="0"/>
                      </a:lnTo>
                      <a:lnTo>
                        <a:pt x="701" y="10"/>
                      </a:lnTo>
                      <a:lnTo>
                        <a:pt x="202" y="5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6" name="Freeform 22"/>
                <p:cNvSpPr>
                  <a:spLocks/>
                </p:cNvSpPr>
                <p:nvPr/>
              </p:nvSpPr>
              <p:spPr bwMode="auto">
                <a:xfrm>
                  <a:off x="1661" y="1513"/>
                  <a:ext cx="243" cy="151"/>
                </a:xfrm>
                <a:custGeom>
                  <a:avLst/>
                  <a:gdLst>
                    <a:gd name="T0" fmla="*/ 0 w 243"/>
                    <a:gd name="T1" fmla="*/ 43 h 151"/>
                    <a:gd name="T2" fmla="*/ 218 w 243"/>
                    <a:gd name="T3" fmla="*/ 0 h 151"/>
                    <a:gd name="T4" fmla="*/ 243 w 243"/>
                    <a:gd name="T5" fmla="*/ 125 h 151"/>
                    <a:gd name="T6" fmla="*/ 28 w 243"/>
                    <a:gd name="T7" fmla="*/ 151 h 151"/>
                    <a:gd name="T8" fmla="*/ 0 w 243"/>
                    <a:gd name="T9" fmla="*/ 43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151"/>
                    <a:gd name="T17" fmla="*/ 243 w 243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151">
                      <a:moveTo>
                        <a:pt x="0" y="43"/>
                      </a:moveTo>
                      <a:lnTo>
                        <a:pt x="218" y="0"/>
                      </a:lnTo>
                      <a:lnTo>
                        <a:pt x="243" y="125"/>
                      </a:lnTo>
                      <a:lnTo>
                        <a:pt x="28" y="15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525" name="Freeform 23"/>
              <p:cNvSpPr>
                <a:spLocks/>
              </p:cNvSpPr>
              <p:nvPr/>
            </p:nvSpPr>
            <p:spPr bwMode="auto">
              <a:xfrm>
                <a:off x="2275" y="477"/>
                <a:ext cx="2626" cy="2453"/>
              </a:xfrm>
              <a:custGeom>
                <a:avLst/>
                <a:gdLst>
                  <a:gd name="T0" fmla="*/ 0 w 2626"/>
                  <a:gd name="T1" fmla="*/ 2453 h 2453"/>
                  <a:gd name="T2" fmla="*/ 2624 w 2626"/>
                  <a:gd name="T3" fmla="*/ 2084 h 2453"/>
                  <a:gd name="T4" fmla="*/ 2626 w 2626"/>
                  <a:gd name="T5" fmla="*/ 1161 h 2453"/>
                  <a:gd name="T6" fmla="*/ 1318 w 2626"/>
                  <a:gd name="T7" fmla="*/ 218 h 2453"/>
                  <a:gd name="T8" fmla="*/ 0 w 2626"/>
                  <a:gd name="T9" fmla="*/ 0 h 2453"/>
                  <a:gd name="T10" fmla="*/ 0 w 2626"/>
                  <a:gd name="T11" fmla="*/ 2453 h 2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26"/>
                  <a:gd name="T19" fmla="*/ 0 h 2453"/>
                  <a:gd name="T20" fmla="*/ 2626 w 2626"/>
                  <a:gd name="T21" fmla="*/ 2453 h 2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26" h="2453">
                    <a:moveTo>
                      <a:pt x="0" y="2453"/>
                    </a:moveTo>
                    <a:lnTo>
                      <a:pt x="2624" y="2084"/>
                    </a:lnTo>
                    <a:lnTo>
                      <a:pt x="2626" y="1161"/>
                    </a:lnTo>
                    <a:lnTo>
                      <a:pt x="1318" y="218"/>
                    </a:lnTo>
                    <a:lnTo>
                      <a:pt x="0" y="0"/>
                    </a:lnTo>
                    <a:lnTo>
                      <a:pt x="0" y="2453"/>
                    </a:lnTo>
                    <a:close/>
                  </a:path>
                </a:pathLst>
              </a:custGeom>
              <a:solidFill>
                <a:srgbClr val="FF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6" name="Freeform 24"/>
              <p:cNvSpPr>
                <a:spLocks/>
              </p:cNvSpPr>
              <p:nvPr/>
            </p:nvSpPr>
            <p:spPr bwMode="auto">
              <a:xfrm>
                <a:off x="1087" y="162"/>
                <a:ext cx="4151" cy="1525"/>
              </a:xfrm>
              <a:custGeom>
                <a:avLst/>
                <a:gdLst>
                  <a:gd name="T0" fmla="*/ 0 w 4151"/>
                  <a:gd name="T1" fmla="*/ 0 h 1525"/>
                  <a:gd name="T2" fmla="*/ 2482 w 4151"/>
                  <a:gd name="T3" fmla="*/ 494 h 1525"/>
                  <a:gd name="T4" fmla="*/ 4151 w 4151"/>
                  <a:gd name="T5" fmla="*/ 1525 h 1525"/>
                  <a:gd name="T6" fmla="*/ 784 w 4151"/>
                  <a:gd name="T7" fmla="*/ 1351 h 1525"/>
                  <a:gd name="T8" fmla="*/ 768 w 4151"/>
                  <a:gd name="T9" fmla="*/ 1084 h 1525"/>
                  <a:gd name="T10" fmla="*/ 867 w 4151"/>
                  <a:gd name="T11" fmla="*/ 1084 h 1525"/>
                  <a:gd name="T12" fmla="*/ 0 w 4151"/>
                  <a:gd name="T13" fmla="*/ 0 h 1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1"/>
                  <a:gd name="T22" fmla="*/ 0 h 1525"/>
                  <a:gd name="T23" fmla="*/ 4151 w 4151"/>
                  <a:gd name="T24" fmla="*/ 1525 h 15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1" h="1525">
                    <a:moveTo>
                      <a:pt x="0" y="0"/>
                    </a:moveTo>
                    <a:lnTo>
                      <a:pt x="2482" y="494"/>
                    </a:lnTo>
                    <a:lnTo>
                      <a:pt x="4151" y="1525"/>
                    </a:lnTo>
                    <a:lnTo>
                      <a:pt x="784" y="1351"/>
                    </a:lnTo>
                    <a:lnTo>
                      <a:pt x="768" y="1084"/>
                    </a:lnTo>
                    <a:lnTo>
                      <a:pt x="867" y="1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7" name="Freeform 25"/>
              <p:cNvSpPr>
                <a:spLocks/>
              </p:cNvSpPr>
              <p:nvPr/>
            </p:nvSpPr>
            <p:spPr bwMode="auto">
              <a:xfrm>
                <a:off x="2276" y="403"/>
                <a:ext cx="1385" cy="1545"/>
              </a:xfrm>
              <a:custGeom>
                <a:avLst/>
                <a:gdLst>
                  <a:gd name="T0" fmla="*/ 0 w 1385"/>
                  <a:gd name="T1" fmla="*/ 1176 h 1545"/>
                  <a:gd name="T2" fmla="*/ 0 w 1385"/>
                  <a:gd name="T3" fmla="*/ 1545 h 1545"/>
                  <a:gd name="T4" fmla="*/ 181 w 1385"/>
                  <a:gd name="T5" fmla="*/ 1545 h 1545"/>
                  <a:gd name="T6" fmla="*/ 307 w 1385"/>
                  <a:gd name="T7" fmla="*/ 1192 h 1545"/>
                  <a:gd name="T8" fmla="*/ 1051 w 1385"/>
                  <a:gd name="T9" fmla="*/ 1192 h 1545"/>
                  <a:gd name="T10" fmla="*/ 1051 w 1385"/>
                  <a:gd name="T11" fmla="*/ 1363 h 1545"/>
                  <a:gd name="T12" fmla="*/ 1385 w 1385"/>
                  <a:gd name="T13" fmla="*/ 1363 h 1545"/>
                  <a:gd name="T14" fmla="*/ 934 w 1385"/>
                  <a:gd name="T15" fmla="*/ 56 h 1545"/>
                  <a:gd name="T16" fmla="*/ 465 w 1385"/>
                  <a:gd name="T17" fmla="*/ 0 h 1545"/>
                  <a:gd name="T18" fmla="*/ 97 w 1385"/>
                  <a:gd name="T19" fmla="*/ 1192 h 1545"/>
                  <a:gd name="T20" fmla="*/ 0 w 1385"/>
                  <a:gd name="T21" fmla="*/ 1176 h 1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85"/>
                  <a:gd name="T34" fmla="*/ 0 h 1545"/>
                  <a:gd name="T35" fmla="*/ 1385 w 1385"/>
                  <a:gd name="T36" fmla="*/ 1545 h 15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85" h="1545">
                    <a:moveTo>
                      <a:pt x="0" y="1176"/>
                    </a:moveTo>
                    <a:lnTo>
                      <a:pt x="0" y="1545"/>
                    </a:lnTo>
                    <a:lnTo>
                      <a:pt x="181" y="1545"/>
                    </a:lnTo>
                    <a:lnTo>
                      <a:pt x="307" y="1192"/>
                    </a:lnTo>
                    <a:lnTo>
                      <a:pt x="1051" y="1192"/>
                    </a:lnTo>
                    <a:lnTo>
                      <a:pt x="1051" y="1363"/>
                    </a:lnTo>
                    <a:lnTo>
                      <a:pt x="1385" y="1363"/>
                    </a:lnTo>
                    <a:lnTo>
                      <a:pt x="934" y="56"/>
                    </a:lnTo>
                    <a:lnTo>
                      <a:pt x="465" y="0"/>
                    </a:lnTo>
                    <a:lnTo>
                      <a:pt x="97" y="1192"/>
                    </a:lnTo>
                    <a:lnTo>
                      <a:pt x="0" y="1176"/>
                    </a:lnTo>
                    <a:close/>
                  </a:path>
                </a:pathLst>
              </a:custGeom>
              <a:solidFill>
                <a:srgbClr val="FF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8" name="Freeform 26"/>
              <p:cNvSpPr>
                <a:spLocks/>
              </p:cNvSpPr>
              <p:nvPr/>
            </p:nvSpPr>
            <p:spPr bwMode="auto">
              <a:xfrm>
                <a:off x="2812" y="0"/>
                <a:ext cx="451" cy="505"/>
              </a:xfrm>
              <a:custGeom>
                <a:avLst/>
                <a:gdLst>
                  <a:gd name="T0" fmla="*/ 89 w 451"/>
                  <a:gd name="T1" fmla="*/ 0 h 505"/>
                  <a:gd name="T2" fmla="*/ 0 w 451"/>
                  <a:gd name="T3" fmla="*/ 408 h 505"/>
                  <a:gd name="T4" fmla="*/ 451 w 451"/>
                  <a:gd name="T5" fmla="*/ 505 h 505"/>
                  <a:gd name="T6" fmla="*/ 89 w 451"/>
                  <a:gd name="T7" fmla="*/ 0 h 5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505"/>
                  <a:gd name="T14" fmla="*/ 451 w 451"/>
                  <a:gd name="T15" fmla="*/ 505 h 5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505">
                    <a:moveTo>
                      <a:pt x="89" y="0"/>
                    </a:moveTo>
                    <a:lnTo>
                      <a:pt x="0" y="408"/>
                    </a:lnTo>
                    <a:lnTo>
                      <a:pt x="451" y="50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7F5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9" name="Freeform 27"/>
              <p:cNvSpPr>
                <a:spLocks/>
              </p:cNvSpPr>
              <p:nvPr/>
            </p:nvSpPr>
            <p:spPr bwMode="auto">
              <a:xfrm>
                <a:off x="2161" y="0"/>
                <a:ext cx="740" cy="1518"/>
              </a:xfrm>
              <a:custGeom>
                <a:avLst/>
                <a:gdLst>
                  <a:gd name="T0" fmla="*/ 740 w 740"/>
                  <a:gd name="T1" fmla="*/ 0 h 1518"/>
                  <a:gd name="T2" fmla="*/ 657 w 740"/>
                  <a:gd name="T3" fmla="*/ 400 h 1518"/>
                  <a:gd name="T4" fmla="*/ 210 w 740"/>
                  <a:gd name="T5" fmla="*/ 1518 h 1518"/>
                  <a:gd name="T6" fmla="*/ 0 w 740"/>
                  <a:gd name="T7" fmla="*/ 459 h 1518"/>
                  <a:gd name="T8" fmla="*/ 740 w 740"/>
                  <a:gd name="T9" fmla="*/ 0 h 1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0"/>
                  <a:gd name="T16" fmla="*/ 0 h 1518"/>
                  <a:gd name="T17" fmla="*/ 740 w 740"/>
                  <a:gd name="T18" fmla="*/ 1518 h 1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0" h="1518">
                    <a:moveTo>
                      <a:pt x="740" y="0"/>
                    </a:moveTo>
                    <a:lnTo>
                      <a:pt x="657" y="400"/>
                    </a:lnTo>
                    <a:lnTo>
                      <a:pt x="210" y="1518"/>
                    </a:lnTo>
                    <a:lnTo>
                      <a:pt x="0" y="45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0" name="Freeform 28"/>
              <p:cNvSpPr>
                <a:spLocks/>
              </p:cNvSpPr>
              <p:nvPr/>
            </p:nvSpPr>
            <p:spPr bwMode="auto">
              <a:xfrm>
                <a:off x="3118" y="582"/>
                <a:ext cx="531" cy="1113"/>
              </a:xfrm>
              <a:custGeom>
                <a:avLst/>
                <a:gdLst>
                  <a:gd name="T0" fmla="*/ 142 w 531"/>
                  <a:gd name="T1" fmla="*/ 0 h 1113"/>
                  <a:gd name="T2" fmla="*/ 0 w 531"/>
                  <a:gd name="T3" fmla="*/ 95 h 1113"/>
                  <a:gd name="T4" fmla="*/ 346 w 531"/>
                  <a:gd name="T5" fmla="*/ 1113 h 1113"/>
                  <a:gd name="T6" fmla="*/ 531 w 531"/>
                  <a:gd name="T7" fmla="*/ 1113 h 1113"/>
                  <a:gd name="T8" fmla="*/ 142 w 531"/>
                  <a:gd name="T9" fmla="*/ 0 h 1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1113"/>
                  <a:gd name="T17" fmla="*/ 531 w 531"/>
                  <a:gd name="T18" fmla="*/ 1113 h 1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1113">
                    <a:moveTo>
                      <a:pt x="142" y="0"/>
                    </a:moveTo>
                    <a:lnTo>
                      <a:pt x="0" y="95"/>
                    </a:lnTo>
                    <a:lnTo>
                      <a:pt x="346" y="1113"/>
                    </a:lnTo>
                    <a:lnTo>
                      <a:pt x="531" y="1113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1" name="Freeform 29"/>
              <p:cNvSpPr>
                <a:spLocks/>
              </p:cNvSpPr>
              <p:nvPr/>
            </p:nvSpPr>
            <p:spPr bwMode="auto">
              <a:xfrm>
                <a:off x="2779" y="477"/>
                <a:ext cx="474" cy="200"/>
              </a:xfrm>
              <a:custGeom>
                <a:avLst/>
                <a:gdLst>
                  <a:gd name="T0" fmla="*/ 474 w 474"/>
                  <a:gd name="T1" fmla="*/ 113 h 200"/>
                  <a:gd name="T2" fmla="*/ 339 w 474"/>
                  <a:gd name="T3" fmla="*/ 200 h 200"/>
                  <a:gd name="T4" fmla="*/ 0 w 474"/>
                  <a:gd name="T5" fmla="*/ 151 h 200"/>
                  <a:gd name="T6" fmla="*/ 68 w 474"/>
                  <a:gd name="T7" fmla="*/ 0 h 200"/>
                  <a:gd name="T8" fmla="*/ 474 w 474"/>
                  <a:gd name="T9" fmla="*/ 113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00"/>
                  <a:gd name="T17" fmla="*/ 474 w 474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00">
                    <a:moveTo>
                      <a:pt x="474" y="113"/>
                    </a:moveTo>
                    <a:lnTo>
                      <a:pt x="339" y="200"/>
                    </a:lnTo>
                    <a:lnTo>
                      <a:pt x="0" y="151"/>
                    </a:lnTo>
                    <a:lnTo>
                      <a:pt x="68" y="0"/>
                    </a:lnTo>
                    <a:lnTo>
                      <a:pt x="474" y="113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2" name="Freeform 30"/>
              <p:cNvSpPr>
                <a:spLocks/>
              </p:cNvSpPr>
              <p:nvPr/>
            </p:nvSpPr>
            <p:spPr bwMode="auto">
              <a:xfrm>
                <a:off x="1871" y="405"/>
                <a:ext cx="3364" cy="1359"/>
              </a:xfrm>
              <a:custGeom>
                <a:avLst/>
                <a:gdLst>
                  <a:gd name="T0" fmla="*/ 0 w 3364"/>
                  <a:gd name="T1" fmla="*/ 1108 h 1359"/>
                  <a:gd name="T2" fmla="*/ 22 w 3364"/>
                  <a:gd name="T3" fmla="*/ 1233 h 1359"/>
                  <a:gd name="T4" fmla="*/ 522 w 3364"/>
                  <a:gd name="T5" fmla="*/ 1236 h 1359"/>
                  <a:gd name="T6" fmla="*/ 972 w 3364"/>
                  <a:gd name="T7" fmla="*/ 108 h 1359"/>
                  <a:gd name="T8" fmla="*/ 1355 w 3364"/>
                  <a:gd name="T9" fmla="*/ 200 h 1359"/>
                  <a:gd name="T10" fmla="*/ 1747 w 3364"/>
                  <a:gd name="T11" fmla="*/ 1297 h 1359"/>
                  <a:gd name="T12" fmla="*/ 3343 w 3364"/>
                  <a:gd name="T13" fmla="*/ 1359 h 1359"/>
                  <a:gd name="T14" fmla="*/ 3364 w 3364"/>
                  <a:gd name="T15" fmla="*/ 1279 h 1359"/>
                  <a:gd name="T16" fmla="*/ 1774 w 3364"/>
                  <a:gd name="T17" fmla="*/ 1187 h 1359"/>
                  <a:gd name="T18" fmla="*/ 1394 w 3364"/>
                  <a:gd name="T19" fmla="*/ 100 h 1359"/>
                  <a:gd name="T20" fmla="*/ 945 w 3364"/>
                  <a:gd name="T21" fmla="*/ 0 h 1359"/>
                  <a:gd name="T22" fmla="*/ 502 w 3364"/>
                  <a:gd name="T23" fmla="*/ 1108 h 1359"/>
                  <a:gd name="T24" fmla="*/ 0 w 3364"/>
                  <a:gd name="T25" fmla="*/ 1108 h 1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4"/>
                  <a:gd name="T40" fmla="*/ 0 h 1359"/>
                  <a:gd name="T41" fmla="*/ 3364 w 3364"/>
                  <a:gd name="T42" fmla="*/ 1359 h 1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4" h="1359">
                    <a:moveTo>
                      <a:pt x="0" y="1108"/>
                    </a:moveTo>
                    <a:lnTo>
                      <a:pt x="22" y="1233"/>
                    </a:lnTo>
                    <a:lnTo>
                      <a:pt x="522" y="1236"/>
                    </a:lnTo>
                    <a:lnTo>
                      <a:pt x="972" y="108"/>
                    </a:lnTo>
                    <a:lnTo>
                      <a:pt x="1355" y="200"/>
                    </a:lnTo>
                    <a:lnTo>
                      <a:pt x="1747" y="1297"/>
                    </a:lnTo>
                    <a:lnTo>
                      <a:pt x="3343" y="1359"/>
                    </a:lnTo>
                    <a:lnTo>
                      <a:pt x="3364" y="1279"/>
                    </a:lnTo>
                    <a:lnTo>
                      <a:pt x="1774" y="1187"/>
                    </a:lnTo>
                    <a:lnTo>
                      <a:pt x="1394" y="100"/>
                    </a:lnTo>
                    <a:lnTo>
                      <a:pt x="945" y="0"/>
                    </a:lnTo>
                    <a:lnTo>
                      <a:pt x="502" y="1108"/>
                    </a:lnTo>
                    <a:lnTo>
                      <a:pt x="0" y="1108"/>
                    </a:lnTo>
                    <a:close/>
                  </a:path>
                </a:pathLst>
              </a:custGeom>
              <a:solidFill>
                <a:srgbClr val="9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395" name="Group 31"/>
            <p:cNvGrpSpPr>
              <a:grpSpLocks/>
            </p:cNvGrpSpPr>
            <p:nvPr/>
          </p:nvGrpSpPr>
          <p:grpSpPr bwMode="auto">
            <a:xfrm>
              <a:off x="760" y="1528"/>
              <a:ext cx="817" cy="1118"/>
              <a:chOff x="760" y="1528"/>
              <a:chExt cx="817" cy="1118"/>
            </a:xfrm>
          </p:grpSpPr>
          <p:grpSp>
            <p:nvGrpSpPr>
              <p:cNvPr id="16488" name="Group 32"/>
              <p:cNvGrpSpPr>
                <a:grpSpLocks/>
              </p:cNvGrpSpPr>
              <p:nvPr/>
            </p:nvGrpSpPr>
            <p:grpSpPr bwMode="auto">
              <a:xfrm>
                <a:off x="987" y="1528"/>
                <a:ext cx="400" cy="1118"/>
                <a:chOff x="987" y="1528"/>
                <a:chExt cx="400" cy="1118"/>
              </a:xfrm>
            </p:grpSpPr>
            <p:grpSp>
              <p:nvGrpSpPr>
                <p:cNvPr id="16500" name="Group 33"/>
                <p:cNvGrpSpPr>
                  <a:grpSpLocks/>
                </p:cNvGrpSpPr>
                <p:nvPr/>
              </p:nvGrpSpPr>
              <p:grpSpPr bwMode="auto">
                <a:xfrm>
                  <a:off x="987" y="1528"/>
                  <a:ext cx="400" cy="574"/>
                  <a:chOff x="987" y="1528"/>
                  <a:chExt cx="400" cy="574"/>
                </a:xfrm>
              </p:grpSpPr>
              <p:sp>
                <p:nvSpPr>
                  <p:cNvPr id="16521" name="Freeform 34"/>
                  <p:cNvSpPr>
                    <a:spLocks/>
                  </p:cNvSpPr>
                  <p:nvPr/>
                </p:nvSpPr>
                <p:spPr bwMode="auto">
                  <a:xfrm>
                    <a:off x="987" y="1528"/>
                    <a:ext cx="390" cy="277"/>
                  </a:xfrm>
                  <a:custGeom>
                    <a:avLst/>
                    <a:gdLst>
                      <a:gd name="T0" fmla="*/ 0 w 390"/>
                      <a:gd name="T1" fmla="*/ 277 h 277"/>
                      <a:gd name="T2" fmla="*/ 232 w 390"/>
                      <a:gd name="T3" fmla="*/ 0 h 277"/>
                      <a:gd name="T4" fmla="*/ 390 w 390"/>
                      <a:gd name="T5" fmla="*/ 277 h 277"/>
                      <a:gd name="T6" fmla="*/ 0 w 390"/>
                      <a:gd name="T7" fmla="*/ 277 h 2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90"/>
                      <a:gd name="T13" fmla="*/ 0 h 277"/>
                      <a:gd name="T14" fmla="*/ 390 w 390"/>
                      <a:gd name="T15" fmla="*/ 277 h 2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90" h="277">
                        <a:moveTo>
                          <a:pt x="0" y="277"/>
                        </a:moveTo>
                        <a:lnTo>
                          <a:pt x="232" y="0"/>
                        </a:lnTo>
                        <a:lnTo>
                          <a:pt x="390" y="277"/>
                        </a:lnTo>
                        <a:lnTo>
                          <a:pt x="0" y="277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2" name="Freeform 35"/>
                  <p:cNvSpPr>
                    <a:spLocks/>
                  </p:cNvSpPr>
                  <p:nvPr/>
                </p:nvSpPr>
                <p:spPr bwMode="auto">
                  <a:xfrm>
                    <a:off x="1231" y="1825"/>
                    <a:ext cx="153" cy="277"/>
                  </a:xfrm>
                  <a:custGeom>
                    <a:avLst/>
                    <a:gdLst>
                      <a:gd name="T0" fmla="*/ 0 w 153"/>
                      <a:gd name="T1" fmla="*/ 0 h 277"/>
                      <a:gd name="T2" fmla="*/ 0 w 153"/>
                      <a:gd name="T3" fmla="*/ 277 h 277"/>
                      <a:gd name="T4" fmla="*/ 153 w 153"/>
                      <a:gd name="T5" fmla="*/ 26 h 277"/>
                      <a:gd name="T6" fmla="*/ 0 w 153"/>
                      <a:gd name="T7" fmla="*/ 0 h 2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3"/>
                      <a:gd name="T13" fmla="*/ 0 h 277"/>
                      <a:gd name="T14" fmla="*/ 153 w 153"/>
                      <a:gd name="T15" fmla="*/ 277 h 2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3" h="277">
                        <a:moveTo>
                          <a:pt x="0" y="0"/>
                        </a:moveTo>
                        <a:lnTo>
                          <a:pt x="0" y="277"/>
                        </a:lnTo>
                        <a:lnTo>
                          <a:pt x="153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3" name="Freeform 36"/>
                  <p:cNvSpPr>
                    <a:spLocks/>
                  </p:cNvSpPr>
                  <p:nvPr/>
                </p:nvSpPr>
                <p:spPr bwMode="auto">
                  <a:xfrm>
                    <a:off x="988" y="1800"/>
                    <a:ext cx="399" cy="48"/>
                  </a:xfrm>
                  <a:custGeom>
                    <a:avLst/>
                    <a:gdLst>
                      <a:gd name="T0" fmla="*/ 0 w 399"/>
                      <a:gd name="T1" fmla="*/ 0 h 48"/>
                      <a:gd name="T2" fmla="*/ 388 w 399"/>
                      <a:gd name="T3" fmla="*/ 0 h 48"/>
                      <a:gd name="T4" fmla="*/ 399 w 399"/>
                      <a:gd name="T5" fmla="*/ 48 h 48"/>
                      <a:gd name="T6" fmla="*/ 19 w 399"/>
                      <a:gd name="T7" fmla="*/ 48 h 48"/>
                      <a:gd name="T8" fmla="*/ 0 w 399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9"/>
                      <a:gd name="T16" fmla="*/ 0 h 48"/>
                      <a:gd name="T17" fmla="*/ 399 w 399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9" h="48">
                        <a:moveTo>
                          <a:pt x="0" y="0"/>
                        </a:moveTo>
                        <a:lnTo>
                          <a:pt x="388" y="0"/>
                        </a:lnTo>
                        <a:lnTo>
                          <a:pt x="399" y="48"/>
                        </a:lnTo>
                        <a:lnTo>
                          <a:pt x="19" y="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501" name="Group 37"/>
                <p:cNvGrpSpPr>
                  <a:grpSpLocks/>
                </p:cNvGrpSpPr>
                <p:nvPr/>
              </p:nvGrpSpPr>
              <p:grpSpPr bwMode="auto">
                <a:xfrm>
                  <a:off x="1007" y="1843"/>
                  <a:ext cx="225" cy="803"/>
                  <a:chOff x="1007" y="1843"/>
                  <a:chExt cx="225" cy="803"/>
                </a:xfrm>
              </p:grpSpPr>
              <p:grpSp>
                <p:nvGrpSpPr>
                  <p:cNvPr id="165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007" y="1843"/>
                    <a:ext cx="225" cy="803"/>
                    <a:chOff x="1007" y="1843"/>
                    <a:chExt cx="225" cy="803"/>
                  </a:xfrm>
                </p:grpSpPr>
                <p:sp>
                  <p:nvSpPr>
                    <p:cNvPr id="16518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007" y="1843"/>
                      <a:ext cx="225" cy="803"/>
                    </a:xfrm>
                    <a:custGeom>
                      <a:avLst/>
                      <a:gdLst>
                        <a:gd name="T0" fmla="*/ 0 w 225"/>
                        <a:gd name="T1" fmla="*/ 0 h 803"/>
                        <a:gd name="T2" fmla="*/ 225 w 225"/>
                        <a:gd name="T3" fmla="*/ 0 h 803"/>
                        <a:gd name="T4" fmla="*/ 225 w 225"/>
                        <a:gd name="T5" fmla="*/ 803 h 803"/>
                        <a:gd name="T6" fmla="*/ 0 w 225"/>
                        <a:gd name="T7" fmla="*/ 744 h 803"/>
                        <a:gd name="T8" fmla="*/ 0 w 225"/>
                        <a:gd name="T9" fmla="*/ 0 h 8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5"/>
                        <a:gd name="T16" fmla="*/ 0 h 803"/>
                        <a:gd name="T17" fmla="*/ 225 w 225"/>
                        <a:gd name="T18" fmla="*/ 803 h 8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5" h="803">
                          <a:moveTo>
                            <a:pt x="0" y="0"/>
                          </a:moveTo>
                          <a:lnTo>
                            <a:pt x="225" y="0"/>
                          </a:lnTo>
                          <a:lnTo>
                            <a:pt x="225" y="803"/>
                          </a:lnTo>
                          <a:lnTo>
                            <a:pt x="0" y="7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7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19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007" y="1851"/>
                      <a:ext cx="225" cy="246"/>
                    </a:xfrm>
                    <a:custGeom>
                      <a:avLst/>
                      <a:gdLst>
                        <a:gd name="T0" fmla="*/ 0 w 225"/>
                        <a:gd name="T1" fmla="*/ 0 h 246"/>
                        <a:gd name="T2" fmla="*/ 225 w 225"/>
                        <a:gd name="T3" fmla="*/ 0 h 246"/>
                        <a:gd name="T4" fmla="*/ 225 w 225"/>
                        <a:gd name="T5" fmla="*/ 246 h 246"/>
                        <a:gd name="T6" fmla="*/ 0 w 225"/>
                        <a:gd name="T7" fmla="*/ 244 h 246"/>
                        <a:gd name="T8" fmla="*/ 0 w 225"/>
                        <a:gd name="T9" fmla="*/ 0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5"/>
                        <a:gd name="T16" fmla="*/ 0 h 246"/>
                        <a:gd name="T17" fmla="*/ 225 w 225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5" h="246">
                          <a:moveTo>
                            <a:pt x="0" y="0"/>
                          </a:moveTo>
                          <a:lnTo>
                            <a:pt x="225" y="0"/>
                          </a:lnTo>
                          <a:lnTo>
                            <a:pt x="225" y="246"/>
                          </a:lnTo>
                          <a:lnTo>
                            <a:pt x="0" y="2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2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025" y="1882"/>
                      <a:ext cx="192" cy="759"/>
                    </a:xfrm>
                    <a:custGeom>
                      <a:avLst/>
                      <a:gdLst>
                        <a:gd name="T0" fmla="*/ 0 w 192"/>
                        <a:gd name="T1" fmla="*/ 707 h 759"/>
                        <a:gd name="T2" fmla="*/ 0 w 192"/>
                        <a:gd name="T3" fmla="*/ 0 h 759"/>
                        <a:gd name="T4" fmla="*/ 192 w 192"/>
                        <a:gd name="T5" fmla="*/ 0 h 759"/>
                        <a:gd name="T6" fmla="*/ 192 w 192"/>
                        <a:gd name="T7" fmla="*/ 759 h 75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2"/>
                        <a:gd name="T13" fmla="*/ 0 h 759"/>
                        <a:gd name="T14" fmla="*/ 192 w 192"/>
                        <a:gd name="T15" fmla="*/ 759 h 75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2" h="759">
                          <a:moveTo>
                            <a:pt x="0" y="707"/>
                          </a:moveTo>
                          <a:lnTo>
                            <a:pt x="0" y="0"/>
                          </a:lnTo>
                          <a:lnTo>
                            <a:pt x="192" y="0"/>
                          </a:lnTo>
                          <a:lnTo>
                            <a:pt x="192" y="759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5F3F1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50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043" y="1931"/>
                    <a:ext cx="158" cy="417"/>
                    <a:chOff x="1043" y="1931"/>
                    <a:chExt cx="158" cy="417"/>
                  </a:xfrm>
                </p:grpSpPr>
                <p:grpSp>
                  <p:nvGrpSpPr>
                    <p:cNvPr id="1650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3" y="1931"/>
                      <a:ext cx="158" cy="192"/>
                      <a:chOff x="1043" y="1931"/>
                      <a:chExt cx="158" cy="192"/>
                    </a:xfrm>
                  </p:grpSpPr>
                  <p:grpSp>
                    <p:nvGrpSpPr>
                      <p:cNvPr id="1651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3" y="1931"/>
                        <a:ext cx="71" cy="192"/>
                        <a:chOff x="1043" y="1931"/>
                        <a:chExt cx="71" cy="192"/>
                      </a:xfrm>
                    </p:grpSpPr>
                    <p:sp>
                      <p:nvSpPr>
                        <p:cNvPr id="16516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3" y="1931"/>
                          <a:ext cx="66" cy="187"/>
                        </a:xfrm>
                        <a:custGeom>
                          <a:avLst/>
                          <a:gdLst>
                            <a:gd name="T0" fmla="*/ 0 w 66"/>
                            <a:gd name="T1" fmla="*/ 0 h 187"/>
                            <a:gd name="T2" fmla="*/ 0 w 66"/>
                            <a:gd name="T3" fmla="*/ 187 h 187"/>
                            <a:gd name="T4" fmla="*/ 66 w 66"/>
                            <a:gd name="T5" fmla="*/ 187 h 187"/>
                            <a:gd name="T6" fmla="*/ 0 60000 65536"/>
                            <a:gd name="T7" fmla="*/ 0 60000 65536"/>
                            <a:gd name="T8" fmla="*/ 0 60000 65536"/>
                            <a:gd name="T9" fmla="*/ 0 w 66"/>
                            <a:gd name="T10" fmla="*/ 0 h 187"/>
                            <a:gd name="T11" fmla="*/ 66 w 66"/>
                            <a:gd name="T12" fmla="*/ 187 h 18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6" h="187">
                              <a:moveTo>
                                <a:pt x="0" y="0"/>
                              </a:moveTo>
                              <a:lnTo>
                                <a:pt x="0" y="187"/>
                              </a:lnTo>
                              <a:lnTo>
                                <a:pt x="66" y="187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7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7" y="1933"/>
                          <a:ext cx="67" cy="190"/>
                        </a:xfrm>
                        <a:custGeom>
                          <a:avLst/>
                          <a:gdLst>
                            <a:gd name="T0" fmla="*/ 0 w 67"/>
                            <a:gd name="T1" fmla="*/ 0 h 190"/>
                            <a:gd name="T2" fmla="*/ 0 w 67"/>
                            <a:gd name="T3" fmla="*/ 190 h 190"/>
                            <a:gd name="T4" fmla="*/ 67 w 67"/>
                            <a:gd name="T5" fmla="*/ 190 h 190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90"/>
                            <a:gd name="T11" fmla="*/ 67 w 67"/>
                            <a:gd name="T12" fmla="*/ 190 h 19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90">
                              <a:moveTo>
                                <a:pt x="0" y="0"/>
                              </a:moveTo>
                              <a:lnTo>
                                <a:pt x="0" y="190"/>
                              </a:lnTo>
                              <a:lnTo>
                                <a:pt x="67" y="190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6513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0" y="1931"/>
                        <a:ext cx="71" cy="192"/>
                        <a:chOff x="1130" y="1931"/>
                        <a:chExt cx="71" cy="192"/>
                      </a:xfrm>
                    </p:grpSpPr>
                    <p:sp>
                      <p:nvSpPr>
                        <p:cNvPr id="16514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1931"/>
                          <a:ext cx="67" cy="187"/>
                        </a:xfrm>
                        <a:custGeom>
                          <a:avLst/>
                          <a:gdLst>
                            <a:gd name="T0" fmla="*/ 0 w 67"/>
                            <a:gd name="T1" fmla="*/ 0 h 187"/>
                            <a:gd name="T2" fmla="*/ 0 w 67"/>
                            <a:gd name="T3" fmla="*/ 187 h 187"/>
                            <a:gd name="T4" fmla="*/ 67 w 67"/>
                            <a:gd name="T5" fmla="*/ 187 h 187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7"/>
                            <a:gd name="T11" fmla="*/ 67 w 67"/>
                            <a:gd name="T12" fmla="*/ 187 h 18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7">
                              <a:moveTo>
                                <a:pt x="0" y="0"/>
                              </a:moveTo>
                              <a:lnTo>
                                <a:pt x="0" y="187"/>
                              </a:lnTo>
                              <a:lnTo>
                                <a:pt x="67" y="187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5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3" y="1933"/>
                          <a:ext cx="68" cy="190"/>
                        </a:xfrm>
                        <a:custGeom>
                          <a:avLst/>
                          <a:gdLst>
                            <a:gd name="T0" fmla="*/ 0 w 68"/>
                            <a:gd name="T1" fmla="*/ 0 h 190"/>
                            <a:gd name="T2" fmla="*/ 0 w 68"/>
                            <a:gd name="T3" fmla="*/ 190 h 190"/>
                            <a:gd name="T4" fmla="*/ 68 w 68"/>
                            <a:gd name="T5" fmla="*/ 190 h 190"/>
                            <a:gd name="T6" fmla="*/ 0 60000 65536"/>
                            <a:gd name="T7" fmla="*/ 0 60000 65536"/>
                            <a:gd name="T8" fmla="*/ 0 60000 65536"/>
                            <a:gd name="T9" fmla="*/ 0 w 68"/>
                            <a:gd name="T10" fmla="*/ 0 h 190"/>
                            <a:gd name="T11" fmla="*/ 68 w 68"/>
                            <a:gd name="T12" fmla="*/ 190 h 19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8" h="190">
                              <a:moveTo>
                                <a:pt x="0" y="0"/>
                              </a:moveTo>
                              <a:lnTo>
                                <a:pt x="0" y="190"/>
                              </a:lnTo>
                              <a:lnTo>
                                <a:pt x="68" y="190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6505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3" y="2154"/>
                      <a:ext cx="158" cy="194"/>
                      <a:chOff x="1043" y="2154"/>
                      <a:chExt cx="158" cy="194"/>
                    </a:xfrm>
                  </p:grpSpPr>
                  <p:grpSp>
                    <p:nvGrpSpPr>
                      <p:cNvPr id="16506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3" y="2154"/>
                        <a:ext cx="71" cy="194"/>
                        <a:chOff x="1043" y="2154"/>
                        <a:chExt cx="71" cy="194"/>
                      </a:xfrm>
                    </p:grpSpPr>
                    <p:sp>
                      <p:nvSpPr>
                        <p:cNvPr id="16510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3" y="2154"/>
                          <a:ext cx="66" cy="189"/>
                        </a:xfrm>
                        <a:custGeom>
                          <a:avLst/>
                          <a:gdLst>
                            <a:gd name="T0" fmla="*/ 0 w 66"/>
                            <a:gd name="T1" fmla="*/ 0 h 189"/>
                            <a:gd name="T2" fmla="*/ 0 w 66"/>
                            <a:gd name="T3" fmla="*/ 189 h 189"/>
                            <a:gd name="T4" fmla="*/ 66 w 66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6"/>
                            <a:gd name="T10" fmla="*/ 0 h 189"/>
                            <a:gd name="T11" fmla="*/ 66 w 66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6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6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1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7" y="2159"/>
                          <a:ext cx="67" cy="189"/>
                        </a:xfrm>
                        <a:custGeom>
                          <a:avLst/>
                          <a:gdLst>
                            <a:gd name="T0" fmla="*/ 0 w 67"/>
                            <a:gd name="T1" fmla="*/ 0 h 189"/>
                            <a:gd name="T2" fmla="*/ 0 w 67"/>
                            <a:gd name="T3" fmla="*/ 189 h 189"/>
                            <a:gd name="T4" fmla="*/ 67 w 67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9"/>
                            <a:gd name="T11" fmla="*/ 67 w 67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7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6507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0" y="2154"/>
                        <a:ext cx="71" cy="194"/>
                        <a:chOff x="1130" y="2154"/>
                        <a:chExt cx="71" cy="194"/>
                      </a:xfrm>
                    </p:grpSpPr>
                    <p:sp>
                      <p:nvSpPr>
                        <p:cNvPr id="16508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2154"/>
                          <a:ext cx="67" cy="189"/>
                        </a:xfrm>
                        <a:custGeom>
                          <a:avLst/>
                          <a:gdLst>
                            <a:gd name="T0" fmla="*/ 0 w 67"/>
                            <a:gd name="T1" fmla="*/ 0 h 189"/>
                            <a:gd name="T2" fmla="*/ 0 w 67"/>
                            <a:gd name="T3" fmla="*/ 189 h 189"/>
                            <a:gd name="T4" fmla="*/ 67 w 67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9"/>
                            <a:gd name="T11" fmla="*/ 67 w 67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7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0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3" y="2159"/>
                          <a:ext cx="68" cy="189"/>
                        </a:xfrm>
                        <a:custGeom>
                          <a:avLst/>
                          <a:gdLst>
                            <a:gd name="T0" fmla="*/ 0 w 68"/>
                            <a:gd name="T1" fmla="*/ 0 h 189"/>
                            <a:gd name="T2" fmla="*/ 0 w 68"/>
                            <a:gd name="T3" fmla="*/ 189 h 189"/>
                            <a:gd name="T4" fmla="*/ 68 w 68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8"/>
                            <a:gd name="T10" fmla="*/ 0 h 189"/>
                            <a:gd name="T11" fmla="*/ 68 w 68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8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8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6489" name="Group 57"/>
              <p:cNvGrpSpPr>
                <a:grpSpLocks/>
              </p:cNvGrpSpPr>
              <p:nvPr/>
            </p:nvGrpSpPr>
            <p:grpSpPr bwMode="auto">
              <a:xfrm>
                <a:off x="760" y="2013"/>
                <a:ext cx="817" cy="489"/>
                <a:chOff x="760" y="2013"/>
                <a:chExt cx="817" cy="489"/>
              </a:xfrm>
            </p:grpSpPr>
            <p:grpSp>
              <p:nvGrpSpPr>
                <p:cNvPr id="16490" name="Group 58"/>
                <p:cNvGrpSpPr>
                  <a:grpSpLocks/>
                </p:cNvGrpSpPr>
                <p:nvPr/>
              </p:nvGrpSpPr>
              <p:grpSpPr bwMode="auto">
                <a:xfrm>
                  <a:off x="760" y="2013"/>
                  <a:ext cx="108" cy="428"/>
                  <a:chOff x="760" y="2013"/>
                  <a:chExt cx="108" cy="428"/>
                </a:xfrm>
              </p:grpSpPr>
              <p:sp>
                <p:nvSpPr>
                  <p:cNvPr id="16497" name="Freeform 59"/>
                  <p:cNvSpPr>
                    <a:spLocks/>
                  </p:cNvSpPr>
                  <p:nvPr/>
                </p:nvSpPr>
                <p:spPr bwMode="auto">
                  <a:xfrm>
                    <a:off x="760" y="2013"/>
                    <a:ext cx="108" cy="428"/>
                  </a:xfrm>
                  <a:custGeom>
                    <a:avLst/>
                    <a:gdLst>
                      <a:gd name="T0" fmla="*/ 0 w 108"/>
                      <a:gd name="T1" fmla="*/ 12 h 428"/>
                      <a:gd name="T2" fmla="*/ 108 w 108"/>
                      <a:gd name="T3" fmla="*/ 0 h 428"/>
                      <a:gd name="T4" fmla="*/ 108 w 108"/>
                      <a:gd name="T5" fmla="*/ 428 h 428"/>
                      <a:gd name="T6" fmla="*/ 0 w 108"/>
                      <a:gd name="T7" fmla="*/ 405 h 428"/>
                      <a:gd name="T8" fmla="*/ 0 w 108"/>
                      <a:gd name="T9" fmla="*/ 12 h 4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428"/>
                      <a:gd name="T17" fmla="*/ 108 w 108"/>
                      <a:gd name="T18" fmla="*/ 428 h 4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428">
                        <a:moveTo>
                          <a:pt x="0" y="12"/>
                        </a:moveTo>
                        <a:lnTo>
                          <a:pt x="108" y="0"/>
                        </a:lnTo>
                        <a:lnTo>
                          <a:pt x="108" y="428"/>
                        </a:lnTo>
                        <a:lnTo>
                          <a:pt x="0" y="405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8" name="Freeform 60"/>
                  <p:cNvSpPr>
                    <a:spLocks/>
                  </p:cNvSpPr>
                  <p:nvPr/>
                </p:nvSpPr>
                <p:spPr bwMode="auto">
                  <a:xfrm>
                    <a:off x="768" y="2031"/>
                    <a:ext cx="93" cy="189"/>
                  </a:xfrm>
                  <a:custGeom>
                    <a:avLst/>
                    <a:gdLst>
                      <a:gd name="T0" fmla="*/ 0 w 93"/>
                      <a:gd name="T1" fmla="*/ 12 h 189"/>
                      <a:gd name="T2" fmla="*/ 0 w 93"/>
                      <a:gd name="T3" fmla="*/ 189 h 189"/>
                      <a:gd name="T4" fmla="*/ 93 w 93"/>
                      <a:gd name="T5" fmla="*/ 189 h 189"/>
                      <a:gd name="T6" fmla="*/ 93 w 93"/>
                      <a:gd name="T7" fmla="*/ 0 h 189"/>
                      <a:gd name="T8" fmla="*/ 0 w 93"/>
                      <a:gd name="T9" fmla="*/ 12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9"/>
                      <a:gd name="T17" fmla="*/ 93 w 93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9">
                        <a:moveTo>
                          <a:pt x="0" y="12"/>
                        </a:moveTo>
                        <a:lnTo>
                          <a:pt x="0" y="189"/>
                        </a:lnTo>
                        <a:lnTo>
                          <a:pt x="93" y="189"/>
                        </a:lnTo>
                        <a:lnTo>
                          <a:pt x="93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9" name="Freeform 61"/>
                  <p:cNvSpPr>
                    <a:spLocks/>
                  </p:cNvSpPr>
                  <p:nvPr/>
                </p:nvSpPr>
                <p:spPr bwMode="auto">
                  <a:xfrm>
                    <a:off x="768" y="2231"/>
                    <a:ext cx="93" cy="187"/>
                  </a:xfrm>
                  <a:custGeom>
                    <a:avLst/>
                    <a:gdLst>
                      <a:gd name="T0" fmla="*/ 0 w 93"/>
                      <a:gd name="T1" fmla="*/ 0 h 187"/>
                      <a:gd name="T2" fmla="*/ 93 w 93"/>
                      <a:gd name="T3" fmla="*/ 0 h 187"/>
                      <a:gd name="T4" fmla="*/ 93 w 93"/>
                      <a:gd name="T5" fmla="*/ 187 h 187"/>
                      <a:gd name="T6" fmla="*/ 0 w 93"/>
                      <a:gd name="T7" fmla="*/ 166 h 187"/>
                      <a:gd name="T8" fmla="*/ 0 w 93"/>
                      <a:gd name="T9" fmla="*/ 0 h 1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7"/>
                      <a:gd name="T17" fmla="*/ 93 w 93"/>
                      <a:gd name="T18" fmla="*/ 187 h 1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7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187"/>
                        </a:lnTo>
                        <a:lnTo>
                          <a:pt x="0" y="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491" name="Group 62"/>
                <p:cNvGrpSpPr>
                  <a:grpSpLocks/>
                </p:cNvGrpSpPr>
                <p:nvPr/>
              </p:nvGrpSpPr>
              <p:grpSpPr bwMode="auto">
                <a:xfrm>
                  <a:off x="1343" y="2064"/>
                  <a:ext cx="234" cy="438"/>
                  <a:chOff x="1343" y="2064"/>
                  <a:chExt cx="234" cy="438"/>
                </a:xfrm>
              </p:grpSpPr>
              <p:sp>
                <p:nvSpPr>
                  <p:cNvPr id="16492" name="Freeform 63"/>
                  <p:cNvSpPr>
                    <a:spLocks/>
                  </p:cNvSpPr>
                  <p:nvPr/>
                </p:nvSpPr>
                <p:spPr bwMode="auto">
                  <a:xfrm>
                    <a:off x="1343" y="2064"/>
                    <a:ext cx="234" cy="438"/>
                  </a:xfrm>
                  <a:custGeom>
                    <a:avLst/>
                    <a:gdLst>
                      <a:gd name="T0" fmla="*/ 0 w 234"/>
                      <a:gd name="T1" fmla="*/ 0 h 438"/>
                      <a:gd name="T2" fmla="*/ 234 w 234"/>
                      <a:gd name="T3" fmla="*/ 0 h 438"/>
                      <a:gd name="T4" fmla="*/ 234 w 234"/>
                      <a:gd name="T5" fmla="*/ 438 h 438"/>
                      <a:gd name="T6" fmla="*/ 0 w 234"/>
                      <a:gd name="T7" fmla="*/ 408 h 438"/>
                      <a:gd name="T8" fmla="*/ 0 w 234"/>
                      <a:gd name="T9" fmla="*/ 0 h 4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4"/>
                      <a:gd name="T16" fmla="*/ 0 h 438"/>
                      <a:gd name="T17" fmla="*/ 234 w 234"/>
                      <a:gd name="T18" fmla="*/ 438 h 4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4" h="438">
                        <a:moveTo>
                          <a:pt x="0" y="0"/>
                        </a:moveTo>
                        <a:lnTo>
                          <a:pt x="234" y="0"/>
                        </a:lnTo>
                        <a:lnTo>
                          <a:pt x="234" y="43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2089"/>
                    <a:ext cx="94" cy="177"/>
                  </a:xfrm>
                  <a:prstGeom prst="rect">
                    <a:avLst/>
                  </a:pr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94" name="Freeform 65"/>
                  <p:cNvSpPr>
                    <a:spLocks/>
                  </p:cNvSpPr>
                  <p:nvPr/>
                </p:nvSpPr>
                <p:spPr bwMode="auto">
                  <a:xfrm>
                    <a:off x="1359" y="2287"/>
                    <a:ext cx="92" cy="174"/>
                  </a:xfrm>
                  <a:custGeom>
                    <a:avLst/>
                    <a:gdLst>
                      <a:gd name="T0" fmla="*/ 0 w 92"/>
                      <a:gd name="T1" fmla="*/ 0 h 174"/>
                      <a:gd name="T2" fmla="*/ 92 w 92"/>
                      <a:gd name="T3" fmla="*/ 0 h 174"/>
                      <a:gd name="T4" fmla="*/ 92 w 92"/>
                      <a:gd name="T5" fmla="*/ 174 h 174"/>
                      <a:gd name="T6" fmla="*/ 0 w 92"/>
                      <a:gd name="T7" fmla="*/ 161 h 174"/>
                      <a:gd name="T8" fmla="*/ 0 w 92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174"/>
                      <a:gd name="T17" fmla="*/ 92 w 92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174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92" y="174"/>
                        </a:lnTo>
                        <a:lnTo>
                          <a:pt x="0" y="16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2089"/>
                    <a:ext cx="95" cy="177"/>
                  </a:xfrm>
                  <a:prstGeom prst="rect">
                    <a:avLst/>
                  </a:pr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96" name="Freeform 67"/>
                  <p:cNvSpPr>
                    <a:spLocks/>
                  </p:cNvSpPr>
                  <p:nvPr/>
                </p:nvSpPr>
                <p:spPr bwMode="auto">
                  <a:xfrm>
                    <a:off x="1467" y="2289"/>
                    <a:ext cx="93" cy="188"/>
                  </a:xfrm>
                  <a:custGeom>
                    <a:avLst/>
                    <a:gdLst>
                      <a:gd name="T0" fmla="*/ 0 w 93"/>
                      <a:gd name="T1" fmla="*/ 0 h 188"/>
                      <a:gd name="T2" fmla="*/ 93 w 93"/>
                      <a:gd name="T3" fmla="*/ 0 h 188"/>
                      <a:gd name="T4" fmla="*/ 93 w 93"/>
                      <a:gd name="T5" fmla="*/ 188 h 188"/>
                      <a:gd name="T6" fmla="*/ 0 w 93"/>
                      <a:gd name="T7" fmla="*/ 175 h 188"/>
                      <a:gd name="T8" fmla="*/ 0 w 93"/>
                      <a:gd name="T9" fmla="*/ 0 h 1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8"/>
                      <a:gd name="T17" fmla="*/ 93 w 93"/>
                      <a:gd name="T18" fmla="*/ 188 h 1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8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188"/>
                        </a:lnTo>
                        <a:lnTo>
                          <a:pt x="0" y="1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6396" name="Group 68"/>
            <p:cNvGrpSpPr>
              <a:grpSpLocks/>
            </p:cNvGrpSpPr>
            <p:nvPr/>
          </p:nvGrpSpPr>
          <p:grpSpPr bwMode="auto">
            <a:xfrm>
              <a:off x="3606" y="1628"/>
              <a:ext cx="1295" cy="1064"/>
              <a:chOff x="3606" y="1628"/>
              <a:chExt cx="1295" cy="1064"/>
            </a:xfrm>
          </p:grpSpPr>
          <p:grpSp>
            <p:nvGrpSpPr>
              <p:cNvPr id="16464" name="Group 69"/>
              <p:cNvGrpSpPr>
                <a:grpSpLocks/>
              </p:cNvGrpSpPr>
              <p:nvPr/>
            </p:nvGrpSpPr>
            <p:grpSpPr bwMode="auto">
              <a:xfrm>
                <a:off x="3606" y="1628"/>
                <a:ext cx="1295" cy="1064"/>
                <a:chOff x="3606" y="1628"/>
                <a:chExt cx="1295" cy="1064"/>
              </a:xfrm>
            </p:grpSpPr>
            <p:sp>
              <p:nvSpPr>
                <p:cNvPr id="16469" name="Freeform 70"/>
                <p:cNvSpPr>
                  <a:spLocks/>
                </p:cNvSpPr>
                <p:nvPr/>
              </p:nvSpPr>
              <p:spPr bwMode="auto">
                <a:xfrm>
                  <a:off x="3620" y="1672"/>
                  <a:ext cx="1168" cy="999"/>
                </a:xfrm>
                <a:custGeom>
                  <a:avLst/>
                  <a:gdLst>
                    <a:gd name="T0" fmla="*/ 0 w 1168"/>
                    <a:gd name="T1" fmla="*/ 0 h 999"/>
                    <a:gd name="T2" fmla="*/ 0 w 1168"/>
                    <a:gd name="T3" fmla="*/ 999 h 999"/>
                    <a:gd name="T4" fmla="*/ 1168 w 1168"/>
                    <a:gd name="T5" fmla="*/ 841 h 999"/>
                    <a:gd name="T6" fmla="*/ 1168 w 1168"/>
                    <a:gd name="T7" fmla="*/ 28 h 999"/>
                    <a:gd name="T8" fmla="*/ 0 w 1168"/>
                    <a:gd name="T9" fmla="*/ 0 h 9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8"/>
                    <a:gd name="T16" fmla="*/ 0 h 999"/>
                    <a:gd name="T17" fmla="*/ 1168 w 1168"/>
                    <a:gd name="T18" fmla="*/ 999 h 9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8" h="999">
                      <a:moveTo>
                        <a:pt x="0" y="0"/>
                      </a:moveTo>
                      <a:lnTo>
                        <a:pt x="0" y="999"/>
                      </a:lnTo>
                      <a:lnTo>
                        <a:pt x="1168" y="841"/>
                      </a:lnTo>
                      <a:lnTo>
                        <a:pt x="116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0" name="Rectangle 71"/>
                <p:cNvSpPr>
                  <a:spLocks noChangeArrowheads="1"/>
                </p:cNvSpPr>
                <p:nvPr/>
              </p:nvSpPr>
              <p:spPr bwMode="auto">
                <a:xfrm>
                  <a:off x="4785" y="1695"/>
                  <a:ext cx="116" cy="143"/>
                </a:xfrm>
                <a:prstGeom prst="rect">
                  <a:avLst/>
                </a:pr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71" name="Freeform 72"/>
                <p:cNvSpPr>
                  <a:spLocks/>
                </p:cNvSpPr>
                <p:nvPr/>
              </p:nvSpPr>
              <p:spPr bwMode="auto">
                <a:xfrm>
                  <a:off x="3620" y="1628"/>
                  <a:ext cx="1168" cy="254"/>
                </a:xfrm>
                <a:custGeom>
                  <a:avLst/>
                  <a:gdLst>
                    <a:gd name="T0" fmla="*/ 0 w 1168"/>
                    <a:gd name="T1" fmla="*/ 0 h 254"/>
                    <a:gd name="T2" fmla="*/ 1168 w 1168"/>
                    <a:gd name="T3" fmla="*/ 54 h 254"/>
                    <a:gd name="T4" fmla="*/ 1168 w 1168"/>
                    <a:gd name="T5" fmla="*/ 208 h 254"/>
                    <a:gd name="T6" fmla="*/ 0 w 1168"/>
                    <a:gd name="T7" fmla="*/ 254 h 254"/>
                    <a:gd name="T8" fmla="*/ 0 w 1168"/>
                    <a:gd name="T9" fmla="*/ 0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8"/>
                    <a:gd name="T16" fmla="*/ 0 h 254"/>
                    <a:gd name="T17" fmla="*/ 1168 w 1168"/>
                    <a:gd name="T18" fmla="*/ 254 h 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8" h="254">
                      <a:moveTo>
                        <a:pt x="0" y="0"/>
                      </a:moveTo>
                      <a:lnTo>
                        <a:pt x="1168" y="54"/>
                      </a:lnTo>
                      <a:lnTo>
                        <a:pt x="1168" y="208"/>
                      </a:lnTo>
                      <a:lnTo>
                        <a:pt x="0" y="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6472" name="Group 73"/>
                <p:cNvGrpSpPr>
                  <a:grpSpLocks/>
                </p:cNvGrpSpPr>
                <p:nvPr/>
              </p:nvGrpSpPr>
              <p:grpSpPr bwMode="auto">
                <a:xfrm>
                  <a:off x="3618" y="1866"/>
                  <a:ext cx="1175" cy="531"/>
                  <a:chOff x="3618" y="1866"/>
                  <a:chExt cx="1175" cy="531"/>
                </a:xfrm>
              </p:grpSpPr>
              <p:grpSp>
                <p:nvGrpSpPr>
                  <p:cNvPr id="164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618" y="1884"/>
                    <a:ext cx="1173" cy="513"/>
                    <a:chOff x="3618" y="1884"/>
                    <a:chExt cx="1173" cy="513"/>
                  </a:xfrm>
                </p:grpSpPr>
                <p:sp>
                  <p:nvSpPr>
                    <p:cNvPr id="16485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1884"/>
                      <a:ext cx="1167" cy="4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6" name="Line 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2072"/>
                      <a:ext cx="1173" cy="7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7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272"/>
                      <a:ext cx="1164" cy="125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7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618" y="1866"/>
                    <a:ext cx="1173" cy="516"/>
                    <a:chOff x="3618" y="1866"/>
                    <a:chExt cx="1173" cy="516"/>
                  </a:xfrm>
                </p:grpSpPr>
                <p:sp>
                  <p:nvSpPr>
                    <p:cNvPr id="16482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1866"/>
                      <a:ext cx="1167" cy="5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3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2056"/>
                      <a:ext cx="1173" cy="80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4" name="Line 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254"/>
                      <a:ext cx="1164" cy="12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7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3620" y="1874"/>
                    <a:ext cx="1173" cy="515"/>
                    <a:chOff x="3620" y="1874"/>
                    <a:chExt cx="1173" cy="515"/>
                  </a:xfrm>
                </p:grpSpPr>
                <p:sp>
                  <p:nvSpPr>
                    <p:cNvPr id="16479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1" y="1874"/>
                      <a:ext cx="1167" cy="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0" name="Line 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061"/>
                      <a:ext cx="1173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1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1" y="2261"/>
                      <a:ext cx="1164" cy="12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6473" name="Freeform 86"/>
                <p:cNvSpPr>
                  <a:spLocks/>
                </p:cNvSpPr>
                <p:nvPr/>
              </p:nvSpPr>
              <p:spPr bwMode="auto">
                <a:xfrm>
                  <a:off x="3606" y="1656"/>
                  <a:ext cx="15" cy="1036"/>
                </a:xfrm>
                <a:custGeom>
                  <a:avLst/>
                  <a:gdLst>
                    <a:gd name="T0" fmla="*/ 15 w 15"/>
                    <a:gd name="T1" fmla="*/ 34 h 1036"/>
                    <a:gd name="T2" fmla="*/ 15 w 15"/>
                    <a:gd name="T3" fmla="*/ 1015 h 1036"/>
                    <a:gd name="T4" fmla="*/ 0 w 15"/>
                    <a:gd name="T5" fmla="*/ 1036 h 1036"/>
                    <a:gd name="T6" fmla="*/ 0 w 15"/>
                    <a:gd name="T7" fmla="*/ 0 h 1036"/>
                    <a:gd name="T8" fmla="*/ 15 w 15"/>
                    <a:gd name="T9" fmla="*/ 34 h 10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036"/>
                    <a:gd name="T17" fmla="*/ 15 w 15"/>
                    <a:gd name="T18" fmla="*/ 1036 h 10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036">
                      <a:moveTo>
                        <a:pt x="15" y="34"/>
                      </a:moveTo>
                      <a:lnTo>
                        <a:pt x="15" y="1015"/>
                      </a:lnTo>
                      <a:lnTo>
                        <a:pt x="0" y="1036"/>
                      </a:lnTo>
                      <a:lnTo>
                        <a:pt x="0" y="0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BF7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7"/>
                <p:cNvSpPr>
                  <a:spLocks/>
                </p:cNvSpPr>
                <p:nvPr/>
              </p:nvSpPr>
              <p:spPr bwMode="auto">
                <a:xfrm>
                  <a:off x="4787" y="1836"/>
                  <a:ext cx="12" cy="692"/>
                </a:xfrm>
                <a:custGeom>
                  <a:avLst/>
                  <a:gdLst>
                    <a:gd name="T0" fmla="*/ 0 w 12"/>
                    <a:gd name="T1" fmla="*/ 679 h 692"/>
                    <a:gd name="T2" fmla="*/ 12 w 12"/>
                    <a:gd name="T3" fmla="*/ 692 h 692"/>
                    <a:gd name="T4" fmla="*/ 12 w 12"/>
                    <a:gd name="T5" fmla="*/ 0 h 692"/>
                    <a:gd name="T6" fmla="*/ 0 w 12"/>
                    <a:gd name="T7" fmla="*/ 0 h 692"/>
                    <a:gd name="T8" fmla="*/ 0 w 12"/>
                    <a:gd name="T9" fmla="*/ 679 h 6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92"/>
                    <a:gd name="T17" fmla="*/ 12 w 12"/>
                    <a:gd name="T18" fmla="*/ 692 h 6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92">
                      <a:moveTo>
                        <a:pt x="0" y="679"/>
                      </a:moveTo>
                      <a:lnTo>
                        <a:pt x="12" y="6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79"/>
                      </a:lnTo>
                      <a:close/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5" name="Rectangle 88"/>
                <p:cNvSpPr>
                  <a:spLocks noChangeArrowheads="1"/>
                </p:cNvSpPr>
                <p:nvPr/>
              </p:nvSpPr>
              <p:spPr bwMode="auto">
                <a:xfrm>
                  <a:off x="4787" y="1733"/>
                  <a:ext cx="12" cy="10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65" name="Group 89"/>
              <p:cNvGrpSpPr>
                <a:grpSpLocks/>
              </p:cNvGrpSpPr>
              <p:nvPr/>
            </p:nvGrpSpPr>
            <p:grpSpPr bwMode="auto">
              <a:xfrm>
                <a:off x="4161" y="2520"/>
                <a:ext cx="93" cy="44"/>
                <a:chOff x="4161" y="2520"/>
                <a:chExt cx="93" cy="44"/>
              </a:xfrm>
            </p:grpSpPr>
            <p:sp>
              <p:nvSpPr>
                <p:cNvPr id="16467" name="Freeform 90"/>
                <p:cNvSpPr>
                  <a:spLocks/>
                </p:cNvSpPr>
                <p:nvPr/>
              </p:nvSpPr>
              <p:spPr bwMode="auto">
                <a:xfrm>
                  <a:off x="4162" y="2525"/>
                  <a:ext cx="92" cy="39"/>
                </a:xfrm>
                <a:custGeom>
                  <a:avLst/>
                  <a:gdLst>
                    <a:gd name="T0" fmla="*/ 0 w 92"/>
                    <a:gd name="T1" fmla="*/ 11 h 39"/>
                    <a:gd name="T2" fmla="*/ 23 w 92"/>
                    <a:gd name="T3" fmla="*/ 39 h 39"/>
                    <a:gd name="T4" fmla="*/ 77 w 92"/>
                    <a:gd name="T5" fmla="*/ 31 h 39"/>
                    <a:gd name="T6" fmla="*/ 92 w 92"/>
                    <a:gd name="T7" fmla="*/ 0 h 39"/>
                    <a:gd name="T8" fmla="*/ 77 w 92"/>
                    <a:gd name="T9" fmla="*/ 0 h 39"/>
                    <a:gd name="T10" fmla="*/ 71 w 92"/>
                    <a:gd name="T11" fmla="*/ 16 h 39"/>
                    <a:gd name="T12" fmla="*/ 32 w 92"/>
                    <a:gd name="T13" fmla="*/ 23 h 39"/>
                    <a:gd name="T14" fmla="*/ 17 w 92"/>
                    <a:gd name="T15" fmla="*/ 8 h 39"/>
                    <a:gd name="T16" fmla="*/ 0 w 92"/>
                    <a:gd name="T17" fmla="*/ 11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39"/>
                    <a:gd name="T29" fmla="*/ 92 w 9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39">
                      <a:moveTo>
                        <a:pt x="0" y="11"/>
                      </a:moveTo>
                      <a:lnTo>
                        <a:pt x="23" y="39"/>
                      </a:lnTo>
                      <a:lnTo>
                        <a:pt x="77" y="31"/>
                      </a:lnTo>
                      <a:lnTo>
                        <a:pt x="92" y="0"/>
                      </a:lnTo>
                      <a:lnTo>
                        <a:pt x="77" y="0"/>
                      </a:lnTo>
                      <a:lnTo>
                        <a:pt x="71" y="16"/>
                      </a:lnTo>
                      <a:lnTo>
                        <a:pt x="32" y="23"/>
                      </a:lnTo>
                      <a:lnTo>
                        <a:pt x="17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8" name="Freeform 91"/>
                <p:cNvSpPr>
                  <a:spLocks/>
                </p:cNvSpPr>
                <p:nvPr/>
              </p:nvSpPr>
              <p:spPr bwMode="auto">
                <a:xfrm>
                  <a:off x="4161" y="2520"/>
                  <a:ext cx="92" cy="36"/>
                </a:xfrm>
                <a:custGeom>
                  <a:avLst/>
                  <a:gdLst>
                    <a:gd name="T0" fmla="*/ 0 w 92"/>
                    <a:gd name="T1" fmla="*/ 8 h 36"/>
                    <a:gd name="T2" fmla="*/ 24 w 92"/>
                    <a:gd name="T3" fmla="*/ 36 h 36"/>
                    <a:gd name="T4" fmla="*/ 77 w 92"/>
                    <a:gd name="T5" fmla="*/ 28 h 36"/>
                    <a:gd name="T6" fmla="*/ 92 w 92"/>
                    <a:gd name="T7" fmla="*/ 0 h 36"/>
                    <a:gd name="T8" fmla="*/ 77 w 92"/>
                    <a:gd name="T9" fmla="*/ 0 h 36"/>
                    <a:gd name="T10" fmla="*/ 71 w 92"/>
                    <a:gd name="T11" fmla="*/ 13 h 36"/>
                    <a:gd name="T12" fmla="*/ 31 w 92"/>
                    <a:gd name="T13" fmla="*/ 21 h 36"/>
                    <a:gd name="T14" fmla="*/ 16 w 92"/>
                    <a:gd name="T15" fmla="*/ 5 h 36"/>
                    <a:gd name="T16" fmla="*/ 0 w 92"/>
                    <a:gd name="T17" fmla="*/ 8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36"/>
                    <a:gd name="T29" fmla="*/ 92 w 9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36">
                      <a:moveTo>
                        <a:pt x="0" y="8"/>
                      </a:moveTo>
                      <a:lnTo>
                        <a:pt x="24" y="36"/>
                      </a:lnTo>
                      <a:lnTo>
                        <a:pt x="77" y="28"/>
                      </a:lnTo>
                      <a:lnTo>
                        <a:pt x="92" y="0"/>
                      </a:lnTo>
                      <a:lnTo>
                        <a:pt x="77" y="0"/>
                      </a:lnTo>
                      <a:lnTo>
                        <a:pt x="71" y="13"/>
                      </a:lnTo>
                      <a:lnTo>
                        <a:pt x="31" y="21"/>
                      </a:lnTo>
                      <a:lnTo>
                        <a:pt x="16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466" name="Freeform 92"/>
              <p:cNvSpPr>
                <a:spLocks/>
              </p:cNvSpPr>
              <p:nvPr/>
            </p:nvSpPr>
            <p:spPr bwMode="auto">
              <a:xfrm>
                <a:off x="3606" y="2513"/>
                <a:ext cx="1194" cy="176"/>
              </a:xfrm>
              <a:custGeom>
                <a:avLst/>
                <a:gdLst>
                  <a:gd name="T0" fmla="*/ 14 w 1194"/>
                  <a:gd name="T1" fmla="*/ 153 h 176"/>
                  <a:gd name="T2" fmla="*/ 1182 w 1194"/>
                  <a:gd name="T3" fmla="*/ 0 h 176"/>
                  <a:gd name="T4" fmla="*/ 1194 w 1194"/>
                  <a:gd name="T5" fmla="*/ 15 h 176"/>
                  <a:gd name="T6" fmla="*/ 0 w 1194"/>
                  <a:gd name="T7" fmla="*/ 176 h 176"/>
                  <a:gd name="T8" fmla="*/ 14 w 1194"/>
                  <a:gd name="T9" fmla="*/ 1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4"/>
                  <a:gd name="T16" fmla="*/ 0 h 176"/>
                  <a:gd name="T17" fmla="*/ 1194 w 119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4" h="176">
                    <a:moveTo>
                      <a:pt x="14" y="153"/>
                    </a:moveTo>
                    <a:lnTo>
                      <a:pt x="1182" y="0"/>
                    </a:lnTo>
                    <a:lnTo>
                      <a:pt x="1194" y="15"/>
                    </a:lnTo>
                    <a:lnTo>
                      <a:pt x="0" y="176"/>
                    </a:lnTo>
                    <a:lnTo>
                      <a:pt x="14" y="153"/>
                    </a:lnTo>
                    <a:close/>
                  </a:path>
                </a:pathLst>
              </a:custGeom>
              <a:solidFill>
                <a:srgbClr val="3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397" name="Group 93"/>
            <p:cNvGrpSpPr>
              <a:grpSpLocks/>
            </p:cNvGrpSpPr>
            <p:nvPr/>
          </p:nvGrpSpPr>
          <p:grpSpPr bwMode="auto">
            <a:xfrm>
              <a:off x="2486" y="892"/>
              <a:ext cx="873" cy="1656"/>
              <a:chOff x="2486" y="892"/>
              <a:chExt cx="873" cy="1656"/>
            </a:xfrm>
          </p:grpSpPr>
          <p:grpSp>
            <p:nvGrpSpPr>
              <p:cNvPr id="16398" name="Group 94"/>
              <p:cNvGrpSpPr>
                <a:grpSpLocks/>
              </p:cNvGrpSpPr>
              <p:nvPr/>
            </p:nvGrpSpPr>
            <p:grpSpPr bwMode="auto">
              <a:xfrm>
                <a:off x="2577" y="892"/>
                <a:ext cx="689" cy="1218"/>
                <a:chOff x="2577" y="892"/>
                <a:chExt cx="689" cy="1218"/>
              </a:xfrm>
            </p:grpSpPr>
            <p:sp>
              <p:nvSpPr>
                <p:cNvPr id="16448" name="Oval 95"/>
                <p:cNvSpPr>
                  <a:spLocks noChangeArrowheads="1"/>
                </p:cNvSpPr>
                <p:nvPr/>
              </p:nvSpPr>
              <p:spPr bwMode="auto">
                <a:xfrm>
                  <a:off x="2577" y="892"/>
                  <a:ext cx="668" cy="1208"/>
                </a:xfrm>
                <a:prstGeom prst="ellipse">
                  <a:avLst/>
                </a:pr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49" name="Oval 96"/>
                <p:cNvSpPr>
                  <a:spLocks noChangeArrowheads="1"/>
                </p:cNvSpPr>
                <p:nvPr/>
              </p:nvSpPr>
              <p:spPr bwMode="auto">
                <a:xfrm>
                  <a:off x="2597" y="905"/>
                  <a:ext cx="669" cy="1205"/>
                </a:xfrm>
                <a:prstGeom prst="ellipse">
                  <a:avLst/>
                </a:pr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50" name="Oval 97"/>
                <p:cNvSpPr>
                  <a:spLocks noChangeArrowheads="1"/>
                </p:cNvSpPr>
                <p:nvPr/>
              </p:nvSpPr>
              <p:spPr bwMode="auto">
                <a:xfrm>
                  <a:off x="2660" y="997"/>
                  <a:ext cx="560" cy="1013"/>
                </a:xfrm>
                <a:prstGeom prst="ellipse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51" name="Oval 98"/>
                <p:cNvSpPr>
                  <a:spLocks noChangeArrowheads="1"/>
                </p:cNvSpPr>
                <p:nvPr/>
              </p:nvSpPr>
              <p:spPr bwMode="auto">
                <a:xfrm>
                  <a:off x="2639" y="997"/>
                  <a:ext cx="560" cy="1013"/>
                </a:xfrm>
                <a:prstGeom prst="ellipse">
                  <a:avLst/>
                </a:pr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52" name="Group 99"/>
                <p:cNvGrpSpPr>
                  <a:grpSpLocks/>
                </p:cNvGrpSpPr>
                <p:nvPr/>
              </p:nvGrpSpPr>
              <p:grpSpPr bwMode="auto">
                <a:xfrm>
                  <a:off x="2691" y="1002"/>
                  <a:ext cx="458" cy="690"/>
                  <a:chOff x="2691" y="1002"/>
                  <a:chExt cx="458" cy="690"/>
                </a:xfrm>
              </p:grpSpPr>
              <p:sp>
                <p:nvSpPr>
                  <p:cNvPr id="1645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18" y="1002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645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2691" y="1008"/>
                    <a:ext cx="174" cy="684"/>
                    <a:chOff x="2691" y="1008"/>
                    <a:chExt cx="174" cy="684"/>
                  </a:xfrm>
                </p:grpSpPr>
                <p:sp>
                  <p:nvSpPr>
                    <p:cNvPr id="16460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5" y="1008"/>
                      <a:ext cx="0" cy="57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1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5" y="1041"/>
                      <a:ext cx="0" cy="574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0" y="1105"/>
                      <a:ext cx="0" cy="574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1" y="1220"/>
                      <a:ext cx="0" cy="47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75" y="1005"/>
                    <a:ext cx="0" cy="577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035" y="1033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091" y="1097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149" y="1184"/>
                    <a:ext cx="0" cy="472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53" name="Arc 110"/>
                <p:cNvSpPr>
                  <a:spLocks/>
                </p:cNvSpPr>
                <p:nvPr/>
              </p:nvSpPr>
              <p:spPr bwMode="auto">
                <a:xfrm>
                  <a:off x="2641" y="981"/>
                  <a:ext cx="571" cy="529"/>
                </a:xfrm>
                <a:custGeom>
                  <a:avLst/>
                  <a:gdLst>
                    <a:gd name="T0" fmla="*/ 0 w 43200"/>
                    <a:gd name="T1" fmla="*/ 0 h 21891"/>
                    <a:gd name="T2" fmla="*/ 0 w 43200"/>
                    <a:gd name="T3" fmla="*/ 0 h 21891"/>
                    <a:gd name="T4" fmla="*/ 0 w 43200"/>
                    <a:gd name="T5" fmla="*/ 0 h 2189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891"/>
                    <a:gd name="T11" fmla="*/ 43200 w 43200"/>
                    <a:gd name="T12" fmla="*/ 21891 h 218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891" fill="none" extrusionOk="0">
                      <a:moveTo>
                        <a:pt x="1" y="21891"/>
                      </a:moveTo>
                      <a:cubicBezTo>
                        <a:pt x="0" y="21794"/>
                        <a:pt x="0" y="2169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2" y="-1"/>
                        <a:pt x="43176" y="9645"/>
                        <a:pt x="43199" y="21558"/>
                      </a:cubicBezTo>
                    </a:path>
                    <a:path w="43200" h="21891" stroke="0" extrusionOk="0">
                      <a:moveTo>
                        <a:pt x="1" y="21891"/>
                      </a:moveTo>
                      <a:cubicBezTo>
                        <a:pt x="0" y="21794"/>
                        <a:pt x="0" y="2169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2" y="-1"/>
                        <a:pt x="43176" y="9645"/>
                        <a:pt x="43199" y="21558"/>
                      </a:cubicBezTo>
                      <a:lnTo>
                        <a:pt x="21600" y="21600"/>
                      </a:lnTo>
                      <a:lnTo>
                        <a:pt x="1" y="218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B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399" name="Group 111"/>
              <p:cNvGrpSpPr>
                <a:grpSpLocks/>
              </p:cNvGrpSpPr>
              <p:nvPr/>
            </p:nvGrpSpPr>
            <p:grpSpPr bwMode="auto">
              <a:xfrm>
                <a:off x="2486" y="1513"/>
                <a:ext cx="873" cy="1035"/>
                <a:chOff x="2486" y="1513"/>
                <a:chExt cx="873" cy="1035"/>
              </a:xfrm>
            </p:grpSpPr>
            <p:grpSp>
              <p:nvGrpSpPr>
                <p:cNvPr id="16400" name="Group 112"/>
                <p:cNvGrpSpPr>
                  <a:grpSpLocks/>
                </p:cNvGrpSpPr>
                <p:nvPr/>
              </p:nvGrpSpPr>
              <p:grpSpPr bwMode="auto">
                <a:xfrm>
                  <a:off x="2486" y="1513"/>
                  <a:ext cx="873" cy="1035"/>
                  <a:chOff x="2486" y="1513"/>
                  <a:chExt cx="873" cy="1035"/>
                </a:xfrm>
              </p:grpSpPr>
              <p:grpSp>
                <p:nvGrpSpPr>
                  <p:cNvPr id="1642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486" y="1513"/>
                    <a:ext cx="873" cy="1035"/>
                    <a:chOff x="2486" y="1513"/>
                    <a:chExt cx="873" cy="1035"/>
                  </a:xfrm>
                </p:grpSpPr>
                <p:sp>
                  <p:nvSpPr>
                    <p:cNvPr id="16446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2486" y="1536"/>
                      <a:ext cx="857" cy="1012"/>
                    </a:xfrm>
                    <a:custGeom>
                      <a:avLst/>
                      <a:gdLst>
                        <a:gd name="T0" fmla="*/ 0 w 857"/>
                        <a:gd name="T1" fmla="*/ 5 h 1012"/>
                        <a:gd name="T2" fmla="*/ 857 w 857"/>
                        <a:gd name="T3" fmla="*/ 0 h 1012"/>
                        <a:gd name="T4" fmla="*/ 857 w 857"/>
                        <a:gd name="T5" fmla="*/ 84 h 1012"/>
                        <a:gd name="T6" fmla="*/ 807 w 857"/>
                        <a:gd name="T7" fmla="*/ 84 h 1012"/>
                        <a:gd name="T8" fmla="*/ 807 w 857"/>
                        <a:gd name="T9" fmla="*/ 882 h 1012"/>
                        <a:gd name="T10" fmla="*/ 857 w 857"/>
                        <a:gd name="T11" fmla="*/ 882 h 1012"/>
                        <a:gd name="T12" fmla="*/ 857 w 857"/>
                        <a:gd name="T13" fmla="*/ 964 h 1012"/>
                        <a:gd name="T14" fmla="*/ 0 w 857"/>
                        <a:gd name="T15" fmla="*/ 1012 h 1012"/>
                        <a:gd name="T16" fmla="*/ 0 w 857"/>
                        <a:gd name="T17" fmla="*/ 933 h 1012"/>
                        <a:gd name="T18" fmla="*/ 51 w 857"/>
                        <a:gd name="T19" fmla="*/ 933 h 1012"/>
                        <a:gd name="T20" fmla="*/ 51 w 857"/>
                        <a:gd name="T21" fmla="*/ 100 h 1012"/>
                        <a:gd name="T22" fmla="*/ 0 w 857"/>
                        <a:gd name="T23" fmla="*/ 100 h 1012"/>
                        <a:gd name="T24" fmla="*/ 0 w 857"/>
                        <a:gd name="T25" fmla="*/ 5 h 10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57"/>
                        <a:gd name="T40" fmla="*/ 0 h 1012"/>
                        <a:gd name="T41" fmla="*/ 857 w 857"/>
                        <a:gd name="T42" fmla="*/ 1012 h 101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57" h="1012">
                          <a:moveTo>
                            <a:pt x="0" y="5"/>
                          </a:moveTo>
                          <a:lnTo>
                            <a:pt x="857" y="0"/>
                          </a:lnTo>
                          <a:lnTo>
                            <a:pt x="857" y="84"/>
                          </a:lnTo>
                          <a:lnTo>
                            <a:pt x="807" y="84"/>
                          </a:lnTo>
                          <a:lnTo>
                            <a:pt x="807" y="882"/>
                          </a:lnTo>
                          <a:lnTo>
                            <a:pt x="857" y="882"/>
                          </a:lnTo>
                          <a:lnTo>
                            <a:pt x="857" y="964"/>
                          </a:lnTo>
                          <a:lnTo>
                            <a:pt x="0" y="1012"/>
                          </a:lnTo>
                          <a:lnTo>
                            <a:pt x="0" y="933"/>
                          </a:lnTo>
                          <a:lnTo>
                            <a:pt x="51" y="933"/>
                          </a:lnTo>
                          <a:lnTo>
                            <a:pt x="51" y="100"/>
                          </a:lnTo>
                          <a:lnTo>
                            <a:pt x="0" y="10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7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2504" y="1513"/>
                      <a:ext cx="855" cy="1012"/>
                    </a:xfrm>
                    <a:custGeom>
                      <a:avLst/>
                      <a:gdLst>
                        <a:gd name="T0" fmla="*/ 0 w 855"/>
                        <a:gd name="T1" fmla="*/ 5 h 1012"/>
                        <a:gd name="T2" fmla="*/ 855 w 855"/>
                        <a:gd name="T3" fmla="*/ 0 h 1012"/>
                        <a:gd name="T4" fmla="*/ 855 w 855"/>
                        <a:gd name="T5" fmla="*/ 84 h 1012"/>
                        <a:gd name="T6" fmla="*/ 806 w 855"/>
                        <a:gd name="T7" fmla="*/ 84 h 1012"/>
                        <a:gd name="T8" fmla="*/ 806 w 855"/>
                        <a:gd name="T9" fmla="*/ 884 h 1012"/>
                        <a:gd name="T10" fmla="*/ 855 w 855"/>
                        <a:gd name="T11" fmla="*/ 884 h 1012"/>
                        <a:gd name="T12" fmla="*/ 855 w 855"/>
                        <a:gd name="T13" fmla="*/ 966 h 1012"/>
                        <a:gd name="T14" fmla="*/ 0 w 855"/>
                        <a:gd name="T15" fmla="*/ 1012 h 1012"/>
                        <a:gd name="T16" fmla="*/ 0 w 855"/>
                        <a:gd name="T17" fmla="*/ 933 h 1012"/>
                        <a:gd name="T18" fmla="*/ 51 w 855"/>
                        <a:gd name="T19" fmla="*/ 933 h 1012"/>
                        <a:gd name="T20" fmla="*/ 51 w 855"/>
                        <a:gd name="T21" fmla="*/ 100 h 1012"/>
                        <a:gd name="T22" fmla="*/ 0 w 855"/>
                        <a:gd name="T23" fmla="*/ 100 h 1012"/>
                        <a:gd name="T24" fmla="*/ 0 w 855"/>
                        <a:gd name="T25" fmla="*/ 5 h 10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55"/>
                        <a:gd name="T40" fmla="*/ 0 h 1012"/>
                        <a:gd name="T41" fmla="*/ 855 w 855"/>
                        <a:gd name="T42" fmla="*/ 1012 h 101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55" h="1012">
                          <a:moveTo>
                            <a:pt x="0" y="5"/>
                          </a:moveTo>
                          <a:lnTo>
                            <a:pt x="855" y="0"/>
                          </a:lnTo>
                          <a:lnTo>
                            <a:pt x="855" y="84"/>
                          </a:lnTo>
                          <a:lnTo>
                            <a:pt x="806" y="84"/>
                          </a:lnTo>
                          <a:lnTo>
                            <a:pt x="806" y="884"/>
                          </a:lnTo>
                          <a:lnTo>
                            <a:pt x="855" y="884"/>
                          </a:lnTo>
                          <a:lnTo>
                            <a:pt x="855" y="966"/>
                          </a:lnTo>
                          <a:lnTo>
                            <a:pt x="0" y="1012"/>
                          </a:lnTo>
                          <a:lnTo>
                            <a:pt x="0" y="933"/>
                          </a:lnTo>
                          <a:lnTo>
                            <a:pt x="51" y="933"/>
                          </a:lnTo>
                          <a:lnTo>
                            <a:pt x="51" y="100"/>
                          </a:lnTo>
                          <a:lnTo>
                            <a:pt x="0" y="10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2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655" y="1613"/>
                    <a:ext cx="587" cy="812"/>
                    <a:chOff x="2655" y="1613"/>
                    <a:chExt cx="587" cy="812"/>
                  </a:xfrm>
                </p:grpSpPr>
                <p:grpSp>
                  <p:nvGrpSpPr>
                    <p:cNvPr id="16423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5" y="1613"/>
                      <a:ext cx="565" cy="805"/>
                      <a:chOff x="2655" y="1613"/>
                      <a:chExt cx="565" cy="805"/>
                    </a:xfrm>
                  </p:grpSpPr>
                  <p:sp>
                    <p:nvSpPr>
                      <p:cNvPr id="16442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8" y="1623"/>
                        <a:ext cx="256" cy="795"/>
                      </a:xfrm>
                      <a:custGeom>
                        <a:avLst/>
                        <a:gdLst>
                          <a:gd name="T0" fmla="*/ 0 w 256"/>
                          <a:gd name="T1" fmla="*/ 8 h 795"/>
                          <a:gd name="T2" fmla="*/ 256 w 256"/>
                          <a:gd name="T3" fmla="*/ 0 h 795"/>
                          <a:gd name="T4" fmla="*/ 256 w 256"/>
                          <a:gd name="T5" fmla="*/ 787 h 795"/>
                          <a:gd name="T6" fmla="*/ 0 w 256"/>
                          <a:gd name="T7" fmla="*/ 795 h 795"/>
                          <a:gd name="T8" fmla="*/ 0 w 256"/>
                          <a:gd name="T9" fmla="*/ 8 h 79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6"/>
                          <a:gd name="T16" fmla="*/ 0 h 795"/>
                          <a:gd name="T17" fmla="*/ 256 w 256"/>
                          <a:gd name="T18" fmla="*/ 795 h 79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6" h="795">
                            <a:moveTo>
                              <a:pt x="0" y="8"/>
                            </a:moveTo>
                            <a:lnTo>
                              <a:pt x="256" y="0"/>
                            </a:lnTo>
                            <a:lnTo>
                              <a:pt x="256" y="787"/>
                            </a:lnTo>
                            <a:lnTo>
                              <a:pt x="0" y="795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3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5" y="1674"/>
                        <a:ext cx="240" cy="731"/>
                      </a:xfrm>
                      <a:custGeom>
                        <a:avLst/>
                        <a:gdLst>
                          <a:gd name="T0" fmla="*/ 2 w 240"/>
                          <a:gd name="T1" fmla="*/ 5 h 731"/>
                          <a:gd name="T2" fmla="*/ 240 w 240"/>
                          <a:gd name="T3" fmla="*/ 0 h 731"/>
                          <a:gd name="T4" fmla="*/ 240 w 240"/>
                          <a:gd name="T5" fmla="*/ 723 h 731"/>
                          <a:gd name="T6" fmla="*/ 0 w 240"/>
                          <a:gd name="T7" fmla="*/ 731 h 731"/>
                          <a:gd name="T8" fmla="*/ 2 w 240"/>
                          <a:gd name="T9" fmla="*/ 5 h 7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31"/>
                          <a:gd name="T17" fmla="*/ 240 w 240"/>
                          <a:gd name="T18" fmla="*/ 731 h 7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31">
                            <a:moveTo>
                              <a:pt x="2" y="5"/>
                            </a:moveTo>
                            <a:lnTo>
                              <a:pt x="240" y="0"/>
                            </a:lnTo>
                            <a:lnTo>
                              <a:pt x="240" y="723"/>
                            </a:lnTo>
                            <a:lnTo>
                              <a:pt x="0" y="731"/>
                            </a:lnTo>
                            <a:lnTo>
                              <a:pt x="2" y="5"/>
                            </a:lnTo>
                            <a:close/>
                          </a:path>
                        </a:pathLst>
                      </a:custGeom>
                      <a:solidFill>
                        <a:srgbClr val="BF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4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4" y="1613"/>
                        <a:ext cx="256" cy="794"/>
                      </a:xfrm>
                      <a:custGeom>
                        <a:avLst/>
                        <a:gdLst>
                          <a:gd name="T0" fmla="*/ 0 w 256"/>
                          <a:gd name="T1" fmla="*/ 7 h 794"/>
                          <a:gd name="T2" fmla="*/ 256 w 256"/>
                          <a:gd name="T3" fmla="*/ 0 h 794"/>
                          <a:gd name="T4" fmla="*/ 256 w 256"/>
                          <a:gd name="T5" fmla="*/ 787 h 794"/>
                          <a:gd name="T6" fmla="*/ 0 w 256"/>
                          <a:gd name="T7" fmla="*/ 794 h 794"/>
                          <a:gd name="T8" fmla="*/ 0 w 256"/>
                          <a:gd name="T9" fmla="*/ 7 h 7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6"/>
                          <a:gd name="T16" fmla="*/ 0 h 794"/>
                          <a:gd name="T17" fmla="*/ 256 w 256"/>
                          <a:gd name="T18" fmla="*/ 794 h 7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6" h="794">
                            <a:moveTo>
                              <a:pt x="0" y="7"/>
                            </a:moveTo>
                            <a:lnTo>
                              <a:pt x="256" y="0"/>
                            </a:lnTo>
                            <a:lnTo>
                              <a:pt x="256" y="787"/>
                            </a:lnTo>
                            <a:lnTo>
                              <a:pt x="0" y="794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5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9" y="1664"/>
                        <a:ext cx="242" cy="733"/>
                      </a:xfrm>
                      <a:custGeom>
                        <a:avLst/>
                        <a:gdLst>
                          <a:gd name="T0" fmla="*/ 2 w 242"/>
                          <a:gd name="T1" fmla="*/ 5 h 733"/>
                          <a:gd name="T2" fmla="*/ 242 w 242"/>
                          <a:gd name="T3" fmla="*/ 0 h 733"/>
                          <a:gd name="T4" fmla="*/ 242 w 242"/>
                          <a:gd name="T5" fmla="*/ 725 h 733"/>
                          <a:gd name="T6" fmla="*/ 0 w 242"/>
                          <a:gd name="T7" fmla="*/ 733 h 733"/>
                          <a:gd name="T8" fmla="*/ 2 w 242"/>
                          <a:gd name="T9" fmla="*/ 5 h 7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2"/>
                          <a:gd name="T16" fmla="*/ 0 h 733"/>
                          <a:gd name="T17" fmla="*/ 242 w 242"/>
                          <a:gd name="T18" fmla="*/ 733 h 7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2" h="733">
                            <a:moveTo>
                              <a:pt x="2" y="5"/>
                            </a:moveTo>
                            <a:lnTo>
                              <a:pt x="242" y="0"/>
                            </a:lnTo>
                            <a:lnTo>
                              <a:pt x="242" y="725"/>
                            </a:lnTo>
                            <a:lnTo>
                              <a:pt x="0" y="733"/>
                            </a:lnTo>
                            <a:lnTo>
                              <a:pt x="2" y="5"/>
                            </a:lnTo>
                            <a:close/>
                          </a:path>
                        </a:pathLst>
                      </a:custGeom>
                      <a:solidFill>
                        <a:srgbClr val="BF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6424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8" y="1623"/>
                      <a:ext cx="584" cy="802"/>
                      <a:chOff x="2658" y="1623"/>
                      <a:chExt cx="584" cy="802"/>
                    </a:xfrm>
                  </p:grpSpPr>
                  <p:grpSp>
                    <p:nvGrpSpPr>
                      <p:cNvPr id="16425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58" y="1625"/>
                        <a:ext cx="581" cy="800"/>
                        <a:chOff x="2658" y="1625"/>
                        <a:chExt cx="581" cy="800"/>
                      </a:xfrm>
                    </p:grpSpPr>
                    <p:sp>
                      <p:nvSpPr>
                        <p:cNvPr id="16434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58" y="2200"/>
                          <a:ext cx="581" cy="1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6435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61" y="1625"/>
                          <a:ext cx="570" cy="800"/>
                          <a:chOff x="2661" y="1625"/>
                          <a:chExt cx="570" cy="800"/>
                        </a:xfrm>
                      </p:grpSpPr>
                      <p:sp>
                        <p:nvSpPr>
                          <p:cNvPr id="16436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661" y="1779"/>
                            <a:ext cx="567" cy="0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7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63" y="1990"/>
                            <a:ext cx="568" cy="2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8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45" y="1636"/>
                            <a:ext cx="0" cy="789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9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7" y="1633"/>
                            <a:ext cx="0" cy="792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0" name="Line 1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8" y="1625"/>
                            <a:ext cx="0" cy="793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1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0" y="1628"/>
                            <a:ext cx="0" cy="787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6426" name="Group 1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61" y="1623"/>
                        <a:ext cx="581" cy="795"/>
                        <a:chOff x="2661" y="1623"/>
                        <a:chExt cx="581" cy="795"/>
                      </a:xfrm>
                    </p:grpSpPr>
                    <p:sp>
                      <p:nvSpPr>
                        <p:cNvPr id="16427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64" y="1772"/>
                          <a:ext cx="567" cy="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28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65" y="1982"/>
                          <a:ext cx="568" cy="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29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61" y="2192"/>
                          <a:ext cx="581" cy="1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0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8" y="1633"/>
                          <a:ext cx="0" cy="785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1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40" y="1633"/>
                          <a:ext cx="0" cy="78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2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1" y="1623"/>
                          <a:ext cx="0" cy="787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3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3" y="1628"/>
                          <a:ext cx="0" cy="78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401" name="Group 140"/>
                <p:cNvGrpSpPr>
                  <a:grpSpLocks/>
                </p:cNvGrpSpPr>
                <p:nvPr/>
              </p:nvGrpSpPr>
              <p:grpSpPr bwMode="auto">
                <a:xfrm>
                  <a:off x="2543" y="1597"/>
                  <a:ext cx="794" cy="844"/>
                  <a:chOff x="2543" y="1597"/>
                  <a:chExt cx="794" cy="844"/>
                </a:xfrm>
              </p:grpSpPr>
              <p:grpSp>
                <p:nvGrpSpPr>
                  <p:cNvPr id="1640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43" y="1597"/>
                    <a:ext cx="794" cy="844"/>
                    <a:chOff x="2543" y="1597"/>
                    <a:chExt cx="794" cy="844"/>
                  </a:xfrm>
                </p:grpSpPr>
                <p:sp>
                  <p:nvSpPr>
                    <p:cNvPr id="16419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543" y="1600"/>
                      <a:ext cx="787" cy="841"/>
                    </a:xfrm>
                    <a:custGeom>
                      <a:avLst/>
                      <a:gdLst>
                        <a:gd name="T0" fmla="*/ 0 w 787"/>
                        <a:gd name="T1" fmla="*/ 10 h 841"/>
                        <a:gd name="T2" fmla="*/ 115 w 787"/>
                        <a:gd name="T3" fmla="*/ 10 h 841"/>
                        <a:gd name="T4" fmla="*/ 117 w 787"/>
                        <a:gd name="T5" fmla="*/ 820 h 841"/>
                        <a:gd name="T6" fmla="*/ 372 w 787"/>
                        <a:gd name="T7" fmla="*/ 813 h 841"/>
                        <a:gd name="T8" fmla="*/ 372 w 787"/>
                        <a:gd name="T9" fmla="*/ 0 h 841"/>
                        <a:gd name="T10" fmla="*/ 424 w 787"/>
                        <a:gd name="T11" fmla="*/ 0 h 841"/>
                        <a:gd name="T12" fmla="*/ 424 w 787"/>
                        <a:gd name="T13" fmla="*/ 807 h 841"/>
                        <a:gd name="T14" fmla="*/ 665 w 787"/>
                        <a:gd name="T15" fmla="*/ 802 h 841"/>
                        <a:gd name="T16" fmla="*/ 665 w 787"/>
                        <a:gd name="T17" fmla="*/ 0 h 841"/>
                        <a:gd name="T18" fmla="*/ 787 w 787"/>
                        <a:gd name="T19" fmla="*/ 0 h 841"/>
                        <a:gd name="T20" fmla="*/ 787 w 787"/>
                        <a:gd name="T21" fmla="*/ 820 h 841"/>
                        <a:gd name="T22" fmla="*/ 0 w 787"/>
                        <a:gd name="T23" fmla="*/ 841 h 841"/>
                        <a:gd name="T24" fmla="*/ 0 w 787"/>
                        <a:gd name="T25" fmla="*/ 10 h 8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7"/>
                        <a:gd name="T40" fmla="*/ 0 h 841"/>
                        <a:gd name="T41" fmla="*/ 787 w 787"/>
                        <a:gd name="T42" fmla="*/ 841 h 8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7" h="841">
                          <a:moveTo>
                            <a:pt x="0" y="10"/>
                          </a:moveTo>
                          <a:lnTo>
                            <a:pt x="115" y="10"/>
                          </a:lnTo>
                          <a:lnTo>
                            <a:pt x="117" y="820"/>
                          </a:lnTo>
                          <a:lnTo>
                            <a:pt x="372" y="813"/>
                          </a:lnTo>
                          <a:lnTo>
                            <a:pt x="372" y="0"/>
                          </a:lnTo>
                          <a:lnTo>
                            <a:pt x="424" y="0"/>
                          </a:lnTo>
                          <a:lnTo>
                            <a:pt x="424" y="807"/>
                          </a:lnTo>
                          <a:lnTo>
                            <a:pt x="665" y="802"/>
                          </a:lnTo>
                          <a:lnTo>
                            <a:pt x="665" y="0"/>
                          </a:lnTo>
                          <a:lnTo>
                            <a:pt x="787" y="0"/>
                          </a:lnTo>
                          <a:lnTo>
                            <a:pt x="787" y="820"/>
                          </a:lnTo>
                          <a:lnTo>
                            <a:pt x="0" y="84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20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552" y="1597"/>
                      <a:ext cx="785" cy="841"/>
                    </a:xfrm>
                    <a:custGeom>
                      <a:avLst/>
                      <a:gdLst>
                        <a:gd name="T0" fmla="*/ 0 w 785"/>
                        <a:gd name="T1" fmla="*/ 11 h 841"/>
                        <a:gd name="T2" fmla="*/ 115 w 785"/>
                        <a:gd name="T3" fmla="*/ 11 h 841"/>
                        <a:gd name="T4" fmla="*/ 116 w 785"/>
                        <a:gd name="T5" fmla="*/ 821 h 841"/>
                        <a:gd name="T6" fmla="*/ 371 w 785"/>
                        <a:gd name="T7" fmla="*/ 813 h 841"/>
                        <a:gd name="T8" fmla="*/ 371 w 785"/>
                        <a:gd name="T9" fmla="*/ 0 h 841"/>
                        <a:gd name="T10" fmla="*/ 423 w 785"/>
                        <a:gd name="T11" fmla="*/ 0 h 841"/>
                        <a:gd name="T12" fmla="*/ 423 w 785"/>
                        <a:gd name="T13" fmla="*/ 808 h 841"/>
                        <a:gd name="T14" fmla="*/ 664 w 785"/>
                        <a:gd name="T15" fmla="*/ 803 h 841"/>
                        <a:gd name="T16" fmla="*/ 664 w 785"/>
                        <a:gd name="T17" fmla="*/ 0 h 841"/>
                        <a:gd name="T18" fmla="*/ 785 w 785"/>
                        <a:gd name="T19" fmla="*/ 0 h 841"/>
                        <a:gd name="T20" fmla="*/ 785 w 785"/>
                        <a:gd name="T21" fmla="*/ 821 h 841"/>
                        <a:gd name="T22" fmla="*/ 0 w 785"/>
                        <a:gd name="T23" fmla="*/ 841 h 841"/>
                        <a:gd name="T24" fmla="*/ 0 w 785"/>
                        <a:gd name="T25" fmla="*/ 11 h 8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5"/>
                        <a:gd name="T40" fmla="*/ 0 h 841"/>
                        <a:gd name="T41" fmla="*/ 785 w 785"/>
                        <a:gd name="T42" fmla="*/ 841 h 8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5" h="841">
                          <a:moveTo>
                            <a:pt x="0" y="11"/>
                          </a:moveTo>
                          <a:lnTo>
                            <a:pt x="115" y="11"/>
                          </a:lnTo>
                          <a:lnTo>
                            <a:pt x="116" y="821"/>
                          </a:lnTo>
                          <a:lnTo>
                            <a:pt x="371" y="813"/>
                          </a:lnTo>
                          <a:lnTo>
                            <a:pt x="371" y="0"/>
                          </a:lnTo>
                          <a:lnTo>
                            <a:pt x="423" y="0"/>
                          </a:lnTo>
                          <a:lnTo>
                            <a:pt x="423" y="808"/>
                          </a:lnTo>
                          <a:lnTo>
                            <a:pt x="664" y="803"/>
                          </a:lnTo>
                          <a:lnTo>
                            <a:pt x="664" y="0"/>
                          </a:lnTo>
                          <a:lnTo>
                            <a:pt x="785" y="0"/>
                          </a:lnTo>
                          <a:lnTo>
                            <a:pt x="785" y="821"/>
                          </a:lnTo>
                          <a:lnTo>
                            <a:pt x="0" y="841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3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581" y="1654"/>
                    <a:ext cx="58" cy="748"/>
                    <a:chOff x="2581" y="1654"/>
                    <a:chExt cx="58" cy="748"/>
                  </a:xfrm>
                </p:grpSpPr>
                <p:sp>
                  <p:nvSpPr>
                    <p:cNvPr id="1641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6" y="1654"/>
                      <a:ext cx="0" cy="26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5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1" y="1846"/>
                      <a:ext cx="0" cy="1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6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2" y="2089"/>
                      <a:ext cx="0" cy="11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7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9" y="2197"/>
                      <a:ext cx="0" cy="19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8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2346"/>
                      <a:ext cx="0" cy="5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3247" y="1633"/>
                    <a:ext cx="59" cy="749"/>
                    <a:chOff x="3247" y="1633"/>
                    <a:chExt cx="59" cy="749"/>
                  </a:xfrm>
                </p:grpSpPr>
                <p:sp>
                  <p:nvSpPr>
                    <p:cNvPr id="16409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53" y="2113"/>
                      <a:ext cx="0" cy="26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0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97" y="2038"/>
                      <a:ext cx="0" cy="1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1" name="Line 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68" y="1831"/>
                      <a:ext cx="0" cy="115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2" name="Line 1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6" y="1646"/>
                      <a:ext cx="0" cy="19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3" name="Line 1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47" y="1633"/>
                      <a:ext cx="0" cy="57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5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44" y="1669"/>
                    <a:ext cx="17" cy="603"/>
                    <a:chOff x="2944" y="1669"/>
                    <a:chExt cx="17" cy="603"/>
                  </a:xfrm>
                </p:grpSpPr>
                <p:sp>
                  <p:nvSpPr>
                    <p:cNvPr id="16406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1669"/>
                      <a:ext cx="0" cy="21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07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2025"/>
                      <a:ext cx="0" cy="11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08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2215"/>
                      <a:ext cx="0" cy="57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</p:grpSp>
      <p:sp>
        <p:nvSpPr>
          <p:cNvPr id="157" name="TextBox 156"/>
          <p:cNvSpPr txBox="1"/>
          <p:nvPr/>
        </p:nvSpPr>
        <p:spPr>
          <a:xfrm>
            <a:off x="296750" y="827990"/>
            <a:ext cx="7330217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Học thuộc và hiểu định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VD1 (SGK 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86)</a:t>
            </a:r>
          </a:p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26; 30 (SGK 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88;89) </a:t>
            </a:r>
          </a:p>
          <a:p>
            <a:pPr>
              <a:buFontTx/>
              <a:buChar char="-"/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trước phần 2 của bài. </a:t>
            </a:r>
          </a:p>
        </p:txBody>
      </p:sp>
      <p:sp>
        <p:nvSpPr>
          <p:cNvPr id="161" name="Rectangle 72">
            <a:extLst>
              <a:ext uri="{FF2B5EF4-FFF2-40B4-BE49-F238E27FC236}">
                <a16:creationId xmlns:a16="http://schemas.microsoft.com/office/drawing/2014/main" id="{37D4189F-8CE4-488A-A40B-B24CD21E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19558"/>
            <a:ext cx="7363646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 Box 126">
            <a:extLst>
              <a:ext uri="{FF2B5EF4-FFF2-40B4-BE49-F238E27FC236}">
                <a16:creationId xmlns:a16="http://schemas.microsoft.com/office/drawing/2014/main" id="{77CFF6A6-65B4-4DC4-8A98-CD9CE35E6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11" y="3124200"/>
            <a:ext cx="393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(SGK) 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">
            <a:extLst>
              <a:ext uri="{FF2B5EF4-FFF2-40B4-BE49-F238E27FC236}">
                <a16:creationId xmlns:a16="http://schemas.microsoft.com/office/drawing/2014/main" id="{7F33058B-663C-4C9F-8E50-601AD673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</p:txBody>
      </p:sp>
      <p:grpSp>
        <p:nvGrpSpPr>
          <p:cNvPr id="208" name="Nhóm 207">
            <a:extLst>
              <a:ext uri="{FF2B5EF4-FFF2-40B4-BE49-F238E27FC236}">
                <a16:creationId xmlns:a16="http://schemas.microsoft.com/office/drawing/2014/main" id="{0BAB593C-6E39-4C49-AE78-F497D205E05E}"/>
              </a:ext>
            </a:extLst>
          </p:cNvPr>
          <p:cNvGrpSpPr/>
          <p:nvPr/>
        </p:nvGrpSpPr>
        <p:grpSpPr>
          <a:xfrm>
            <a:off x="2819400" y="3371850"/>
            <a:ext cx="4743450" cy="3257550"/>
            <a:chOff x="2362200" y="3067050"/>
            <a:chExt cx="5505450" cy="3451225"/>
          </a:xfrm>
        </p:grpSpPr>
        <p:sp>
          <p:nvSpPr>
            <p:cNvPr id="209" name="Line 117">
              <a:extLst>
                <a:ext uri="{FF2B5EF4-FFF2-40B4-BE49-F238E27FC236}">
                  <a16:creationId xmlns:a16="http://schemas.microsoft.com/office/drawing/2014/main" id="{91E86BA0-7F9A-4066-AB0F-321E4F58D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7600" y="3200400"/>
              <a:ext cx="1143000" cy="7048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Line 118">
              <a:extLst>
                <a:ext uri="{FF2B5EF4-FFF2-40B4-BE49-F238E27FC236}">
                  <a16:creationId xmlns:a16="http://schemas.microsoft.com/office/drawing/2014/main" id="{51BA67A4-0EF9-4861-BA35-0B0A237FF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429000"/>
              <a:ext cx="1524000" cy="2286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121">
              <a:extLst>
                <a:ext uri="{FF2B5EF4-FFF2-40B4-BE49-F238E27FC236}">
                  <a16:creationId xmlns:a16="http://schemas.microsoft.com/office/drawing/2014/main" id="{8A6B8025-A21C-4358-BFF3-C47C6CD25B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218">
              <a:off x="4000500" y="3505200"/>
              <a:ext cx="2286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Text Box 123">
              <a:extLst>
                <a:ext uri="{FF2B5EF4-FFF2-40B4-BE49-F238E27FC236}">
                  <a16:creationId xmlns:a16="http://schemas.microsoft.com/office/drawing/2014/main" id="{FF4FB4AC-362A-40B7-B1A8-5C3AC3667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067050"/>
              <a:ext cx="380999" cy="4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grpSp>
          <p:nvGrpSpPr>
            <p:cNvPr id="213" name="Group 130">
              <a:extLst>
                <a:ext uri="{FF2B5EF4-FFF2-40B4-BE49-F238E27FC236}">
                  <a16:creationId xmlns:a16="http://schemas.microsoft.com/office/drawing/2014/main" id="{AF39D2C1-8D8E-464A-9BCF-B8D50A888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505200"/>
              <a:ext cx="5505450" cy="3013075"/>
              <a:chOff x="1488" y="2208"/>
              <a:chExt cx="3468" cy="1898"/>
            </a:xfrm>
          </p:grpSpPr>
          <p:grpSp>
            <p:nvGrpSpPr>
              <p:cNvPr id="214" name="Group 124">
                <a:extLst>
                  <a:ext uri="{FF2B5EF4-FFF2-40B4-BE49-F238E27FC236}">
                    <a16:creationId xmlns:a16="http://schemas.microsoft.com/office/drawing/2014/main" id="{8137D90B-19D7-4B9A-B785-2FCED1BD7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208"/>
                <a:ext cx="3468" cy="1898"/>
                <a:chOff x="1488" y="2208"/>
                <a:chExt cx="3468" cy="1898"/>
              </a:xfrm>
            </p:grpSpPr>
            <p:sp>
              <p:nvSpPr>
                <p:cNvPr id="217" name="Line 79">
                  <a:extLst>
                    <a:ext uri="{FF2B5EF4-FFF2-40B4-BE49-F238E27FC236}">
                      <a16:creationId xmlns:a16="http://schemas.microsoft.com/office/drawing/2014/main" id="{69A7B361-4F27-43AF-BD04-E5C0470B1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2" y="2448"/>
                  <a:ext cx="1392" cy="1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18" name="Group 116">
                  <a:extLst>
                    <a:ext uri="{FF2B5EF4-FFF2-40B4-BE49-F238E27FC236}">
                      <a16:creationId xmlns:a16="http://schemas.microsoft.com/office/drawing/2014/main" id="{8BE32C77-EB51-4B3C-B8D8-7D144EB79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3468" cy="1898"/>
                  <a:chOff x="1500" y="2196"/>
                  <a:chExt cx="3468" cy="1898"/>
                </a:xfrm>
              </p:grpSpPr>
              <p:sp>
                <p:nvSpPr>
                  <p:cNvPr id="219" name="Text Box 83">
                    <a:extLst>
                      <a:ext uri="{FF2B5EF4-FFF2-40B4-BE49-F238E27FC236}">
                        <a16:creationId xmlns:a16="http://schemas.microsoft.com/office/drawing/2014/main" id="{FE44D158-0AEB-4EA4-A7BF-63C6D48760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3564"/>
                    <a:ext cx="30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</a:p>
                </p:txBody>
              </p:sp>
              <p:grpSp>
                <p:nvGrpSpPr>
                  <p:cNvPr id="220" name="Group 115">
                    <a:extLst>
                      <a:ext uri="{FF2B5EF4-FFF2-40B4-BE49-F238E27FC236}">
                        <a16:creationId xmlns:a16="http://schemas.microsoft.com/office/drawing/2014/main" id="{839CD140-140D-4D09-BB4E-126F08C637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00" y="2196"/>
                    <a:ext cx="3468" cy="1898"/>
                    <a:chOff x="1500" y="2196"/>
                    <a:chExt cx="3468" cy="1898"/>
                  </a:xfrm>
                </p:grpSpPr>
                <p:sp>
                  <p:nvSpPr>
                    <p:cNvPr id="221" name="Line 74">
                      <a:extLst>
                        <a:ext uri="{FF2B5EF4-FFF2-40B4-BE49-F238E27FC236}">
                          <a16:creationId xmlns:a16="http://schemas.microsoft.com/office/drawing/2014/main" id="{047C6A39-D15A-4B1F-B3CC-F92671B97C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48"/>
                      <a:ext cx="12" cy="11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Rectangle 75">
                      <a:extLst>
                        <a:ext uri="{FF2B5EF4-FFF2-40B4-BE49-F238E27FC236}">
                          <a16:creationId xmlns:a16="http://schemas.microsoft.com/office/drawing/2014/main" id="{735346AA-C3FD-4E02-A5C0-6F3E646F99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6" y="3492"/>
                      <a:ext cx="126" cy="101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3" name="Object 77">
                          <a:extLst>
                            <a:ext uri="{FF2B5EF4-FFF2-40B4-BE49-F238E27FC236}">
                              <a16:creationId xmlns:a16="http://schemas.microsoft.com/office/drawing/2014/main" id="{7D8B2330-B39F-4DA2-BC71-B84EA023EC5D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4152" y="3276"/>
                          <a:ext cx="326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>
                          <a:norm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vi-V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3" name="Object 77">
                          <a:extLst>
                            <a:ext uri="{FF2B5EF4-FFF2-40B4-BE49-F238E27FC236}">
                              <a16:creationId xmlns:a16="http://schemas.microsoft.com/office/drawing/2014/main" id="{7D8B2330-B39F-4DA2-BC71-B84EA023EC5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152" y="3276"/>
                          <a:ext cx="326" cy="292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r="-12329"/>
                          </a:stretch>
                        </a:blipFill>
                        <a:ln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24" name="Text Box 80">
                      <a:extLst>
                        <a:ext uri="{FF2B5EF4-FFF2-40B4-BE49-F238E27FC236}">
                          <a16:creationId xmlns:a16="http://schemas.microsoft.com/office/drawing/2014/main" id="{D265D942-FD8E-48E3-913C-2C1F0616156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2196"/>
                      <a:ext cx="268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25" name="Text Box 81">
                      <a:extLst>
                        <a:ext uri="{FF2B5EF4-FFF2-40B4-BE49-F238E27FC236}">
                          <a16:creationId xmlns:a16="http://schemas.microsoft.com/office/drawing/2014/main" id="{BC7D75BD-2C55-4CF3-9DA1-90391088BAC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" y="3564"/>
                      <a:ext cx="288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226" name="Text Box 82">
                      <a:extLst>
                        <a:ext uri="{FF2B5EF4-FFF2-40B4-BE49-F238E27FC236}">
                          <a16:creationId xmlns:a16="http://schemas.microsoft.com/office/drawing/2014/main" id="{E65E9879-54D2-4868-B0F6-AAF58ACEDA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5" y="3551"/>
                      <a:ext cx="283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227" name="Arc 85">
                      <a:extLst>
                        <a:ext uri="{FF2B5EF4-FFF2-40B4-BE49-F238E27FC236}">
                          <a16:creationId xmlns:a16="http://schemas.microsoft.com/office/drawing/2014/main" id="{B714EB4B-B694-4321-921A-E0D059506E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627681">
                      <a:off x="1776" y="3247"/>
                      <a:ext cx="332" cy="549"/>
                    </a:xfrm>
                    <a:custGeom>
                      <a:avLst/>
                      <a:gdLst>
                        <a:gd name="T0" fmla="*/ 0 w 17692"/>
                        <a:gd name="T1" fmla="*/ 0 h 21276"/>
                        <a:gd name="T2" fmla="*/ 0 w 17692"/>
                        <a:gd name="T3" fmla="*/ 0 h 21276"/>
                        <a:gd name="T4" fmla="*/ 0 w 17692"/>
                        <a:gd name="T5" fmla="*/ 0 h 21276"/>
                        <a:gd name="T6" fmla="*/ 0 60000 65536"/>
                        <a:gd name="T7" fmla="*/ 0 60000 65536"/>
                        <a:gd name="T8" fmla="*/ 0 60000 65536"/>
                        <a:gd name="T9" fmla="*/ 0 w 17692"/>
                        <a:gd name="T10" fmla="*/ 0 h 21276"/>
                        <a:gd name="T11" fmla="*/ 17692 w 17692"/>
                        <a:gd name="T12" fmla="*/ 21276 h 2127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692" h="21276" fill="none" extrusionOk="0">
                          <a:moveTo>
                            <a:pt x="3727" y="0"/>
                          </a:moveTo>
                          <a:cubicBezTo>
                            <a:pt x="9377" y="990"/>
                            <a:pt x="14401" y="4186"/>
                            <a:pt x="17691" y="8884"/>
                          </a:cubicBezTo>
                        </a:path>
                        <a:path w="17692" h="21276" stroke="0" extrusionOk="0">
                          <a:moveTo>
                            <a:pt x="3727" y="0"/>
                          </a:moveTo>
                          <a:cubicBezTo>
                            <a:pt x="9377" y="990"/>
                            <a:pt x="14401" y="4186"/>
                            <a:pt x="17691" y="8884"/>
                          </a:cubicBezTo>
                          <a:lnTo>
                            <a:pt x="0" y="21276"/>
                          </a:lnTo>
                          <a:lnTo>
                            <a:pt x="3727" y="0"/>
                          </a:lnTo>
                          <a:close/>
                        </a:path>
                      </a:pathLst>
                    </a:custGeom>
                    <a:solidFill>
                      <a:srgbClr val="33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Arc 86">
                      <a:extLst>
                        <a:ext uri="{FF2B5EF4-FFF2-40B4-BE49-F238E27FC236}">
                          <a16:creationId xmlns:a16="http://schemas.microsoft.com/office/drawing/2014/main" id="{2AF675B2-F29E-4176-B5D4-7F56B4E692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5992017">
                      <a:off x="4447" y="3245"/>
                      <a:ext cx="301" cy="532"/>
                    </a:xfrm>
                    <a:custGeom>
                      <a:avLst/>
                      <a:gdLst>
                        <a:gd name="T0" fmla="*/ 0 w 16446"/>
                        <a:gd name="T1" fmla="*/ 0 h 20649"/>
                        <a:gd name="T2" fmla="*/ 0 w 16446"/>
                        <a:gd name="T3" fmla="*/ 0 h 20649"/>
                        <a:gd name="T4" fmla="*/ 0 w 16446"/>
                        <a:gd name="T5" fmla="*/ 0 h 20649"/>
                        <a:gd name="T6" fmla="*/ 0 60000 65536"/>
                        <a:gd name="T7" fmla="*/ 0 60000 65536"/>
                        <a:gd name="T8" fmla="*/ 0 60000 65536"/>
                        <a:gd name="T9" fmla="*/ 0 w 16446"/>
                        <a:gd name="T10" fmla="*/ 0 h 20649"/>
                        <a:gd name="T11" fmla="*/ 16446 w 16446"/>
                        <a:gd name="T12" fmla="*/ 20649 h 206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446" h="20649" fill="none" extrusionOk="0">
                          <a:moveTo>
                            <a:pt x="6338" y="0"/>
                          </a:moveTo>
                          <a:cubicBezTo>
                            <a:pt x="10272" y="1207"/>
                            <a:pt x="13778" y="3513"/>
                            <a:pt x="16446" y="6645"/>
                          </a:cubicBezTo>
                        </a:path>
                        <a:path w="16446" h="20649" stroke="0" extrusionOk="0">
                          <a:moveTo>
                            <a:pt x="6338" y="0"/>
                          </a:moveTo>
                          <a:cubicBezTo>
                            <a:pt x="10272" y="1207"/>
                            <a:pt x="13778" y="3513"/>
                            <a:pt x="16446" y="6645"/>
                          </a:cubicBezTo>
                          <a:lnTo>
                            <a:pt x="0" y="20649"/>
                          </a:lnTo>
                          <a:lnTo>
                            <a:pt x="6338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87">
                      <a:extLst>
                        <a:ext uri="{FF2B5EF4-FFF2-40B4-BE49-F238E27FC236}">
                          <a16:creationId xmlns:a16="http://schemas.microsoft.com/office/drawing/2014/main" id="{FA1AFEE0-E2CF-4F14-8B63-91E784420C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2" y="3600"/>
                      <a:ext cx="32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0" name="Object 88">
                          <a:extLst>
                            <a:ext uri="{FF2B5EF4-FFF2-40B4-BE49-F238E27FC236}">
                              <a16:creationId xmlns:a16="http://schemas.microsoft.com/office/drawing/2014/main" id="{4C4C36FC-5846-46A4-B5C0-0150763CBBA2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2070" y="3260"/>
                          <a:ext cx="31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>
                          <a:norm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vi-V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0" name="Object 88">
                          <a:extLst>
                            <a:ext uri="{FF2B5EF4-FFF2-40B4-BE49-F238E27FC236}">
                              <a16:creationId xmlns:a16="http://schemas.microsoft.com/office/drawing/2014/main" id="{4C4C36FC-5846-46A4-B5C0-0150763CBBA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070" y="3260"/>
                          <a:ext cx="310" cy="28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r="-18571"/>
                          </a:stretch>
                        </a:blipFill>
                        <a:ln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31" name="Object 89">
                      <a:extLst>
                        <a:ext uri="{FF2B5EF4-FFF2-40B4-BE49-F238E27FC236}">
                          <a16:creationId xmlns:a16="http://schemas.microsoft.com/office/drawing/2014/main" id="{B5B5274C-56B3-40D8-B8D6-65014887AC62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940" y="3792"/>
                      <a:ext cx="434" cy="3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>
                      <a:normAutofit/>
                    </a:bodyPr>
                    <a:lstStyle/>
                    <a:p>
                      <a:r>
                        <a:rPr lang="vi-V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11cm</a:t>
                      </a:r>
                    </a:p>
                  </p:txBody>
                </p:sp>
                <p:sp>
                  <p:nvSpPr>
                    <p:cNvPr id="232" name="Line 90">
                      <a:extLst>
                        <a:ext uri="{FF2B5EF4-FFF2-40B4-BE49-F238E27FC236}">
                          <a16:creationId xmlns:a16="http://schemas.microsoft.com/office/drawing/2014/main" id="{0263782D-B0E2-4255-8BD6-9B40500124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48"/>
                      <a:ext cx="1824" cy="11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93">
                      <a:extLst>
                        <a:ext uri="{FF2B5EF4-FFF2-40B4-BE49-F238E27FC236}">
                          <a16:creationId xmlns:a16="http://schemas.microsoft.com/office/drawing/2014/main" id="{935ACA35-9878-4889-854E-6526F05EB9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888"/>
                      <a:ext cx="13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94">
                      <a:extLst>
                        <a:ext uri="{FF2B5EF4-FFF2-40B4-BE49-F238E27FC236}">
                          <a16:creationId xmlns:a16="http://schemas.microsoft.com/office/drawing/2014/main" id="{335FBEC7-3799-4B9E-AB60-7C8683F223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4" y="3888"/>
                      <a:ext cx="144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215" name="Text Box 127">
                <a:extLst>
                  <a:ext uri="{FF2B5EF4-FFF2-40B4-BE49-F238E27FC236}">
                    <a16:creationId xmlns:a16="http://schemas.microsoft.com/office/drawing/2014/main" id="{4EAFE1D5-BDDC-4BD7-A36A-D86070E69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0" y="2928"/>
                <a:ext cx="336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16" name="Text Box 128">
                <a:extLst>
                  <a:ext uri="{FF2B5EF4-FFF2-40B4-BE49-F238E27FC236}">
                    <a16:creationId xmlns:a16="http://schemas.microsoft.com/office/drawing/2014/main" id="{7643E40E-17F2-40F7-BA59-7153E43B8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" y="2688"/>
                <a:ext cx="2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sp>
        <p:nvSpPr>
          <p:cNvPr id="235" name="Text Box 126">
            <a:extLst>
              <a:ext uri="{FF2B5EF4-FFF2-40B4-BE49-F238E27FC236}">
                <a16:creationId xmlns:a16="http://schemas.microsoft.com/office/drawing/2014/main" id="{F37DC768-80E2-4534-9FBF-58214136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11" y="3723144"/>
            <a:ext cx="356449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BK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= ?</a:t>
            </a:r>
          </a:p>
        </p:txBody>
      </p:sp>
    </p:spTree>
    <p:extLst>
      <p:ext uri="{BB962C8B-B14F-4D97-AF65-F5344CB8AC3E}">
        <p14:creationId xmlns:p14="http://schemas.microsoft.com/office/powerpoint/2010/main" val="35020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1" grpId="0" animBg="1"/>
      <p:bldP spid="184" grpId="0"/>
      <p:bldP spid="186" grpId="0"/>
      <p:bldP spid="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nen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7"/>
          <p:cNvSpPr txBox="1">
            <a:spLocks noChangeArrowheads="1"/>
          </p:cNvSpPr>
          <p:nvPr/>
        </p:nvSpPr>
        <p:spPr bwMode="auto">
          <a:xfrm>
            <a:off x="4750099" y="2073114"/>
            <a:ext cx="461665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0484" name="Text Box 24"/>
          <p:cNvSpPr txBox="1">
            <a:spLocks noChangeArrowheads="1"/>
          </p:cNvSpPr>
          <p:nvPr/>
        </p:nvSpPr>
        <p:spPr bwMode="auto">
          <a:xfrm>
            <a:off x="10388899" y="701514"/>
            <a:ext cx="461665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0485" name="Picture 25" descr="ngo%20dai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9413875" y="188914"/>
            <a:ext cx="1276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25"/>
          <p:cNvSpPr>
            <a:spLocks noChangeShapeType="1"/>
          </p:cNvSpPr>
          <p:nvPr/>
        </p:nvSpPr>
        <p:spPr bwMode="auto">
          <a:xfrm>
            <a:off x="9272589" y="569913"/>
            <a:ext cx="319087" cy="6350"/>
          </a:xfrm>
          <a:prstGeom prst="line">
            <a:avLst/>
          </a:pr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Freeform 26"/>
          <p:cNvSpPr>
            <a:spLocks/>
          </p:cNvSpPr>
          <p:nvPr/>
        </p:nvSpPr>
        <p:spPr bwMode="auto">
          <a:xfrm>
            <a:off x="9505950" y="623889"/>
            <a:ext cx="312738" cy="28575"/>
          </a:xfrm>
          <a:custGeom>
            <a:avLst/>
            <a:gdLst>
              <a:gd name="T0" fmla="*/ 0 w 197"/>
              <a:gd name="T1" fmla="*/ 0 h 18"/>
              <a:gd name="T2" fmla="*/ 2147483646 w 197"/>
              <a:gd name="T3" fmla="*/ 2147483646 h 18"/>
              <a:gd name="T4" fmla="*/ 2147483646 w 197"/>
              <a:gd name="T5" fmla="*/ 2147483646 h 18"/>
              <a:gd name="T6" fmla="*/ 2147483646 w 197"/>
              <a:gd name="T7" fmla="*/ 2147483646 h 18"/>
              <a:gd name="T8" fmla="*/ 2147483646 w 197"/>
              <a:gd name="T9" fmla="*/ 2147483646 h 18"/>
              <a:gd name="T10" fmla="*/ 2147483646 w 197"/>
              <a:gd name="T11" fmla="*/ 2147483646 h 18"/>
              <a:gd name="T12" fmla="*/ 2147483646 w 197"/>
              <a:gd name="T13" fmla="*/ 2147483646 h 18"/>
              <a:gd name="T14" fmla="*/ 2147483646 w 197"/>
              <a:gd name="T15" fmla="*/ 2147483646 h 18"/>
              <a:gd name="T16" fmla="*/ 2147483646 w 197"/>
              <a:gd name="T17" fmla="*/ 2147483646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7"/>
              <a:gd name="T28" fmla="*/ 0 h 18"/>
              <a:gd name="T29" fmla="*/ 197 w 197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7" h="18">
                <a:moveTo>
                  <a:pt x="0" y="0"/>
                </a:moveTo>
                <a:lnTo>
                  <a:pt x="8" y="3"/>
                </a:lnTo>
                <a:lnTo>
                  <a:pt x="33" y="7"/>
                </a:lnTo>
                <a:lnTo>
                  <a:pt x="63" y="7"/>
                </a:lnTo>
                <a:lnTo>
                  <a:pt x="100" y="11"/>
                </a:lnTo>
                <a:lnTo>
                  <a:pt x="134" y="14"/>
                </a:lnTo>
                <a:lnTo>
                  <a:pt x="167" y="18"/>
                </a:lnTo>
                <a:lnTo>
                  <a:pt x="188" y="18"/>
                </a:lnTo>
                <a:lnTo>
                  <a:pt x="197" y="18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Freeform 27"/>
          <p:cNvSpPr>
            <a:spLocks/>
          </p:cNvSpPr>
          <p:nvPr/>
        </p:nvSpPr>
        <p:spPr bwMode="auto">
          <a:xfrm>
            <a:off x="9278938" y="511176"/>
            <a:ext cx="233362" cy="34925"/>
          </a:xfrm>
          <a:custGeom>
            <a:avLst/>
            <a:gdLst>
              <a:gd name="T0" fmla="*/ 0 w 147"/>
              <a:gd name="T1" fmla="*/ 0 h 22"/>
              <a:gd name="T2" fmla="*/ 2147483646 w 147"/>
              <a:gd name="T3" fmla="*/ 2147483646 h 22"/>
              <a:gd name="T4" fmla="*/ 2147483646 w 147"/>
              <a:gd name="T5" fmla="*/ 2147483646 h 22"/>
              <a:gd name="T6" fmla="*/ 2147483646 w 147"/>
              <a:gd name="T7" fmla="*/ 2147483646 h 22"/>
              <a:gd name="T8" fmla="*/ 2147483646 w 147"/>
              <a:gd name="T9" fmla="*/ 2147483646 h 22"/>
              <a:gd name="T10" fmla="*/ 2147483646 w 147"/>
              <a:gd name="T11" fmla="*/ 2147483646 h 22"/>
              <a:gd name="T12" fmla="*/ 2147483646 w 147"/>
              <a:gd name="T13" fmla="*/ 2147483646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"/>
              <a:gd name="T22" fmla="*/ 0 h 22"/>
              <a:gd name="T23" fmla="*/ 147 w 147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" h="22">
                <a:moveTo>
                  <a:pt x="0" y="0"/>
                </a:moveTo>
                <a:lnTo>
                  <a:pt x="9" y="3"/>
                </a:lnTo>
                <a:lnTo>
                  <a:pt x="30" y="7"/>
                </a:lnTo>
                <a:lnTo>
                  <a:pt x="80" y="15"/>
                </a:lnTo>
                <a:lnTo>
                  <a:pt x="126" y="22"/>
                </a:lnTo>
                <a:lnTo>
                  <a:pt x="143" y="22"/>
                </a:lnTo>
                <a:lnTo>
                  <a:pt x="147" y="22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9" name="Line 28"/>
          <p:cNvSpPr>
            <a:spLocks noChangeShapeType="1"/>
          </p:cNvSpPr>
          <p:nvPr/>
        </p:nvSpPr>
        <p:spPr bwMode="auto">
          <a:xfrm>
            <a:off x="9532938" y="487364"/>
            <a:ext cx="171450" cy="117475"/>
          </a:xfrm>
          <a:prstGeom prst="line">
            <a:avLst/>
          </a:pr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Freeform 29"/>
          <p:cNvSpPr>
            <a:spLocks/>
          </p:cNvSpPr>
          <p:nvPr/>
        </p:nvSpPr>
        <p:spPr bwMode="auto">
          <a:xfrm>
            <a:off x="9359901" y="487363"/>
            <a:ext cx="811213" cy="277812"/>
          </a:xfrm>
          <a:custGeom>
            <a:avLst/>
            <a:gdLst>
              <a:gd name="T0" fmla="*/ 0 w 511"/>
              <a:gd name="T1" fmla="*/ 0 h 175"/>
              <a:gd name="T2" fmla="*/ 2147483646 w 511"/>
              <a:gd name="T3" fmla="*/ 2147483646 h 175"/>
              <a:gd name="T4" fmla="*/ 2147483646 w 511"/>
              <a:gd name="T5" fmla="*/ 2147483646 h 175"/>
              <a:gd name="T6" fmla="*/ 2147483646 w 511"/>
              <a:gd name="T7" fmla="*/ 2147483646 h 175"/>
              <a:gd name="T8" fmla="*/ 2147483646 w 511"/>
              <a:gd name="T9" fmla="*/ 2147483646 h 175"/>
              <a:gd name="T10" fmla="*/ 2147483646 w 511"/>
              <a:gd name="T11" fmla="*/ 2147483646 h 175"/>
              <a:gd name="T12" fmla="*/ 2147483646 w 511"/>
              <a:gd name="T13" fmla="*/ 2147483646 h 175"/>
              <a:gd name="T14" fmla="*/ 2147483646 w 511"/>
              <a:gd name="T15" fmla="*/ 2147483646 h 175"/>
              <a:gd name="T16" fmla="*/ 2147483646 w 511"/>
              <a:gd name="T17" fmla="*/ 2147483646 h 175"/>
              <a:gd name="T18" fmla="*/ 2147483646 w 511"/>
              <a:gd name="T19" fmla="*/ 2147483646 h 175"/>
              <a:gd name="T20" fmla="*/ 2147483646 w 511"/>
              <a:gd name="T21" fmla="*/ 2147483646 h 175"/>
              <a:gd name="T22" fmla="*/ 2147483646 w 511"/>
              <a:gd name="T23" fmla="*/ 2147483646 h 175"/>
              <a:gd name="T24" fmla="*/ 2147483646 w 511"/>
              <a:gd name="T25" fmla="*/ 2147483646 h 175"/>
              <a:gd name="T26" fmla="*/ 2147483646 w 511"/>
              <a:gd name="T27" fmla="*/ 2147483646 h 175"/>
              <a:gd name="T28" fmla="*/ 2147483646 w 511"/>
              <a:gd name="T29" fmla="*/ 2147483646 h 1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1"/>
              <a:gd name="T46" fmla="*/ 0 h 175"/>
              <a:gd name="T47" fmla="*/ 511 w 511"/>
              <a:gd name="T48" fmla="*/ 175 h 1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1" h="175">
                <a:moveTo>
                  <a:pt x="0" y="0"/>
                </a:moveTo>
                <a:lnTo>
                  <a:pt x="8" y="3"/>
                </a:lnTo>
                <a:lnTo>
                  <a:pt x="25" y="11"/>
                </a:lnTo>
                <a:lnTo>
                  <a:pt x="50" y="18"/>
                </a:lnTo>
                <a:lnTo>
                  <a:pt x="83" y="30"/>
                </a:lnTo>
                <a:lnTo>
                  <a:pt x="121" y="44"/>
                </a:lnTo>
                <a:lnTo>
                  <a:pt x="163" y="59"/>
                </a:lnTo>
                <a:lnTo>
                  <a:pt x="259" y="89"/>
                </a:lnTo>
                <a:lnTo>
                  <a:pt x="351" y="123"/>
                </a:lnTo>
                <a:lnTo>
                  <a:pt x="393" y="138"/>
                </a:lnTo>
                <a:lnTo>
                  <a:pt x="431" y="149"/>
                </a:lnTo>
                <a:lnTo>
                  <a:pt x="464" y="160"/>
                </a:lnTo>
                <a:lnTo>
                  <a:pt x="490" y="168"/>
                </a:lnTo>
                <a:lnTo>
                  <a:pt x="506" y="175"/>
                </a:lnTo>
                <a:lnTo>
                  <a:pt x="511" y="175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Freeform 30"/>
          <p:cNvSpPr>
            <a:spLocks/>
          </p:cNvSpPr>
          <p:nvPr/>
        </p:nvSpPr>
        <p:spPr bwMode="auto">
          <a:xfrm>
            <a:off x="9512300" y="468313"/>
            <a:ext cx="39688" cy="36512"/>
          </a:xfrm>
          <a:custGeom>
            <a:avLst/>
            <a:gdLst>
              <a:gd name="T0" fmla="*/ 2147483646 w 25"/>
              <a:gd name="T1" fmla="*/ 2147483646 h 23"/>
              <a:gd name="T2" fmla="*/ 2147483646 w 25"/>
              <a:gd name="T3" fmla="*/ 2147483646 h 23"/>
              <a:gd name="T4" fmla="*/ 0 w 25"/>
              <a:gd name="T5" fmla="*/ 2147483646 h 23"/>
              <a:gd name="T6" fmla="*/ 0 w 25"/>
              <a:gd name="T7" fmla="*/ 2147483646 h 23"/>
              <a:gd name="T8" fmla="*/ 2147483646 w 25"/>
              <a:gd name="T9" fmla="*/ 2147483646 h 23"/>
              <a:gd name="T10" fmla="*/ 2147483646 w 25"/>
              <a:gd name="T11" fmla="*/ 0 h 23"/>
              <a:gd name="T12" fmla="*/ 2147483646 w 25"/>
              <a:gd name="T13" fmla="*/ 2147483646 h 23"/>
              <a:gd name="T14" fmla="*/ 2147483646 w 25"/>
              <a:gd name="T15" fmla="*/ 2147483646 h 23"/>
              <a:gd name="T16" fmla="*/ 2147483646 w 25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3"/>
              <a:gd name="T29" fmla="*/ 25 w 2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3">
                <a:moveTo>
                  <a:pt x="17" y="23"/>
                </a:moveTo>
                <a:lnTo>
                  <a:pt x="4" y="23"/>
                </a:lnTo>
                <a:lnTo>
                  <a:pt x="0" y="19"/>
                </a:lnTo>
                <a:lnTo>
                  <a:pt x="0" y="8"/>
                </a:lnTo>
                <a:lnTo>
                  <a:pt x="8" y="4"/>
                </a:lnTo>
                <a:lnTo>
                  <a:pt x="21" y="0"/>
                </a:lnTo>
                <a:lnTo>
                  <a:pt x="25" y="8"/>
                </a:lnTo>
                <a:lnTo>
                  <a:pt x="25" y="19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2" name="Freeform 31"/>
          <p:cNvSpPr>
            <a:spLocks/>
          </p:cNvSpPr>
          <p:nvPr/>
        </p:nvSpPr>
        <p:spPr bwMode="auto">
          <a:xfrm>
            <a:off x="9339264" y="468313"/>
            <a:ext cx="39687" cy="36512"/>
          </a:xfrm>
          <a:custGeom>
            <a:avLst/>
            <a:gdLst>
              <a:gd name="T0" fmla="*/ 2147483646 w 25"/>
              <a:gd name="T1" fmla="*/ 2147483646 h 23"/>
              <a:gd name="T2" fmla="*/ 2147483646 w 25"/>
              <a:gd name="T3" fmla="*/ 2147483646 h 23"/>
              <a:gd name="T4" fmla="*/ 0 w 25"/>
              <a:gd name="T5" fmla="*/ 2147483646 h 23"/>
              <a:gd name="T6" fmla="*/ 0 w 25"/>
              <a:gd name="T7" fmla="*/ 2147483646 h 23"/>
              <a:gd name="T8" fmla="*/ 2147483646 w 25"/>
              <a:gd name="T9" fmla="*/ 0 h 23"/>
              <a:gd name="T10" fmla="*/ 2147483646 w 25"/>
              <a:gd name="T11" fmla="*/ 0 h 23"/>
              <a:gd name="T12" fmla="*/ 2147483646 w 25"/>
              <a:gd name="T13" fmla="*/ 2147483646 h 23"/>
              <a:gd name="T14" fmla="*/ 2147483646 w 25"/>
              <a:gd name="T15" fmla="*/ 2147483646 h 23"/>
              <a:gd name="T16" fmla="*/ 2147483646 w 25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3"/>
              <a:gd name="T29" fmla="*/ 25 w 2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3">
                <a:moveTo>
                  <a:pt x="17" y="23"/>
                </a:moveTo>
                <a:lnTo>
                  <a:pt x="4" y="23"/>
                </a:lnTo>
                <a:lnTo>
                  <a:pt x="0" y="15"/>
                </a:lnTo>
                <a:lnTo>
                  <a:pt x="0" y="8"/>
                </a:lnTo>
                <a:lnTo>
                  <a:pt x="8" y="0"/>
                </a:lnTo>
                <a:lnTo>
                  <a:pt x="21" y="0"/>
                </a:lnTo>
                <a:lnTo>
                  <a:pt x="25" y="8"/>
                </a:lnTo>
                <a:lnTo>
                  <a:pt x="25" y="15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Freeform 32"/>
          <p:cNvSpPr>
            <a:spLocks/>
          </p:cNvSpPr>
          <p:nvPr/>
        </p:nvSpPr>
        <p:spPr bwMode="auto">
          <a:xfrm>
            <a:off x="9259889" y="481014"/>
            <a:ext cx="46037" cy="34925"/>
          </a:xfrm>
          <a:custGeom>
            <a:avLst/>
            <a:gdLst>
              <a:gd name="T0" fmla="*/ 2147483646 w 29"/>
              <a:gd name="T1" fmla="*/ 2147483646 h 22"/>
              <a:gd name="T2" fmla="*/ 2147483646 w 29"/>
              <a:gd name="T3" fmla="*/ 2147483646 h 22"/>
              <a:gd name="T4" fmla="*/ 0 w 29"/>
              <a:gd name="T5" fmla="*/ 2147483646 h 22"/>
              <a:gd name="T6" fmla="*/ 2147483646 w 29"/>
              <a:gd name="T7" fmla="*/ 2147483646 h 22"/>
              <a:gd name="T8" fmla="*/ 2147483646 w 29"/>
              <a:gd name="T9" fmla="*/ 0 h 22"/>
              <a:gd name="T10" fmla="*/ 2147483646 w 29"/>
              <a:gd name="T11" fmla="*/ 0 h 22"/>
              <a:gd name="T12" fmla="*/ 2147483646 w 29"/>
              <a:gd name="T13" fmla="*/ 2147483646 h 22"/>
              <a:gd name="T14" fmla="*/ 2147483646 w 29"/>
              <a:gd name="T15" fmla="*/ 2147483646 h 22"/>
              <a:gd name="T16" fmla="*/ 2147483646 w 29"/>
              <a:gd name="T17" fmla="*/ 214748364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17" y="22"/>
                </a:moveTo>
                <a:lnTo>
                  <a:pt x="8" y="22"/>
                </a:lnTo>
                <a:lnTo>
                  <a:pt x="0" y="15"/>
                </a:lnTo>
                <a:lnTo>
                  <a:pt x="4" y="7"/>
                </a:lnTo>
                <a:lnTo>
                  <a:pt x="12" y="0"/>
                </a:lnTo>
                <a:lnTo>
                  <a:pt x="25" y="0"/>
                </a:lnTo>
                <a:lnTo>
                  <a:pt x="29" y="7"/>
                </a:lnTo>
                <a:lnTo>
                  <a:pt x="29" y="15"/>
                </a:lnTo>
                <a:lnTo>
                  <a:pt x="17" y="22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4" name="Freeform 33"/>
          <p:cNvSpPr>
            <a:spLocks/>
          </p:cNvSpPr>
          <p:nvPr/>
        </p:nvSpPr>
        <p:spPr bwMode="auto">
          <a:xfrm>
            <a:off x="9253539" y="552451"/>
            <a:ext cx="46037" cy="34925"/>
          </a:xfrm>
          <a:custGeom>
            <a:avLst/>
            <a:gdLst>
              <a:gd name="T0" fmla="*/ 2147483646 w 29"/>
              <a:gd name="T1" fmla="*/ 2147483646 h 22"/>
              <a:gd name="T2" fmla="*/ 2147483646 w 29"/>
              <a:gd name="T3" fmla="*/ 2147483646 h 22"/>
              <a:gd name="T4" fmla="*/ 0 w 29"/>
              <a:gd name="T5" fmla="*/ 2147483646 h 22"/>
              <a:gd name="T6" fmla="*/ 2147483646 w 29"/>
              <a:gd name="T7" fmla="*/ 2147483646 h 22"/>
              <a:gd name="T8" fmla="*/ 2147483646 w 29"/>
              <a:gd name="T9" fmla="*/ 0 h 22"/>
              <a:gd name="T10" fmla="*/ 2147483646 w 29"/>
              <a:gd name="T11" fmla="*/ 0 h 22"/>
              <a:gd name="T12" fmla="*/ 2147483646 w 29"/>
              <a:gd name="T13" fmla="*/ 2147483646 h 22"/>
              <a:gd name="T14" fmla="*/ 2147483646 w 29"/>
              <a:gd name="T15" fmla="*/ 2147483646 h 22"/>
              <a:gd name="T16" fmla="*/ 2147483646 w 29"/>
              <a:gd name="T17" fmla="*/ 214748364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16" y="22"/>
                </a:moveTo>
                <a:lnTo>
                  <a:pt x="8" y="22"/>
                </a:lnTo>
                <a:lnTo>
                  <a:pt x="0" y="18"/>
                </a:lnTo>
                <a:lnTo>
                  <a:pt x="4" y="7"/>
                </a:lnTo>
                <a:lnTo>
                  <a:pt x="12" y="0"/>
                </a:lnTo>
                <a:lnTo>
                  <a:pt x="21" y="0"/>
                </a:lnTo>
                <a:lnTo>
                  <a:pt x="29" y="7"/>
                </a:lnTo>
                <a:lnTo>
                  <a:pt x="25" y="15"/>
                </a:lnTo>
                <a:lnTo>
                  <a:pt x="16" y="22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5" name="Freeform 34"/>
          <p:cNvSpPr>
            <a:spLocks/>
          </p:cNvSpPr>
          <p:nvPr/>
        </p:nvSpPr>
        <p:spPr bwMode="auto">
          <a:xfrm>
            <a:off x="9472614" y="604839"/>
            <a:ext cx="46037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0 w 29"/>
              <a:gd name="T5" fmla="*/ 2147483646 h 26"/>
              <a:gd name="T6" fmla="*/ 0 w 29"/>
              <a:gd name="T7" fmla="*/ 2147483646 h 26"/>
              <a:gd name="T8" fmla="*/ 2147483646 w 29"/>
              <a:gd name="T9" fmla="*/ 0 h 26"/>
              <a:gd name="T10" fmla="*/ 2147483646 w 29"/>
              <a:gd name="T11" fmla="*/ 0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2147483646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6"/>
              <a:gd name="T29" fmla="*/ 29 w 29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6">
                <a:moveTo>
                  <a:pt x="17" y="23"/>
                </a:moveTo>
                <a:lnTo>
                  <a:pt x="4" y="26"/>
                </a:lnTo>
                <a:lnTo>
                  <a:pt x="0" y="19"/>
                </a:lnTo>
                <a:lnTo>
                  <a:pt x="0" y="8"/>
                </a:lnTo>
                <a:lnTo>
                  <a:pt x="8" y="0"/>
                </a:lnTo>
                <a:lnTo>
                  <a:pt x="21" y="0"/>
                </a:lnTo>
                <a:lnTo>
                  <a:pt x="29" y="8"/>
                </a:lnTo>
                <a:lnTo>
                  <a:pt x="25" y="15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Freeform 48"/>
          <p:cNvSpPr>
            <a:spLocks/>
          </p:cNvSpPr>
          <p:nvPr/>
        </p:nvSpPr>
        <p:spPr bwMode="auto">
          <a:xfrm>
            <a:off x="1766888" y="4611689"/>
            <a:ext cx="571500" cy="1049337"/>
          </a:xfrm>
          <a:custGeom>
            <a:avLst/>
            <a:gdLst>
              <a:gd name="T0" fmla="*/ 2147483646 w 360"/>
              <a:gd name="T1" fmla="*/ 0 h 661"/>
              <a:gd name="T2" fmla="*/ 2147483646 w 360"/>
              <a:gd name="T3" fmla="*/ 2147483646 h 661"/>
              <a:gd name="T4" fmla="*/ 2147483646 w 360"/>
              <a:gd name="T5" fmla="*/ 2147483646 h 661"/>
              <a:gd name="T6" fmla="*/ 2147483646 w 360"/>
              <a:gd name="T7" fmla="*/ 2147483646 h 661"/>
              <a:gd name="T8" fmla="*/ 2147483646 w 360"/>
              <a:gd name="T9" fmla="*/ 2147483646 h 661"/>
              <a:gd name="T10" fmla="*/ 2147483646 w 360"/>
              <a:gd name="T11" fmla="*/ 2147483646 h 661"/>
              <a:gd name="T12" fmla="*/ 2147483646 w 360"/>
              <a:gd name="T13" fmla="*/ 2147483646 h 661"/>
              <a:gd name="T14" fmla="*/ 0 w 360"/>
              <a:gd name="T15" fmla="*/ 2147483646 h 661"/>
              <a:gd name="T16" fmla="*/ 2147483646 w 360"/>
              <a:gd name="T17" fmla="*/ 2147483646 h 661"/>
              <a:gd name="T18" fmla="*/ 2147483646 w 360"/>
              <a:gd name="T19" fmla="*/ 2147483646 h 661"/>
              <a:gd name="T20" fmla="*/ 2147483646 w 360"/>
              <a:gd name="T21" fmla="*/ 2147483646 h 661"/>
              <a:gd name="T22" fmla="*/ 2147483646 w 360"/>
              <a:gd name="T23" fmla="*/ 2147483646 h 661"/>
              <a:gd name="T24" fmla="*/ 2147483646 w 360"/>
              <a:gd name="T25" fmla="*/ 2147483646 h 661"/>
              <a:gd name="T26" fmla="*/ 2147483646 w 360"/>
              <a:gd name="T27" fmla="*/ 2147483646 h 661"/>
              <a:gd name="T28" fmla="*/ 2147483646 w 360"/>
              <a:gd name="T29" fmla="*/ 2147483646 h 661"/>
              <a:gd name="T30" fmla="*/ 2147483646 w 360"/>
              <a:gd name="T31" fmla="*/ 2147483646 h 661"/>
              <a:gd name="T32" fmla="*/ 2147483646 w 360"/>
              <a:gd name="T33" fmla="*/ 2147483646 h 661"/>
              <a:gd name="T34" fmla="*/ 2147483646 w 360"/>
              <a:gd name="T35" fmla="*/ 2147483646 h 661"/>
              <a:gd name="T36" fmla="*/ 2147483646 w 360"/>
              <a:gd name="T37" fmla="*/ 2147483646 h 661"/>
              <a:gd name="T38" fmla="*/ 2147483646 w 360"/>
              <a:gd name="T39" fmla="*/ 2147483646 h 661"/>
              <a:gd name="T40" fmla="*/ 2147483646 w 360"/>
              <a:gd name="T41" fmla="*/ 2147483646 h 661"/>
              <a:gd name="T42" fmla="*/ 2147483646 w 360"/>
              <a:gd name="T43" fmla="*/ 2147483646 h 661"/>
              <a:gd name="T44" fmla="*/ 2147483646 w 360"/>
              <a:gd name="T45" fmla="*/ 0 h 661"/>
              <a:gd name="T46" fmla="*/ 2147483646 w 360"/>
              <a:gd name="T47" fmla="*/ 0 h 661"/>
              <a:gd name="T48" fmla="*/ 2147483646 w 360"/>
              <a:gd name="T49" fmla="*/ 0 h 6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60"/>
              <a:gd name="T76" fmla="*/ 0 h 661"/>
              <a:gd name="T77" fmla="*/ 360 w 360"/>
              <a:gd name="T78" fmla="*/ 661 h 6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60" h="661">
                <a:moveTo>
                  <a:pt x="360" y="0"/>
                </a:moveTo>
                <a:lnTo>
                  <a:pt x="247" y="175"/>
                </a:lnTo>
                <a:lnTo>
                  <a:pt x="138" y="355"/>
                </a:lnTo>
                <a:lnTo>
                  <a:pt x="92" y="440"/>
                </a:lnTo>
                <a:lnTo>
                  <a:pt x="54" y="519"/>
                </a:lnTo>
                <a:lnTo>
                  <a:pt x="25" y="594"/>
                </a:lnTo>
                <a:lnTo>
                  <a:pt x="8" y="661"/>
                </a:lnTo>
                <a:lnTo>
                  <a:pt x="0" y="661"/>
                </a:lnTo>
                <a:lnTo>
                  <a:pt x="13" y="623"/>
                </a:lnTo>
                <a:lnTo>
                  <a:pt x="25" y="590"/>
                </a:lnTo>
                <a:lnTo>
                  <a:pt x="34" y="567"/>
                </a:lnTo>
                <a:lnTo>
                  <a:pt x="38" y="549"/>
                </a:lnTo>
                <a:lnTo>
                  <a:pt x="50" y="519"/>
                </a:lnTo>
                <a:lnTo>
                  <a:pt x="59" y="496"/>
                </a:lnTo>
                <a:lnTo>
                  <a:pt x="155" y="314"/>
                </a:lnTo>
                <a:lnTo>
                  <a:pt x="205" y="228"/>
                </a:lnTo>
                <a:lnTo>
                  <a:pt x="251" y="153"/>
                </a:lnTo>
                <a:lnTo>
                  <a:pt x="293" y="90"/>
                </a:lnTo>
                <a:lnTo>
                  <a:pt x="310" y="63"/>
                </a:lnTo>
                <a:lnTo>
                  <a:pt x="327" y="41"/>
                </a:lnTo>
                <a:lnTo>
                  <a:pt x="339" y="22"/>
                </a:lnTo>
                <a:lnTo>
                  <a:pt x="348" y="11"/>
                </a:lnTo>
                <a:lnTo>
                  <a:pt x="356" y="0"/>
                </a:lnTo>
                <a:lnTo>
                  <a:pt x="360" y="0"/>
                </a:lnTo>
                <a:close/>
              </a:path>
            </a:pathLst>
          </a:custGeom>
          <a:solidFill>
            <a:srgbClr val="40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Freeform 101"/>
          <p:cNvSpPr>
            <a:spLocks/>
          </p:cNvSpPr>
          <p:nvPr/>
        </p:nvSpPr>
        <p:spPr bwMode="auto">
          <a:xfrm>
            <a:off x="1681164" y="4991101"/>
            <a:ext cx="319087" cy="390525"/>
          </a:xfrm>
          <a:custGeom>
            <a:avLst/>
            <a:gdLst>
              <a:gd name="T0" fmla="*/ 2147483646 w 201"/>
              <a:gd name="T1" fmla="*/ 2147483646 h 246"/>
              <a:gd name="T2" fmla="*/ 0 w 201"/>
              <a:gd name="T3" fmla="*/ 2147483646 h 246"/>
              <a:gd name="T4" fmla="*/ 2147483646 w 201"/>
              <a:gd name="T5" fmla="*/ 2147483646 h 246"/>
              <a:gd name="T6" fmla="*/ 2147483646 w 201"/>
              <a:gd name="T7" fmla="*/ 2147483646 h 246"/>
              <a:gd name="T8" fmla="*/ 2147483646 w 201"/>
              <a:gd name="T9" fmla="*/ 2147483646 h 246"/>
              <a:gd name="T10" fmla="*/ 2147483646 w 201"/>
              <a:gd name="T11" fmla="*/ 2147483646 h 246"/>
              <a:gd name="T12" fmla="*/ 2147483646 w 201"/>
              <a:gd name="T13" fmla="*/ 2147483646 h 246"/>
              <a:gd name="T14" fmla="*/ 2147483646 w 201"/>
              <a:gd name="T15" fmla="*/ 2147483646 h 246"/>
              <a:gd name="T16" fmla="*/ 2147483646 w 201"/>
              <a:gd name="T17" fmla="*/ 2147483646 h 246"/>
              <a:gd name="T18" fmla="*/ 2147483646 w 201"/>
              <a:gd name="T19" fmla="*/ 2147483646 h 246"/>
              <a:gd name="T20" fmla="*/ 2147483646 w 201"/>
              <a:gd name="T21" fmla="*/ 2147483646 h 246"/>
              <a:gd name="T22" fmla="*/ 2147483646 w 201"/>
              <a:gd name="T23" fmla="*/ 2147483646 h 246"/>
              <a:gd name="T24" fmla="*/ 2147483646 w 201"/>
              <a:gd name="T25" fmla="*/ 2147483646 h 246"/>
              <a:gd name="T26" fmla="*/ 2147483646 w 201"/>
              <a:gd name="T27" fmla="*/ 2147483646 h 246"/>
              <a:gd name="T28" fmla="*/ 2147483646 w 201"/>
              <a:gd name="T29" fmla="*/ 2147483646 h 246"/>
              <a:gd name="T30" fmla="*/ 2147483646 w 201"/>
              <a:gd name="T31" fmla="*/ 2147483646 h 246"/>
              <a:gd name="T32" fmla="*/ 2147483646 w 201"/>
              <a:gd name="T33" fmla="*/ 2147483646 h 246"/>
              <a:gd name="T34" fmla="*/ 2147483646 w 201"/>
              <a:gd name="T35" fmla="*/ 2147483646 h 246"/>
              <a:gd name="T36" fmla="*/ 2147483646 w 201"/>
              <a:gd name="T37" fmla="*/ 2147483646 h 246"/>
              <a:gd name="T38" fmla="*/ 2147483646 w 201"/>
              <a:gd name="T39" fmla="*/ 2147483646 h 246"/>
              <a:gd name="T40" fmla="*/ 2147483646 w 201"/>
              <a:gd name="T41" fmla="*/ 0 h 246"/>
              <a:gd name="T42" fmla="*/ 2147483646 w 201"/>
              <a:gd name="T43" fmla="*/ 2147483646 h 246"/>
              <a:gd name="T44" fmla="*/ 2147483646 w 201"/>
              <a:gd name="T45" fmla="*/ 2147483646 h 246"/>
              <a:gd name="T46" fmla="*/ 2147483646 w 201"/>
              <a:gd name="T47" fmla="*/ 2147483646 h 246"/>
              <a:gd name="T48" fmla="*/ 2147483646 w 201"/>
              <a:gd name="T49" fmla="*/ 2147483646 h 246"/>
              <a:gd name="T50" fmla="*/ 2147483646 w 201"/>
              <a:gd name="T51" fmla="*/ 2147483646 h 246"/>
              <a:gd name="T52" fmla="*/ 2147483646 w 201"/>
              <a:gd name="T53" fmla="*/ 2147483646 h 246"/>
              <a:gd name="T54" fmla="*/ 2147483646 w 201"/>
              <a:gd name="T55" fmla="*/ 2147483646 h 246"/>
              <a:gd name="T56" fmla="*/ 2147483646 w 201"/>
              <a:gd name="T57" fmla="*/ 2147483646 h 246"/>
              <a:gd name="T58" fmla="*/ 2147483646 w 201"/>
              <a:gd name="T59" fmla="*/ 2147483646 h 246"/>
              <a:gd name="T60" fmla="*/ 2147483646 w 201"/>
              <a:gd name="T61" fmla="*/ 2147483646 h 246"/>
              <a:gd name="T62" fmla="*/ 2147483646 w 201"/>
              <a:gd name="T63" fmla="*/ 2147483646 h 246"/>
              <a:gd name="T64" fmla="*/ 2147483646 w 201"/>
              <a:gd name="T65" fmla="*/ 2147483646 h 246"/>
              <a:gd name="T66" fmla="*/ 2147483646 w 201"/>
              <a:gd name="T67" fmla="*/ 2147483646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1"/>
              <a:gd name="T103" fmla="*/ 0 h 246"/>
              <a:gd name="T104" fmla="*/ 201 w 201"/>
              <a:gd name="T105" fmla="*/ 246 h 2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1" h="246">
                <a:moveTo>
                  <a:pt x="4" y="97"/>
                </a:moveTo>
                <a:lnTo>
                  <a:pt x="0" y="164"/>
                </a:lnTo>
                <a:lnTo>
                  <a:pt x="4" y="179"/>
                </a:lnTo>
                <a:lnTo>
                  <a:pt x="16" y="187"/>
                </a:lnTo>
                <a:lnTo>
                  <a:pt x="92" y="235"/>
                </a:lnTo>
                <a:lnTo>
                  <a:pt x="121" y="246"/>
                </a:lnTo>
                <a:lnTo>
                  <a:pt x="146" y="243"/>
                </a:lnTo>
                <a:lnTo>
                  <a:pt x="159" y="231"/>
                </a:lnTo>
                <a:lnTo>
                  <a:pt x="163" y="216"/>
                </a:lnTo>
                <a:lnTo>
                  <a:pt x="175" y="183"/>
                </a:lnTo>
                <a:lnTo>
                  <a:pt x="192" y="179"/>
                </a:lnTo>
                <a:lnTo>
                  <a:pt x="201" y="172"/>
                </a:lnTo>
                <a:lnTo>
                  <a:pt x="196" y="157"/>
                </a:lnTo>
                <a:lnTo>
                  <a:pt x="184" y="145"/>
                </a:lnTo>
                <a:lnTo>
                  <a:pt x="155" y="131"/>
                </a:lnTo>
                <a:lnTo>
                  <a:pt x="138" y="116"/>
                </a:lnTo>
                <a:lnTo>
                  <a:pt x="121" y="97"/>
                </a:lnTo>
                <a:lnTo>
                  <a:pt x="104" y="63"/>
                </a:lnTo>
                <a:lnTo>
                  <a:pt x="88" y="30"/>
                </a:lnTo>
                <a:lnTo>
                  <a:pt x="71" y="15"/>
                </a:lnTo>
                <a:lnTo>
                  <a:pt x="46" y="0"/>
                </a:lnTo>
                <a:lnTo>
                  <a:pt x="41" y="4"/>
                </a:lnTo>
                <a:lnTo>
                  <a:pt x="41" y="7"/>
                </a:lnTo>
                <a:lnTo>
                  <a:pt x="54" y="26"/>
                </a:lnTo>
                <a:lnTo>
                  <a:pt x="62" y="45"/>
                </a:lnTo>
                <a:lnTo>
                  <a:pt x="67" y="48"/>
                </a:lnTo>
                <a:lnTo>
                  <a:pt x="62" y="45"/>
                </a:lnTo>
                <a:lnTo>
                  <a:pt x="54" y="37"/>
                </a:lnTo>
                <a:lnTo>
                  <a:pt x="41" y="30"/>
                </a:lnTo>
                <a:lnTo>
                  <a:pt x="33" y="19"/>
                </a:lnTo>
                <a:lnTo>
                  <a:pt x="25" y="15"/>
                </a:lnTo>
                <a:lnTo>
                  <a:pt x="8" y="30"/>
                </a:lnTo>
                <a:lnTo>
                  <a:pt x="4" y="63"/>
                </a:lnTo>
                <a:lnTo>
                  <a:pt x="4" y="97"/>
                </a:lnTo>
                <a:close/>
              </a:path>
            </a:pathLst>
          </a:custGeom>
          <a:solidFill>
            <a:srgbClr val="FF80C0"/>
          </a:solidFill>
          <a:ln w="6350">
            <a:solidFill>
              <a:srgbClr val="FF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8" name="Freeform 213"/>
          <p:cNvSpPr>
            <a:spLocks/>
          </p:cNvSpPr>
          <p:nvPr/>
        </p:nvSpPr>
        <p:spPr bwMode="auto">
          <a:xfrm>
            <a:off x="1700213" y="4659313"/>
            <a:ext cx="239712" cy="88900"/>
          </a:xfrm>
          <a:custGeom>
            <a:avLst/>
            <a:gdLst>
              <a:gd name="T0" fmla="*/ 2147483646 w 151"/>
              <a:gd name="T1" fmla="*/ 2147483646 h 56"/>
              <a:gd name="T2" fmla="*/ 2147483646 w 151"/>
              <a:gd name="T3" fmla="*/ 2147483646 h 56"/>
              <a:gd name="T4" fmla="*/ 2147483646 w 151"/>
              <a:gd name="T5" fmla="*/ 2147483646 h 56"/>
              <a:gd name="T6" fmla="*/ 2147483646 w 151"/>
              <a:gd name="T7" fmla="*/ 2147483646 h 56"/>
              <a:gd name="T8" fmla="*/ 2147483646 w 151"/>
              <a:gd name="T9" fmla="*/ 2147483646 h 56"/>
              <a:gd name="T10" fmla="*/ 2147483646 w 151"/>
              <a:gd name="T11" fmla="*/ 2147483646 h 56"/>
              <a:gd name="T12" fmla="*/ 2147483646 w 151"/>
              <a:gd name="T13" fmla="*/ 2147483646 h 56"/>
              <a:gd name="T14" fmla="*/ 2147483646 w 151"/>
              <a:gd name="T15" fmla="*/ 0 h 56"/>
              <a:gd name="T16" fmla="*/ 0 w 151"/>
              <a:gd name="T17" fmla="*/ 2147483646 h 56"/>
              <a:gd name="T18" fmla="*/ 2147483646 w 151"/>
              <a:gd name="T19" fmla="*/ 2147483646 h 56"/>
              <a:gd name="T20" fmla="*/ 2147483646 w 151"/>
              <a:gd name="T21" fmla="*/ 2147483646 h 56"/>
              <a:gd name="T22" fmla="*/ 2147483646 w 151"/>
              <a:gd name="T23" fmla="*/ 2147483646 h 56"/>
              <a:gd name="T24" fmla="*/ 2147483646 w 151"/>
              <a:gd name="T25" fmla="*/ 2147483646 h 56"/>
              <a:gd name="T26" fmla="*/ 2147483646 w 151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1"/>
              <a:gd name="T43" fmla="*/ 0 h 56"/>
              <a:gd name="T44" fmla="*/ 151 w 151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1" h="56">
                <a:moveTo>
                  <a:pt x="151" y="52"/>
                </a:moveTo>
                <a:lnTo>
                  <a:pt x="151" y="45"/>
                </a:lnTo>
                <a:lnTo>
                  <a:pt x="147" y="33"/>
                </a:lnTo>
                <a:lnTo>
                  <a:pt x="138" y="26"/>
                </a:lnTo>
                <a:lnTo>
                  <a:pt x="122" y="15"/>
                </a:lnTo>
                <a:lnTo>
                  <a:pt x="101" y="7"/>
                </a:lnTo>
                <a:lnTo>
                  <a:pt x="71" y="4"/>
                </a:lnTo>
                <a:lnTo>
                  <a:pt x="38" y="0"/>
                </a:lnTo>
                <a:lnTo>
                  <a:pt x="0" y="7"/>
                </a:lnTo>
                <a:lnTo>
                  <a:pt x="38" y="22"/>
                </a:lnTo>
                <a:lnTo>
                  <a:pt x="88" y="45"/>
                </a:lnTo>
                <a:lnTo>
                  <a:pt x="130" y="56"/>
                </a:lnTo>
                <a:lnTo>
                  <a:pt x="143" y="56"/>
                </a:lnTo>
                <a:lnTo>
                  <a:pt x="151" y="52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Freeform 214"/>
          <p:cNvSpPr>
            <a:spLocks/>
          </p:cNvSpPr>
          <p:nvPr/>
        </p:nvSpPr>
        <p:spPr bwMode="auto">
          <a:xfrm>
            <a:off x="1660525" y="4718050"/>
            <a:ext cx="279400" cy="71438"/>
          </a:xfrm>
          <a:custGeom>
            <a:avLst/>
            <a:gdLst>
              <a:gd name="T0" fmla="*/ 2147483646 w 176"/>
              <a:gd name="T1" fmla="*/ 2147483646 h 45"/>
              <a:gd name="T2" fmla="*/ 2147483646 w 176"/>
              <a:gd name="T3" fmla="*/ 2147483646 h 45"/>
              <a:gd name="T4" fmla="*/ 2147483646 w 176"/>
              <a:gd name="T5" fmla="*/ 2147483646 h 45"/>
              <a:gd name="T6" fmla="*/ 2147483646 w 176"/>
              <a:gd name="T7" fmla="*/ 0 h 45"/>
              <a:gd name="T8" fmla="*/ 2147483646 w 176"/>
              <a:gd name="T9" fmla="*/ 2147483646 h 45"/>
              <a:gd name="T10" fmla="*/ 2147483646 w 176"/>
              <a:gd name="T11" fmla="*/ 2147483646 h 45"/>
              <a:gd name="T12" fmla="*/ 2147483646 w 176"/>
              <a:gd name="T13" fmla="*/ 2147483646 h 45"/>
              <a:gd name="T14" fmla="*/ 0 w 176"/>
              <a:gd name="T15" fmla="*/ 2147483646 h 45"/>
              <a:gd name="T16" fmla="*/ 2147483646 w 176"/>
              <a:gd name="T17" fmla="*/ 2147483646 h 45"/>
              <a:gd name="T18" fmla="*/ 2147483646 w 176"/>
              <a:gd name="T19" fmla="*/ 2147483646 h 45"/>
              <a:gd name="T20" fmla="*/ 2147483646 w 176"/>
              <a:gd name="T21" fmla="*/ 2147483646 h 45"/>
              <a:gd name="T22" fmla="*/ 2147483646 w 176"/>
              <a:gd name="T23" fmla="*/ 2147483646 h 45"/>
              <a:gd name="T24" fmla="*/ 2147483646 w 176"/>
              <a:gd name="T25" fmla="*/ 2147483646 h 45"/>
              <a:gd name="T26" fmla="*/ 2147483646 w 176"/>
              <a:gd name="T27" fmla="*/ 2147483646 h 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6"/>
              <a:gd name="T43" fmla="*/ 0 h 45"/>
              <a:gd name="T44" fmla="*/ 176 w 176"/>
              <a:gd name="T45" fmla="*/ 45 h 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6" h="45">
                <a:moveTo>
                  <a:pt x="176" y="19"/>
                </a:moveTo>
                <a:lnTo>
                  <a:pt x="172" y="8"/>
                </a:lnTo>
                <a:lnTo>
                  <a:pt x="155" y="4"/>
                </a:lnTo>
                <a:lnTo>
                  <a:pt x="134" y="0"/>
                </a:lnTo>
                <a:lnTo>
                  <a:pt x="105" y="4"/>
                </a:lnTo>
                <a:lnTo>
                  <a:pt x="46" y="15"/>
                </a:lnTo>
                <a:lnTo>
                  <a:pt x="21" y="23"/>
                </a:lnTo>
                <a:lnTo>
                  <a:pt x="0" y="34"/>
                </a:lnTo>
                <a:lnTo>
                  <a:pt x="54" y="41"/>
                </a:lnTo>
                <a:lnTo>
                  <a:pt x="109" y="45"/>
                </a:lnTo>
                <a:lnTo>
                  <a:pt x="138" y="41"/>
                </a:lnTo>
                <a:lnTo>
                  <a:pt x="155" y="37"/>
                </a:lnTo>
                <a:lnTo>
                  <a:pt x="172" y="30"/>
                </a:lnTo>
                <a:lnTo>
                  <a:pt x="176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0" name="Freeform 226"/>
          <p:cNvSpPr>
            <a:spLocks/>
          </p:cNvSpPr>
          <p:nvPr/>
        </p:nvSpPr>
        <p:spPr bwMode="auto">
          <a:xfrm>
            <a:off x="9671050" y="730250"/>
            <a:ext cx="279400" cy="76200"/>
          </a:xfrm>
          <a:custGeom>
            <a:avLst/>
            <a:gdLst>
              <a:gd name="T0" fmla="*/ 2147483646 w 176"/>
              <a:gd name="T1" fmla="*/ 2147483646 h 48"/>
              <a:gd name="T2" fmla="*/ 2147483646 w 176"/>
              <a:gd name="T3" fmla="*/ 2147483646 h 48"/>
              <a:gd name="T4" fmla="*/ 2147483646 w 176"/>
              <a:gd name="T5" fmla="*/ 2147483646 h 48"/>
              <a:gd name="T6" fmla="*/ 2147483646 w 176"/>
              <a:gd name="T7" fmla="*/ 2147483646 h 48"/>
              <a:gd name="T8" fmla="*/ 2147483646 w 176"/>
              <a:gd name="T9" fmla="*/ 0 h 48"/>
              <a:gd name="T10" fmla="*/ 2147483646 w 176"/>
              <a:gd name="T11" fmla="*/ 0 h 48"/>
              <a:gd name="T12" fmla="*/ 2147483646 w 176"/>
              <a:gd name="T13" fmla="*/ 2147483646 h 48"/>
              <a:gd name="T14" fmla="*/ 0 w 176"/>
              <a:gd name="T15" fmla="*/ 2147483646 h 48"/>
              <a:gd name="T16" fmla="*/ 2147483646 w 176"/>
              <a:gd name="T17" fmla="*/ 2147483646 h 48"/>
              <a:gd name="T18" fmla="*/ 2147483646 w 176"/>
              <a:gd name="T19" fmla="*/ 2147483646 h 48"/>
              <a:gd name="T20" fmla="*/ 2147483646 w 176"/>
              <a:gd name="T21" fmla="*/ 2147483646 h 48"/>
              <a:gd name="T22" fmla="*/ 2147483646 w 176"/>
              <a:gd name="T23" fmla="*/ 2147483646 h 48"/>
              <a:gd name="T24" fmla="*/ 2147483646 w 176"/>
              <a:gd name="T25" fmla="*/ 2147483646 h 48"/>
              <a:gd name="T26" fmla="*/ 2147483646 w 176"/>
              <a:gd name="T27" fmla="*/ 2147483646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6"/>
              <a:gd name="T43" fmla="*/ 0 h 48"/>
              <a:gd name="T44" fmla="*/ 176 w 176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6" h="48">
                <a:moveTo>
                  <a:pt x="176" y="30"/>
                </a:moveTo>
                <a:lnTo>
                  <a:pt x="176" y="18"/>
                </a:lnTo>
                <a:lnTo>
                  <a:pt x="164" y="11"/>
                </a:lnTo>
                <a:lnTo>
                  <a:pt x="143" y="7"/>
                </a:lnTo>
                <a:lnTo>
                  <a:pt x="114" y="0"/>
                </a:lnTo>
                <a:lnTo>
                  <a:pt x="51" y="0"/>
                </a:lnTo>
                <a:lnTo>
                  <a:pt x="21" y="3"/>
                </a:lnTo>
                <a:lnTo>
                  <a:pt x="0" y="11"/>
                </a:lnTo>
                <a:lnTo>
                  <a:pt x="42" y="30"/>
                </a:lnTo>
                <a:lnTo>
                  <a:pt x="93" y="45"/>
                </a:lnTo>
                <a:lnTo>
                  <a:pt x="118" y="48"/>
                </a:lnTo>
                <a:lnTo>
                  <a:pt x="143" y="48"/>
                </a:lnTo>
                <a:lnTo>
                  <a:pt x="160" y="41"/>
                </a:lnTo>
                <a:lnTo>
                  <a:pt x="176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1" name="Freeform 228"/>
          <p:cNvSpPr>
            <a:spLocks/>
          </p:cNvSpPr>
          <p:nvPr/>
        </p:nvSpPr>
        <p:spPr bwMode="auto">
          <a:xfrm>
            <a:off x="9977439" y="754064"/>
            <a:ext cx="66675" cy="130175"/>
          </a:xfrm>
          <a:custGeom>
            <a:avLst/>
            <a:gdLst>
              <a:gd name="T0" fmla="*/ 2147483646 w 42"/>
              <a:gd name="T1" fmla="*/ 0 h 82"/>
              <a:gd name="T2" fmla="*/ 2147483646 w 42"/>
              <a:gd name="T3" fmla="*/ 2147483646 h 82"/>
              <a:gd name="T4" fmla="*/ 0 w 42"/>
              <a:gd name="T5" fmla="*/ 2147483646 h 82"/>
              <a:gd name="T6" fmla="*/ 2147483646 w 42"/>
              <a:gd name="T7" fmla="*/ 2147483646 h 82"/>
              <a:gd name="T8" fmla="*/ 2147483646 w 42"/>
              <a:gd name="T9" fmla="*/ 2147483646 h 82"/>
              <a:gd name="T10" fmla="*/ 2147483646 w 42"/>
              <a:gd name="T11" fmla="*/ 2147483646 h 82"/>
              <a:gd name="T12" fmla="*/ 2147483646 w 42"/>
              <a:gd name="T13" fmla="*/ 2147483646 h 82"/>
              <a:gd name="T14" fmla="*/ 2147483646 w 42"/>
              <a:gd name="T15" fmla="*/ 2147483646 h 82"/>
              <a:gd name="T16" fmla="*/ 2147483646 w 42"/>
              <a:gd name="T17" fmla="*/ 2147483646 h 82"/>
              <a:gd name="T18" fmla="*/ 2147483646 w 42"/>
              <a:gd name="T19" fmla="*/ 2147483646 h 82"/>
              <a:gd name="T20" fmla="*/ 2147483646 w 42"/>
              <a:gd name="T21" fmla="*/ 2147483646 h 82"/>
              <a:gd name="T22" fmla="*/ 2147483646 w 42"/>
              <a:gd name="T23" fmla="*/ 0 h 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82"/>
              <a:gd name="T38" fmla="*/ 42 w 42"/>
              <a:gd name="T39" fmla="*/ 82 h 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82">
                <a:moveTo>
                  <a:pt x="17" y="0"/>
                </a:moveTo>
                <a:lnTo>
                  <a:pt x="4" y="15"/>
                </a:lnTo>
                <a:lnTo>
                  <a:pt x="0" y="22"/>
                </a:lnTo>
                <a:lnTo>
                  <a:pt x="8" y="30"/>
                </a:lnTo>
                <a:lnTo>
                  <a:pt x="21" y="52"/>
                </a:lnTo>
                <a:lnTo>
                  <a:pt x="25" y="67"/>
                </a:lnTo>
                <a:lnTo>
                  <a:pt x="21" y="82"/>
                </a:lnTo>
                <a:lnTo>
                  <a:pt x="34" y="59"/>
                </a:lnTo>
                <a:lnTo>
                  <a:pt x="42" y="37"/>
                </a:lnTo>
                <a:lnTo>
                  <a:pt x="42" y="22"/>
                </a:lnTo>
                <a:lnTo>
                  <a:pt x="34" y="11"/>
                </a:ln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2" name="Freeform 233"/>
          <p:cNvSpPr>
            <a:spLocks/>
          </p:cNvSpPr>
          <p:nvPr/>
        </p:nvSpPr>
        <p:spPr bwMode="auto">
          <a:xfrm>
            <a:off x="9785351" y="925514"/>
            <a:ext cx="85725" cy="130175"/>
          </a:xfrm>
          <a:custGeom>
            <a:avLst/>
            <a:gdLst>
              <a:gd name="T0" fmla="*/ 2147483646 w 54"/>
              <a:gd name="T1" fmla="*/ 0 h 82"/>
              <a:gd name="T2" fmla="*/ 2147483646 w 54"/>
              <a:gd name="T3" fmla="*/ 2147483646 h 82"/>
              <a:gd name="T4" fmla="*/ 2147483646 w 54"/>
              <a:gd name="T5" fmla="*/ 2147483646 h 82"/>
              <a:gd name="T6" fmla="*/ 0 w 54"/>
              <a:gd name="T7" fmla="*/ 2147483646 h 82"/>
              <a:gd name="T8" fmla="*/ 0 w 54"/>
              <a:gd name="T9" fmla="*/ 2147483646 h 82"/>
              <a:gd name="T10" fmla="*/ 0 w 54"/>
              <a:gd name="T11" fmla="*/ 2147483646 h 82"/>
              <a:gd name="T12" fmla="*/ 2147483646 w 54"/>
              <a:gd name="T13" fmla="*/ 2147483646 h 82"/>
              <a:gd name="T14" fmla="*/ 2147483646 w 54"/>
              <a:gd name="T15" fmla="*/ 2147483646 h 82"/>
              <a:gd name="T16" fmla="*/ 2147483646 w 54"/>
              <a:gd name="T17" fmla="*/ 2147483646 h 82"/>
              <a:gd name="T18" fmla="*/ 2147483646 w 54"/>
              <a:gd name="T19" fmla="*/ 2147483646 h 82"/>
              <a:gd name="T20" fmla="*/ 2147483646 w 54"/>
              <a:gd name="T21" fmla="*/ 0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82"/>
              <a:gd name="T35" fmla="*/ 54 w 54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82">
                <a:moveTo>
                  <a:pt x="54" y="0"/>
                </a:moveTo>
                <a:lnTo>
                  <a:pt x="37" y="11"/>
                </a:lnTo>
                <a:lnTo>
                  <a:pt x="16" y="22"/>
                </a:lnTo>
                <a:lnTo>
                  <a:pt x="0" y="45"/>
                </a:lnTo>
                <a:lnTo>
                  <a:pt x="0" y="60"/>
                </a:lnTo>
                <a:lnTo>
                  <a:pt x="0" y="82"/>
                </a:lnTo>
                <a:lnTo>
                  <a:pt x="29" y="60"/>
                </a:lnTo>
                <a:lnTo>
                  <a:pt x="37" y="52"/>
                </a:lnTo>
                <a:lnTo>
                  <a:pt x="50" y="37"/>
                </a:lnTo>
                <a:lnTo>
                  <a:pt x="54" y="19"/>
                </a:lnTo>
                <a:lnTo>
                  <a:pt x="54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3" name="Freeform 423"/>
          <p:cNvSpPr>
            <a:spLocks/>
          </p:cNvSpPr>
          <p:nvPr/>
        </p:nvSpPr>
        <p:spPr bwMode="auto">
          <a:xfrm>
            <a:off x="10031413" y="723900"/>
            <a:ext cx="246062" cy="82550"/>
          </a:xfrm>
          <a:custGeom>
            <a:avLst/>
            <a:gdLst>
              <a:gd name="T0" fmla="*/ 0 w 155"/>
              <a:gd name="T1" fmla="*/ 2147483646 h 52"/>
              <a:gd name="T2" fmla="*/ 0 w 155"/>
              <a:gd name="T3" fmla="*/ 2147483646 h 52"/>
              <a:gd name="T4" fmla="*/ 2147483646 w 155"/>
              <a:gd name="T5" fmla="*/ 2147483646 h 52"/>
              <a:gd name="T6" fmla="*/ 2147483646 w 155"/>
              <a:gd name="T7" fmla="*/ 2147483646 h 52"/>
              <a:gd name="T8" fmla="*/ 2147483646 w 155"/>
              <a:gd name="T9" fmla="*/ 2147483646 h 52"/>
              <a:gd name="T10" fmla="*/ 2147483646 w 155"/>
              <a:gd name="T11" fmla="*/ 2147483646 h 52"/>
              <a:gd name="T12" fmla="*/ 2147483646 w 155"/>
              <a:gd name="T13" fmla="*/ 2147483646 h 52"/>
              <a:gd name="T14" fmla="*/ 2147483646 w 155"/>
              <a:gd name="T15" fmla="*/ 2147483646 h 52"/>
              <a:gd name="T16" fmla="*/ 2147483646 w 155"/>
              <a:gd name="T17" fmla="*/ 2147483646 h 52"/>
              <a:gd name="T18" fmla="*/ 2147483646 w 155"/>
              <a:gd name="T19" fmla="*/ 2147483646 h 52"/>
              <a:gd name="T20" fmla="*/ 2147483646 w 155"/>
              <a:gd name="T21" fmla="*/ 2147483646 h 52"/>
              <a:gd name="T22" fmla="*/ 2147483646 w 155"/>
              <a:gd name="T23" fmla="*/ 0 h 52"/>
              <a:gd name="T24" fmla="*/ 2147483646 w 155"/>
              <a:gd name="T25" fmla="*/ 0 h 52"/>
              <a:gd name="T26" fmla="*/ 0 w 155"/>
              <a:gd name="T27" fmla="*/ 2147483646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52"/>
              <a:gd name="T44" fmla="*/ 155 w 155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52">
                <a:moveTo>
                  <a:pt x="0" y="4"/>
                </a:moveTo>
                <a:lnTo>
                  <a:pt x="0" y="11"/>
                </a:lnTo>
                <a:lnTo>
                  <a:pt x="4" y="22"/>
                </a:lnTo>
                <a:lnTo>
                  <a:pt x="16" y="30"/>
                </a:lnTo>
                <a:lnTo>
                  <a:pt x="33" y="37"/>
                </a:lnTo>
                <a:lnTo>
                  <a:pt x="54" y="45"/>
                </a:lnTo>
                <a:lnTo>
                  <a:pt x="83" y="52"/>
                </a:lnTo>
                <a:lnTo>
                  <a:pt x="117" y="52"/>
                </a:lnTo>
                <a:lnTo>
                  <a:pt x="155" y="49"/>
                </a:lnTo>
                <a:lnTo>
                  <a:pt x="117" y="30"/>
                </a:lnTo>
                <a:lnTo>
                  <a:pt x="67" y="11"/>
                </a:lnTo>
                <a:lnTo>
                  <a:pt x="25" y="0"/>
                </a:lnTo>
                <a:lnTo>
                  <a:pt x="8" y="0"/>
                </a:lnTo>
                <a:lnTo>
                  <a:pt x="0" y="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4" name="Freeform 424"/>
          <p:cNvSpPr>
            <a:spLocks/>
          </p:cNvSpPr>
          <p:nvPr/>
        </p:nvSpPr>
        <p:spPr bwMode="auto">
          <a:xfrm>
            <a:off x="10031413" y="682625"/>
            <a:ext cx="285750" cy="65088"/>
          </a:xfrm>
          <a:custGeom>
            <a:avLst/>
            <a:gdLst>
              <a:gd name="T0" fmla="*/ 0 w 180"/>
              <a:gd name="T1" fmla="*/ 2147483646 h 41"/>
              <a:gd name="T2" fmla="*/ 2147483646 w 180"/>
              <a:gd name="T3" fmla="*/ 2147483646 h 41"/>
              <a:gd name="T4" fmla="*/ 2147483646 w 180"/>
              <a:gd name="T5" fmla="*/ 2147483646 h 41"/>
              <a:gd name="T6" fmla="*/ 2147483646 w 180"/>
              <a:gd name="T7" fmla="*/ 2147483646 h 41"/>
              <a:gd name="T8" fmla="*/ 2147483646 w 180"/>
              <a:gd name="T9" fmla="*/ 2147483646 h 41"/>
              <a:gd name="T10" fmla="*/ 2147483646 w 180"/>
              <a:gd name="T11" fmla="*/ 2147483646 h 41"/>
              <a:gd name="T12" fmla="*/ 2147483646 w 180"/>
              <a:gd name="T13" fmla="*/ 2147483646 h 41"/>
              <a:gd name="T14" fmla="*/ 2147483646 w 180"/>
              <a:gd name="T15" fmla="*/ 2147483646 h 41"/>
              <a:gd name="T16" fmla="*/ 2147483646 w 180"/>
              <a:gd name="T17" fmla="*/ 2147483646 h 41"/>
              <a:gd name="T18" fmla="*/ 2147483646 w 180"/>
              <a:gd name="T19" fmla="*/ 0 h 41"/>
              <a:gd name="T20" fmla="*/ 2147483646 w 180"/>
              <a:gd name="T21" fmla="*/ 0 h 41"/>
              <a:gd name="T22" fmla="*/ 2147483646 w 180"/>
              <a:gd name="T23" fmla="*/ 2147483646 h 41"/>
              <a:gd name="T24" fmla="*/ 2147483646 w 180"/>
              <a:gd name="T25" fmla="*/ 2147483646 h 41"/>
              <a:gd name="T26" fmla="*/ 0 w 180"/>
              <a:gd name="T27" fmla="*/ 2147483646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41"/>
              <a:gd name="T44" fmla="*/ 180 w 180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41">
                <a:moveTo>
                  <a:pt x="0" y="26"/>
                </a:moveTo>
                <a:lnTo>
                  <a:pt x="8" y="33"/>
                </a:lnTo>
                <a:lnTo>
                  <a:pt x="21" y="41"/>
                </a:lnTo>
                <a:lnTo>
                  <a:pt x="46" y="41"/>
                </a:lnTo>
                <a:lnTo>
                  <a:pt x="71" y="41"/>
                </a:lnTo>
                <a:lnTo>
                  <a:pt x="129" y="30"/>
                </a:lnTo>
                <a:lnTo>
                  <a:pt x="159" y="22"/>
                </a:lnTo>
                <a:lnTo>
                  <a:pt x="180" y="11"/>
                </a:lnTo>
                <a:lnTo>
                  <a:pt x="125" y="4"/>
                </a:lnTo>
                <a:lnTo>
                  <a:pt x="67" y="0"/>
                </a:lnTo>
                <a:lnTo>
                  <a:pt x="41" y="0"/>
                </a:lnTo>
                <a:lnTo>
                  <a:pt x="21" y="4"/>
                </a:lnTo>
                <a:lnTo>
                  <a:pt x="8" y="11"/>
                </a:lnTo>
                <a:lnTo>
                  <a:pt x="0" y="26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5" name="Freeform 425"/>
          <p:cNvSpPr>
            <a:spLocks/>
          </p:cNvSpPr>
          <p:nvPr/>
        </p:nvSpPr>
        <p:spPr bwMode="auto">
          <a:xfrm>
            <a:off x="10017125" y="474664"/>
            <a:ext cx="179388" cy="238125"/>
          </a:xfrm>
          <a:custGeom>
            <a:avLst/>
            <a:gdLst>
              <a:gd name="T0" fmla="*/ 2147483646 w 113"/>
              <a:gd name="T1" fmla="*/ 2147483646 h 150"/>
              <a:gd name="T2" fmla="*/ 2147483646 w 113"/>
              <a:gd name="T3" fmla="*/ 2147483646 h 150"/>
              <a:gd name="T4" fmla="*/ 0 w 113"/>
              <a:gd name="T5" fmla="*/ 2147483646 h 150"/>
              <a:gd name="T6" fmla="*/ 0 w 113"/>
              <a:gd name="T7" fmla="*/ 2147483646 h 150"/>
              <a:gd name="T8" fmla="*/ 2147483646 w 113"/>
              <a:gd name="T9" fmla="*/ 2147483646 h 150"/>
              <a:gd name="T10" fmla="*/ 2147483646 w 113"/>
              <a:gd name="T11" fmla="*/ 2147483646 h 150"/>
              <a:gd name="T12" fmla="*/ 2147483646 w 113"/>
              <a:gd name="T13" fmla="*/ 2147483646 h 150"/>
              <a:gd name="T14" fmla="*/ 2147483646 w 113"/>
              <a:gd name="T15" fmla="*/ 2147483646 h 150"/>
              <a:gd name="T16" fmla="*/ 2147483646 w 113"/>
              <a:gd name="T17" fmla="*/ 0 h 150"/>
              <a:gd name="T18" fmla="*/ 2147483646 w 113"/>
              <a:gd name="T19" fmla="*/ 2147483646 h 150"/>
              <a:gd name="T20" fmla="*/ 2147483646 w 113"/>
              <a:gd name="T21" fmla="*/ 2147483646 h 150"/>
              <a:gd name="T22" fmla="*/ 2147483646 w 113"/>
              <a:gd name="T23" fmla="*/ 2147483646 h 150"/>
              <a:gd name="T24" fmla="*/ 2147483646 w 113"/>
              <a:gd name="T25" fmla="*/ 2147483646 h 150"/>
              <a:gd name="T26" fmla="*/ 2147483646 w 113"/>
              <a:gd name="T27" fmla="*/ 2147483646 h 150"/>
              <a:gd name="T28" fmla="*/ 2147483646 w 113"/>
              <a:gd name="T29" fmla="*/ 2147483646 h 150"/>
              <a:gd name="T30" fmla="*/ 2147483646 w 113"/>
              <a:gd name="T31" fmla="*/ 2147483646 h 1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3"/>
              <a:gd name="T49" fmla="*/ 0 h 150"/>
              <a:gd name="T50" fmla="*/ 113 w 113"/>
              <a:gd name="T51" fmla="*/ 150 h 1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3" h="150">
                <a:moveTo>
                  <a:pt x="21" y="150"/>
                </a:moveTo>
                <a:lnTo>
                  <a:pt x="9" y="146"/>
                </a:lnTo>
                <a:lnTo>
                  <a:pt x="0" y="142"/>
                </a:lnTo>
                <a:lnTo>
                  <a:pt x="0" y="123"/>
                </a:lnTo>
                <a:lnTo>
                  <a:pt x="17" y="101"/>
                </a:lnTo>
                <a:lnTo>
                  <a:pt x="38" y="79"/>
                </a:lnTo>
                <a:lnTo>
                  <a:pt x="92" y="34"/>
                </a:lnTo>
                <a:lnTo>
                  <a:pt x="109" y="15"/>
                </a:lnTo>
                <a:lnTo>
                  <a:pt x="113" y="0"/>
                </a:lnTo>
                <a:lnTo>
                  <a:pt x="113" y="15"/>
                </a:lnTo>
                <a:lnTo>
                  <a:pt x="109" y="30"/>
                </a:lnTo>
                <a:lnTo>
                  <a:pt x="97" y="75"/>
                </a:lnTo>
                <a:lnTo>
                  <a:pt x="88" y="97"/>
                </a:lnTo>
                <a:lnTo>
                  <a:pt x="71" y="120"/>
                </a:lnTo>
                <a:lnTo>
                  <a:pt x="50" y="138"/>
                </a:lnTo>
                <a:lnTo>
                  <a:pt x="21" y="15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6" name="Picture 21" descr="CHIP0102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6" y="4343400"/>
            <a:ext cx="1812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" descr="D:\HINH ANH DEP\thanh-cong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1"/>
            <a:ext cx="6019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" descr="D:\HINH ANH DEP\Tronniemvui.net-loaihoadongdep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36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209799" y="1676400"/>
            <a:ext cx="8179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14608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6455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098340" y="2586362"/>
            <a:ext cx="6304424" cy="207783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025089" y="990600"/>
            <a:ext cx="5308296" cy="2470725"/>
            <a:chOff x="2368169" y="743376"/>
            <a:chExt cx="5308296" cy="247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736314" y="3220841"/>
            <a:ext cx="6474486" cy="2739378"/>
            <a:chOff x="2930158" y="3772875"/>
            <a:chExt cx="6474486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172191" cy="124711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32873"/>
            <a:ext cx="3318441" cy="23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7006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2236857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9" y="-304800"/>
            <a:ext cx="10058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01290" y="1790500"/>
            <a:ext cx="5564777" cy="470898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, mỗi đội có 4 em. Các thành viên trong đội lần lượt lên viết kết quả, mỗi lần là một bạn lên viết một kết quả. Khi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đ</a:t>
            </a:r>
            <a:r>
              <a:rPr lang="en-US" altLang="en-US" sz="2800" dirty="0">
                <a:solidFill>
                  <a:srgbClr val="030201"/>
                </a:solidFill>
                <a:latin typeface="Times New Roman" panose="02020603050405020304" pitchFamily="18" charset="0"/>
              </a:rPr>
              <a:t>ứ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ng vị trí </a:t>
            </a:r>
            <a:r>
              <a:rPr lang="en-US" altLang="en-US" sz="2800" dirty="0">
                <a:solidFill>
                  <a:srgbClr val="030201"/>
                </a:solidFill>
                <a:latin typeface="Times New Roman" panose="02020603050405020304" pitchFamily="18" charset="0"/>
              </a:rPr>
              <a:t>cuối cùng trong đội 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thì bạn khác mới được lên viết tiếp, cứ như thế cho đến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dừng. Đội nào làm nhanh xong bài hơn và đúng thì đội đó thắng cuộc.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00697" y="816429"/>
            <a:ext cx="6096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30819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VNI-Times" pitchFamily="2" charset="0"/>
              </a:rPr>
              <a:t>KIEÅM TRA BAØI CUÕ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3867150" y="7620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70229" y="2547938"/>
            <a:ext cx="2252663" cy="3502025"/>
            <a:chOff x="385" y="501"/>
            <a:chExt cx="1419" cy="2206"/>
          </a:xfrm>
        </p:grpSpPr>
        <p:grpSp>
          <p:nvGrpSpPr>
            <p:cNvPr id="4104" name="Group 20"/>
            <p:cNvGrpSpPr>
              <a:grpSpLocks/>
            </p:cNvGrpSpPr>
            <p:nvPr/>
          </p:nvGrpSpPr>
          <p:grpSpPr bwMode="auto">
            <a:xfrm>
              <a:off x="450" y="501"/>
              <a:ext cx="1354" cy="2206"/>
              <a:chOff x="450" y="165"/>
              <a:chExt cx="1354" cy="2206"/>
            </a:xfrm>
          </p:grpSpPr>
          <p:grpSp>
            <p:nvGrpSpPr>
              <p:cNvPr id="4108" name="Group 21"/>
              <p:cNvGrpSpPr>
                <a:grpSpLocks/>
              </p:cNvGrpSpPr>
              <p:nvPr/>
            </p:nvGrpSpPr>
            <p:grpSpPr bwMode="auto">
              <a:xfrm>
                <a:off x="452" y="165"/>
                <a:ext cx="1352" cy="2206"/>
                <a:chOff x="452" y="165"/>
                <a:chExt cx="1352" cy="2206"/>
              </a:xfrm>
            </p:grpSpPr>
            <p:sp>
              <p:nvSpPr>
                <p:cNvPr id="4114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800">
                    <a:latin typeface="+mj-lt"/>
                  </a:endParaRPr>
                </a:p>
              </p:txBody>
            </p:sp>
            <p:sp>
              <p:nvSpPr>
                <p:cNvPr id="41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52" y="20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41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0" y="16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1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16" y="2083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4109" name="Arc 26"/>
              <p:cNvSpPr>
                <a:spLocks/>
              </p:cNvSpPr>
              <p:nvPr/>
            </p:nvSpPr>
            <p:spPr bwMode="auto">
              <a:xfrm rot="16646188">
                <a:off x="1326" y="1813"/>
                <a:ext cx="306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+mj-lt"/>
                </a:endParaRPr>
              </a:p>
            </p:txBody>
          </p:sp>
          <p:sp>
            <p:nvSpPr>
              <p:cNvPr id="4110" name="Arc 27"/>
              <p:cNvSpPr>
                <a:spLocks/>
              </p:cNvSpPr>
              <p:nvPr/>
            </p:nvSpPr>
            <p:spPr bwMode="auto">
              <a:xfrm rot="7715479">
                <a:off x="484" y="483"/>
                <a:ext cx="282" cy="350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+mj-lt"/>
                </a:endParaRPr>
              </a:p>
            </p:txBody>
          </p:sp>
          <p:grpSp>
            <p:nvGrpSpPr>
              <p:cNvPr id="4111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4112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j-lt"/>
                  </a:endParaRPr>
                </a:p>
              </p:txBody>
            </p:sp>
            <p:sp>
              <p:nvSpPr>
                <p:cNvPr id="4113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j-lt"/>
                  </a:endParaRPr>
                </a:p>
              </p:txBody>
            </p:sp>
          </p:grpSp>
        </p:grpSp>
        <p:sp>
          <p:nvSpPr>
            <p:cNvPr id="4105" name="Text Box 52"/>
            <p:cNvSpPr txBox="1">
              <a:spLocks noChangeArrowheads="1"/>
            </p:cNvSpPr>
            <p:nvPr/>
          </p:nvSpPr>
          <p:spPr bwMode="auto">
            <a:xfrm>
              <a:off x="385" y="145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106" name="Text Box 53"/>
            <p:cNvSpPr txBox="1">
              <a:spLocks noChangeArrowheads="1"/>
            </p:cNvSpPr>
            <p:nvPr/>
          </p:nvSpPr>
          <p:spPr bwMode="auto">
            <a:xfrm>
              <a:off x="963" y="218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07" name="Text Box 54"/>
            <p:cNvSpPr txBox="1">
              <a:spLocks noChangeArrowheads="1"/>
            </p:cNvSpPr>
            <p:nvPr/>
          </p:nvSpPr>
          <p:spPr bwMode="auto">
            <a:xfrm>
              <a:off x="1134" y="148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43783" y="2185319"/>
            <a:ext cx="3890962" cy="6524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A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7879491" y="2137770"/>
            <a:ext cx="3733800" cy="67136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B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123454"/>
            <a:ext cx="6096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13635" y="1082243"/>
            <a:ext cx="9899655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cạnh huyền BC = a và các cạnh góc vuông AC = b, AB = c.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759431" y="1171936"/>
            <a:ext cx="762000" cy="650875"/>
            <a:chOff x="1920" y="1248"/>
            <a:chExt cx="480" cy="410"/>
          </a:xfrm>
        </p:grpSpPr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3600">
                <a:latin typeface="+mj-lt"/>
              </a:endParaRPr>
            </a:p>
          </p:txBody>
        </p:sp>
        <p:pic>
          <p:nvPicPr>
            <p:cNvPr id="29" name="Picture 65" descr="Cau hoi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1847" y="2920159"/>
            <a:ext cx="5410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B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72931" y="2910846"/>
            <a:ext cx="5402991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id="{C4D1431E-20A2-4251-AE6B-3EB95339C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183" y="4008032"/>
                <a:ext cx="3999617" cy="178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cos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tan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cot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D1431E-20A2-4251-AE6B-3EB95339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183" y="4008032"/>
                <a:ext cx="3999617" cy="1783168"/>
              </a:xfrm>
              <a:prstGeom prst="rect">
                <a:avLst/>
              </a:prstGeom>
              <a:blipFill rotWithShape="0">
                <a:blip r:embed="rId3"/>
                <a:stretch>
                  <a:fillRect l="-3201" b="-2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32">
                <a:extLst>
                  <a:ext uri="{FF2B5EF4-FFF2-40B4-BE49-F238E27FC236}">
                    <a16:creationId xmlns:a16="http://schemas.microsoft.com/office/drawing/2014/main" id="{9A01E7E8-98F5-47A0-ABD2-6C9F09293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1771" y="4005198"/>
                <a:ext cx="3936609" cy="178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cos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tan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cot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01E7E8-98F5-47A0-ABD2-6C9F092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1771" y="4005198"/>
                <a:ext cx="3936609" cy="1786002"/>
              </a:xfrm>
              <a:prstGeom prst="rect">
                <a:avLst/>
              </a:prstGeom>
              <a:blipFill rotWithShape="0">
                <a:blip r:embed="rId4"/>
                <a:stretch>
                  <a:fillRect l="-3251" b="-2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7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2" grpId="0" animBg="1"/>
      <p:bldP spid="23" grpId="0" animBg="1"/>
      <p:bldP spid="26" grpId="0" animBg="1"/>
      <p:bldP spid="30" grpId="0" animBg="1"/>
      <p:bldP spid="31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49271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2" y="152400"/>
            <a:ext cx="6046327" cy="388164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5521183" y="380999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50144" y="2646243"/>
              <a:ext cx="849329" cy="10774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49329" cy="107743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1548616" ay="952790" az="45230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315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0144" y="2646243"/>
                <a:ext cx="849329" cy="107743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7" y="3810000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943600" y="728790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6">
            <a:extLst>
              <a:ext uri="{FF2B5EF4-FFF2-40B4-BE49-F238E27FC236}">
                <a16:creationId xmlns:a16="http://schemas.microsoft.com/office/drawing/2014/main" id="{18E2A32A-5BD3-45F2-85C3-F77A3AEC017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7266" name="Freeform 287">
              <a:extLst>
                <a:ext uri="{FF2B5EF4-FFF2-40B4-BE49-F238E27FC236}">
                  <a16:creationId xmlns:a16="http://schemas.microsoft.com/office/drawing/2014/main" id="{F9E4F053-112D-454D-9B30-934DDE3DC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67" name="Freeform 288">
              <a:extLst>
                <a:ext uri="{FF2B5EF4-FFF2-40B4-BE49-F238E27FC236}">
                  <a16:creationId xmlns:a16="http://schemas.microsoft.com/office/drawing/2014/main" id="{0249AC23-F73D-4E62-A8B9-CAD9A614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68" name="Freeform 289">
              <a:extLst>
                <a:ext uri="{FF2B5EF4-FFF2-40B4-BE49-F238E27FC236}">
                  <a16:creationId xmlns:a16="http://schemas.microsoft.com/office/drawing/2014/main" id="{89709F2B-F299-41BB-8B59-19FA55F8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7269" name="Group 290">
              <a:extLst>
                <a:ext uri="{FF2B5EF4-FFF2-40B4-BE49-F238E27FC236}">
                  <a16:creationId xmlns:a16="http://schemas.microsoft.com/office/drawing/2014/main" id="{5FD8685A-27CD-4693-B272-2B1EF8405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7270" name="Freeform 291">
                <a:extLst>
                  <a:ext uri="{FF2B5EF4-FFF2-40B4-BE49-F238E27FC236}">
                    <a16:creationId xmlns:a16="http://schemas.microsoft.com/office/drawing/2014/main" id="{A1C7E11E-9A11-4F6F-B636-543191F9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1" name="Line 292">
                <a:extLst>
                  <a:ext uri="{FF2B5EF4-FFF2-40B4-BE49-F238E27FC236}">
                    <a16:creationId xmlns:a16="http://schemas.microsoft.com/office/drawing/2014/main" id="{E25AF5F6-86BD-4C02-845B-E8C42AB2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2" name="Line 293">
                <a:extLst>
                  <a:ext uri="{FF2B5EF4-FFF2-40B4-BE49-F238E27FC236}">
                    <a16:creationId xmlns:a16="http://schemas.microsoft.com/office/drawing/2014/main" id="{A5D49AC2-AD88-4E23-ADE9-0148B2B54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3" name="Line 294">
                <a:extLst>
                  <a:ext uri="{FF2B5EF4-FFF2-40B4-BE49-F238E27FC236}">
                    <a16:creationId xmlns:a16="http://schemas.microsoft.com/office/drawing/2014/main" id="{278AE305-7ED3-472A-8774-CED59EFD9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4" name="Line 295">
                <a:extLst>
                  <a:ext uri="{FF2B5EF4-FFF2-40B4-BE49-F238E27FC236}">
                    <a16:creationId xmlns:a16="http://schemas.microsoft.com/office/drawing/2014/main" id="{F002A4C1-D007-4624-A8DD-BC32FEBB6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5" name="Line 296">
                <a:extLst>
                  <a:ext uri="{FF2B5EF4-FFF2-40B4-BE49-F238E27FC236}">
                    <a16:creationId xmlns:a16="http://schemas.microsoft.com/office/drawing/2014/main" id="{4120A699-BEBF-4299-9E09-267F70A01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6" name="Line 297">
                <a:extLst>
                  <a:ext uri="{FF2B5EF4-FFF2-40B4-BE49-F238E27FC236}">
                    <a16:creationId xmlns:a16="http://schemas.microsoft.com/office/drawing/2014/main" id="{A88D1607-1A78-4E34-A667-E1BA09D6B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7" name="Line 298">
                <a:extLst>
                  <a:ext uri="{FF2B5EF4-FFF2-40B4-BE49-F238E27FC236}">
                    <a16:creationId xmlns:a16="http://schemas.microsoft.com/office/drawing/2014/main" id="{5817E5FB-A8A0-43E5-B239-F7C0A852B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8" name="Line 299">
                <a:extLst>
                  <a:ext uri="{FF2B5EF4-FFF2-40B4-BE49-F238E27FC236}">
                    <a16:creationId xmlns:a16="http://schemas.microsoft.com/office/drawing/2014/main" id="{7AAE899D-B90E-429D-8B0C-BB7460567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9" name="Line 300">
                <a:extLst>
                  <a:ext uri="{FF2B5EF4-FFF2-40B4-BE49-F238E27FC236}">
                    <a16:creationId xmlns:a16="http://schemas.microsoft.com/office/drawing/2014/main" id="{BBDDABD0-462B-4EE5-89D6-0104CCCF1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0" name="Line 301">
                <a:extLst>
                  <a:ext uri="{FF2B5EF4-FFF2-40B4-BE49-F238E27FC236}">
                    <a16:creationId xmlns:a16="http://schemas.microsoft.com/office/drawing/2014/main" id="{210F9C18-6FEB-4835-9E0A-CDF045BA2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1" name="Line 302">
                <a:extLst>
                  <a:ext uri="{FF2B5EF4-FFF2-40B4-BE49-F238E27FC236}">
                    <a16:creationId xmlns:a16="http://schemas.microsoft.com/office/drawing/2014/main" id="{78DC969C-825B-44A2-AE42-154EAF20A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2" name="Line 303">
                <a:extLst>
                  <a:ext uri="{FF2B5EF4-FFF2-40B4-BE49-F238E27FC236}">
                    <a16:creationId xmlns:a16="http://schemas.microsoft.com/office/drawing/2014/main" id="{ED25B93C-3B90-4948-83CA-5D5C0969C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3" name="Line 304">
                <a:extLst>
                  <a:ext uri="{FF2B5EF4-FFF2-40B4-BE49-F238E27FC236}">
                    <a16:creationId xmlns:a16="http://schemas.microsoft.com/office/drawing/2014/main" id="{BC32745F-AFA2-4BE8-B2AD-70E0A9C20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4" name="Line 305">
                <a:extLst>
                  <a:ext uri="{FF2B5EF4-FFF2-40B4-BE49-F238E27FC236}">
                    <a16:creationId xmlns:a16="http://schemas.microsoft.com/office/drawing/2014/main" id="{69E626D0-CAFE-4E8C-B829-13EB04967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5" name="Line 306">
                <a:extLst>
                  <a:ext uri="{FF2B5EF4-FFF2-40B4-BE49-F238E27FC236}">
                    <a16:creationId xmlns:a16="http://schemas.microsoft.com/office/drawing/2014/main" id="{9D09B321-4B34-47AB-9ABC-CE6CFED95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6" name="Line 307">
                <a:extLst>
                  <a:ext uri="{FF2B5EF4-FFF2-40B4-BE49-F238E27FC236}">
                    <a16:creationId xmlns:a16="http://schemas.microsoft.com/office/drawing/2014/main" id="{5D2A1552-8D10-412A-A399-39E540C61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7" name="Line 308">
                <a:extLst>
                  <a:ext uri="{FF2B5EF4-FFF2-40B4-BE49-F238E27FC236}">
                    <a16:creationId xmlns:a16="http://schemas.microsoft.com/office/drawing/2014/main" id="{9F6C7261-A003-40FA-BB3E-EDE26E585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8" name="Line 309">
                <a:extLst>
                  <a:ext uri="{FF2B5EF4-FFF2-40B4-BE49-F238E27FC236}">
                    <a16:creationId xmlns:a16="http://schemas.microsoft.com/office/drawing/2014/main" id="{B54A793E-8EC7-461B-8AA3-A87434A9D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9" name="Line 310">
                <a:extLst>
                  <a:ext uri="{FF2B5EF4-FFF2-40B4-BE49-F238E27FC236}">
                    <a16:creationId xmlns:a16="http://schemas.microsoft.com/office/drawing/2014/main" id="{5B837F0C-6106-4F7B-9E1B-306B60F74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0" name="Line 311">
                <a:extLst>
                  <a:ext uri="{FF2B5EF4-FFF2-40B4-BE49-F238E27FC236}">
                    <a16:creationId xmlns:a16="http://schemas.microsoft.com/office/drawing/2014/main" id="{ED8FD09E-D4A1-4A89-BCE4-95A64956F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1" name="Line 312">
                <a:extLst>
                  <a:ext uri="{FF2B5EF4-FFF2-40B4-BE49-F238E27FC236}">
                    <a16:creationId xmlns:a16="http://schemas.microsoft.com/office/drawing/2014/main" id="{1AAEC970-FFDF-43D4-A1C2-ED4F6A957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2" name="Line 313">
                <a:extLst>
                  <a:ext uri="{FF2B5EF4-FFF2-40B4-BE49-F238E27FC236}">
                    <a16:creationId xmlns:a16="http://schemas.microsoft.com/office/drawing/2014/main" id="{9049304D-3754-420E-B0CF-6E3BC15A0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3" name="Line 314">
                <a:extLst>
                  <a:ext uri="{FF2B5EF4-FFF2-40B4-BE49-F238E27FC236}">
                    <a16:creationId xmlns:a16="http://schemas.microsoft.com/office/drawing/2014/main" id="{FCCD26AF-4C2B-42C8-9FBE-FFC1242D2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4" name="Line 315">
                <a:extLst>
                  <a:ext uri="{FF2B5EF4-FFF2-40B4-BE49-F238E27FC236}">
                    <a16:creationId xmlns:a16="http://schemas.microsoft.com/office/drawing/2014/main" id="{13BD05B9-F540-4B7F-A6D1-D962F9B8F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5" name="Line 316">
                <a:extLst>
                  <a:ext uri="{FF2B5EF4-FFF2-40B4-BE49-F238E27FC236}">
                    <a16:creationId xmlns:a16="http://schemas.microsoft.com/office/drawing/2014/main" id="{4A7CDCAD-71BB-4E69-81C8-0C4AE5030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6" name="Line 317">
                <a:extLst>
                  <a:ext uri="{FF2B5EF4-FFF2-40B4-BE49-F238E27FC236}">
                    <a16:creationId xmlns:a16="http://schemas.microsoft.com/office/drawing/2014/main" id="{4D68E3E8-6983-459E-92A3-387B19D3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7" name="Line 318">
                <a:extLst>
                  <a:ext uri="{FF2B5EF4-FFF2-40B4-BE49-F238E27FC236}">
                    <a16:creationId xmlns:a16="http://schemas.microsoft.com/office/drawing/2014/main" id="{BD012B65-9D54-46CA-921D-E774E0B50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8" name="Line 319">
                <a:extLst>
                  <a:ext uri="{FF2B5EF4-FFF2-40B4-BE49-F238E27FC236}">
                    <a16:creationId xmlns:a16="http://schemas.microsoft.com/office/drawing/2014/main" id="{39335A9E-05C7-42AA-92C9-3E65D6C05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9" name="Line 320">
                <a:extLst>
                  <a:ext uri="{FF2B5EF4-FFF2-40B4-BE49-F238E27FC236}">
                    <a16:creationId xmlns:a16="http://schemas.microsoft.com/office/drawing/2014/main" id="{96A0AAF6-4FAD-4D00-8496-98E7734EC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0" name="Line 321">
                <a:extLst>
                  <a:ext uri="{FF2B5EF4-FFF2-40B4-BE49-F238E27FC236}">
                    <a16:creationId xmlns:a16="http://schemas.microsoft.com/office/drawing/2014/main" id="{E8EF4F96-5E20-409B-82FB-0435FB7B9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1" name="Line 322">
                <a:extLst>
                  <a:ext uri="{FF2B5EF4-FFF2-40B4-BE49-F238E27FC236}">
                    <a16:creationId xmlns:a16="http://schemas.microsoft.com/office/drawing/2014/main" id="{55ECB76D-AD48-4E10-8DC0-1147205C3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2" name="Line 323">
                <a:extLst>
                  <a:ext uri="{FF2B5EF4-FFF2-40B4-BE49-F238E27FC236}">
                    <a16:creationId xmlns:a16="http://schemas.microsoft.com/office/drawing/2014/main" id="{A3DCB544-9300-4A55-B2CB-A481B1448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3" name="Line 324">
                <a:extLst>
                  <a:ext uri="{FF2B5EF4-FFF2-40B4-BE49-F238E27FC236}">
                    <a16:creationId xmlns:a16="http://schemas.microsoft.com/office/drawing/2014/main" id="{3FCAB9A1-3806-4968-A421-E45234067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4" name="Line 325">
                <a:extLst>
                  <a:ext uri="{FF2B5EF4-FFF2-40B4-BE49-F238E27FC236}">
                    <a16:creationId xmlns:a16="http://schemas.microsoft.com/office/drawing/2014/main" id="{152910F3-9253-47BD-9688-D0DFF6681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5" name="Line 326">
                <a:extLst>
                  <a:ext uri="{FF2B5EF4-FFF2-40B4-BE49-F238E27FC236}">
                    <a16:creationId xmlns:a16="http://schemas.microsoft.com/office/drawing/2014/main" id="{A5928E1E-6411-47AA-8D75-FFE70816C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307" name="Group 259">
            <a:extLst>
              <a:ext uri="{FF2B5EF4-FFF2-40B4-BE49-F238E27FC236}">
                <a16:creationId xmlns:a16="http://schemas.microsoft.com/office/drawing/2014/main" id="{B4874BA5-0DE1-4787-8DB7-36C7E14C0B34}"/>
              </a:ext>
            </a:extLst>
          </p:cNvPr>
          <p:cNvGrpSpPr>
            <a:grpSpLocks/>
          </p:cNvGrpSpPr>
          <p:nvPr/>
        </p:nvGrpSpPr>
        <p:grpSpPr bwMode="auto">
          <a:xfrm rot="707392">
            <a:off x="4495800" y="2514600"/>
            <a:ext cx="1995488" cy="3276600"/>
            <a:chOff x="1392" y="1824"/>
            <a:chExt cx="1257" cy="2064"/>
          </a:xfrm>
        </p:grpSpPr>
        <p:grpSp>
          <p:nvGrpSpPr>
            <p:cNvPr id="7256" name="Group 55">
              <a:extLst>
                <a:ext uri="{FF2B5EF4-FFF2-40B4-BE49-F238E27FC236}">
                  <a16:creationId xmlns:a16="http://schemas.microsoft.com/office/drawing/2014/main" id="{3BBD1602-A870-4773-ABAF-2DE467AEC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24"/>
              <a:ext cx="1056" cy="2064"/>
              <a:chOff x="1632" y="1680"/>
              <a:chExt cx="1056" cy="2064"/>
            </a:xfrm>
          </p:grpSpPr>
          <p:sp>
            <p:nvSpPr>
              <p:cNvPr id="7260" name="Rectangle 43">
                <a:extLst>
                  <a:ext uri="{FF2B5EF4-FFF2-40B4-BE49-F238E27FC236}">
                    <a16:creationId xmlns:a16="http://schemas.microsoft.com/office/drawing/2014/main" id="{1002828C-FBDE-4E2F-9A62-09F0D71F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1872" y="1680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1" name="Rectangle 45">
                <a:extLst>
                  <a:ext uri="{FF2B5EF4-FFF2-40B4-BE49-F238E27FC236}">
                    <a16:creationId xmlns:a16="http://schemas.microsoft.com/office/drawing/2014/main" id="{D242EBB5-9618-4BFD-A65A-08A573C7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2352" y="1728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2" name="Rectangle 48">
                <a:extLst>
                  <a:ext uri="{FF2B5EF4-FFF2-40B4-BE49-F238E27FC236}">
                    <a16:creationId xmlns:a16="http://schemas.microsoft.com/office/drawing/2014/main" id="{AAD670C0-1806-4A39-B490-E6C9EC6D4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21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3" name="Rectangle 51">
                <a:extLst>
                  <a:ext uri="{FF2B5EF4-FFF2-40B4-BE49-F238E27FC236}">
                    <a16:creationId xmlns:a16="http://schemas.microsoft.com/office/drawing/2014/main" id="{8FEDC0F2-BF7A-4FE3-95C4-E28BEE9A2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4" name="Rectangle 52">
                <a:extLst>
                  <a:ext uri="{FF2B5EF4-FFF2-40B4-BE49-F238E27FC236}">
                    <a16:creationId xmlns:a16="http://schemas.microsoft.com/office/drawing/2014/main" id="{8E3FA7C3-D26D-4532-A9CB-50BE5DA28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5" name="Rectangle 53">
                <a:extLst>
                  <a:ext uri="{FF2B5EF4-FFF2-40B4-BE49-F238E27FC236}">
                    <a16:creationId xmlns:a16="http://schemas.microsoft.com/office/drawing/2014/main" id="{5A285EFF-E5E9-401B-9748-EA84EB1B7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257" name="Line 46">
              <a:extLst>
                <a:ext uri="{FF2B5EF4-FFF2-40B4-BE49-F238E27FC236}">
                  <a16:creationId xmlns:a16="http://schemas.microsoft.com/office/drawing/2014/main" id="{AC421561-56EB-4D19-9A74-73F69DF03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5" y="2740"/>
              <a:ext cx="864" cy="10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58" name="Line 47">
              <a:extLst>
                <a:ext uri="{FF2B5EF4-FFF2-40B4-BE49-F238E27FC236}">
                  <a16:creationId xmlns:a16="http://schemas.microsoft.com/office/drawing/2014/main" id="{A640C761-4E6C-4F4D-89B4-E4DB4A12F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990"/>
              <a:ext cx="0" cy="76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59" name="Freeform 56">
              <a:extLst>
                <a:ext uri="{FF2B5EF4-FFF2-40B4-BE49-F238E27FC236}">
                  <a16:creationId xmlns:a16="http://schemas.microsoft.com/office/drawing/2014/main" id="{89F91494-5943-4A49-9BDA-E982F5856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399"/>
              <a:ext cx="92" cy="52"/>
            </a:xfrm>
            <a:custGeom>
              <a:avLst/>
              <a:gdLst>
                <a:gd name="T0" fmla="*/ 0 w 141"/>
                <a:gd name="T1" fmla="*/ 0 h 103"/>
                <a:gd name="T2" fmla="*/ 5 w 141"/>
                <a:gd name="T3" fmla="*/ 1 h 103"/>
                <a:gd name="T4" fmla="*/ 7 w 141"/>
                <a:gd name="T5" fmla="*/ 1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103">
                  <a:moveTo>
                    <a:pt x="0" y="0"/>
                  </a:moveTo>
                  <a:cubicBezTo>
                    <a:pt x="1" y="0"/>
                    <a:pt x="84" y="20"/>
                    <a:pt x="90" y="26"/>
                  </a:cubicBezTo>
                  <a:cubicBezTo>
                    <a:pt x="112" y="47"/>
                    <a:pt x="96" y="103"/>
                    <a:pt x="141" y="103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23" name="Group 175">
            <a:extLst>
              <a:ext uri="{FF2B5EF4-FFF2-40B4-BE49-F238E27FC236}">
                <a16:creationId xmlns:a16="http://schemas.microsoft.com/office/drawing/2014/main" id="{EB33333D-0C4B-4E09-9FAC-D618A439BCD4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3962400" y="4038600"/>
            <a:ext cx="1150938" cy="1849438"/>
            <a:chOff x="4163" y="2243"/>
            <a:chExt cx="725" cy="1165"/>
          </a:xfrm>
        </p:grpSpPr>
        <p:sp>
          <p:nvSpPr>
            <p:cNvPr id="7242" name="AutoShape 176">
              <a:extLst>
                <a:ext uri="{FF2B5EF4-FFF2-40B4-BE49-F238E27FC236}">
                  <a16:creationId xmlns:a16="http://schemas.microsoft.com/office/drawing/2014/main" id="{A4E06FC0-8848-4C69-988F-AF772269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3" name="AutoShape 177">
              <a:extLst>
                <a:ext uri="{FF2B5EF4-FFF2-40B4-BE49-F238E27FC236}">
                  <a16:creationId xmlns:a16="http://schemas.microsoft.com/office/drawing/2014/main" id="{431ECC44-7744-45A8-B1CF-D0E1D9244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44" name="Rectangle 178">
              <a:extLst>
                <a:ext uri="{FF2B5EF4-FFF2-40B4-BE49-F238E27FC236}">
                  <a16:creationId xmlns:a16="http://schemas.microsoft.com/office/drawing/2014/main" id="{4D7715DB-D50A-41EA-92EB-390BA7ECB9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5" name="Rectangle 179">
              <a:extLst>
                <a:ext uri="{FF2B5EF4-FFF2-40B4-BE49-F238E27FC236}">
                  <a16:creationId xmlns:a16="http://schemas.microsoft.com/office/drawing/2014/main" id="{7432DB1B-F832-4947-8D09-D0A3EA39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6" name="Oval 180">
              <a:extLst>
                <a:ext uri="{FF2B5EF4-FFF2-40B4-BE49-F238E27FC236}">
                  <a16:creationId xmlns:a16="http://schemas.microsoft.com/office/drawing/2014/main" id="{5790DFFA-643B-418A-80E9-6C43147A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7" name="AutoShape 181">
              <a:extLst>
                <a:ext uri="{FF2B5EF4-FFF2-40B4-BE49-F238E27FC236}">
                  <a16:creationId xmlns:a16="http://schemas.microsoft.com/office/drawing/2014/main" id="{E5F4F05C-A478-4BC4-A41D-D7BE324C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8" name="Rectangle 182">
              <a:extLst>
                <a:ext uri="{FF2B5EF4-FFF2-40B4-BE49-F238E27FC236}">
                  <a16:creationId xmlns:a16="http://schemas.microsoft.com/office/drawing/2014/main" id="{450BA8A1-F153-48DE-B5A0-22CAC8251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9" name="AutoShape 183">
              <a:extLst>
                <a:ext uri="{FF2B5EF4-FFF2-40B4-BE49-F238E27FC236}">
                  <a16:creationId xmlns:a16="http://schemas.microsoft.com/office/drawing/2014/main" id="{9C4E7834-474C-40D4-A9CA-48E9B70B5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0" name="AutoShape 184">
              <a:extLst>
                <a:ext uri="{FF2B5EF4-FFF2-40B4-BE49-F238E27FC236}">
                  <a16:creationId xmlns:a16="http://schemas.microsoft.com/office/drawing/2014/main" id="{C026134C-8B27-4CD9-BFFF-50CF732FA7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1" name="AutoShape 185">
              <a:extLst>
                <a:ext uri="{FF2B5EF4-FFF2-40B4-BE49-F238E27FC236}">
                  <a16:creationId xmlns:a16="http://schemas.microsoft.com/office/drawing/2014/main" id="{36A714FB-7A6C-4AC1-B6EB-F3A8C44E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2" name="AutoShape 186">
              <a:extLst>
                <a:ext uri="{FF2B5EF4-FFF2-40B4-BE49-F238E27FC236}">
                  <a16:creationId xmlns:a16="http://schemas.microsoft.com/office/drawing/2014/main" id="{939C0844-4839-461A-9F67-3BC3EC94E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3" name="AutoShape 187">
              <a:extLst>
                <a:ext uri="{FF2B5EF4-FFF2-40B4-BE49-F238E27FC236}">
                  <a16:creationId xmlns:a16="http://schemas.microsoft.com/office/drawing/2014/main" id="{9179DAA2-1C01-4FE4-9BDA-6C3FD616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54" name="Oval 188">
              <a:extLst>
                <a:ext uri="{FF2B5EF4-FFF2-40B4-BE49-F238E27FC236}">
                  <a16:creationId xmlns:a16="http://schemas.microsoft.com/office/drawing/2014/main" id="{44CDC3AC-5D41-486C-A6FF-9B75CA791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5" name="Oval 189">
              <a:extLst>
                <a:ext uri="{FF2B5EF4-FFF2-40B4-BE49-F238E27FC236}">
                  <a16:creationId xmlns:a16="http://schemas.microsoft.com/office/drawing/2014/main" id="{3CE3C1F2-49AC-4966-8216-DC823A34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68" name="Group 220">
            <a:extLst>
              <a:ext uri="{FF2B5EF4-FFF2-40B4-BE49-F238E27FC236}">
                <a16:creationId xmlns:a16="http://schemas.microsoft.com/office/drawing/2014/main" id="{3A9763AA-5220-4152-9517-F2AFEB8128A3}"/>
              </a:ext>
            </a:extLst>
          </p:cNvPr>
          <p:cNvGrpSpPr>
            <a:grpSpLocks/>
          </p:cNvGrpSpPr>
          <p:nvPr/>
        </p:nvGrpSpPr>
        <p:grpSpPr bwMode="auto">
          <a:xfrm rot="1177574">
            <a:off x="5486400" y="1981200"/>
            <a:ext cx="1150938" cy="1849438"/>
            <a:chOff x="4163" y="2243"/>
            <a:chExt cx="725" cy="1165"/>
          </a:xfrm>
        </p:grpSpPr>
        <p:sp>
          <p:nvSpPr>
            <p:cNvPr id="7228" name="AutoShape 221">
              <a:extLst>
                <a:ext uri="{FF2B5EF4-FFF2-40B4-BE49-F238E27FC236}">
                  <a16:creationId xmlns:a16="http://schemas.microsoft.com/office/drawing/2014/main" id="{B0B63A13-EDF7-4987-A398-00A9A9E3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9" name="AutoShape 222">
              <a:extLst>
                <a:ext uri="{FF2B5EF4-FFF2-40B4-BE49-F238E27FC236}">
                  <a16:creationId xmlns:a16="http://schemas.microsoft.com/office/drawing/2014/main" id="{1C7404A9-2AEF-4686-8418-62FE9E6A57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30" name="Rectangle 223">
              <a:extLst>
                <a:ext uri="{FF2B5EF4-FFF2-40B4-BE49-F238E27FC236}">
                  <a16:creationId xmlns:a16="http://schemas.microsoft.com/office/drawing/2014/main" id="{89F83CFB-F944-4C46-BD6B-C9AF0EDB9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1" name="Rectangle 224">
              <a:extLst>
                <a:ext uri="{FF2B5EF4-FFF2-40B4-BE49-F238E27FC236}">
                  <a16:creationId xmlns:a16="http://schemas.microsoft.com/office/drawing/2014/main" id="{A8379414-D183-40A6-84CE-8C675ACB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2" name="Oval 225">
              <a:extLst>
                <a:ext uri="{FF2B5EF4-FFF2-40B4-BE49-F238E27FC236}">
                  <a16:creationId xmlns:a16="http://schemas.microsoft.com/office/drawing/2014/main" id="{2D3F99F6-54DD-4F0D-8158-F21F478B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3" name="AutoShape 226">
              <a:extLst>
                <a:ext uri="{FF2B5EF4-FFF2-40B4-BE49-F238E27FC236}">
                  <a16:creationId xmlns:a16="http://schemas.microsoft.com/office/drawing/2014/main" id="{F5D234A2-8986-44AA-8267-A67551A08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4" name="Rectangle 227">
              <a:extLst>
                <a:ext uri="{FF2B5EF4-FFF2-40B4-BE49-F238E27FC236}">
                  <a16:creationId xmlns:a16="http://schemas.microsoft.com/office/drawing/2014/main" id="{AC017FB5-0D36-4A29-8243-B32C3A46B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5" name="AutoShape 228">
              <a:extLst>
                <a:ext uri="{FF2B5EF4-FFF2-40B4-BE49-F238E27FC236}">
                  <a16:creationId xmlns:a16="http://schemas.microsoft.com/office/drawing/2014/main" id="{67E72EC5-4255-44B9-BB90-613DBBF8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6" name="AutoShape 229">
              <a:extLst>
                <a:ext uri="{FF2B5EF4-FFF2-40B4-BE49-F238E27FC236}">
                  <a16:creationId xmlns:a16="http://schemas.microsoft.com/office/drawing/2014/main" id="{14A086FB-ECDA-4E86-A3AD-BD2017D0D8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7" name="AutoShape 230">
              <a:extLst>
                <a:ext uri="{FF2B5EF4-FFF2-40B4-BE49-F238E27FC236}">
                  <a16:creationId xmlns:a16="http://schemas.microsoft.com/office/drawing/2014/main" id="{482B9BE8-4FFD-4624-A934-41432629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8" name="AutoShape 231">
              <a:extLst>
                <a:ext uri="{FF2B5EF4-FFF2-40B4-BE49-F238E27FC236}">
                  <a16:creationId xmlns:a16="http://schemas.microsoft.com/office/drawing/2014/main" id="{4423D9D4-B0C6-416B-B077-FD8D573B62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9" name="AutoShape 232">
              <a:extLst>
                <a:ext uri="{FF2B5EF4-FFF2-40B4-BE49-F238E27FC236}">
                  <a16:creationId xmlns:a16="http://schemas.microsoft.com/office/drawing/2014/main" id="{ACE86B03-59D7-486D-8F31-278A8F61B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40" name="Oval 233">
              <a:extLst>
                <a:ext uri="{FF2B5EF4-FFF2-40B4-BE49-F238E27FC236}">
                  <a16:creationId xmlns:a16="http://schemas.microsoft.com/office/drawing/2014/main" id="{9C39D973-2054-4570-88A0-CF7ED96C9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1" name="Oval 234">
              <a:extLst>
                <a:ext uri="{FF2B5EF4-FFF2-40B4-BE49-F238E27FC236}">
                  <a16:creationId xmlns:a16="http://schemas.microsoft.com/office/drawing/2014/main" id="{CBE80A91-45A5-40D3-BA85-1975BFD5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05" name="Group 257">
            <a:extLst>
              <a:ext uri="{FF2B5EF4-FFF2-40B4-BE49-F238E27FC236}">
                <a16:creationId xmlns:a16="http://schemas.microsoft.com/office/drawing/2014/main" id="{DF201F7A-EBFC-4F8C-AF0B-496B4598A57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81400"/>
            <a:ext cx="3068638" cy="3276600"/>
            <a:chOff x="2688" y="2544"/>
            <a:chExt cx="1933" cy="2064"/>
          </a:xfrm>
        </p:grpSpPr>
        <p:grpSp>
          <p:nvGrpSpPr>
            <p:cNvPr id="7206" name="Group 235">
              <a:extLst>
                <a:ext uri="{FF2B5EF4-FFF2-40B4-BE49-F238E27FC236}">
                  <a16:creationId xmlns:a16="http://schemas.microsoft.com/office/drawing/2014/main" id="{A31485CF-82FF-4E09-A20B-A2905E5272AD}"/>
                </a:ext>
              </a:extLst>
            </p:cNvPr>
            <p:cNvGrpSpPr>
              <a:grpSpLocks/>
            </p:cNvGrpSpPr>
            <p:nvPr/>
          </p:nvGrpSpPr>
          <p:grpSpPr bwMode="auto">
            <a:xfrm rot="1180460">
              <a:off x="2688" y="2544"/>
              <a:ext cx="1056" cy="2064"/>
              <a:chOff x="1632" y="1680"/>
              <a:chExt cx="1056" cy="2064"/>
            </a:xfrm>
          </p:grpSpPr>
          <p:sp>
            <p:nvSpPr>
              <p:cNvPr id="7222" name="Rectangle 236">
                <a:extLst>
                  <a:ext uri="{FF2B5EF4-FFF2-40B4-BE49-F238E27FC236}">
                    <a16:creationId xmlns:a16="http://schemas.microsoft.com/office/drawing/2014/main" id="{8555CFB0-4854-4A31-8C4D-1255B6B92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1872" y="1680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3" name="Rectangle 237">
                <a:extLst>
                  <a:ext uri="{FF2B5EF4-FFF2-40B4-BE49-F238E27FC236}">
                    <a16:creationId xmlns:a16="http://schemas.microsoft.com/office/drawing/2014/main" id="{D2187A52-9A5B-4FCA-8B67-7E8132D8E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2352" y="1728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4" name="Rectangle 238">
                <a:extLst>
                  <a:ext uri="{FF2B5EF4-FFF2-40B4-BE49-F238E27FC236}">
                    <a16:creationId xmlns:a16="http://schemas.microsoft.com/office/drawing/2014/main" id="{B8A04764-4AE9-4E76-87FD-E7756DB1A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21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5" name="Rectangle 239">
                <a:extLst>
                  <a:ext uri="{FF2B5EF4-FFF2-40B4-BE49-F238E27FC236}">
                    <a16:creationId xmlns:a16="http://schemas.microsoft.com/office/drawing/2014/main" id="{D5AF00CA-BE65-4A8D-AA38-AA38F23E9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6" name="Rectangle 240">
                <a:extLst>
                  <a:ext uri="{FF2B5EF4-FFF2-40B4-BE49-F238E27FC236}">
                    <a16:creationId xmlns:a16="http://schemas.microsoft.com/office/drawing/2014/main" id="{17EB9444-0889-4DB4-A226-EDE892572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7" name="Rectangle 241">
                <a:extLst>
                  <a:ext uri="{FF2B5EF4-FFF2-40B4-BE49-F238E27FC236}">
                    <a16:creationId xmlns:a16="http://schemas.microsoft.com/office/drawing/2014/main" id="{8E131B6A-09A4-475C-9CC7-3F0B31AAD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207" name="Group 242">
              <a:extLst>
                <a:ext uri="{FF2B5EF4-FFF2-40B4-BE49-F238E27FC236}">
                  <a16:creationId xmlns:a16="http://schemas.microsoft.com/office/drawing/2014/main" id="{5CDE51CA-85B9-4CD1-852D-AA664FFD5E74}"/>
                </a:ext>
              </a:extLst>
            </p:cNvPr>
            <p:cNvGrpSpPr>
              <a:grpSpLocks/>
            </p:cNvGrpSpPr>
            <p:nvPr/>
          </p:nvGrpSpPr>
          <p:grpSpPr bwMode="auto">
            <a:xfrm rot="4060970">
              <a:off x="3676" y="2324"/>
              <a:ext cx="725" cy="1165"/>
              <a:chOff x="4163" y="2243"/>
              <a:chExt cx="725" cy="1165"/>
            </a:xfrm>
          </p:grpSpPr>
          <p:sp>
            <p:nvSpPr>
              <p:cNvPr id="7208" name="AutoShape 243">
                <a:extLst>
                  <a:ext uri="{FF2B5EF4-FFF2-40B4-BE49-F238E27FC236}">
                    <a16:creationId xmlns:a16="http://schemas.microsoft.com/office/drawing/2014/main" id="{B7716988-38C3-4C21-A7FB-10115184A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2967"/>
                <a:ext cx="131" cy="201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09" name="AutoShape 244">
                <a:extLst>
                  <a:ext uri="{FF2B5EF4-FFF2-40B4-BE49-F238E27FC236}">
                    <a16:creationId xmlns:a16="http://schemas.microsoft.com/office/drawing/2014/main" id="{264FD662-7CD5-4741-86E4-BE9D8C5B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99647">
                <a:off x="4346" y="3004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210" name="Rectangle 245">
                <a:extLst>
                  <a:ext uri="{FF2B5EF4-FFF2-40B4-BE49-F238E27FC236}">
                    <a16:creationId xmlns:a16="http://schemas.microsoft.com/office/drawing/2014/main" id="{7EB5190E-437B-4B14-8D60-178508F55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75030">
                <a:off x="4596" y="2580"/>
                <a:ext cx="292" cy="10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1" name="Rectangle 246">
                <a:extLst>
                  <a:ext uri="{FF2B5EF4-FFF2-40B4-BE49-F238E27FC236}">
                    <a16:creationId xmlns:a16="http://schemas.microsoft.com/office/drawing/2014/main" id="{ABF9E239-47C8-4C8D-9F55-25D00494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618"/>
                <a:ext cx="192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2" name="Oval 247">
                <a:extLst>
                  <a:ext uri="{FF2B5EF4-FFF2-40B4-BE49-F238E27FC236}">
                    <a16:creationId xmlns:a16="http://schemas.microsoft.com/office/drawing/2014/main" id="{01DE8216-A42B-454C-ADC8-700495FDA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9" y="2352"/>
                <a:ext cx="310" cy="18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3" name="AutoShape 248">
                <a:extLst>
                  <a:ext uri="{FF2B5EF4-FFF2-40B4-BE49-F238E27FC236}">
                    <a16:creationId xmlns:a16="http://schemas.microsoft.com/office/drawing/2014/main" id="{F8F8CBC9-2DD7-423E-9A57-8A3B0730D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2592"/>
                <a:ext cx="3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4" name="Rectangle 249">
                <a:extLst>
                  <a:ext uri="{FF2B5EF4-FFF2-40B4-BE49-F238E27FC236}">
                    <a16:creationId xmlns:a16="http://schemas.microsoft.com/office/drawing/2014/main" id="{E4DE260F-6E5D-4F69-80E8-D39465DB0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544"/>
                <a:ext cx="144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5" name="AutoShape 250">
                <a:extLst>
                  <a:ext uri="{FF2B5EF4-FFF2-40B4-BE49-F238E27FC236}">
                    <a16:creationId xmlns:a16="http://schemas.microsoft.com/office/drawing/2014/main" id="{C392B70F-A79B-46F9-BA6A-521BC57C7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369"/>
                <a:ext cx="96" cy="336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6" name="AutoShape 251">
                <a:extLst>
                  <a:ext uri="{FF2B5EF4-FFF2-40B4-BE49-F238E27FC236}">
                    <a16:creationId xmlns:a16="http://schemas.microsoft.com/office/drawing/2014/main" id="{344F4854-619A-4892-8029-2C20ED31C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7799">
                <a:off x="4749" y="2290"/>
                <a:ext cx="106" cy="357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7" name="AutoShape 252">
                <a:extLst>
                  <a:ext uri="{FF2B5EF4-FFF2-40B4-BE49-F238E27FC236}">
                    <a16:creationId xmlns:a16="http://schemas.microsoft.com/office/drawing/2014/main" id="{3007DE60-DC63-47FB-86C4-67B066FF2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360"/>
                <a:ext cx="96" cy="48"/>
              </a:xfrm>
              <a:prstGeom prst="flowChartTerminator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8" name="AutoShape 253">
                <a:extLst>
                  <a:ext uri="{FF2B5EF4-FFF2-40B4-BE49-F238E27FC236}">
                    <a16:creationId xmlns:a16="http://schemas.microsoft.com/office/drawing/2014/main" id="{B6BCB43B-14B3-4C03-B9C1-C21996B12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74786">
                <a:off x="4305" y="3221"/>
                <a:ext cx="96" cy="48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9" name="AutoShape 254">
                <a:extLst>
                  <a:ext uri="{FF2B5EF4-FFF2-40B4-BE49-F238E27FC236}">
                    <a16:creationId xmlns:a16="http://schemas.microsoft.com/office/drawing/2014/main" id="{0015DE84-F2D4-4905-A258-D8C0E9584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190"/>
                <a:ext cx="83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4 w 21600"/>
                  <a:gd name="T13" fmla="*/ 4500 h 21600"/>
                  <a:gd name="T14" fmla="*/ 1717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220" name="Oval 255">
                <a:extLst>
                  <a:ext uri="{FF2B5EF4-FFF2-40B4-BE49-F238E27FC236}">
                    <a16:creationId xmlns:a16="http://schemas.microsoft.com/office/drawing/2014/main" id="{C79BFD49-A2C0-4082-BD25-69515B287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282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1" name="Oval 256">
                <a:extLst>
                  <a:ext uri="{FF2B5EF4-FFF2-40B4-BE49-F238E27FC236}">
                    <a16:creationId xmlns:a16="http://schemas.microsoft.com/office/drawing/2014/main" id="{E0FA10ED-1485-4A39-A12A-C8E3CF44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243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7175" name="Line 327">
            <a:extLst>
              <a:ext uri="{FF2B5EF4-FFF2-40B4-BE49-F238E27FC236}">
                <a16:creationId xmlns:a16="http://schemas.microsoft.com/office/drawing/2014/main" id="{CDE8E470-8D16-4431-80A1-AA58FB502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4675" y="609600"/>
            <a:ext cx="0" cy="12954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376" name="Group 328">
            <a:extLst>
              <a:ext uri="{FF2B5EF4-FFF2-40B4-BE49-F238E27FC236}">
                <a16:creationId xmlns:a16="http://schemas.microsoft.com/office/drawing/2014/main" id="{8175D797-4C80-4F14-B1E5-6D45D4747E2B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4648200" y="2971800"/>
            <a:ext cx="1150938" cy="1849438"/>
            <a:chOff x="4163" y="2243"/>
            <a:chExt cx="725" cy="1165"/>
          </a:xfrm>
        </p:grpSpPr>
        <p:sp>
          <p:nvSpPr>
            <p:cNvPr id="7192" name="AutoShape 329">
              <a:extLst>
                <a:ext uri="{FF2B5EF4-FFF2-40B4-BE49-F238E27FC236}">
                  <a16:creationId xmlns:a16="http://schemas.microsoft.com/office/drawing/2014/main" id="{8855EB40-AF53-4E9B-9274-6A5C5C32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3" name="AutoShape 330">
              <a:extLst>
                <a:ext uri="{FF2B5EF4-FFF2-40B4-BE49-F238E27FC236}">
                  <a16:creationId xmlns:a16="http://schemas.microsoft.com/office/drawing/2014/main" id="{056CB7FB-25A5-4043-8531-4F44D9C785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4" name="Rectangle 331">
              <a:extLst>
                <a:ext uri="{FF2B5EF4-FFF2-40B4-BE49-F238E27FC236}">
                  <a16:creationId xmlns:a16="http://schemas.microsoft.com/office/drawing/2014/main" id="{68B8EEE1-3087-41D1-8B75-403B6985BA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5" name="Rectangle 332">
              <a:extLst>
                <a:ext uri="{FF2B5EF4-FFF2-40B4-BE49-F238E27FC236}">
                  <a16:creationId xmlns:a16="http://schemas.microsoft.com/office/drawing/2014/main" id="{AA481D05-57C5-422E-9C2B-45BB390AE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Oval 333">
              <a:extLst>
                <a:ext uri="{FF2B5EF4-FFF2-40B4-BE49-F238E27FC236}">
                  <a16:creationId xmlns:a16="http://schemas.microsoft.com/office/drawing/2014/main" id="{BF9795BD-BE8B-4240-8F39-BE86F4D93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7" name="AutoShape 334">
              <a:extLst>
                <a:ext uri="{FF2B5EF4-FFF2-40B4-BE49-F238E27FC236}">
                  <a16:creationId xmlns:a16="http://schemas.microsoft.com/office/drawing/2014/main" id="{80516348-E515-4A54-A68F-B53148FCF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8" name="Rectangle 335">
              <a:extLst>
                <a:ext uri="{FF2B5EF4-FFF2-40B4-BE49-F238E27FC236}">
                  <a16:creationId xmlns:a16="http://schemas.microsoft.com/office/drawing/2014/main" id="{BE383433-DFFA-40B8-9605-FFC6D3646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AutoShape 336">
              <a:extLst>
                <a:ext uri="{FF2B5EF4-FFF2-40B4-BE49-F238E27FC236}">
                  <a16:creationId xmlns:a16="http://schemas.microsoft.com/office/drawing/2014/main" id="{C13CCCA5-BCE4-416C-8962-98F980AF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AutoShape 337">
              <a:extLst>
                <a:ext uri="{FF2B5EF4-FFF2-40B4-BE49-F238E27FC236}">
                  <a16:creationId xmlns:a16="http://schemas.microsoft.com/office/drawing/2014/main" id="{DB38C668-29DF-468C-AD0E-CAAE892514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AutoShape 338">
              <a:extLst>
                <a:ext uri="{FF2B5EF4-FFF2-40B4-BE49-F238E27FC236}">
                  <a16:creationId xmlns:a16="http://schemas.microsoft.com/office/drawing/2014/main" id="{C5E9923A-1041-432F-80E0-80608C0A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2" name="AutoShape 339">
              <a:extLst>
                <a:ext uri="{FF2B5EF4-FFF2-40B4-BE49-F238E27FC236}">
                  <a16:creationId xmlns:a16="http://schemas.microsoft.com/office/drawing/2014/main" id="{2BD675C9-0F90-4280-9CB7-0A87FB95CD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3" name="AutoShape 340">
              <a:extLst>
                <a:ext uri="{FF2B5EF4-FFF2-40B4-BE49-F238E27FC236}">
                  <a16:creationId xmlns:a16="http://schemas.microsoft.com/office/drawing/2014/main" id="{F062F9F9-93AA-4CF7-B86A-091ED9CC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04" name="Oval 341">
              <a:extLst>
                <a:ext uri="{FF2B5EF4-FFF2-40B4-BE49-F238E27FC236}">
                  <a16:creationId xmlns:a16="http://schemas.microsoft.com/office/drawing/2014/main" id="{8F34AB57-3FB8-47DE-94FF-67485520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5" name="Oval 342">
              <a:extLst>
                <a:ext uri="{FF2B5EF4-FFF2-40B4-BE49-F238E27FC236}">
                  <a16:creationId xmlns:a16="http://schemas.microsoft.com/office/drawing/2014/main" id="{C3E76C1B-6289-4814-A351-D6CAE93D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91" name="Group 343">
            <a:extLst>
              <a:ext uri="{FF2B5EF4-FFF2-40B4-BE49-F238E27FC236}">
                <a16:creationId xmlns:a16="http://schemas.microsoft.com/office/drawing/2014/main" id="{E1BB6513-2DC6-4E1F-9CB6-808AE3B57907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5029200" y="2514600"/>
            <a:ext cx="1150938" cy="1849438"/>
            <a:chOff x="4163" y="2243"/>
            <a:chExt cx="725" cy="1165"/>
          </a:xfrm>
        </p:grpSpPr>
        <p:sp>
          <p:nvSpPr>
            <p:cNvPr id="7178" name="AutoShape 344">
              <a:extLst>
                <a:ext uri="{FF2B5EF4-FFF2-40B4-BE49-F238E27FC236}">
                  <a16:creationId xmlns:a16="http://schemas.microsoft.com/office/drawing/2014/main" id="{BC2DB98A-DC79-4E18-A70D-4A02A4AB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AutoShape 345">
              <a:extLst>
                <a:ext uri="{FF2B5EF4-FFF2-40B4-BE49-F238E27FC236}">
                  <a16:creationId xmlns:a16="http://schemas.microsoft.com/office/drawing/2014/main" id="{EE4FD57F-C9EE-4B8A-A613-56311ADA2B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80" name="Rectangle 346">
              <a:extLst>
                <a:ext uri="{FF2B5EF4-FFF2-40B4-BE49-F238E27FC236}">
                  <a16:creationId xmlns:a16="http://schemas.microsoft.com/office/drawing/2014/main" id="{7046A30E-A9D5-4297-AFBA-10B461E855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Rectangle 347">
              <a:extLst>
                <a:ext uri="{FF2B5EF4-FFF2-40B4-BE49-F238E27FC236}">
                  <a16:creationId xmlns:a16="http://schemas.microsoft.com/office/drawing/2014/main" id="{52EAB6E7-0FF5-428E-9957-B2429FA4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348">
              <a:extLst>
                <a:ext uri="{FF2B5EF4-FFF2-40B4-BE49-F238E27FC236}">
                  <a16:creationId xmlns:a16="http://schemas.microsoft.com/office/drawing/2014/main" id="{31539CB5-4F30-4AAF-9CC2-C3B8E476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AutoShape 349">
              <a:extLst>
                <a:ext uri="{FF2B5EF4-FFF2-40B4-BE49-F238E27FC236}">
                  <a16:creationId xmlns:a16="http://schemas.microsoft.com/office/drawing/2014/main" id="{5E8622E2-363F-4BBD-9CB2-CE07F2A3A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4" name="Rectangle 350">
              <a:extLst>
                <a:ext uri="{FF2B5EF4-FFF2-40B4-BE49-F238E27FC236}">
                  <a16:creationId xmlns:a16="http://schemas.microsoft.com/office/drawing/2014/main" id="{7BA8DEED-C337-4DFE-9E6A-7FB4628A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5" name="AutoShape 351">
              <a:extLst>
                <a:ext uri="{FF2B5EF4-FFF2-40B4-BE49-F238E27FC236}">
                  <a16:creationId xmlns:a16="http://schemas.microsoft.com/office/drawing/2014/main" id="{59B1F247-AD34-42FA-B5E8-F35678E86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6" name="AutoShape 352">
              <a:extLst>
                <a:ext uri="{FF2B5EF4-FFF2-40B4-BE49-F238E27FC236}">
                  <a16:creationId xmlns:a16="http://schemas.microsoft.com/office/drawing/2014/main" id="{B64947B9-6292-4F0F-BF81-29FAE56407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7" name="AutoShape 353">
              <a:extLst>
                <a:ext uri="{FF2B5EF4-FFF2-40B4-BE49-F238E27FC236}">
                  <a16:creationId xmlns:a16="http://schemas.microsoft.com/office/drawing/2014/main" id="{CA37C090-555B-40CD-8BBC-839037B11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8" name="AutoShape 354">
              <a:extLst>
                <a:ext uri="{FF2B5EF4-FFF2-40B4-BE49-F238E27FC236}">
                  <a16:creationId xmlns:a16="http://schemas.microsoft.com/office/drawing/2014/main" id="{F2AF61B0-307A-4795-8DB7-2A92AB4DF0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9" name="AutoShape 355">
              <a:extLst>
                <a:ext uri="{FF2B5EF4-FFF2-40B4-BE49-F238E27FC236}">
                  <a16:creationId xmlns:a16="http://schemas.microsoft.com/office/drawing/2014/main" id="{0010EBDC-2A4E-462A-9C45-99E437AB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0" name="Oval 356">
              <a:extLst>
                <a:ext uri="{FF2B5EF4-FFF2-40B4-BE49-F238E27FC236}">
                  <a16:creationId xmlns:a16="http://schemas.microsoft.com/office/drawing/2014/main" id="{AE9954AB-528C-4852-B7B6-E6298758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1" name="Oval 357">
              <a:extLst>
                <a:ext uri="{FF2B5EF4-FFF2-40B4-BE49-F238E27FC236}">
                  <a16:creationId xmlns:a16="http://schemas.microsoft.com/office/drawing/2014/main" id="{9B54F91B-461F-407D-AA4E-595EA90C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32178E-8 L 0.06216 -0.14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7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318 L 0.02431 -0.054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3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2802E-6 L 0.03333 -0.081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3.57836E-6 L 0.02049 -0.076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3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1707</Words>
  <Application>Microsoft Office PowerPoint</Application>
  <PresentationFormat>Widescreen</PresentationFormat>
  <Paragraphs>383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Verdana</vt:lpstr>
      <vt:lpstr>VNI-Times</vt:lpstr>
      <vt:lpstr>Wingdings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KIEÅM TRA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 Van Anh</cp:lastModifiedBy>
  <cp:revision>239</cp:revision>
  <cp:lastPrinted>2021-07-15T12:41:10Z</cp:lastPrinted>
  <dcterms:created xsi:type="dcterms:W3CDTF">2014-05-08T07:15:53Z</dcterms:created>
  <dcterms:modified xsi:type="dcterms:W3CDTF">2023-11-14T07:53:14Z</dcterms:modified>
</cp:coreProperties>
</file>