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6a31621beaf54cb7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62" r:id="rId3"/>
    <p:sldId id="295" r:id="rId4"/>
    <p:sldId id="282" r:id="rId5"/>
    <p:sldId id="334" r:id="rId6"/>
    <p:sldId id="294" r:id="rId7"/>
    <p:sldId id="335" r:id="rId8"/>
    <p:sldId id="336" r:id="rId9"/>
    <p:sldId id="337" r:id="rId10"/>
    <p:sldId id="321" r:id="rId11"/>
    <p:sldId id="338" r:id="rId12"/>
    <p:sldId id="323" r:id="rId13"/>
    <p:sldId id="340" r:id="rId14"/>
    <p:sldId id="339" r:id="rId15"/>
    <p:sldId id="341" r:id="rId16"/>
    <p:sldId id="342" r:id="rId17"/>
    <p:sldId id="345" r:id="rId18"/>
    <p:sldId id="346" r:id="rId19"/>
    <p:sldId id="344" r:id="rId20"/>
    <p:sldId id="332" r:id="rId21"/>
    <p:sldId id="272" r:id="rId22"/>
    <p:sldId id="330" r:id="rId23"/>
    <p:sldId id="258" r:id="rId24"/>
    <p:sldId id="347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5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Admin" initials="A" lastIdx="4" clrIdx="1">
    <p:extLst>
      <p:ext uri="{19B8F6BF-5375-455C-9EA6-DF929625EA0E}">
        <p15:presenceInfo xmlns:p15="http://schemas.microsoft.com/office/powerpoint/2012/main" userId="Admin" providerId="None"/>
      </p:ext>
    </p:extLst>
  </p:cmAuthor>
  <p:cmAuthor id="3" name="User" initials="U" lastIdx="12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9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6T18:15:58.961" idx="9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98B67-EB3A-4333-8014-0FE67BDD569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6BB2C-60C6-44A4-A8FE-832268A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6BB2C-60C6-44A4-A8FE-832268AF3D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5A35-C053-4755-9E92-CB4759470760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738F-56A7-4169-A6B8-F80DDDBD5D7D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8D1C-9A5F-47B6-96C9-20F241C3DEB3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80C-7A55-405A-99D0-2691B7055F5C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4DC8-E79B-41DC-92B9-20A45844E087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61E8-5C4A-46C9-B815-711311A77BE2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D197-AFBE-48D6-AD98-0A891F0EE79C}" type="datetime1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79C-F0F5-4D14-BD38-C7F5EBC7556A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15C6-39E5-467A-B786-25201D3B620C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21D-4DE8-43E4-BA14-F967809C8D23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EEF3-8CCB-415E-BEB5-C4808AC5882B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E407-7A96-4159-9D0D-6BF893C5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80.png"/><Relationship Id="rId7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emf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9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gif"/><Relationship Id="rId5" Type="http://schemas.openxmlformats.org/officeDocument/2006/relationships/image" Target="../media/image9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6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3.xml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0" Type="http://schemas.openxmlformats.org/officeDocument/2006/relationships/image" Target="../media/image96.png"/><Relationship Id="rId4" Type="http://schemas.openxmlformats.org/officeDocument/2006/relationships/image" Target="../media/image94.gif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9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gif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02.png"/><Relationship Id="rId12" Type="http://schemas.openxmlformats.org/officeDocument/2006/relationships/image" Target="../media/image9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98.gif"/><Relationship Id="rId5" Type="http://schemas.openxmlformats.org/officeDocument/2006/relationships/image" Target="../media/image3.gif"/><Relationship Id="rId10" Type="http://schemas.openxmlformats.org/officeDocument/2006/relationships/image" Target="../media/image97.gif"/><Relationship Id="rId4" Type="http://schemas.openxmlformats.org/officeDocument/2006/relationships/audio" Target="../media/audio1.wav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audio" Target="../media/audio3.wav"/><Relationship Id="rId7" Type="http://schemas.openxmlformats.org/officeDocument/2006/relationships/image" Target="../media/image107.png"/><Relationship Id="rId12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98.gif"/><Relationship Id="rId5" Type="http://schemas.openxmlformats.org/officeDocument/2006/relationships/image" Target="../media/image3.gif"/><Relationship Id="rId10" Type="http://schemas.openxmlformats.org/officeDocument/2006/relationships/image" Target="../media/image97.gif"/><Relationship Id="rId4" Type="http://schemas.openxmlformats.org/officeDocument/2006/relationships/audio" Target="../media/audio1.wav"/><Relationship Id="rId9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openxmlformats.org/officeDocument/2006/relationships/audio" Target="../media/audio3.wav"/><Relationship Id="rId7" Type="http://schemas.openxmlformats.org/officeDocument/2006/relationships/image" Target="../media/image9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3.gif"/><Relationship Id="rId10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image" Target="../media/image10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10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gif"/><Relationship Id="rId5" Type="http://schemas.openxmlformats.org/officeDocument/2006/relationships/image" Target="../media/image105.gif"/><Relationship Id="rId4" Type="http://schemas.openxmlformats.org/officeDocument/2006/relationships/image" Target="../media/image10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emf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3.emf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2.emf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1.emf"/><Relationship Id="rId4" Type="http://schemas.openxmlformats.org/officeDocument/2006/relationships/image" Target="../media/image21.png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5" Type="http://schemas.openxmlformats.org/officeDocument/2006/relationships/image" Target="../media/image36.emf"/><Relationship Id="rId10" Type="http://schemas.openxmlformats.org/officeDocument/2006/relationships/image" Target="../media/image32.emf"/><Relationship Id="rId4" Type="http://schemas.openxmlformats.org/officeDocument/2006/relationships/image" Target="../media/image5.png"/><Relationship Id="rId9" Type="http://schemas.openxmlformats.org/officeDocument/2006/relationships/image" Target="../media/image31.emf"/><Relationship Id="rId1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51"/>
          <p:cNvGrpSpPr>
            <a:grpSpLocks/>
          </p:cNvGrpSpPr>
          <p:nvPr/>
        </p:nvGrpSpPr>
        <p:grpSpPr bwMode="auto">
          <a:xfrm>
            <a:off x="4927601" y="352264"/>
            <a:ext cx="1782481" cy="1986965"/>
            <a:chOff x="240" y="768"/>
            <a:chExt cx="4848" cy="3312"/>
          </a:xfrm>
        </p:grpSpPr>
        <p:sp>
          <p:nvSpPr>
            <p:cNvPr id="3089" name="AutoShape 1252"/>
            <p:cNvSpPr>
              <a:spLocks noChangeArrowheads="1"/>
            </p:cNvSpPr>
            <p:nvPr/>
          </p:nvSpPr>
          <p:spPr bwMode="auto">
            <a:xfrm>
              <a:off x="3168" y="768"/>
              <a:ext cx="336" cy="288"/>
            </a:xfrm>
            <a:prstGeom prst="irregularSeal1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090" name="Group 1253"/>
            <p:cNvGrpSpPr>
              <a:grpSpLocks/>
            </p:cNvGrpSpPr>
            <p:nvPr/>
          </p:nvGrpSpPr>
          <p:grpSpPr bwMode="auto">
            <a:xfrm>
              <a:off x="240" y="864"/>
              <a:ext cx="4848" cy="3216"/>
              <a:chOff x="0" y="720"/>
              <a:chExt cx="4848" cy="3216"/>
            </a:xfrm>
          </p:grpSpPr>
          <p:sp>
            <p:nvSpPr>
              <p:cNvPr id="3091" name="AutoShape 1254"/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336" cy="288"/>
              </a:xfrm>
              <a:prstGeom prst="irregularSeal1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2" name="AutoShape 1255"/>
              <p:cNvSpPr>
                <a:spLocks noChangeArrowheads="1"/>
              </p:cNvSpPr>
              <p:nvPr/>
            </p:nvSpPr>
            <p:spPr bwMode="auto">
              <a:xfrm>
                <a:off x="4272" y="1536"/>
                <a:ext cx="336" cy="288"/>
              </a:xfrm>
              <a:prstGeom prst="irregularSeal1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3" name="AutoShape 1256"/>
              <p:cNvSpPr>
                <a:spLocks noChangeArrowheads="1"/>
              </p:cNvSpPr>
              <p:nvPr/>
            </p:nvSpPr>
            <p:spPr bwMode="auto">
              <a:xfrm>
                <a:off x="3984" y="1296"/>
                <a:ext cx="336" cy="288"/>
              </a:xfrm>
              <a:prstGeom prst="irregularSeal1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4" name="AutoShape 1257"/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336" cy="288"/>
              </a:xfrm>
              <a:prstGeom prst="irregularSeal1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5" name="AutoShape 1258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336" cy="288"/>
              </a:xfrm>
              <a:prstGeom prst="irregularSeal1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6" name="AutoShape 1259"/>
              <p:cNvSpPr>
                <a:spLocks noChangeArrowheads="1"/>
              </p:cNvSpPr>
              <p:nvPr/>
            </p:nvSpPr>
            <p:spPr bwMode="auto">
              <a:xfrm>
                <a:off x="3744" y="1104"/>
                <a:ext cx="336" cy="288"/>
              </a:xfrm>
              <a:prstGeom prst="irregularSeal1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3097" name="Group 1260"/>
              <p:cNvGrpSpPr>
                <a:grpSpLocks/>
              </p:cNvGrpSpPr>
              <p:nvPr/>
            </p:nvGrpSpPr>
            <p:grpSpPr bwMode="auto">
              <a:xfrm>
                <a:off x="0" y="720"/>
                <a:ext cx="4368" cy="3216"/>
                <a:chOff x="480" y="480"/>
                <a:chExt cx="4368" cy="3216"/>
              </a:xfrm>
            </p:grpSpPr>
            <p:sp>
              <p:nvSpPr>
                <p:cNvPr id="3098" name="AutoShape 1261"/>
                <p:cNvSpPr>
                  <a:spLocks noChangeArrowheads="1"/>
                </p:cNvSpPr>
                <p:nvPr/>
              </p:nvSpPr>
              <p:spPr bwMode="auto">
                <a:xfrm>
                  <a:off x="1056" y="268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9" name="AutoShape 1262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0" name="AutoShape 1263"/>
                <p:cNvSpPr>
                  <a:spLocks noChangeArrowheads="1"/>
                </p:cNvSpPr>
                <p:nvPr/>
              </p:nvSpPr>
              <p:spPr bwMode="auto">
                <a:xfrm>
                  <a:off x="2112" y="216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1" name="AutoShape 1264"/>
                <p:cNvSpPr>
                  <a:spLocks noChangeArrowheads="1"/>
                </p:cNvSpPr>
                <p:nvPr/>
              </p:nvSpPr>
              <p:spPr bwMode="auto">
                <a:xfrm>
                  <a:off x="1584" y="192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2" name="AutoShape 1265"/>
                <p:cNvSpPr>
                  <a:spLocks noChangeArrowheads="1"/>
                </p:cNvSpPr>
                <p:nvPr/>
              </p:nvSpPr>
              <p:spPr bwMode="auto">
                <a:xfrm>
                  <a:off x="1104" y="206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AutoShape 126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4" name="AutoShape 1267"/>
                <p:cNvSpPr>
                  <a:spLocks noChangeArrowheads="1"/>
                </p:cNvSpPr>
                <p:nvPr/>
              </p:nvSpPr>
              <p:spPr bwMode="auto">
                <a:xfrm>
                  <a:off x="2640" y="196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5" name="AutoShape 1268"/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AutoShape 1269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7" name="AutoShape 1270"/>
                <p:cNvSpPr>
                  <a:spLocks noChangeArrowheads="1"/>
                </p:cNvSpPr>
                <p:nvPr/>
              </p:nvSpPr>
              <p:spPr bwMode="auto">
                <a:xfrm>
                  <a:off x="3024" y="168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8" name="AutoShape 1271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AutoShape 1272"/>
                <p:cNvSpPr>
                  <a:spLocks noChangeArrowheads="1"/>
                </p:cNvSpPr>
                <p:nvPr/>
              </p:nvSpPr>
              <p:spPr bwMode="auto">
                <a:xfrm>
                  <a:off x="2784" y="230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0" name="AutoShape 1273"/>
                <p:cNvSpPr>
                  <a:spLocks noChangeArrowheads="1"/>
                </p:cNvSpPr>
                <p:nvPr/>
              </p:nvSpPr>
              <p:spPr bwMode="auto">
                <a:xfrm>
                  <a:off x="2736" y="331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1" name="AutoShape 1274"/>
                <p:cNvSpPr>
                  <a:spLocks noChangeArrowheads="1"/>
                </p:cNvSpPr>
                <p:nvPr/>
              </p:nvSpPr>
              <p:spPr bwMode="auto">
                <a:xfrm>
                  <a:off x="2496" y="278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AutoShape 1275"/>
                <p:cNvSpPr>
                  <a:spLocks noChangeArrowheads="1"/>
                </p:cNvSpPr>
                <p:nvPr/>
              </p:nvSpPr>
              <p:spPr bwMode="auto">
                <a:xfrm>
                  <a:off x="2832" y="115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3" name="AutoShape 1276"/>
                <p:cNvSpPr>
                  <a:spLocks noChangeArrowheads="1"/>
                </p:cNvSpPr>
                <p:nvPr/>
              </p:nvSpPr>
              <p:spPr bwMode="auto">
                <a:xfrm>
                  <a:off x="2592" y="62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4" name="AutoShape 1277"/>
                <p:cNvSpPr>
                  <a:spLocks noChangeArrowheads="1"/>
                </p:cNvSpPr>
                <p:nvPr/>
              </p:nvSpPr>
              <p:spPr bwMode="auto">
                <a:xfrm>
                  <a:off x="3456" y="124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AutoShape 1278"/>
                <p:cNvSpPr>
                  <a:spLocks noChangeArrowheads="1"/>
                </p:cNvSpPr>
                <p:nvPr/>
              </p:nvSpPr>
              <p:spPr bwMode="auto">
                <a:xfrm>
                  <a:off x="3216" y="72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6" name="AutoShape 1279"/>
                <p:cNvSpPr>
                  <a:spLocks noChangeArrowheads="1"/>
                </p:cNvSpPr>
                <p:nvPr/>
              </p:nvSpPr>
              <p:spPr bwMode="auto">
                <a:xfrm>
                  <a:off x="3792" y="220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7" name="AutoShape 1280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AutoShape 1281"/>
                <p:cNvSpPr>
                  <a:spLocks noChangeArrowheads="1"/>
                </p:cNvSpPr>
                <p:nvPr/>
              </p:nvSpPr>
              <p:spPr bwMode="auto">
                <a:xfrm>
                  <a:off x="2256" y="100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9" name="AutoShape 1282"/>
                <p:cNvSpPr>
                  <a:spLocks noChangeArrowheads="1"/>
                </p:cNvSpPr>
                <p:nvPr/>
              </p:nvSpPr>
              <p:spPr bwMode="auto">
                <a:xfrm>
                  <a:off x="2016" y="48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0" name="AutoShape 1283"/>
                <p:cNvSpPr>
                  <a:spLocks noChangeArrowheads="1"/>
                </p:cNvSpPr>
                <p:nvPr/>
              </p:nvSpPr>
              <p:spPr bwMode="auto">
                <a:xfrm>
                  <a:off x="1776" y="115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AutoShape 1284"/>
                <p:cNvSpPr>
                  <a:spLocks noChangeArrowheads="1"/>
                </p:cNvSpPr>
                <p:nvPr/>
              </p:nvSpPr>
              <p:spPr bwMode="auto">
                <a:xfrm>
                  <a:off x="1536" y="62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2" name="AutoShape 1285"/>
                <p:cNvSpPr>
                  <a:spLocks noChangeArrowheads="1"/>
                </p:cNvSpPr>
                <p:nvPr/>
              </p:nvSpPr>
              <p:spPr bwMode="auto">
                <a:xfrm>
                  <a:off x="1344" y="134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3" name="AutoShape 1286"/>
                <p:cNvSpPr>
                  <a:spLocks noChangeArrowheads="1"/>
                </p:cNvSpPr>
                <p:nvPr/>
              </p:nvSpPr>
              <p:spPr bwMode="auto">
                <a:xfrm>
                  <a:off x="1104" y="816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AutoShape 1287"/>
                <p:cNvSpPr>
                  <a:spLocks noChangeArrowheads="1"/>
                </p:cNvSpPr>
                <p:nvPr/>
              </p:nvSpPr>
              <p:spPr bwMode="auto">
                <a:xfrm>
                  <a:off x="960" y="148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5" name="AutoShape 1288"/>
                <p:cNvSpPr>
                  <a:spLocks noChangeArrowheads="1"/>
                </p:cNvSpPr>
                <p:nvPr/>
              </p:nvSpPr>
              <p:spPr bwMode="auto">
                <a:xfrm>
                  <a:off x="720" y="96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6" name="AutoShape 1289"/>
                <p:cNvSpPr>
                  <a:spLocks noChangeArrowheads="1"/>
                </p:cNvSpPr>
                <p:nvPr/>
              </p:nvSpPr>
              <p:spPr bwMode="auto">
                <a:xfrm>
                  <a:off x="2064" y="326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AutoShape 1290"/>
                <p:cNvSpPr>
                  <a:spLocks noChangeArrowheads="1"/>
                </p:cNvSpPr>
                <p:nvPr/>
              </p:nvSpPr>
              <p:spPr bwMode="auto">
                <a:xfrm>
                  <a:off x="1824" y="2736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8" name="AutoShape 1291"/>
                <p:cNvSpPr>
                  <a:spLocks noChangeArrowheads="1"/>
                </p:cNvSpPr>
                <p:nvPr/>
              </p:nvSpPr>
              <p:spPr bwMode="auto">
                <a:xfrm>
                  <a:off x="1632" y="3408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9" name="AutoShape 1292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AutoShape 1293"/>
                <p:cNvSpPr>
                  <a:spLocks noChangeArrowheads="1"/>
                </p:cNvSpPr>
                <p:nvPr/>
              </p:nvSpPr>
              <p:spPr bwMode="auto">
                <a:xfrm>
                  <a:off x="720" y="206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1" name="AutoShape 1294"/>
                <p:cNvSpPr>
                  <a:spLocks noChangeArrowheads="1"/>
                </p:cNvSpPr>
                <p:nvPr/>
              </p:nvSpPr>
              <p:spPr bwMode="auto">
                <a:xfrm>
                  <a:off x="480" y="1536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2" name="AutoShape 1295"/>
                <p:cNvSpPr>
                  <a:spLocks noChangeArrowheads="1"/>
                </p:cNvSpPr>
                <p:nvPr/>
              </p:nvSpPr>
              <p:spPr bwMode="auto">
                <a:xfrm>
                  <a:off x="3648" y="307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3" name="AutoShape 1296"/>
                <p:cNvSpPr>
                  <a:spLocks noChangeArrowheads="1"/>
                </p:cNvSpPr>
                <p:nvPr/>
              </p:nvSpPr>
              <p:spPr bwMode="auto">
                <a:xfrm>
                  <a:off x="3408" y="254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4" name="AutoShape 1297"/>
                <p:cNvSpPr>
                  <a:spLocks noChangeArrowheads="1"/>
                </p:cNvSpPr>
                <p:nvPr/>
              </p:nvSpPr>
              <p:spPr bwMode="auto">
                <a:xfrm>
                  <a:off x="4272" y="2880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5" name="AutoShape 1298"/>
                <p:cNvSpPr>
                  <a:spLocks noChangeArrowheads="1"/>
                </p:cNvSpPr>
                <p:nvPr/>
              </p:nvSpPr>
              <p:spPr bwMode="auto">
                <a:xfrm>
                  <a:off x="4032" y="235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6" name="AutoShape 1299"/>
                <p:cNvSpPr>
                  <a:spLocks noChangeArrowheads="1"/>
                </p:cNvSpPr>
                <p:nvPr/>
              </p:nvSpPr>
              <p:spPr bwMode="auto">
                <a:xfrm>
                  <a:off x="4512" y="206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7" name="AutoShape 1300"/>
                <p:cNvSpPr>
                  <a:spLocks noChangeArrowheads="1"/>
                </p:cNvSpPr>
                <p:nvPr/>
              </p:nvSpPr>
              <p:spPr bwMode="auto">
                <a:xfrm>
                  <a:off x="4272" y="1536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8" name="AutoShape 1301"/>
                <p:cNvSpPr>
                  <a:spLocks noChangeArrowheads="1"/>
                </p:cNvSpPr>
                <p:nvPr/>
              </p:nvSpPr>
              <p:spPr bwMode="auto">
                <a:xfrm>
                  <a:off x="4272" y="187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9" name="AutoShape 1302"/>
                <p:cNvSpPr>
                  <a:spLocks noChangeArrowheads="1"/>
                </p:cNvSpPr>
                <p:nvPr/>
              </p:nvSpPr>
              <p:spPr bwMode="auto">
                <a:xfrm>
                  <a:off x="3984" y="1632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0" name="AutoShape 1303"/>
                <p:cNvSpPr>
                  <a:spLocks noChangeArrowheads="1"/>
                </p:cNvSpPr>
                <p:nvPr/>
              </p:nvSpPr>
              <p:spPr bwMode="auto">
                <a:xfrm>
                  <a:off x="3744" y="1104"/>
                  <a:ext cx="336" cy="288"/>
                </a:xfrm>
                <a:prstGeom prst="irregularSeal1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pic>
        <p:nvPicPr>
          <p:cNvPr id="3075" name="Picture 7" descr="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84" y="50371"/>
            <a:ext cx="9465585" cy="4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5" y="762000"/>
            <a:ext cx="352264" cy="8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5" y="0"/>
            <a:ext cx="1144858" cy="101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04" y="-1"/>
            <a:ext cx="779751" cy="69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470" y="5155424"/>
            <a:ext cx="616462" cy="10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70" y="6374624"/>
            <a:ext cx="1232924" cy="6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69" y="5993623"/>
            <a:ext cx="1409055" cy="10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05" y="0"/>
            <a:ext cx="528396" cy="3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870" y="4545824"/>
            <a:ext cx="440330" cy="52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05" y="-1"/>
            <a:ext cx="440330" cy="2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2" descr="POINT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270" y="4088624"/>
            <a:ext cx="264198" cy="3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7" descr="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2889" y="6308036"/>
            <a:ext cx="10567916" cy="5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ED77-4E72-4D13-AD13-5C25FE6E8F12}" type="datetime1">
              <a:rPr lang="en-US" smtClean="0"/>
              <a:t>11/14/2023</a:t>
            </a:fld>
            <a:endParaRPr lang="en-US"/>
          </a:p>
        </p:txBody>
      </p:sp>
      <p:sp>
        <p:nvSpPr>
          <p:cNvPr id="70" name="WordArt 5"/>
          <p:cNvSpPr>
            <a:spLocks noChangeArrowheads="1" noChangeShapeType="1" noTextEdit="1"/>
          </p:cNvSpPr>
          <p:nvPr/>
        </p:nvSpPr>
        <p:spPr bwMode="auto">
          <a:xfrm>
            <a:off x="1878199" y="886090"/>
            <a:ext cx="8569325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</a:t>
            </a:r>
          </a:p>
        </p:txBody>
      </p:sp>
      <p:sp>
        <p:nvSpPr>
          <p:cNvPr id="71" name="WordArt 293"/>
          <p:cNvSpPr>
            <a:spLocks noChangeArrowheads="1" noChangeShapeType="1" noTextEdit="1"/>
          </p:cNvSpPr>
          <p:nvPr/>
        </p:nvSpPr>
        <p:spPr bwMode="auto">
          <a:xfrm>
            <a:off x="4846885" y="3899982"/>
            <a:ext cx="237490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 9…..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308" y="5754757"/>
            <a:ext cx="59367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GV:……………….. </a:t>
            </a:r>
          </a:p>
        </p:txBody>
      </p:sp>
      <p:sp>
        <p:nvSpPr>
          <p:cNvPr id="73" name="WordArt 14"/>
          <p:cNvSpPr>
            <a:spLocks noChangeArrowheads="1" noChangeShapeType="1" noTextEdit="1"/>
          </p:cNvSpPr>
          <p:nvPr/>
        </p:nvSpPr>
        <p:spPr bwMode="auto">
          <a:xfrm rot="5400000">
            <a:off x="4597719" y="2727680"/>
            <a:ext cx="2778892" cy="2951759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61071"/>
              </a:avLst>
            </a:prstTxWarp>
          </a:bodyPr>
          <a:lstStyle/>
          <a:p>
            <a:pPr algn="ctr"/>
            <a:r>
              <a:rPr lang="vi-VN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TRƯỜNG THCS </a:t>
            </a:r>
            <a:r>
              <a:rPr lang="en-US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………………..  </a:t>
            </a:r>
            <a:r>
              <a:rPr lang="vi-VN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–</a:t>
            </a:r>
            <a:r>
              <a:rPr lang="en-US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vi-VN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HUYỆN …………</a:t>
            </a:r>
            <a:r>
              <a:rPr lang="vi-VN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–</a:t>
            </a:r>
            <a:r>
              <a:rPr lang="en-US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r>
              <a:rPr lang="vi-VN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TỈNH ……………..   </a:t>
            </a:r>
            <a:r>
              <a:rPr lang="vi-VN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–</a:t>
            </a:r>
            <a:r>
              <a:rPr lang="en-US" sz="1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4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3" grpId="0" animBg="1"/>
      <p:bldP spid="73" grpId="1" animBg="1"/>
      <p:bldP spid="73" grpId="2"/>
      <p:bldP spid="7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61" y="72690"/>
            <a:ext cx="899397" cy="8993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1695" y="72690"/>
            <a:ext cx="10594095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2: TỈ SỐ LƯỢNG GIÁC CỦA GÓC NHỌN (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33" y="1076790"/>
            <a:ext cx="643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165" y="1290601"/>
            <a:ext cx="4320835" cy="2446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3158" y="4106587"/>
                <a:ext cx="3115084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ó: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58" y="4106587"/>
                <a:ext cx="3115084" cy="445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loud Callout 19"/>
          <p:cNvSpPr/>
          <p:nvPr/>
        </p:nvSpPr>
        <p:spPr>
          <a:xfrm>
            <a:off x="1079142" y="3194411"/>
            <a:ext cx="4181860" cy="2526654"/>
          </a:xfrm>
          <a:prstGeom prst="cloudCallout">
            <a:avLst>
              <a:gd name="adj1" fmla="val 75896"/>
              <a:gd name="adj2" fmla="val 2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6637" y="1704713"/>
            <a:ext cx="215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908" y="2235295"/>
            <a:ext cx="733466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08124" y="4552030"/>
                <a:ext cx="592553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e>
                    </m:func>
                    <m:r>
                      <a:rPr lang="en-US" sz="2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unc>
                      <m:func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24" y="4552030"/>
                <a:ext cx="5925531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0" grpId="1" animBg="1"/>
      <p:bldP spid="2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04255"/>
              </p:ext>
            </p:extLst>
          </p:nvPr>
        </p:nvGraphicFramePr>
        <p:xfrm>
          <a:off x="998804" y="719666"/>
          <a:ext cx="9988064" cy="5326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87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84738" y="717452"/>
            <a:ext cx="3502856" cy="122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4738" y="1447554"/>
            <a:ext cx="26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5423" y="868062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23" y="868062"/>
                <a:ext cx="872197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34703" y="1033265"/>
                <a:ext cx="87219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03" y="1033265"/>
                <a:ext cx="872197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40402" y="1100687"/>
                <a:ext cx="87219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402" y="1100687"/>
                <a:ext cx="872197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46101" y="1033265"/>
                <a:ext cx="87219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101" y="1033265"/>
                <a:ext cx="872197" cy="532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53525" y="2330984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25" y="2330984"/>
                <a:ext cx="87219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53524" y="3260581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24" y="3260581"/>
                <a:ext cx="8721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54702" y="4325300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02" y="4325300"/>
                <a:ext cx="87219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53524" y="5192154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24" y="5192154"/>
                <a:ext cx="87219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34703" y="2080257"/>
                <a:ext cx="8299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03" y="2080257"/>
                <a:ext cx="829992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92499" y="3035493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9" y="3035493"/>
                <a:ext cx="829992" cy="10159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8426" y="3987668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26" y="3987668"/>
                <a:ext cx="829992" cy="101591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78420" y="5233704"/>
                <a:ext cx="801851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20" y="5233704"/>
                <a:ext cx="801851" cy="5739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69181" y="2019574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181" y="2019574"/>
                <a:ext cx="829992" cy="10159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26977" y="2979221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77" y="2979221"/>
                <a:ext cx="829992" cy="10159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24627" y="4234017"/>
                <a:ext cx="8299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27" y="4234017"/>
                <a:ext cx="829992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24627" y="5335931"/>
                <a:ext cx="8299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27" y="5335931"/>
                <a:ext cx="829992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361455" y="2008325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55" y="2008325"/>
                <a:ext cx="829992" cy="101591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361455" y="3072709"/>
                <a:ext cx="8299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55" y="3072709"/>
                <a:ext cx="829992" cy="89896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375525" y="4234017"/>
                <a:ext cx="801851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525" y="4234017"/>
                <a:ext cx="801851" cy="57394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347384" y="5038650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384" y="5038650"/>
                <a:ext cx="829992" cy="101591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025721" y="78886"/>
            <a:ext cx="662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61" y="72690"/>
            <a:ext cx="899397" cy="8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9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8" y="76157"/>
            <a:ext cx="859120" cy="85912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212503" y="148607"/>
            <a:ext cx="3410109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9331" y="1366132"/>
            <a:ext cx="11211474" cy="538609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....................................................................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……………………………………………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“…”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45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cos …… = ……….             2)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…… = cot 45</a:t>
            </a:r>
            <a:r>
              <a:rPr lang="en-US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……….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sin 30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cos …… = ………               4) cos 30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sin ……  =  ………</a:t>
            </a:r>
          </a:p>
          <a:p>
            <a:pPr>
              <a:lnSpc>
                <a:spcPct val="200000"/>
              </a:lnSpc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tan …….= cot 60</a:t>
            </a:r>
            <a:r>
              <a:rPr lang="en-US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……....              6)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…….= tan ……. = ……....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67804" y="798104"/>
            <a:ext cx="215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6427" y="4310735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95355" y="4087614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55" y="4087614"/>
                <a:ext cx="829992" cy="10159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7540238" y="4285074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304383" y="4306669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2972" y="5184638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99056" y="5052026"/>
                <a:ext cx="8299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56" y="5052026"/>
                <a:ext cx="829992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9144742" y="5147236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32214" y="4951938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214" y="4951938"/>
                <a:ext cx="829992" cy="10159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1455391" y="6007200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374502" y="5793833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502" y="5793833"/>
                <a:ext cx="829992" cy="10159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7486685" y="6007202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127706" y="6010293"/>
            <a:ext cx="65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244547" y="5967172"/>
                <a:ext cx="82999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547" y="5967172"/>
                <a:ext cx="829992" cy="5739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56" y="72690"/>
            <a:ext cx="859721" cy="8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0" grpId="0"/>
      <p:bldP spid="74" grpId="0"/>
      <p:bldP spid="75" grpId="0"/>
      <p:bldP spid="76" grpId="0"/>
      <p:bldP spid="77" grpId="0"/>
      <p:bldP spid="78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27141"/>
              </p:ext>
            </p:extLst>
          </p:nvPr>
        </p:nvGraphicFramePr>
        <p:xfrm>
          <a:off x="466532" y="187394"/>
          <a:ext cx="8418161" cy="5326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87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2466" y="185180"/>
            <a:ext cx="2958172" cy="1290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578" y="969874"/>
            <a:ext cx="26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83591" y="363086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91" y="363086"/>
                <a:ext cx="872197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29218" y="541937"/>
                <a:ext cx="87219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18" y="541937"/>
                <a:ext cx="872197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3469" y="568415"/>
                <a:ext cx="87219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69" y="568415"/>
                <a:ext cx="872197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44329" y="500993"/>
                <a:ext cx="87219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29" y="500993"/>
                <a:ext cx="872197" cy="532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21253" y="1798712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53" y="1798712"/>
                <a:ext cx="87219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21252" y="2728309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52" y="2728309"/>
                <a:ext cx="8721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22430" y="3793028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430" y="3793028"/>
                <a:ext cx="87219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21252" y="4659882"/>
                <a:ext cx="872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52" y="4659882"/>
                <a:ext cx="87219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29218" y="1588929"/>
                <a:ext cx="8299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18" y="1588929"/>
                <a:ext cx="829992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87014" y="2544165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014" y="2544165"/>
                <a:ext cx="829992" cy="10159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72941" y="3496340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41" y="3496340"/>
                <a:ext cx="829992" cy="101591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72935" y="4742376"/>
                <a:ext cx="801851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35" y="4742376"/>
                <a:ext cx="801851" cy="5739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72376" y="1487302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76" y="1487302"/>
                <a:ext cx="829992" cy="10159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30172" y="2446949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172" y="2446949"/>
                <a:ext cx="829992" cy="10159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27822" y="3701745"/>
                <a:ext cx="8299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22" y="3701745"/>
                <a:ext cx="829992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27822" y="4803659"/>
                <a:ext cx="8299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22" y="4803659"/>
                <a:ext cx="829992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64397" y="1476053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97" y="1476053"/>
                <a:ext cx="829992" cy="101591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87415" y="2598883"/>
                <a:ext cx="8299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15" y="2598883"/>
                <a:ext cx="829992" cy="89896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78467" y="3701745"/>
                <a:ext cx="801851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467" y="3701745"/>
                <a:ext cx="801851" cy="57394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50326" y="4506378"/>
                <a:ext cx="82999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26" y="4506378"/>
                <a:ext cx="829992" cy="101591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06931" y="588197"/>
            <a:ext cx="1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06930" y="1696954"/>
            <a:ext cx="1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02872" y="2814487"/>
            <a:ext cx="1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03475" y="3712926"/>
            <a:ext cx="1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97520" y="4691879"/>
            <a:ext cx="1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Callout 11"/>
              <p:cNvSpPr/>
              <p:nvPr/>
            </p:nvSpPr>
            <p:spPr>
              <a:xfrm>
                <a:off x="9228787" y="5715"/>
                <a:ext cx="2748957" cy="1833453"/>
              </a:xfrm>
              <a:prstGeom prst="wedgeEllipseCallout">
                <a:avLst>
                  <a:gd name="adj1" fmla="val -76448"/>
                  <a:gd name="adj2" fmla="val -1678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Oval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787" y="5715"/>
                <a:ext cx="2748957" cy="1833453"/>
              </a:xfrm>
              <a:prstGeom prst="wedgeEllipseCallout">
                <a:avLst>
                  <a:gd name="adj1" fmla="val -76448"/>
                  <a:gd name="adj2" fmla="val -16780"/>
                </a:avLst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Callout 49"/>
              <p:cNvSpPr/>
              <p:nvPr/>
            </p:nvSpPr>
            <p:spPr>
              <a:xfrm>
                <a:off x="9443043" y="1261442"/>
                <a:ext cx="2748957" cy="1833453"/>
              </a:xfrm>
              <a:prstGeom prst="wedgeEllipseCallout">
                <a:avLst>
                  <a:gd name="adj1" fmla="val -81909"/>
                  <a:gd name="adj2" fmla="val -16036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0" name="Oval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043" y="1261442"/>
                <a:ext cx="2748957" cy="1833453"/>
              </a:xfrm>
              <a:prstGeom prst="wedgeEllipseCallout">
                <a:avLst>
                  <a:gd name="adj1" fmla="val -81909"/>
                  <a:gd name="adj2" fmla="val -16036"/>
                </a:avLst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123615" y="5614798"/>
            <a:ext cx="6441743" cy="12965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56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  <p:bldP spid="47" grpId="0"/>
      <p:bldP spid="48" grpId="0"/>
      <p:bldP spid="49" grpId="0"/>
      <p:bldP spid="12" grpId="0" animBg="1"/>
      <p:bldP spid="12" grpId="1" animBg="1"/>
      <p:bldP spid="50" grpId="0" animBg="1"/>
      <p:bldP spid="50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1076" y="6454504"/>
            <a:ext cx="2743200" cy="365125"/>
          </a:xfrm>
        </p:spPr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1024" y="122723"/>
                <a:ext cx="9671145" cy="1384995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</a:t>
                </a:r>
                <a:r>
                  <a:rPr lang="en-US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24" y="122723"/>
                <a:ext cx="9671145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259" t="-3930" b="-1091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6744" y="1507718"/>
                <a:ext cx="11072446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túi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48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&lt;28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sin 25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sin 28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sin 42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sin 48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sin 75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sin 25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cos 62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cos 48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 sin 48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sin 75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4" y="1507718"/>
                <a:ext cx="11072446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101" t="-1208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73958" y="4107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38125" y="60598"/>
            <a:ext cx="962983" cy="962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23"/>
            <a:ext cx="859120" cy="8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0548" y="6437679"/>
            <a:ext cx="1406898" cy="365125"/>
          </a:xfrm>
        </p:spPr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8251" y="115155"/>
            <a:ext cx="10457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15m, so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6" y="47397"/>
            <a:ext cx="864423" cy="864423"/>
          </a:xfrm>
          <a:prstGeom prst="rect">
            <a:avLst/>
          </a:prstGeom>
        </p:spPr>
      </p:pic>
      <p:pic>
        <p:nvPicPr>
          <p:cNvPr id="10242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98" y="911820"/>
            <a:ext cx="7789015" cy="40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310" y="4013950"/>
            <a:ext cx="671509" cy="672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8449" y="4567821"/>
                <a:ext cx="11122992" cy="2052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800100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BC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đài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mực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AB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thuyền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ngọn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nghiêng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xuống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9" y="4567821"/>
                <a:ext cx="11122992" cy="2052421"/>
              </a:xfrm>
              <a:prstGeom prst="rect">
                <a:avLst/>
              </a:prstGeom>
              <a:blipFill rotWithShape="0">
                <a:blip r:embed="rId6"/>
                <a:stretch>
                  <a:fillRect l="-1096" r="-1151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05050" y="1693773"/>
                <a:ext cx="5064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50" y="1693773"/>
                <a:ext cx="50643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Rectangle 164"/>
          <p:cNvSpPr/>
          <p:nvPr/>
        </p:nvSpPr>
        <p:spPr>
          <a:xfrm>
            <a:off x="5632748" y="4173910"/>
            <a:ext cx="252412" cy="1881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753" y="3979409"/>
            <a:ext cx="671509" cy="672845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7857978" y="3911628"/>
            <a:ext cx="50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8" name="Group 77"/>
          <p:cNvGrpSpPr>
            <a:grpSpLocks noChangeAspect="1"/>
          </p:cNvGrpSpPr>
          <p:nvPr/>
        </p:nvGrpSpPr>
        <p:grpSpPr bwMode="auto">
          <a:xfrm>
            <a:off x="4805050" y="1601237"/>
            <a:ext cx="6094218" cy="3189320"/>
            <a:chOff x="4143" y="1065"/>
            <a:chExt cx="3214" cy="1682"/>
          </a:xfrm>
        </p:grpSpPr>
        <p:sp>
          <p:nvSpPr>
            <p:cNvPr id="169" name="Line 78"/>
            <p:cNvSpPr>
              <a:spLocks noChangeShapeType="1"/>
            </p:cNvSpPr>
            <p:nvPr/>
          </p:nvSpPr>
          <p:spPr bwMode="auto">
            <a:xfrm>
              <a:off x="4314" y="2550"/>
              <a:ext cx="275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79"/>
            <p:cNvSpPr>
              <a:spLocks noChangeShapeType="1"/>
            </p:cNvSpPr>
            <p:nvPr/>
          </p:nvSpPr>
          <p:spPr bwMode="auto">
            <a:xfrm flipV="1">
              <a:off x="4314" y="1242"/>
              <a:ext cx="2756" cy="130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1" name="Group 82"/>
            <p:cNvGrpSpPr>
              <a:grpSpLocks/>
            </p:cNvGrpSpPr>
            <p:nvPr/>
          </p:nvGrpSpPr>
          <p:grpSpPr bwMode="auto">
            <a:xfrm>
              <a:off x="4301" y="1065"/>
              <a:ext cx="2757" cy="202"/>
              <a:chOff x="4301" y="1065"/>
              <a:chExt cx="2757" cy="202"/>
            </a:xfrm>
          </p:grpSpPr>
          <p:sp>
            <p:nvSpPr>
              <p:cNvPr id="193" name="Freeform 80"/>
              <p:cNvSpPr>
                <a:spLocks noEditPoints="1"/>
              </p:cNvSpPr>
              <p:nvPr/>
            </p:nvSpPr>
            <p:spPr bwMode="auto">
              <a:xfrm>
                <a:off x="4301" y="1239"/>
                <a:ext cx="2757" cy="6"/>
              </a:xfrm>
              <a:custGeom>
                <a:avLst/>
                <a:gdLst>
                  <a:gd name="T0" fmla="*/ 0 w 2757"/>
                  <a:gd name="T1" fmla="*/ 6 h 6"/>
                  <a:gd name="T2" fmla="*/ 101 w 2757"/>
                  <a:gd name="T3" fmla="*/ 6 h 6"/>
                  <a:gd name="T4" fmla="*/ 165 w 2757"/>
                  <a:gd name="T5" fmla="*/ 0 h 6"/>
                  <a:gd name="T6" fmla="*/ 190 w 2757"/>
                  <a:gd name="T7" fmla="*/ 0 h 6"/>
                  <a:gd name="T8" fmla="*/ 190 w 2757"/>
                  <a:gd name="T9" fmla="*/ 0 h 6"/>
                  <a:gd name="T10" fmla="*/ 253 w 2757"/>
                  <a:gd name="T11" fmla="*/ 6 h 6"/>
                  <a:gd name="T12" fmla="*/ 354 w 2757"/>
                  <a:gd name="T13" fmla="*/ 6 h 6"/>
                  <a:gd name="T14" fmla="*/ 418 w 2757"/>
                  <a:gd name="T15" fmla="*/ 0 h 6"/>
                  <a:gd name="T16" fmla="*/ 443 w 2757"/>
                  <a:gd name="T17" fmla="*/ 0 h 6"/>
                  <a:gd name="T18" fmla="*/ 443 w 2757"/>
                  <a:gd name="T19" fmla="*/ 0 h 6"/>
                  <a:gd name="T20" fmla="*/ 506 w 2757"/>
                  <a:gd name="T21" fmla="*/ 6 h 6"/>
                  <a:gd name="T22" fmla="*/ 607 w 2757"/>
                  <a:gd name="T23" fmla="*/ 6 h 6"/>
                  <a:gd name="T24" fmla="*/ 670 w 2757"/>
                  <a:gd name="T25" fmla="*/ 0 h 6"/>
                  <a:gd name="T26" fmla="*/ 696 w 2757"/>
                  <a:gd name="T27" fmla="*/ 0 h 6"/>
                  <a:gd name="T28" fmla="*/ 696 w 2757"/>
                  <a:gd name="T29" fmla="*/ 0 h 6"/>
                  <a:gd name="T30" fmla="*/ 759 w 2757"/>
                  <a:gd name="T31" fmla="*/ 6 h 6"/>
                  <a:gd name="T32" fmla="*/ 860 w 2757"/>
                  <a:gd name="T33" fmla="*/ 6 h 6"/>
                  <a:gd name="T34" fmla="*/ 923 w 2757"/>
                  <a:gd name="T35" fmla="*/ 0 h 6"/>
                  <a:gd name="T36" fmla="*/ 949 w 2757"/>
                  <a:gd name="T37" fmla="*/ 0 h 6"/>
                  <a:gd name="T38" fmla="*/ 949 w 2757"/>
                  <a:gd name="T39" fmla="*/ 0 h 6"/>
                  <a:gd name="T40" fmla="*/ 1012 w 2757"/>
                  <a:gd name="T41" fmla="*/ 6 h 6"/>
                  <a:gd name="T42" fmla="*/ 1113 w 2757"/>
                  <a:gd name="T43" fmla="*/ 6 h 6"/>
                  <a:gd name="T44" fmla="*/ 1176 w 2757"/>
                  <a:gd name="T45" fmla="*/ 0 h 6"/>
                  <a:gd name="T46" fmla="*/ 1202 w 2757"/>
                  <a:gd name="T47" fmla="*/ 0 h 6"/>
                  <a:gd name="T48" fmla="*/ 1202 w 2757"/>
                  <a:gd name="T49" fmla="*/ 0 h 6"/>
                  <a:gd name="T50" fmla="*/ 1265 w 2757"/>
                  <a:gd name="T51" fmla="*/ 6 h 6"/>
                  <a:gd name="T52" fmla="*/ 1366 w 2757"/>
                  <a:gd name="T53" fmla="*/ 6 h 6"/>
                  <a:gd name="T54" fmla="*/ 1429 w 2757"/>
                  <a:gd name="T55" fmla="*/ 0 h 6"/>
                  <a:gd name="T56" fmla="*/ 1454 w 2757"/>
                  <a:gd name="T57" fmla="*/ 0 h 6"/>
                  <a:gd name="T58" fmla="*/ 1454 w 2757"/>
                  <a:gd name="T59" fmla="*/ 0 h 6"/>
                  <a:gd name="T60" fmla="*/ 1518 w 2757"/>
                  <a:gd name="T61" fmla="*/ 6 h 6"/>
                  <a:gd name="T62" fmla="*/ 1619 w 2757"/>
                  <a:gd name="T63" fmla="*/ 6 h 6"/>
                  <a:gd name="T64" fmla="*/ 1682 w 2757"/>
                  <a:gd name="T65" fmla="*/ 0 h 6"/>
                  <a:gd name="T66" fmla="*/ 1707 w 2757"/>
                  <a:gd name="T67" fmla="*/ 0 h 6"/>
                  <a:gd name="T68" fmla="*/ 1707 w 2757"/>
                  <a:gd name="T69" fmla="*/ 0 h 6"/>
                  <a:gd name="T70" fmla="*/ 1771 w 2757"/>
                  <a:gd name="T71" fmla="*/ 6 h 6"/>
                  <a:gd name="T72" fmla="*/ 1872 w 2757"/>
                  <a:gd name="T73" fmla="*/ 6 h 6"/>
                  <a:gd name="T74" fmla="*/ 1935 w 2757"/>
                  <a:gd name="T75" fmla="*/ 0 h 6"/>
                  <a:gd name="T76" fmla="*/ 1960 w 2757"/>
                  <a:gd name="T77" fmla="*/ 0 h 6"/>
                  <a:gd name="T78" fmla="*/ 1960 w 2757"/>
                  <a:gd name="T79" fmla="*/ 0 h 6"/>
                  <a:gd name="T80" fmla="*/ 2023 w 2757"/>
                  <a:gd name="T81" fmla="*/ 6 h 6"/>
                  <a:gd name="T82" fmla="*/ 2125 w 2757"/>
                  <a:gd name="T83" fmla="*/ 6 h 6"/>
                  <a:gd name="T84" fmla="*/ 2188 w 2757"/>
                  <a:gd name="T85" fmla="*/ 0 h 6"/>
                  <a:gd name="T86" fmla="*/ 2213 w 2757"/>
                  <a:gd name="T87" fmla="*/ 0 h 6"/>
                  <a:gd name="T88" fmla="*/ 2213 w 2757"/>
                  <a:gd name="T89" fmla="*/ 0 h 6"/>
                  <a:gd name="T90" fmla="*/ 2276 w 2757"/>
                  <a:gd name="T91" fmla="*/ 6 h 6"/>
                  <a:gd name="T92" fmla="*/ 2378 w 2757"/>
                  <a:gd name="T93" fmla="*/ 6 h 6"/>
                  <a:gd name="T94" fmla="*/ 2441 w 2757"/>
                  <a:gd name="T95" fmla="*/ 0 h 6"/>
                  <a:gd name="T96" fmla="*/ 2466 w 2757"/>
                  <a:gd name="T97" fmla="*/ 0 h 6"/>
                  <a:gd name="T98" fmla="*/ 2466 w 2757"/>
                  <a:gd name="T99" fmla="*/ 0 h 6"/>
                  <a:gd name="T100" fmla="*/ 2529 w 2757"/>
                  <a:gd name="T101" fmla="*/ 6 h 6"/>
                  <a:gd name="T102" fmla="*/ 2630 w 2757"/>
                  <a:gd name="T103" fmla="*/ 6 h 6"/>
                  <a:gd name="T104" fmla="*/ 2694 w 2757"/>
                  <a:gd name="T105" fmla="*/ 0 h 6"/>
                  <a:gd name="T106" fmla="*/ 2719 w 2757"/>
                  <a:gd name="T107" fmla="*/ 0 h 6"/>
                  <a:gd name="T108" fmla="*/ 2719 w 275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57" h="6">
                    <a:moveTo>
                      <a:pt x="0" y="0"/>
                    </a:moveTo>
                    <a:lnTo>
                      <a:pt x="38" y="0"/>
                    </a:lnTo>
                    <a:lnTo>
                      <a:pt x="3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64" y="0"/>
                    </a:moveTo>
                    <a:lnTo>
                      <a:pt x="101" y="0"/>
                    </a:lnTo>
                    <a:lnTo>
                      <a:pt x="101" y="6"/>
                    </a:lnTo>
                    <a:lnTo>
                      <a:pt x="64" y="6"/>
                    </a:lnTo>
                    <a:lnTo>
                      <a:pt x="64" y="0"/>
                    </a:lnTo>
                    <a:close/>
                    <a:moveTo>
                      <a:pt x="127" y="0"/>
                    </a:moveTo>
                    <a:lnTo>
                      <a:pt x="165" y="0"/>
                    </a:lnTo>
                    <a:lnTo>
                      <a:pt x="165" y="6"/>
                    </a:lnTo>
                    <a:lnTo>
                      <a:pt x="127" y="6"/>
                    </a:lnTo>
                    <a:lnTo>
                      <a:pt x="127" y="0"/>
                    </a:lnTo>
                    <a:close/>
                    <a:moveTo>
                      <a:pt x="190" y="0"/>
                    </a:moveTo>
                    <a:lnTo>
                      <a:pt x="228" y="0"/>
                    </a:lnTo>
                    <a:lnTo>
                      <a:pt x="228" y="6"/>
                    </a:lnTo>
                    <a:lnTo>
                      <a:pt x="190" y="6"/>
                    </a:lnTo>
                    <a:lnTo>
                      <a:pt x="190" y="0"/>
                    </a:lnTo>
                    <a:close/>
                    <a:moveTo>
                      <a:pt x="253" y="0"/>
                    </a:moveTo>
                    <a:lnTo>
                      <a:pt x="291" y="0"/>
                    </a:lnTo>
                    <a:lnTo>
                      <a:pt x="291" y="6"/>
                    </a:lnTo>
                    <a:lnTo>
                      <a:pt x="253" y="6"/>
                    </a:lnTo>
                    <a:lnTo>
                      <a:pt x="253" y="0"/>
                    </a:lnTo>
                    <a:close/>
                    <a:moveTo>
                      <a:pt x="316" y="0"/>
                    </a:moveTo>
                    <a:lnTo>
                      <a:pt x="354" y="0"/>
                    </a:lnTo>
                    <a:lnTo>
                      <a:pt x="354" y="6"/>
                    </a:lnTo>
                    <a:lnTo>
                      <a:pt x="316" y="6"/>
                    </a:lnTo>
                    <a:lnTo>
                      <a:pt x="316" y="0"/>
                    </a:lnTo>
                    <a:close/>
                    <a:moveTo>
                      <a:pt x="380" y="0"/>
                    </a:moveTo>
                    <a:lnTo>
                      <a:pt x="418" y="0"/>
                    </a:lnTo>
                    <a:lnTo>
                      <a:pt x="418" y="6"/>
                    </a:lnTo>
                    <a:lnTo>
                      <a:pt x="380" y="6"/>
                    </a:lnTo>
                    <a:lnTo>
                      <a:pt x="380" y="0"/>
                    </a:lnTo>
                    <a:close/>
                    <a:moveTo>
                      <a:pt x="443" y="0"/>
                    </a:moveTo>
                    <a:lnTo>
                      <a:pt x="481" y="0"/>
                    </a:lnTo>
                    <a:lnTo>
                      <a:pt x="481" y="6"/>
                    </a:lnTo>
                    <a:lnTo>
                      <a:pt x="443" y="6"/>
                    </a:lnTo>
                    <a:lnTo>
                      <a:pt x="443" y="0"/>
                    </a:lnTo>
                    <a:close/>
                    <a:moveTo>
                      <a:pt x="506" y="0"/>
                    </a:moveTo>
                    <a:lnTo>
                      <a:pt x="544" y="0"/>
                    </a:lnTo>
                    <a:lnTo>
                      <a:pt x="544" y="6"/>
                    </a:lnTo>
                    <a:lnTo>
                      <a:pt x="506" y="6"/>
                    </a:lnTo>
                    <a:lnTo>
                      <a:pt x="506" y="0"/>
                    </a:lnTo>
                    <a:close/>
                    <a:moveTo>
                      <a:pt x="569" y="0"/>
                    </a:moveTo>
                    <a:lnTo>
                      <a:pt x="607" y="0"/>
                    </a:lnTo>
                    <a:lnTo>
                      <a:pt x="607" y="6"/>
                    </a:lnTo>
                    <a:lnTo>
                      <a:pt x="569" y="6"/>
                    </a:lnTo>
                    <a:lnTo>
                      <a:pt x="569" y="0"/>
                    </a:lnTo>
                    <a:close/>
                    <a:moveTo>
                      <a:pt x="633" y="0"/>
                    </a:moveTo>
                    <a:lnTo>
                      <a:pt x="670" y="0"/>
                    </a:lnTo>
                    <a:lnTo>
                      <a:pt x="670" y="6"/>
                    </a:lnTo>
                    <a:lnTo>
                      <a:pt x="633" y="6"/>
                    </a:lnTo>
                    <a:lnTo>
                      <a:pt x="633" y="0"/>
                    </a:lnTo>
                    <a:close/>
                    <a:moveTo>
                      <a:pt x="696" y="0"/>
                    </a:moveTo>
                    <a:lnTo>
                      <a:pt x="734" y="0"/>
                    </a:lnTo>
                    <a:lnTo>
                      <a:pt x="734" y="6"/>
                    </a:lnTo>
                    <a:lnTo>
                      <a:pt x="696" y="6"/>
                    </a:lnTo>
                    <a:lnTo>
                      <a:pt x="696" y="0"/>
                    </a:lnTo>
                    <a:close/>
                    <a:moveTo>
                      <a:pt x="759" y="0"/>
                    </a:moveTo>
                    <a:lnTo>
                      <a:pt x="797" y="0"/>
                    </a:lnTo>
                    <a:lnTo>
                      <a:pt x="797" y="6"/>
                    </a:lnTo>
                    <a:lnTo>
                      <a:pt x="759" y="6"/>
                    </a:lnTo>
                    <a:lnTo>
                      <a:pt x="759" y="0"/>
                    </a:lnTo>
                    <a:close/>
                    <a:moveTo>
                      <a:pt x="822" y="0"/>
                    </a:moveTo>
                    <a:lnTo>
                      <a:pt x="860" y="0"/>
                    </a:lnTo>
                    <a:lnTo>
                      <a:pt x="860" y="6"/>
                    </a:lnTo>
                    <a:lnTo>
                      <a:pt x="822" y="6"/>
                    </a:lnTo>
                    <a:lnTo>
                      <a:pt x="822" y="0"/>
                    </a:lnTo>
                    <a:close/>
                    <a:moveTo>
                      <a:pt x="885" y="0"/>
                    </a:moveTo>
                    <a:lnTo>
                      <a:pt x="923" y="0"/>
                    </a:lnTo>
                    <a:lnTo>
                      <a:pt x="923" y="6"/>
                    </a:lnTo>
                    <a:lnTo>
                      <a:pt x="885" y="6"/>
                    </a:lnTo>
                    <a:lnTo>
                      <a:pt x="885" y="0"/>
                    </a:lnTo>
                    <a:close/>
                    <a:moveTo>
                      <a:pt x="949" y="0"/>
                    </a:moveTo>
                    <a:lnTo>
                      <a:pt x="987" y="0"/>
                    </a:lnTo>
                    <a:lnTo>
                      <a:pt x="987" y="6"/>
                    </a:lnTo>
                    <a:lnTo>
                      <a:pt x="949" y="6"/>
                    </a:lnTo>
                    <a:lnTo>
                      <a:pt x="949" y="0"/>
                    </a:lnTo>
                    <a:close/>
                    <a:moveTo>
                      <a:pt x="1012" y="0"/>
                    </a:moveTo>
                    <a:lnTo>
                      <a:pt x="1050" y="0"/>
                    </a:lnTo>
                    <a:lnTo>
                      <a:pt x="1050" y="6"/>
                    </a:lnTo>
                    <a:lnTo>
                      <a:pt x="1012" y="6"/>
                    </a:lnTo>
                    <a:lnTo>
                      <a:pt x="1012" y="0"/>
                    </a:lnTo>
                    <a:close/>
                    <a:moveTo>
                      <a:pt x="1075" y="0"/>
                    </a:moveTo>
                    <a:lnTo>
                      <a:pt x="1113" y="0"/>
                    </a:lnTo>
                    <a:lnTo>
                      <a:pt x="1113" y="6"/>
                    </a:lnTo>
                    <a:lnTo>
                      <a:pt x="1075" y="6"/>
                    </a:lnTo>
                    <a:lnTo>
                      <a:pt x="1075" y="0"/>
                    </a:lnTo>
                    <a:close/>
                    <a:moveTo>
                      <a:pt x="1138" y="0"/>
                    </a:moveTo>
                    <a:lnTo>
                      <a:pt x="1176" y="0"/>
                    </a:lnTo>
                    <a:lnTo>
                      <a:pt x="1176" y="6"/>
                    </a:lnTo>
                    <a:lnTo>
                      <a:pt x="1138" y="6"/>
                    </a:lnTo>
                    <a:lnTo>
                      <a:pt x="1138" y="0"/>
                    </a:lnTo>
                    <a:close/>
                    <a:moveTo>
                      <a:pt x="1202" y="0"/>
                    </a:moveTo>
                    <a:lnTo>
                      <a:pt x="1239" y="0"/>
                    </a:lnTo>
                    <a:lnTo>
                      <a:pt x="1239" y="6"/>
                    </a:lnTo>
                    <a:lnTo>
                      <a:pt x="1202" y="6"/>
                    </a:lnTo>
                    <a:lnTo>
                      <a:pt x="1202" y="0"/>
                    </a:lnTo>
                    <a:close/>
                    <a:moveTo>
                      <a:pt x="1265" y="0"/>
                    </a:moveTo>
                    <a:lnTo>
                      <a:pt x="1303" y="0"/>
                    </a:lnTo>
                    <a:lnTo>
                      <a:pt x="1303" y="6"/>
                    </a:lnTo>
                    <a:lnTo>
                      <a:pt x="1265" y="6"/>
                    </a:lnTo>
                    <a:lnTo>
                      <a:pt x="1265" y="0"/>
                    </a:lnTo>
                    <a:close/>
                    <a:moveTo>
                      <a:pt x="1328" y="0"/>
                    </a:moveTo>
                    <a:lnTo>
                      <a:pt x="1366" y="0"/>
                    </a:lnTo>
                    <a:lnTo>
                      <a:pt x="1366" y="6"/>
                    </a:lnTo>
                    <a:lnTo>
                      <a:pt x="1328" y="6"/>
                    </a:lnTo>
                    <a:lnTo>
                      <a:pt x="1328" y="0"/>
                    </a:lnTo>
                    <a:close/>
                    <a:moveTo>
                      <a:pt x="1391" y="0"/>
                    </a:moveTo>
                    <a:lnTo>
                      <a:pt x="1429" y="0"/>
                    </a:lnTo>
                    <a:lnTo>
                      <a:pt x="1429" y="6"/>
                    </a:lnTo>
                    <a:lnTo>
                      <a:pt x="1391" y="6"/>
                    </a:lnTo>
                    <a:lnTo>
                      <a:pt x="1391" y="0"/>
                    </a:lnTo>
                    <a:close/>
                    <a:moveTo>
                      <a:pt x="1454" y="0"/>
                    </a:moveTo>
                    <a:lnTo>
                      <a:pt x="1492" y="0"/>
                    </a:lnTo>
                    <a:lnTo>
                      <a:pt x="1492" y="6"/>
                    </a:lnTo>
                    <a:lnTo>
                      <a:pt x="1454" y="6"/>
                    </a:lnTo>
                    <a:lnTo>
                      <a:pt x="1454" y="0"/>
                    </a:lnTo>
                    <a:close/>
                    <a:moveTo>
                      <a:pt x="1518" y="0"/>
                    </a:moveTo>
                    <a:lnTo>
                      <a:pt x="1556" y="0"/>
                    </a:lnTo>
                    <a:lnTo>
                      <a:pt x="1556" y="6"/>
                    </a:lnTo>
                    <a:lnTo>
                      <a:pt x="1518" y="6"/>
                    </a:lnTo>
                    <a:lnTo>
                      <a:pt x="1518" y="0"/>
                    </a:lnTo>
                    <a:close/>
                    <a:moveTo>
                      <a:pt x="1581" y="0"/>
                    </a:moveTo>
                    <a:lnTo>
                      <a:pt x="1619" y="0"/>
                    </a:lnTo>
                    <a:lnTo>
                      <a:pt x="1619" y="6"/>
                    </a:lnTo>
                    <a:lnTo>
                      <a:pt x="1581" y="6"/>
                    </a:lnTo>
                    <a:lnTo>
                      <a:pt x="1581" y="0"/>
                    </a:lnTo>
                    <a:close/>
                    <a:moveTo>
                      <a:pt x="1644" y="0"/>
                    </a:moveTo>
                    <a:lnTo>
                      <a:pt x="1682" y="0"/>
                    </a:lnTo>
                    <a:lnTo>
                      <a:pt x="1682" y="6"/>
                    </a:lnTo>
                    <a:lnTo>
                      <a:pt x="1644" y="6"/>
                    </a:lnTo>
                    <a:lnTo>
                      <a:pt x="1644" y="0"/>
                    </a:lnTo>
                    <a:close/>
                    <a:moveTo>
                      <a:pt x="1707" y="0"/>
                    </a:moveTo>
                    <a:lnTo>
                      <a:pt x="1745" y="0"/>
                    </a:lnTo>
                    <a:lnTo>
                      <a:pt x="1745" y="6"/>
                    </a:lnTo>
                    <a:lnTo>
                      <a:pt x="1707" y="6"/>
                    </a:lnTo>
                    <a:lnTo>
                      <a:pt x="1707" y="0"/>
                    </a:lnTo>
                    <a:close/>
                    <a:moveTo>
                      <a:pt x="1771" y="0"/>
                    </a:moveTo>
                    <a:lnTo>
                      <a:pt x="1808" y="0"/>
                    </a:lnTo>
                    <a:lnTo>
                      <a:pt x="1808" y="6"/>
                    </a:lnTo>
                    <a:lnTo>
                      <a:pt x="1771" y="6"/>
                    </a:lnTo>
                    <a:lnTo>
                      <a:pt x="1771" y="0"/>
                    </a:lnTo>
                    <a:close/>
                    <a:moveTo>
                      <a:pt x="1834" y="0"/>
                    </a:moveTo>
                    <a:lnTo>
                      <a:pt x="1872" y="0"/>
                    </a:lnTo>
                    <a:lnTo>
                      <a:pt x="1872" y="6"/>
                    </a:lnTo>
                    <a:lnTo>
                      <a:pt x="1834" y="6"/>
                    </a:lnTo>
                    <a:lnTo>
                      <a:pt x="1834" y="0"/>
                    </a:lnTo>
                    <a:close/>
                    <a:moveTo>
                      <a:pt x="1897" y="0"/>
                    </a:moveTo>
                    <a:lnTo>
                      <a:pt x="1935" y="0"/>
                    </a:lnTo>
                    <a:lnTo>
                      <a:pt x="1935" y="6"/>
                    </a:lnTo>
                    <a:lnTo>
                      <a:pt x="1897" y="6"/>
                    </a:lnTo>
                    <a:lnTo>
                      <a:pt x="1897" y="0"/>
                    </a:lnTo>
                    <a:close/>
                    <a:moveTo>
                      <a:pt x="1960" y="0"/>
                    </a:moveTo>
                    <a:lnTo>
                      <a:pt x="1998" y="0"/>
                    </a:lnTo>
                    <a:lnTo>
                      <a:pt x="1998" y="6"/>
                    </a:lnTo>
                    <a:lnTo>
                      <a:pt x="1960" y="6"/>
                    </a:lnTo>
                    <a:lnTo>
                      <a:pt x="1960" y="0"/>
                    </a:lnTo>
                    <a:close/>
                    <a:moveTo>
                      <a:pt x="2023" y="0"/>
                    </a:moveTo>
                    <a:lnTo>
                      <a:pt x="2061" y="0"/>
                    </a:lnTo>
                    <a:lnTo>
                      <a:pt x="2061" y="6"/>
                    </a:lnTo>
                    <a:lnTo>
                      <a:pt x="2023" y="6"/>
                    </a:lnTo>
                    <a:lnTo>
                      <a:pt x="2023" y="0"/>
                    </a:lnTo>
                    <a:close/>
                    <a:moveTo>
                      <a:pt x="2087" y="0"/>
                    </a:moveTo>
                    <a:lnTo>
                      <a:pt x="2125" y="0"/>
                    </a:lnTo>
                    <a:lnTo>
                      <a:pt x="2125" y="6"/>
                    </a:lnTo>
                    <a:lnTo>
                      <a:pt x="2087" y="6"/>
                    </a:lnTo>
                    <a:lnTo>
                      <a:pt x="2087" y="0"/>
                    </a:lnTo>
                    <a:close/>
                    <a:moveTo>
                      <a:pt x="2150" y="0"/>
                    </a:moveTo>
                    <a:lnTo>
                      <a:pt x="2188" y="0"/>
                    </a:lnTo>
                    <a:lnTo>
                      <a:pt x="2188" y="6"/>
                    </a:lnTo>
                    <a:lnTo>
                      <a:pt x="2150" y="6"/>
                    </a:lnTo>
                    <a:lnTo>
                      <a:pt x="2150" y="0"/>
                    </a:lnTo>
                    <a:close/>
                    <a:moveTo>
                      <a:pt x="2213" y="0"/>
                    </a:moveTo>
                    <a:lnTo>
                      <a:pt x="2251" y="0"/>
                    </a:lnTo>
                    <a:lnTo>
                      <a:pt x="2251" y="6"/>
                    </a:lnTo>
                    <a:lnTo>
                      <a:pt x="2213" y="6"/>
                    </a:lnTo>
                    <a:lnTo>
                      <a:pt x="2213" y="0"/>
                    </a:lnTo>
                    <a:close/>
                    <a:moveTo>
                      <a:pt x="2276" y="0"/>
                    </a:moveTo>
                    <a:lnTo>
                      <a:pt x="2314" y="0"/>
                    </a:lnTo>
                    <a:lnTo>
                      <a:pt x="2314" y="6"/>
                    </a:lnTo>
                    <a:lnTo>
                      <a:pt x="2276" y="6"/>
                    </a:lnTo>
                    <a:lnTo>
                      <a:pt x="2276" y="0"/>
                    </a:lnTo>
                    <a:close/>
                    <a:moveTo>
                      <a:pt x="2340" y="0"/>
                    </a:moveTo>
                    <a:lnTo>
                      <a:pt x="2378" y="0"/>
                    </a:lnTo>
                    <a:lnTo>
                      <a:pt x="2378" y="6"/>
                    </a:lnTo>
                    <a:lnTo>
                      <a:pt x="2340" y="6"/>
                    </a:lnTo>
                    <a:lnTo>
                      <a:pt x="2340" y="0"/>
                    </a:lnTo>
                    <a:close/>
                    <a:moveTo>
                      <a:pt x="2403" y="0"/>
                    </a:moveTo>
                    <a:lnTo>
                      <a:pt x="2441" y="0"/>
                    </a:lnTo>
                    <a:lnTo>
                      <a:pt x="2441" y="6"/>
                    </a:lnTo>
                    <a:lnTo>
                      <a:pt x="2403" y="6"/>
                    </a:lnTo>
                    <a:lnTo>
                      <a:pt x="2403" y="0"/>
                    </a:lnTo>
                    <a:close/>
                    <a:moveTo>
                      <a:pt x="2466" y="0"/>
                    </a:moveTo>
                    <a:lnTo>
                      <a:pt x="2504" y="0"/>
                    </a:lnTo>
                    <a:lnTo>
                      <a:pt x="2504" y="6"/>
                    </a:lnTo>
                    <a:lnTo>
                      <a:pt x="2466" y="6"/>
                    </a:lnTo>
                    <a:lnTo>
                      <a:pt x="2466" y="0"/>
                    </a:lnTo>
                    <a:close/>
                    <a:moveTo>
                      <a:pt x="2529" y="0"/>
                    </a:moveTo>
                    <a:lnTo>
                      <a:pt x="2567" y="0"/>
                    </a:lnTo>
                    <a:lnTo>
                      <a:pt x="2567" y="6"/>
                    </a:lnTo>
                    <a:lnTo>
                      <a:pt x="2529" y="6"/>
                    </a:lnTo>
                    <a:lnTo>
                      <a:pt x="2529" y="0"/>
                    </a:lnTo>
                    <a:close/>
                    <a:moveTo>
                      <a:pt x="2592" y="0"/>
                    </a:moveTo>
                    <a:lnTo>
                      <a:pt x="2630" y="0"/>
                    </a:lnTo>
                    <a:lnTo>
                      <a:pt x="2630" y="6"/>
                    </a:lnTo>
                    <a:lnTo>
                      <a:pt x="2592" y="6"/>
                    </a:lnTo>
                    <a:lnTo>
                      <a:pt x="2592" y="0"/>
                    </a:lnTo>
                    <a:close/>
                    <a:moveTo>
                      <a:pt x="2656" y="0"/>
                    </a:moveTo>
                    <a:lnTo>
                      <a:pt x="2694" y="0"/>
                    </a:lnTo>
                    <a:lnTo>
                      <a:pt x="2694" y="6"/>
                    </a:lnTo>
                    <a:lnTo>
                      <a:pt x="2656" y="6"/>
                    </a:lnTo>
                    <a:lnTo>
                      <a:pt x="2656" y="0"/>
                    </a:lnTo>
                    <a:close/>
                    <a:moveTo>
                      <a:pt x="2719" y="0"/>
                    </a:moveTo>
                    <a:lnTo>
                      <a:pt x="2757" y="0"/>
                    </a:lnTo>
                    <a:lnTo>
                      <a:pt x="2757" y="6"/>
                    </a:lnTo>
                    <a:lnTo>
                      <a:pt x="2719" y="6"/>
                    </a:lnTo>
                    <a:lnTo>
                      <a:pt x="27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81"/>
              <p:cNvSpPr>
                <a:spLocks noChangeArrowheads="1"/>
              </p:cNvSpPr>
              <p:nvPr/>
            </p:nvSpPr>
            <p:spPr bwMode="auto">
              <a:xfrm>
                <a:off x="4339" y="1065"/>
                <a:ext cx="1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2" name="Group 85"/>
            <p:cNvGrpSpPr>
              <a:grpSpLocks/>
            </p:cNvGrpSpPr>
            <p:nvPr/>
          </p:nvGrpSpPr>
          <p:grpSpPr bwMode="auto">
            <a:xfrm>
              <a:off x="7070" y="1242"/>
              <a:ext cx="287" cy="1308"/>
              <a:chOff x="7070" y="1242"/>
              <a:chExt cx="287" cy="1308"/>
            </a:xfrm>
          </p:grpSpPr>
          <p:sp>
            <p:nvSpPr>
              <p:cNvPr id="191" name="Line 83"/>
              <p:cNvSpPr>
                <a:spLocks noChangeShapeType="1"/>
              </p:cNvSpPr>
              <p:nvPr/>
            </p:nvSpPr>
            <p:spPr bwMode="auto">
              <a:xfrm>
                <a:off x="7070" y="1242"/>
                <a:ext cx="0" cy="13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84"/>
              <p:cNvSpPr>
                <a:spLocks noChangeArrowheads="1"/>
              </p:cNvSpPr>
              <p:nvPr/>
            </p:nvSpPr>
            <p:spPr bwMode="auto">
              <a:xfrm>
                <a:off x="7121" y="1799"/>
                <a:ext cx="2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15m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3" name="Group 88"/>
            <p:cNvGrpSpPr>
              <a:grpSpLocks/>
            </p:cNvGrpSpPr>
            <p:nvPr/>
          </p:nvGrpSpPr>
          <p:grpSpPr bwMode="auto">
            <a:xfrm>
              <a:off x="4555" y="2417"/>
              <a:ext cx="241" cy="162"/>
              <a:chOff x="4555" y="2417"/>
              <a:chExt cx="241" cy="162"/>
            </a:xfrm>
          </p:grpSpPr>
          <p:sp>
            <p:nvSpPr>
              <p:cNvPr id="189" name="Rectangle 86"/>
              <p:cNvSpPr>
                <a:spLocks noChangeArrowheads="1"/>
              </p:cNvSpPr>
              <p:nvPr/>
            </p:nvSpPr>
            <p:spPr bwMode="auto">
              <a:xfrm>
                <a:off x="4555" y="2417"/>
                <a:ext cx="20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7"/>
              <p:cNvSpPr>
                <a:spLocks noChangeArrowheads="1"/>
              </p:cNvSpPr>
              <p:nvPr/>
            </p:nvSpPr>
            <p:spPr bwMode="auto">
              <a:xfrm>
                <a:off x="4697" y="2417"/>
                <a:ext cx="9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" name="Group 91"/>
            <p:cNvGrpSpPr>
              <a:grpSpLocks/>
            </p:cNvGrpSpPr>
            <p:nvPr/>
          </p:nvGrpSpPr>
          <p:grpSpPr bwMode="auto">
            <a:xfrm>
              <a:off x="6597" y="1267"/>
              <a:ext cx="240" cy="162"/>
              <a:chOff x="6597" y="1267"/>
              <a:chExt cx="240" cy="162"/>
            </a:xfrm>
          </p:grpSpPr>
          <p:sp>
            <p:nvSpPr>
              <p:cNvPr id="187" name="Rectangle 89"/>
              <p:cNvSpPr>
                <a:spLocks noChangeArrowheads="1"/>
              </p:cNvSpPr>
              <p:nvPr/>
            </p:nvSpPr>
            <p:spPr bwMode="auto">
              <a:xfrm>
                <a:off x="6597" y="1267"/>
                <a:ext cx="20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25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90"/>
              <p:cNvSpPr>
                <a:spLocks noChangeArrowheads="1"/>
              </p:cNvSpPr>
              <p:nvPr/>
            </p:nvSpPr>
            <p:spPr bwMode="auto">
              <a:xfrm>
                <a:off x="6738" y="1267"/>
                <a:ext cx="9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" name="Group 95"/>
            <p:cNvGrpSpPr>
              <a:grpSpLocks/>
            </p:cNvGrpSpPr>
            <p:nvPr/>
          </p:nvGrpSpPr>
          <p:grpSpPr bwMode="auto">
            <a:xfrm>
              <a:off x="4143" y="2486"/>
              <a:ext cx="184" cy="202"/>
              <a:chOff x="4143" y="2486"/>
              <a:chExt cx="184" cy="202"/>
            </a:xfrm>
          </p:grpSpPr>
          <p:sp>
            <p:nvSpPr>
              <p:cNvPr id="184" name="Oval 92"/>
              <p:cNvSpPr>
                <a:spLocks noChangeArrowheads="1"/>
              </p:cNvSpPr>
              <p:nvPr/>
            </p:nvSpPr>
            <p:spPr bwMode="auto">
              <a:xfrm>
                <a:off x="4301" y="2537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93"/>
              <p:cNvSpPr>
                <a:spLocks noChangeArrowheads="1"/>
              </p:cNvSpPr>
              <p:nvPr/>
            </p:nvSpPr>
            <p:spPr bwMode="auto">
              <a:xfrm>
                <a:off x="4301" y="2537"/>
                <a:ext cx="26" cy="26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94"/>
              <p:cNvSpPr>
                <a:spLocks noChangeArrowheads="1"/>
              </p:cNvSpPr>
              <p:nvPr/>
            </p:nvSpPr>
            <p:spPr bwMode="auto">
              <a:xfrm>
                <a:off x="4143" y="2486"/>
                <a:ext cx="16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" name="Group 99"/>
            <p:cNvGrpSpPr>
              <a:grpSpLocks/>
            </p:cNvGrpSpPr>
            <p:nvPr/>
          </p:nvGrpSpPr>
          <p:grpSpPr bwMode="auto">
            <a:xfrm>
              <a:off x="7058" y="2537"/>
              <a:ext cx="196" cy="210"/>
              <a:chOff x="7058" y="2537"/>
              <a:chExt cx="196" cy="210"/>
            </a:xfrm>
          </p:grpSpPr>
          <p:sp>
            <p:nvSpPr>
              <p:cNvPr id="181" name="Oval 96"/>
              <p:cNvSpPr>
                <a:spLocks noChangeArrowheads="1"/>
              </p:cNvSpPr>
              <p:nvPr/>
            </p:nvSpPr>
            <p:spPr bwMode="auto">
              <a:xfrm>
                <a:off x="7058" y="2537"/>
                <a:ext cx="25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7058" y="2537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12 w 25"/>
                  <a:gd name="T3" fmla="*/ 26 h 26"/>
                  <a:gd name="T4" fmla="*/ 0 w 25"/>
                  <a:gd name="T5" fmla="*/ 13 h 26"/>
                  <a:gd name="T6" fmla="*/ 12 w 25"/>
                  <a:gd name="T7" fmla="*/ 0 h 26"/>
                  <a:gd name="T8" fmla="*/ 25 w 25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6"/>
                      <a:pt x="12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20" y="0"/>
                      <a:pt x="25" y="6"/>
                      <a:pt x="25" y="1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98"/>
              <p:cNvSpPr>
                <a:spLocks noChangeArrowheads="1"/>
              </p:cNvSpPr>
              <p:nvPr/>
            </p:nvSpPr>
            <p:spPr bwMode="auto">
              <a:xfrm>
                <a:off x="7090" y="2545"/>
                <a:ext cx="16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7" name="Group 103"/>
            <p:cNvGrpSpPr>
              <a:grpSpLocks/>
            </p:cNvGrpSpPr>
            <p:nvPr/>
          </p:nvGrpSpPr>
          <p:grpSpPr bwMode="auto">
            <a:xfrm>
              <a:off x="7058" y="1071"/>
              <a:ext cx="196" cy="202"/>
              <a:chOff x="7058" y="1071"/>
              <a:chExt cx="196" cy="202"/>
            </a:xfrm>
          </p:grpSpPr>
          <p:sp>
            <p:nvSpPr>
              <p:cNvPr id="178" name="Oval 100"/>
              <p:cNvSpPr>
                <a:spLocks noChangeArrowheads="1"/>
              </p:cNvSpPr>
              <p:nvPr/>
            </p:nvSpPr>
            <p:spPr bwMode="auto">
              <a:xfrm>
                <a:off x="7058" y="1230"/>
                <a:ext cx="25" cy="2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1"/>
              <p:cNvSpPr>
                <a:spLocks/>
              </p:cNvSpPr>
              <p:nvPr/>
            </p:nvSpPr>
            <p:spPr bwMode="auto">
              <a:xfrm>
                <a:off x="7058" y="1230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12 w 25"/>
                  <a:gd name="T3" fmla="*/ 25 h 25"/>
                  <a:gd name="T4" fmla="*/ 0 w 25"/>
                  <a:gd name="T5" fmla="*/ 12 h 25"/>
                  <a:gd name="T6" fmla="*/ 12 w 25"/>
                  <a:gd name="T7" fmla="*/ 0 h 25"/>
                  <a:gd name="T8" fmla="*/ 25 w 25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cubicBezTo>
                      <a:pt x="25" y="19"/>
                      <a:pt x="20" y="25"/>
                      <a:pt x="12" y="25"/>
                    </a:cubicBezTo>
                    <a:cubicBezTo>
                      <a:pt x="6" y="25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0" y="0"/>
                      <a:pt x="25" y="5"/>
                      <a:pt x="25" y="1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02"/>
              <p:cNvSpPr>
                <a:spLocks noChangeArrowheads="1"/>
              </p:cNvSpPr>
              <p:nvPr/>
            </p:nvSpPr>
            <p:spPr bwMode="auto">
              <a:xfrm>
                <a:off x="7090" y="1071"/>
                <a:ext cx="16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95" name="Rectangle 194"/>
          <p:cNvSpPr/>
          <p:nvPr/>
        </p:nvSpPr>
        <p:spPr>
          <a:xfrm>
            <a:off x="5636235" y="4181780"/>
            <a:ext cx="315190" cy="2088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-67173" y="2022901"/>
                <a:ext cx="4841021" cy="1154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800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ó: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𝐴𝐶𝑥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AB //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Cx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173" y="2022901"/>
                <a:ext cx="4841021" cy="1154034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Rectangle 196"/>
          <p:cNvSpPr/>
          <p:nvPr/>
        </p:nvSpPr>
        <p:spPr>
          <a:xfrm>
            <a:off x="932930" y="4955218"/>
            <a:ext cx="11188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8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167" grpId="0"/>
      <p:bldP spid="195" grpId="0" animBg="1"/>
      <p:bldP spid="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16</a:t>
            </a:fld>
            <a:endParaRPr lang="en-US"/>
          </a:p>
        </p:txBody>
      </p:sp>
      <p:grpSp>
        <p:nvGrpSpPr>
          <p:cNvPr id="11267" name="Group 77"/>
          <p:cNvGrpSpPr>
            <a:grpSpLocks noChangeAspect="1"/>
          </p:cNvGrpSpPr>
          <p:nvPr/>
        </p:nvGrpSpPr>
        <p:grpSpPr bwMode="auto">
          <a:xfrm>
            <a:off x="5861050" y="1160060"/>
            <a:ext cx="5492750" cy="2828925"/>
            <a:chOff x="4080" y="1002"/>
            <a:chExt cx="3460" cy="1782"/>
          </a:xfrm>
        </p:grpSpPr>
        <p:sp>
          <p:nvSpPr>
            <p:cNvPr id="11268" name="AutoShape 76"/>
            <p:cNvSpPr>
              <a:spLocks noChangeAspect="1" noChangeArrowheads="1" noTextEdit="1"/>
            </p:cNvSpPr>
            <p:nvPr/>
          </p:nvSpPr>
          <p:spPr bwMode="auto">
            <a:xfrm>
              <a:off x="4080" y="1002"/>
              <a:ext cx="3452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Line 78"/>
            <p:cNvSpPr>
              <a:spLocks noChangeShapeType="1"/>
            </p:cNvSpPr>
            <p:nvPr/>
          </p:nvSpPr>
          <p:spPr bwMode="auto">
            <a:xfrm>
              <a:off x="4314" y="2550"/>
              <a:ext cx="275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Line 79"/>
            <p:cNvSpPr>
              <a:spLocks noChangeShapeType="1"/>
            </p:cNvSpPr>
            <p:nvPr/>
          </p:nvSpPr>
          <p:spPr bwMode="auto">
            <a:xfrm flipV="1">
              <a:off x="4314" y="1242"/>
              <a:ext cx="2756" cy="130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75" name="Group 82"/>
            <p:cNvGrpSpPr>
              <a:grpSpLocks/>
            </p:cNvGrpSpPr>
            <p:nvPr/>
          </p:nvGrpSpPr>
          <p:grpSpPr bwMode="auto">
            <a:xfrm>
              <a:off x="4301" y="1065"/>
              <a:ext cx="2757" cy="202"/>
              <a:chOff x="4301" y="1065"/>
              <a:chExt cx="2757" cy="202"/>
            </a:xfrm>
          </p:grpSpPr>
          <p:sp>
            <p:nvSpPr>
              <p:cNvPr id="11297" name="Freeform 80"/>
              <p:cNvSpPr>
                <a:spLocks noEditPoints="1"/>
              </p:cNvSpPr>
              <p:nvPr/>
            </p:nvSpPr>
            <p:spPr bwMode="auto">
              <a:xfrm>
                <a:off x="4301" y="1239"/>
                <a:ext cx="2757" cy="6"/>
              </a:xfrm>
              <a:custGeom>
                <a:avLst/>
                <a:gdLst>
                  <a:gd name="T0" fmla="*/ 0 w 2757"/>
                  <a:gd name="T1" fmla="*/ 6 h 6"/>
                  <a:gd name="T2" fmla="*/ 101 w 2757"/>
                  <a:gd name="T3" fmla="*/ 6 h 6"/>
                  <a:gd name="T4" fmla="*/ 165 w 2757"/>
                  <a:gd name="T5" fmla="*/ 0 h 6"/>
                  <a:gd name="T6" fmla="*/ 190 w 2757"/>
                  <a:gd name="T7" fmla="*/ 0 h 6"/>
                  <a:gd name="T8" fmla="*/ 190 w 2757"/>
                  <a:gd name="T9" fmla="*/ 0 h 6"/>
                  <a:gd name="T10" fmla="*/ 253 w 2757"/>
                  <a:gd name="T11" fmla="*/ 6 h 6"/>
                  <a:gd name="T12" fmla="*/ 354 w 2757"/>
                  <a:gd name="T13" fmla="*/ 6 h 6"/>
                  <a:gd name="T14" fmla="*/ 418 w 2757"/>
                  <a:gd name="T15" fmla="*/ 0 h 6"/>
                  <a:gd name="T16" fmla="*/ 443 w 2757"/>
                  <a:gd name="T17" fmla="*/ 0 h 6"/>
                  <a:gd name="T18" fmla="*/ 443 w 2757"/>
                  <a:gd name="T19" fmla="*/ 0 h 6"/>
                  <a:gd name="T20" fmla="*/ 506 w 2757"/>
                  <a:gd name="T21" fmla="*/ 6 h 6"/>
                  <a:gd name="T22" fmla="*/ 607 w 2757"/>
                  <a:gd name="T23" fmla="*/ 6 h 6"/>
                  <a:gd name="T24" fmla="*/ 670 w 2757"/>
                  <a:gd name="T25" fmla="*/ 0 h 6"/>
                  <a:gd name="T26" fmla="*/ 696 w 2757"/>
                  <a:gd name="T27" fmla="*/ 0 h 6"/>
                  <a:gd name="T28" fmla="*/ 696 w 2757"/>
                  <a:gd name="T29" fmla="*/ 0 h 6"/>
                  <a:gd name="T30" fmla="*/ 759 w 2757"/>
                  <a:gd name="T31" fmla="*/ 6 h 6"/>
                  <a:gd name="T32" fmla="*/ 860 w 2757"/>
                  <a:gd name="T33" fmla="*/ 6 h 6"/>
                  <a:gd name="T34" fmla="*/ 923 w 2757"/>
                  <a:gd name="T35" fmla="*/ 0 h 6"/>
                  <a:gd name="T36" fmla="*/ 949 w 2757"/>
                  <a:gd name="T37" fmla="*/ 0 h 6"/>
                  <a:gd name="T38" fmla="*/ 949 w 2757"/>
                  <a:gd name="T39" fmla="*/ 0 h 6"/>
                  <a:gd name="T40" fmla="*/ 1012 w 2757"/>
                  <a:gd name="T41" fmla="*/ 6 h 6"/>
                  <a:gd name="T42" fmla="*/ 1113 w 2757"/>
                  <a:gd name="T43" fmla="*/ 6 h 6"/>
                  <a:gd name="T44" fmla="*/ 1176 w 2757"/>
                  <a:gd name="T45" fmla="*/ 0 h 6"/>
                  <a:gd name="T46" fmla="*/ 1202 w 2757"/>
                  <a:gd name="T47" fmla="*/ 0 h 6"/>
                  <a:gd name="T48" fmla="*/ 1202 w 2757"/>
                  <a:gd name="T49" fmla="*/ 0 h 6"/>
                  <a:gd name="T50" fmla="*/ 1265 w 2757"/>
                  <a:gd name="T51" fmla="*/ 6 h 6"/>
                  <a:gd name="T52" fmla="*/ 1366 w 2757"/>
                  <a:gd name="T53" fmla="*/ 6 h 6"/>
                  <a:gd name="T54" fmla="*/ 1429 w 2757"/>
                  <a:gd name="T55" fmla="*/ 0 h 6"/>
                  <a:gd name="T56" fmla="*/ 1454 w 2757"/>
                  <a:gd name="T57" fmla="*/ 0 h 6"/>
                  <a:gd name="T58" fmla="*/ 1454 w 2757"/>
                  <a:gd name="T59" fmla="*/ 0 h 6"/>
                  <a:gd name="T60" fmla="*/ 1518 w 2757"/>
                  <a:gd name="T61" fmla="*/ 6 h 6"/>
                  <a:gd name="T62" fmla="*/ 1619 w 2757"/>
                  <a:gd name="T63" fmla="*/ 6 h 6"/>
                  <a:gd name="T64" fmla="*/ 1682 w 2757"/>
                  <a:gd name="T65" fmla="*/ 0 h 6"/>
                  <a:gd name="T66" fmla="*/ 1707 w 2757"/>
                  <a:gd name="T67" fmla="*/ 0 h 6"/>
                  <a:gd name="T68" fmla="*/ 1707 w 2757"/>
                  <a:gd name="T69" fmla="*/ 0 h 6"/>
                  <a:gd name="T70" fmla="*/ 1771 w 2757"/>
                  <a:gd name="T71" fmla="*/ 6 h 6"/>
                  <a:gd name="T72" fmla="*/ 1872 w 2757"/>
                  <a:gd name="T73" fmla="*/ 6 h 6"/>
                  <a:gd name="T74" fmla="*/ 1935 w 2757"/>
                  <a:gd name="T75" fmla="*/ 0 h 6"/>
                  <a:gd name="T76" fmla="*/ 1960 w 2757"/>
                  <a:gd name="T77" fmla="*/ 0 h 6"/>
                  <a:gd name="T78" fmla="*/ 1960 w 2757"/>
                  <a:gd name="T79" fmla="*/ 0 h 6"/>
                  <a:gd name="T80" fmla="*/ 2023 w 2757"/>
                  <a:gd name="T81" fmla="*/ 6 h 6"/>
                  <a:gd name="T82" fmla="*/ 2125 w 2757"/>
                  <a:gd name="T83" fmla="*/ 6 h 6"/>
                  <a:gd name="T84" fmla="*/ 2188 w 2757"/>
                  <a:gd name="T85" fmla="*/ 0 h 6"/>
                  <a:gd name="T86" fmla="*/ 2213 w 2757"/>
                  <a:gd name="T87" fmla="*/ 0 h 6"/>
                  <a:gd name="T88" fmla="*/ 2213 w 2757"/>
                  <a:gd name="T89" fmla="*/ 0 h 6"/>
                  <a:gd name="T90" fmla="*/ 2276 w 2757"/>
                  <a:gd name="T91" fmla="*/ 6 h 6"/>
                  <a:gd name="T92" fmla="*/ 2378 w 2757"/>
                  <a:gd name="T93" fmla="*/ 6 h 6"/>
                  <a:gd name="T94" fmla="*/ 2441 w 2757"/>
                  <a:gd name="T95" fmla="*/ 0 h 6"/>
                  <a:gd name="T96" fmla="*/ 2466 w 2757"/>
                  <a:gd name="T97" fmla="*/ 0 h 6"/>
                  <a:gd name="T98" fmla="*/ 2466 w 2757"/>
                  <a:gd name="T99" fmla="*/ 0 h 6"/>
                  <a:gd name="T100" fmla="*/ 2529 w 2757"/>
                  <a:gd name="T101" fmla="*/ 6 h 6"/>
                  <a:gd name="T102" fmla="*/ 2630 w 2757"/>
                  <a:gd name="T103" fmla="*/ 6 h 6"/>
                  <a:gd name="T104" fmla="*/ 2694 w 2757"/>
                  <a:gd name="T105" fmla="*/ 0 h 6"/>
                  <a:gd name="T106" fmla="*/ 2719 w 2757"/>
                  <a:gd name="T107" fmla="*/ 0 h 6"/>
                  <a:gd name="T108" fmla="*/ 2719 w 275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57" h="6">
                    <a:moveTo>
                      <a:pt x="0" y="0"/>
                    </a:moveTo>
                    <a:lnTo>
                      <a:pt x="38" y="0"/>
                    </a:lnTo>
                    <a:lnTo>
                      <a:pt x="3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64" y="0"/>
                    </a:moveTo>
                    <a:lnTo>
                      <a:pt x="101" y="0"/>
                    </a:lnTo>
                    <a:lnTo>
                      <a:pt x="101" y="6"/>
                    </a:lnTo>
                    <a:lnTo>
                      <a:pt x="64" y="6"/>
                    </a:lnTo>
                    <a:lnTo>
                      <a:pt x="64" y="0"/>
                    </a:lnTo>
                    <a:close/>
                    <a:moveTo>
                      <a:pt x="127" y="0"/>
                    </a:moveTo>
                    <a:lnTo>
                      <a:pt x="165" y="0"/>
                    </a:lnTo>
                    <a:lnTo>
                      <a:pt x="165" y="6"/>
                    </a:lnTo>
                    <a:lnTo>
                      <a:pt x="127" y="6"/>
                    </a:lnTo>
                    <a:lnTo>
                      <a:pt x="127" y="0"/>
                    </a:lnTo>
                    <a:close/>
                    <a:moveTo>
                      <a:pt x="190" y="0"/>
                    </a:moveTo>
                    <a:lnTo>
                      <a:pt x="228" y="0"/>
                    </a:lnTo>
                    <a:lnTo>
                      <a:pt x="228" y="6"/>
                    </a:lnTo>
                    <a:lnTo>
                      <a:pt x="190" y="6"/>
                    </a:lnTo>
                    <a:lnTo>
                      <a:pt x="190" y="0"/>
                    </a:lnTo>
                    <a:close/>
                    <a:moveTo>
                      <a:pt x="253" y="0"/>
                    </a:moveTo>
                    <a:lnTo>
                      <a:pt x="291" y="0"/>
                    </a:lnTo>
                    <a:lnTo>
                      <a:pt x="291" y="6"/>
                    </a:lnTo>
                    <a:lnTo>
                      <a:pt x="253" y="6"/>
                    </a:lnTo>
                    <a:lnTo>
                      <a:pt x="253" y="0"/>
                    </a:lnTo>
                    <a:close/>
                    <a:moveTo>
                      <a:pt x="316" y="0"/>
                    </a:moveTo>
                    <a:lnTo>
                      <a:pt x="354" y="0"/>
                    </a:lnTo>
                    <a:lnTo>
                      <a:pt x="354" y="6"/>
                    </a:lnTo>
                    <a:lnTo>
                      <a:pt x="316" y="6"/>
                    </a:lnTo>
                    <a:lnTo>
                      <a:pt x="316" y="0"/>
                    </a:lnTo>
                    <a:close/>
                    <a:moveTo>
                      <a:pt x="380" y="0"/>
                    </a:moveTo>
                    <a:lnTo>
                      <a:pt x="418" y="0"/>
                    </a:lnTo>
                    <a:lnTo>
                      <a:pt x="418" y="6"/>
                    </a:lnTo>
                    <a:lnTo>
                      <a:pt x="380" y="6"/>
                    </a:lnTo>
                    <a:lnTo>
                      <a:pt x="380" y="0"/>
                    </a:lnTo>
                    <a:close/>
                    <a:moveTo>
                      <a:pt x="443" y="0"/>
                    </a:moveTo>
                    <a:lnTo>
                      <a:pt x="481" y="0"/>
                    </a:lnTo>
                    <a:lnTo>
                      <a:pt x="481" y="6"/>
                    </a:lnTo>
                    <a:lnTo>
                      <a:pt x="443" y="6"/>
                    </a:lnTo>
                    <a:lnTo>
                      <a:pt x="443" y="0"/>
                    </a:lnTo>
                    <a:close/>
                    <a:moveTo>
                      <a:pt x="506" y="0"/>
                    </a:moveTo>
                    <a:lnTo>
                      <a:pt x="544" y="0"/>
                    </a:lnTo>
                    <a:lnTo>
                      <a:pt x="544" y="6"/>
                    </a:lnTo>
                    <a:lnTo>
                      <a:pt x="506" y="6"/>
                    </a:lnTo>
                    <a:lnTo>
                      <a:pt x="506" y="0"/>
                    </a:lnTo>
                    <a:close/>
                    <a:moveTo>
                      <a:pt x="569" y="0"/>
                    </a:moveTo>
                    <a:lnTo>
                      <a:pt x="607" y="0"/>
                    </a:lnTo>
                    <a:lnTo>
                      <a:pt x="607" y="6"/>
                    </a:lnTo>
                    <a:lnTo>
                      <a:pt x="569" y="6"/>
                    </a:lnTo>
                    <a:lnTo>
                      <a:pt x="569" y="0"/>
                    </a:lnTo>
                    <a:close/>
                    <a:moveTo>
                      <a:pt x="633" y="0"/>
                    </a:moveTo>
                    <a:lnTo>
                      <a:pt x="670" y="0"/>
                    </a:lnTo>
                    <a:lnTo>
                      <a:pt x="670" y="6"/>
                    </a:lnTo>
                    <a:lnTo>
                      <a:pt x="633" y="6"/>
                    </a:lnTo>
                    <a:lnTo>
                      <a:pt x="633" y="0"/>
                    </a:lnTo>
                    <a:close/>
                    <a:moveTo>
                      <a:pt x="696" y="0"/>
                    </a:moveTo>
                    <a:lnTo>
                      <a:pt x="734" y="0"/>
                    </a:lnTo>
                    <a:lnTo>
                      <a:pt x="734" y="6"/>
                    </a:lnTo>
                    <a:lnTo>
                      <a:pt x="696" y="6"/>
                    </a:lnTo>
                    <a:lnTo>
                      <a:pt x="696" y="0"/>
                    </a:lnTo>
                    <a:close/>
                    <a:moveTo>
                      <a:pt x="759" y="0"/>
                    </a:moveTo>
                    <a:lnTo>
                      <a:pt x="797" y="0"/>
                    </a:lnTo>
                    <a:lnTo>
                      <a:pt x="797" y="6"/>
                    </a:lnTo>
                    <a:lnTo>
                      <a:pt x="759" y="6"/>
                    </a:lnTo>
                    <a:lnTo>
                      <a:pt x="759" y="0"/>
                    </a:lnTo>
                    <a:close/>
                    <a:moveTo>
                      <a:pt x="822" y="0"/>
                    </a:moveTo>
                    <a:lnTo>
                      <a:pt x="860" y="0"/>
                    </a:lnTo>
                    <a:lnTo>
                      <a:pt x="860" y="6"/>
                    </a:lnTo>
                    <a:lnTo>
                      <a:pt x="822" y="6"/>
                    </a:lnTo>
                    <a:lnTo>
                      <a:pt x="822" y="0"/>
                    </a:lnTo>
                    <a:close/>
                    <a:moveTo>
                      <a:pt x="885" y="0"/>
                    </a:moveTo>
                    <a:lnTo>
                      <a:pt x="923" y="0"/>
                    </a:lnTo>
                    <a:lnTo>
                      <a:pt x="923" y="6"/>
                    </a:lnTo>
                    <a:lnTo>
                      <a:pt x="885" y="6"/>
                    </a:lnTo>
                    <a:lnTo>
                      <a:pt x="885" y="0"/>
                    </a:lnTo>
                    <a:close/>
                    <a:moveTo>
                      <a:pt x="949" y="0"/>
                    </a:moveTo>
                    <a:lnTo>
                      <a:pt x="987" y="0"/>
                    </a:lnTo>
                    <a:lnTo>
                      <a:pt x="987" y="6"/>
                    </a:lnTo>
                    <a:lnTo>
                      <a:pt x="949" y="6"/>
                    </a:lnTo>
                    <a:lnTo>
                      <a:pt x="949" y="0"/>
                    </a:lnTo>
                    <a:close/>
                    <a:moveTo>
                      <a:pt x="1012" y="0"/>
                    </a:moveTo>
                    <a:lnTo>
                      <a:pt x="1050" y="0"/>
                    </a:lnTo>
                    <a:lnTo>
                      <a:pt x="1050" y="6"/>
                    </a:lnTo>
                    <a:lnTo>
                      <a:pt x="1012" y="6"/>
                    </a:lnTo>
                    <a:lnTo>
                      <a:pt x="1012" y="0"/>
                    </a:lnTo>
                    <a:close/>
                    <a:moveTo>
                      <a:pt x="1075" y="0"/>
                    </a:moveTo>
                    <a:lnTo>
                      <a:pt x="1113" y="0"/>
                    </a:lnTo>
                    <a:lnTo>
                      <a:pt x="1113" y="6"/>
                    </a:lnTo>
                    <a:lnTo>
                      <a:pt x="1075" y="6"/>
                    </a:lnTo>
                    <a:lnTo>
                      <a:pt x="1075" y="0"/>
                    </a:lnTo>
                    <a:close/>
                    <a:moveTo>
                      <a:pt x="1138" y="0"/>
                    </a:moveTo>
                    <a:lnTo>
                      <a:pt x="1176" y="0"/>
                    </a:lnTo>
                    <a:lnTo>
                      <a:pt x="1176" y="6"/>
                    </a:lnTo>
                    <a:lnTo>
                      <a:pt x="1138" y="6"/>
                    </a:lnTo>
                    <a:lnTo>
                      <a:pt x="1138" y="0"/>
                    </a:lnTo>
                    <a:close/>
                    <a:moveTo>
                      <a:pt x="1202" y="0"/>
                    </a:moveTo>
                    <a:lnTo>
                      <a:pt x="1239" y="0"/>
                    </a:lnTo>
                    <a:lnTo>
                      <a:pt x="1239" y="6"/>
                    </a:lnTo>
                    <a:lnTo>
                      <a:pt x="1202" y="6"/>
                    </a:lnTo>
                    <a:lnTo>
                      <a:pt x="1202" y="0"/>
                    </a:lnTo>
                    <a:close/>
                    <a:moveTo>
                      <a:pt x="1265" y="0"/>
                    </a:moveTo>
                    <a:lnTo>
                      <a:pt x="1303" y="0"/>
                    </a:lnTo>
                    <a:lnTo>
                      <a:pt x="1303" y="6"/>
                    </a:lnTo>
                    <a:lnTo>
                      <a:pt x="1265" y="6"/>
                    </a:lnTo>
                    <a:lnTo>
                      <a:pt x="1265" y="0"/>
                    </a:lnTo>
                    <a:close/>
                    <a:moveTo>
                      <a:pt x="1328" y="0"/>
                    </a:moveTo>
                    <a:lnTo>
                      <a:pt x="1366" y="0"/>
                    </a:lnTo>
                    <a:lnTo>
                      <a:pt x="1366" y="6"/>
                    </a:lnTo>
                    <a:lnTo>
                      <a:pt x="1328" y="6"/>
                    </a:lnTo>
                    <a:lnTo>
                      <a:pt x="1328" y="0"/>
                    </a:lnTo>
                    <a:close/>
                    <a:moveTo>
                      <a:pt x="1391" y="0"/>
                    </a:moveTo>
                    <a:lnTo>
                      <a:pt x="1429" y="0"/>
                    </a:lnTo>
                    <a:lnTo>
                      <a:pt x="1429" y="6"/>
                    </a:lnTo>
                    <a:lnTo>
                      <a:pt x="1391" y="6"/>
                    </a:lnTo>
                    <a:lnTo>
                      <a:pt x="1391" y="0"/>
                    </a:lnTo>
                    <a:close/>
                    <a:moveTo>
                      <a:pt x="1454" y="0"/>
                    </a:moveTo>
                    <a:lnTo>
                      <a:pt x="1492" y="0"/>
                    </a:lnTo>
                    <a:lnTo>
                      <a:pt x="1492" y="6"/>
                    </a:lnTo>
                    <a:lnTo>
                      <a:pt x="1454" y="6"/>
                    </a:lnTo>
                    <a:lnTo>
                      <a:pt x="1454" y="0"/>
                    </a:lnTo>
                    <a:close/>
                    <a:moveTo>
                      <a:pt x="1518" y="0"/>
                    </a:moveTo>
                    <a:lnTo>
                      <a:pt x="1556" y="0"/>
                    </a:lnTo>
                    <a:lnTo>
                      <a:pt x="1556" y="6"/>
                    </a:lnTo>
                    <a:lnTo>
                      <a:pt x="1518" y="6"/>
                    </a:lnTo>
                    <a:lnTo>
                      <a:pt x="1518" y="0"/>
                    </a:lnTo>
                    <a:close/>
                    <a:moveTo>
                      <a:pt x="1581" y="0"/>
                    </a:moveTo>
                    <a:lnTo>
                      <a:pt x="1619" y="0"/>
                    </a:lnTo>
                    <a:lnTo>
                      <a:pt x="1619" y="6"/>
                    </a:lnTo>
                    <a:lnTo>
                      <a:pt x="1581" y="6"/>
                    </a:lnTo>
                    <a:lnTo>
                      <a:pt x="1581" y="0"/>
                    </a:lnTo>
                    <a:close/>
                    <a:moveTo>
                      <a:pt x="1644" y="0"/>
                    </a:moveTo>
                    <a:lnTo>
                      <a:pt x="1682" y="0"/>
                    </a:lnTo>
                    <a:lnTo>
                      <a:pt x="1682" y="6"/>
                    </a:lnTo>
                    <a:lnTo>
                      <a:pt x="1644" y="6"/>
                    </a:lnTo>
                    <a:lnTo>
                      <a:pt x="1644" y="0"/>
                    </a:lnTo>
                    <a:close/>
                    <a:moveTo>
                      <a:pt x="1707" y="0"/>
                    </a:moveTo>
                    <a:lnTo>
                      <a:pt x="1745" y="0"/>
                    </a:lnTo>
                    <a:lnTo>
                      <a:pt x="1745" y="6"/>
                    </a:lnTo>
                    <a:lnTo>
                      <a:pt x="1707" y="6"/>
                    </a:lnTo>
                    <a:lnTo>
                      <a:pt x="1707" y="0"/>
                    </a:lnTo>
                    <a:close/>
                    <a:moveTo>
                      <a:pt x="1771" y="0"/>
                    </a:moveTo>
                    <a:lnTo>
                      <a:pt x="1808" y="0"/>
                    </a:lnTo>
                    <a:lnTo>
                      <a:pt x="1808" y="6"/>
                    </a:lnTo>
                    <a:lnTo>
                      <a:pt x="1771" y="6"/>
                    </a:lnTo>
                    <a:lnTo>
                      <a:pt x="1771" y="0"/>
                    </a:lnTo>
                    <a:close/>
                    <a:moveTo>
                      <a:pt x="1834" y="0"/>
                    </a:moveTo>
                    <a:lnTo>
                      <a:pt x="1872" y="0"/>
                    </a:lnTo>
                    <a:lnTo>
                      <a:pt x="1872" y="6"/>
                    </a:lnTo>
                    <a:lnTo>
                      <a:pt x="1834" y="6"/>
                    </a:lnTo>
                    <a:lnTo>
                      <a:pt x="1834" y="0"/>
                    </a:lnTo>
                    <a:close/>
                    <a:moveTo>
                      <a:pt x="1897" y="0"/>
                    </a:moveTo>
                    <a:lnTo>
                      <a:pt x="1935" y="0"/>
                    </a:lnTo>
                    <a:lnTo>
                      <a:pt x="1935" y="6"/>
                    </a:lnTo>
                    <a:lnTo>
                      <a:pt x="1897" y="6"/>
                    </a:lnTo>
                    <a:lnTo>
                      <a:pt x="1897" y="0"/>
                    </a:lnTo>
                    <a:close/>
                    <a:moveTo>
                      <a:pt x="1960" y="0"/>
                    </a:moveTo>
                    <a:lnTo>
                      <a:pt x="1998" y="0"/>
                    </a:lnTo>
                    <a:lnTo>
                      <a:pt x="1998" y="6"/>
                    </a:lnTo>
                    <a:lnTo>
                      <a:pt x="1960" y="6"/>
                    </a:lnTo>
                    <a:lnTo>
                      <a:pt x="1960" y="0"/>
                    </a:lnTo>
                    <a:close/>
                    <a:moveTo>
                      <a:pt x="2023" y="0"/>
                    </a:moveTo>
                    <a:lnTo>
                      <a:pt x="2061" y="0"/>
                    </a:lnTo>
                    <a:lnTo>
                      <a:pt x="2061" y="6"/>
                    </a:lnTo>
                    <a:lnTo>
                      <a:pt x="2023" y="6"/>
                    </a:lnTo>
                    <a:lnTo>
                      <a:pt x="2023" y="0"/>
                    </a:lnTo>
                    <a:close/>
                    <a:moveTo>
                      <a:pt x="2087" y="0"/>
                    </a:moveTo>
                    <a:lnTo>
                      <a:pt x="2125" y="0"/>
                    </a:lnTo>
                    <a:lnTo>
                      <a:pt x="2125" y="6"/>
                    </a:lnTo>
                    <a:lnTo>
                      <a:pt x="2087" y="6"/>
                    </a:lnTo>
                    <a:lnTo>
                      <a:pt x="2087" y="0"/>
                    </a:lnTo>
                    <a:close/>
                    <a:moveTo>
                      <a:pt x="2150" y="0"/>
                    </a:moveTo>
                    <a:lnTo>
                      <a:pt x="2188" y="0"/>
                    </a:lnTo>
                    <a:lnTo>
                      <a:pt x="2188" y="6"/>
                    </a:lnTo>
                    <a:lnTo>
                      <a:pt x="2150" y="6"/>
                    </a:lnTo>
                    <a:lnTo>
                      <a:pt x="2150" y="0"/>
                    </a:lnTo>
                    <a:close/>
                    <a:moveTo>
                      <a:pt x="2213" y="0"/>
                    </a:moveTo>
                    <a:lnTo>
                      <a:pt x="2251" y="0"/>
                    </a:lnTo>
                    <a:lnTo>
                      <a:pt x="2251" y="6"/>
                    </a:lnTo>
                    <a:lnTo>
                      <a:pt x="2213" y="6"/>
                    </a:lnTo>
                    <a:lnTo>
                      <a:pt x="2213" y="0"/>
                    </a:lnTo>
                    <a:close/>
                    <a:moveTo>
                      <a:pt x="2276" y="0"/>
                    </a:moveTo>
                    <a:lnTo>
                      <a:pt x="2314" y="0"/>
                    </a:lnTo>
                    <a:lnTo>
                      <a:pt x="2314" y="6"/>
                    </a:lnTo>
                    <a:lnTo>
                      <a:pt x="2276" y="6"/>
                    </a:lnTo>
                    <a:lnTo>
                      <a:pt x="2276" y="0"/>
                    </a:lnTo>
                    <a:close/>
                    <a:moveTo>
                      <a:pt x="2340" y="0"/>
                    </a:moveTo>
                    <a:lnTo>
                      <a:pt x="2378" y="0"/>
                    </a:lnTo>
                    <a:lnTo>
                      <a:pt x="2378" y="6"/>
                    </a:lnTo>
                    <a:lnTo>
                      <a:pt x="2340" y="6"/>
                    </a:lnTo>
                    <a:lnTo>
                      <a:pt x="2340" y="0"/>
                    </a:lnTo>
                    <a:close/>
                    <a:moveTo>
                      <a:pt x="2403" y="0"/>
                    </a:moveTo>
                    <a:lnTo>
                      <a:pt x="2441" y="0"/>
                    </a:lnTo>
                    <a:lnTo>
                      <a:pt x="2441" y="6"/>
                    </a:lnTo>
                    <a:lnTo>
                      <a:pt x="2403" y="6"/>
                    </a:lnTo>
                    <a:lnTo>
                      <a:pt x="2403" y="0"/>
                    </a:lnTo>
                    <a:close/>
                    <a:moveTo>
                      <a:pt x="2466" y="0"/>
                    </a:moveTo>
                    <a:lnTo>
                      <a:pt x="2504" y="0"/>
                    </a:lnTo>
                    <a:lnTo>
                      <a:pt x="2504" y="6"/>
                    </a:lnTo>
                    <a:lnTo>
                      <a:pt x="2466" y="6"/>
                    </a:lnTo>
                    <a:lnTo>
                      <a:pt x="2466" y="0"/>
                    </a:lnTo>
                    <a:close/>
                    <a:moveTo>
                      <a:pt x="2529" y="0"/>
                    </a:moveTo>
                    <a:lnTo>
                      <a:pt x="2567" y="0"/>
                    </a:lnTo>
                    <a:lnTo>
                      <a:pt x="2567" y="6"/>
                    </a:lnTo>
                    <a:lnTo>
                      <a:pt x="2529" y="6"/>
                    </a:lnTo>
                    <a:lnTo>
                      <a:pt x="2529" y="0"/>
                    </a:lnTo>
                    <a:close/>
                    <a:moveTo>
                      <a:pt x="2592" y="0"/>
                    </a:moveTo>
                    <a:lnTo>
                      <a:pt x="2630" y="0"/>
                    </a:lnTo>
                    <a:lnTo>
                      <a:pt x="2630" y="6"/>
                    </a:lnTo>
                    <a:lnTo>
                      <a:pt x="2592" y="6"/>
                    </a:lnTo>
                    <a:lnTo>
                      <a:pt x="2592" y="0"/>
                    </a:lnTo>
                    <a:close/>
                    <a:moveTo>
                      <a:pt x="2656" y="0"/>
                    </a:moveTo>
                    <a:lnTo>
                      <a:pt x="2694" y="0"/>
                    </a:lnTo>
                    <a:lnTo>
                      <a:pt x="2694" y="6"/>
                    </a:lnTo>
                    <a:lnTo>
                      <a:pt x="2656" y="6"/>
                    </a:lnTo>
                    <a:lnTo>
                      <a:pt x="2656" y="0"/>
                    </a:lnTo>
                    <a:close/>
                    <a:moveTo>
                      <a:pt x="2719" y="0"/>
                    </a:moveTo>
                    <a:lnTo>
                      <a:pt x="2757" y="0"/>
                    </a:lnTo>
                    <a:lnTo>
                      <a:pt x="2757" y="6"/>
                    </a:lnTo>
                    <a:lnTo>
                      <a:pt x="2719" y="6"/>
                    </a:lnTo>
                    <a:lnTo>
                      <a:pt x="27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8" name="Rectangle 81"/>
              <p:cNvSpPr>
                <a:spLocks noChangeArrowheads="1"/>
              </p:cNvSpPr>
              <p:nvPr/>
            </p:nvSpPr>
            <p:spPr bwMode="auto">
              <a:xfrm>
                <a:off x="4339" y="1065"/>
                <a:ext cx="1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76" name="Group 85"/>
            <p:cNvGrpSpPr>
              <a:grpSpLocks/>
            </p:cNvGrpSpPr>
            <p:nvPr/>
          </p:nvGrpSpPr>
          <p:grpSpPr bwMode="auto">
            <a:xfrm>
              <a:off x="7070" y="1242"/>
              <a:ext cx="470" cy="1308"/>
              <a:chOff x="7070" y="1242"/>
              <a:chExt cx="470" cy="1308"/>
            </a:xfrm>
          </p:grpSpPr>
          <p:sp>
            <p:nvSpPr>
              <p:cNvPr id="11295" name="Line 83"/>
              <p:cNvSpPr>
                <a:spLocks noChangeShapeType="1"/>
              </p:cNvSpPr>
              <p:nvPr/>
            </p:nvSpPr>
            <p:spPr bwMode="auto">
              <a:xfrm>
                <a:off x="7070" y="1242"/>
                <a:ext cx="0" cy="13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6" name="Rectangle 84"/>
              <p:cNvSpPr>
                <a:spLocks noChangeArrowheads="1"/>
              </p:cNvSpPr>
              <p:nvPr/>
            </p:nvSpPr>
            <p:spPr bwMode="auto">
              <a:xfrm>
                <a:off x="7121" y="1799"/>
                <a:ext cx="41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150m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77" name="Group 88"/>
            <p:cNvGrpSpPr>
              <a:grpSpLocks/>
            </p:cNvGrpSpPr>
            <p:nvPr/>
          </p:nvGrpSpPr>
          <p:grpSpPr bwMode="auto">
            <a:xfrm>
              <a:off x="4555" y="2417"/>
              <a:ext cx="241" cy="162"/>
              <a:chOff x="4555" y="2417"/>
              <a:chExt cx="241" cy="162"/>
            </a:xfrm>
          </p:grpSpPr>
          <p:sp>
            <p:nvSpPr>
              <p:cNvPr id="11293" name="Rectangle 86"/>
              <p:cNvSpPr>
                <a:spLocks noChangeArrowheads="1"/>
              </p:cNvSpPr>
              <p:nvPr/>
            </p:nvSpPr>
            <p:spPr bwMode="auto">
              <a:xfrm>
                <a:off x="4555" y="2417"/>
                <a:ext cx="20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4" name="Rectangle 87"/>
              <p:cNvSpPr>
                <a:spLocks noChangeArrowheads="1"/>
              </p:cNvSpPr>
              <p:nvPr/>
            </p:nvSpPr>
            <p:spPr bwMode="auto">
              <a:xfrm>
                <a:off x="4697" y="2417"/>
                <a:ext cx="9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78" name="Group 91"/>
            <p:cNvGrpSpPr>
              <a:grpSpLocks/>
            </p:cNvGrpSpPr>
            <p:nvPr/>
          </p:nvGrpSpPr>
          <p:grpSpPr bwMode="auto">
            <a:xfrm>
              <a:off x="6597" y="1267"/>
              <a:ext cx="240" cy="162"/>
              <a:chOff x="6597" y="1267"/>
              <a:chExt cx="240" cy="162"/>
            </a:xfrm>
          </p:grpSpPr>
          <p:sp>
            <p:nvSpPr>
              <p:cNvPr id="11291" name="Rectangle 89"/>
              <p:cNvSpPr>
                <a:spLocks noChangeArrowheads="1"/>
              </p:cNvSpPr>
              <p:nvPr/>
            </p:nvSpPr>
            <p:spPr bwMode="auto">
              <a:xfrm>
                <a:off x="6597" y="1267"/>
                <a:ext cx="20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25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2" name="Rectangle 90"/>
              <p:cNvSpPr>
                <a:spLocks noChangeArrowheads="1"/>
              </p:cNvSpPr>
              <p:nvPr/>
            </p:nvSpPr>
            <p:spPr bwMode="auto">
              <a:xfrm>
                <a:off x="6738" y="1267"/>
                <a:ext cx="9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79" name="Group 95"/>
            <p:cNvGrpSpPr>
              <a:grpSpLocks/>
            </p:cNvGrpSpPr>
            <p:nvPr/>
          </p:nvGrpSpPr>
          <p:grpSpPr bwMode="auto">
            <a:xfrm>
              <a:off x="4143" y="2486"/>
              <a:ext cx="184" cy="202"/>
              <a:chOff x="4143" y="2486"/>
              <a:chExt cx="184" cy="202"/>
            </a:xfrm>
          </p:grpSpPr>
          <p:sp>
            <p:nvSpPr>
              <p:cNvPr id="11288" name="Oval 92"/>
              <p:cNvSpPr>
                <a:spLocks noChangeArrowheads="1"/>
              </p:cNvSpPr>
              <p:nvPr/>
            </p:nvSpPr>
            <p:spPr bwMode="auto">
              <a:xfrm>
                <a:off x="4301" y="2537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9" name="Oval 93"/>
              <p:cNvSpPr>
                <a:spLocks noChangeArrowheads="1"/>
              </p:cNvSpPr>
              <p:nvPr/>
            </p:nvSpPr>
            <p:spPr bwMode="auto">
              <a:xfrm>
                <a:off x="4301" y="2537"/>
                <a:ext cx="26" cy="26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0" name="Rectangle 94"/>
              <p:cNvSpPr>
                <a:spLocks noChangeArrowheads="1"/>
              </p:cNvSpPr>
              <p:nvPr/>
            </p:nvSpPr>
            <p:spPr bwMode="auto">
              <a:xfrm>
                <a:off x="4143" y="2486"/>
                <a:ext cx="16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80" name="Group 99"/>
            <p:cNvGrpSpPr>
              <a:grpSpLocks/>
            </p:cNvGrpSpPr>
            <p:nvPr/>
          </p:nvGrpSpPr>
          <p:grpSpPr bwMode="auto">
            <a:xfrm>
              <a:off x="7058" y="2537"/>
              <a:ext cx="196" cy="210"/>
              <a:chOff x="7058" y="2537"/>
              <a:chExt cx="196" cy="210"/>
            </a:xfrm>
          </p:grpSpPr>
          <p:sp>
            <p:nvSpPr>
              <p:cNvPr id="11285" name="Oval 96"/>
              <p:cNvSpPr>
                <a:spLocks noChangeArrowheads="1"/>
              </p:cNvSpPr>
              <p:nvPr/>
            </p:nvSpPr>
            <p:spPr bwMode="auto">
              <a:xfrm>
                <a:off x="7058" y="2537"/>
                <a:ext cx="25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6" name="Freeform 97"/>
              <p:cNvSpPr>
                <a:spLocks/>
              </p:cNvSpPr>
              <p:nvPr/>
            </p:nvSpPr>
            <p:spPr bwMode="auto">
              <a:xfrm>
                <a:off x="7058" y="2537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12 w 25"/>
                  <a:gd name="T3" fmla="*/ 26 h 26"/>
                  <a:gd name="T4" fmla="*/ 0 w 25"/>
                  <a:gd name="T5" fmla="*/ 13 h 26"/>
                  <a:gd name="T6" fmla="*/ 12 w 25"/>
                  <a:gd name="T7" fmla="*/ 0 h 26"/>
                  <a:gd name="T8" fmla="*/ 25 w 25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6"/>
                      <a:pt x="12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20" y="0"/>
                      <a:pt x="25" y="6"/>
                      <a:pt x="25" y="1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7" name="Rectangle 98"/>
              <p:cNvSpPr>
                <a:spLocks noChangeArrowheads="1"/>
              </p:cNvSpPr>
              <p:nvPr/>
            </p:nvSpPr>
            <p:spPr bwMode="auto">
              <a:xfrm>
                <a:off x="7090" y="2545"/>
                <a:ext cx="16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81" name="Group 103"/>
            <p:cNvGrpSpPr>
              <a:grpSpLocks/>
            </p:cNvGrpSpPr>
            <p:nvPr/>
          </p:nvGrpSpPr>
          <p:grpSpPr bwMode="auto">
            <a:xfrm>
              <a:off x="7058" y="1071"/>
              <a:ext cx="196" cy="202"/>
              <a:chOff x="7058" y="1071"/>
              <a:chExt cx="196" cy="202"/>
            </a:xfrm>
          </p:grpSpPr>
          <p:sp>
            <p:nvSpPr>
              <p:cNvPr id="11282" name="Oval 100"/>
              <p:cNvSpPr>
                <a:spLocks noChangeArrowheads="1"/>
              </p:cNvSpPr>
              <p:nvPr/>
            </p:nvSpPr>
            <p:spPr bwMode="auto">
              <a:xfrm>
                <a:off x="7058" y="1230"/>
                <a:ext cx="25" cy="2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3" name="Freeform 101"/>
              <p:cNvSpPr>
                <a:spLocks/>
              </p:cNvSpPr>
              <p:nvPr/>
            </p:nvSpPr>
            <p:spPr bwMode="auto">
              <a:xfrm>
                <a:off x="7058" y="1230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12 w 25"/>
                  <a:gd name="T3" fmla="*/ 25 h 25"/>
                  <a:gd name="T4" fmla="*/ 0 w 25"/>
                  <a:gd name="T5" fmla="*/ 12 h 25"/>
                  <a:gd name="T6" fmla="*/ 12 w 25"/>
                  <a:gd name="T7" fmla="*/ 0 h 25"/>
                  <a:gd name="T8" fmla="*/ 25 w 25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cubicBezTo>
                      <a:pt x="25" y="19"/>
                      <a:pt x="20" y="25"/>
                      <a:pt x="12" y="25"/>
                    </a:cubicBezTo>
                    <a:cubicBezTo>
                      <a:pt x="6" y="25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0" y="0"/>
                      <a:pt x="25" y="5"/>
                      <a:pt x="25" y="1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4" name="Rectangle 102"/>
              <p:cNvSpPr>
                <a:spLocks noChangeArrowheads="1"/>
              </p:cNvSpPr>
              <p:nvPr/>
            </p:nvSpPr>
            <p:spPr bwMode="auto">
              <a:xfrm>
                <a:off x="7090" y="1071"/>
                <a:ext cx="16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336" y="3175562"/>
            <a:ext cx="671509" cy="672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02" name="Rectangle 11301"/>
              <p:cNvSpPr/>
              <p:nvPr/>
            </p:nvSpPr>
            <p:spPr>
              <a:xfrm>
                <a:off x="185423" y="1684434"/>
                <a:ext cx="5633184" cy="709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800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ó: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𝐴𝐶𝑥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02" name="Rectangle 113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3" y="1684434"/>
                <a:ext cx="5633184" cy="7091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" y="81826"/>
            <a:ext cx="864423" cy="864423"/>
          </a:xfrm>
          <a:prstGeom prst="rect">
            <a:avLst/>
          </a:prstGeom>
        </p:spPr>
      </p:pic>
      <p:sp>
        <p:nvSpPr>
          <p:cNvPr id="11303" name="TextBox 11302"/>
          <p:cNvSpPr txBox="1"/>
          <p:nvPr/>
        </p:nvSpPr>
        <p:spPr>
          <a:xfrm>
            <a:off x="8484178" y="3129650"/>
            <a:ext cx="50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3" name="Picture 1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2" y="171873"/>
            <a:ext cx="988187" cy="988187"/>
          </a:xfrm>
          <a:prstGeom prst="rect">
            <a:avLst/>
          </a:prstGeom>
        </p:spPr>
      </p:pic>
      <p:pic>
        <p:nvPicPr>
          <p:cNvPr id="114" name="Picture 4" descr="Digit 180"/>
          <p:cNvPicPr>
            <a:picLocks noChangeAspect="1" noChangeArrowheads="1" noCrop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21" y="204476"/>
            <a:ext cx="1576536" cy="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33159" y="81826"/>
            <a:ext cx="5629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4967" y="2530611"/>
                <a:ext cx="11074033" cy="277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800100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∆ABC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B, 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0"/>
                  </a:spcAft>
                  <a:tabLst>
                    <a:tab pos="800100" algn="l"/>
                  </a:tabLst>
                </a:pPr>
                <a:r>
                  <a:rPr lang="en-US" sz="28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sz="36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8001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32,168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800100" algn="l"/>
                  </a:tabLst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32,168 m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7" y="2530611"/>
                <a:ext cx="11074033" cy="2774670"/>
              </a:xfrm>
              <a:prstGeom prst="rect">
                <a:avLst/>
              </a:prstGeom>
              <a:blipFill rotWithShape="0">
                <a:blip r:embed="rId7"/>
                <a:stretch>
                  <a:fillRect l="-1156" t="-2198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08857" y="1158514"/>
            <a:ext cx="3043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0"/>
          <p:cNvSpPr>
            <a:spLocks noChangeArrowheads="1" noChangeShapeType="1" noTextEdit="1"/>
          </p:cNvSpPr>
          <p:nvPr/>
        </p:nvSpPr>
        <p:spPr bwMode="auto">
          <a:xfrm>
            <a:off x="3810000" y="67236"/>
            <a:ext cx="4495800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66036" y="841816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613"/>
              </p:ext>
            </p:extLst>
          </p:nvPr>
        </p:nvGraphicFramePr>
        <p:xfrm>
          <a:off x="3133556" y="2352940"/>
          <a:ext cx="6207124" cy="822522"/>
        </p:xfrm>
        <a:graphic>
          <a:graphicData uri="http://schemas.openxmlformats.org/drawingml/2006/table">
            <a:tbl>
              <a:tblPr/>
              <a:tblGrid>
                <a:gridCol w="103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1446" marR="91446" marT="45501" marB="455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178654" y="2408491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8347806" y="2407883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320363" y="2403545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6283598" y="2398314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5254002" y="2402996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224406" y="2398314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8" name="AutoShape 3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76574" y="5960653"/>
            <a:ext cx="1152525" cy="620712"/>
          </a:xfrm>
          <a:prstGeom prst="notchedRightArrow">
            <a:avLst>
              <a:gd name="adj1" fmla="val 50000"/>
              <a:gd name="adj2" fmla="val 464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D60093"/>
                </a:solidFill>
              </a:rPr>
              <a:t>HDVN</a:t>
            </a:r>
          </a:p>
        </p:txBody>
      </p:sp>
      <p:pic>
        <p:nvPicPr>
          <p:cNvPr id="31" name="Picture 36" descr="cartoon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8" y="1559341"/>
            <a:ext cx="14287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50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1645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3" name="Picture 1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4" name="Picture 1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F57-E6BF-44E1-9DF0-3BC5808533A9}" type="datetime1">
              <a:rPr lang="en-US" smtClean="0"/>
              <a:t>11/14/2023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93483" y="3619744"/>
            <a:ext cx="99987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8" y="-939"/>
            <a:ext cx="906562" cy="9065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7" y="41200"/>
            <a:ext cx="864423" cy="8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0"/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4495800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  <p:graphicFrame>
        <p:nvGraphicFramePr>
          <p:cNvPr id="6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13041"/>
              </p:ext>
            </p:extLst>
          </p:nvPr>
        </p:nvGraphicFramePr>
        <p:xfrm>
          <a:off x="3227685" y="3025293"/>
          <a:ext cx="6207124" cy="822522"/>
        </p:xfrm>
        <a:graphic>
          <a:graphicData uri="http://schemas.openxmlformats.org/drawingml/2006/table">
            <a:tbl>
              <a:tblPr/>
              <a:tblGrid>
                <a:gridCol w="103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1446" marR="91446" marT="45501" marB="455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275965" y="3086396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8442624" y="3079573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418686" y="3079573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6372524" y="3079573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5350174" y="3079573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313551" y="3079573"/>
            <a:ext cx="936625" cy="720725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661459"/>
              </p:ext>
            </p:extLst>
          </p:nvPr>
        </p:nvGraphicFramePr>
        <p:xfrm>
          <a:off x="3167873" y="3034113"/>
          <a:ext cx="6264275" cy="822522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T="45501" marB="455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448" name="AutoShape 3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76574" y="5960653"/>
            <a:ext cx="1152525" cy="620712"/>
          </a:xfrm>
          <a:prstGeom prst="notchedRightArrow">
            <a:avLst>
              <a:gd name="adj1" fmla="val 50000"/>
              <a:gd name="adj2" fmla="val 464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D60093"/>
                </a:solidFill>
              </a:rPr>
              <a:t>HDVN</a:t>
            </a:r>
          </a:p>
        </p:txBody>
      </p:sp>
      <p:pic>
        <p:nvPicPr>
          <p:cNvPr id="31" name="Picture 36" descr="cartoon1%20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13" y="1974052"/>
            <a:ext cx="14287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50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16451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2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3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4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AutoShap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23841" y="4086686"/>
            <a:ext cx="1485553" cy="1215785"/>
          </a:xfrm>
          <a:prstGeom prst="star5">
            <a:avLst/>
          </a:prstGeom>
          <a:solidFill>
            <a:schemeClr val="hlink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88203" y="4090096"/>
            <a:ext cx="1499409" cy="1157637"/>
          </a:xfrm>
          <a:prstGeom prst="star5">
            <a:avLst/>
          </a:prstGeom>
          <a:solidFill>
            <a:srgbClr val="CC33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03696" y="4089242"/>
            <a:ext cx="1550142" cy="1300772"/>
          </a:xfrm>
          <a:prstGeom prst="star5">
            <a:avLst/>
          </a:prstGeom>
          <a:solidFill>
            <a:srgbClr val="FFC000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175080" y="4175856"/>
            <a:ext cx="1471712" cy="1156766"/>
          </a:xfrm>
          <a:prstGeom prst="star5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F57-E6BF-44E1-9DF0-3BC5808533A9}" type="datetime1">
              <a:rPr lang="en-US" smtClean="0"/>
              <a:t>11/14/2023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8" y="-939"/>
            <a:ext cx="906562" cy="906562"/>
          </a:xfrm>
          <a:prstGeom prst="rect">
            <a:avLst/>
          </a:prstGeom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029124" y="934877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1" y="111507"/>
            <a:ext cx="864423" cy="8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11295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1711324" y="207962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Freeform 45"/>
          <p:cNvSpPr/>
          <p:nvPr/>
        </p:nvSpPr>
        <p:spPr>
          <a:xfrm>
            <a:off x="3057307" y="1309470"/>
            <a:ext cx="7283481" cy="880466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071469" y="1309470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Freeform 47"/>
          <p:cNvSpPr/>
          <p:nvPr/>
        </p:nvSpPr>
        <p:spPr>
          <a:xfrm>
            <a:off x="3071595" y="2352238"/>
            <a:ext cx="7269193" cy="864910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071469" y="2336682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>
          <a:xfrm>
            <a:off x="3071595" y="3384957"/>
            <a:ext cx="7283481" cy="827804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marL="0" lvl="1" defTabSz="17335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071469" y="3363894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Freeform 51"/>
          <p:cNvSpPr/>
          <p:nvPr/>
        </p:nvSpPr>
        <p:spPr>
          <a:xfrm>
            <a:off x="3071595" y="4412168"/>
            <a:ext cx="7283481" cy="827247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marL="0" lvl="1" defTabSz="17335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2071469" y="4391106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1" name="Picture 22" descr="8F831D4C86504E53A1502B3F9E6393B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207" y="4272239"/>
            <a:ext cx="1044867" cy="9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113" y="3585507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87" y="2512357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76" y="1506814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Oval 6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69" name="Oval 7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73" name="Oval 11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4" name="Oval 12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09</a:t>
            </a:r>
          </a:p>
        </p:txBody>
      </p:sp>
      <p:sp>
        <p:nvSpPr>
          <p:cNvPr id="75" name="Oval 13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08</a:t>
            </a:r>
          </a:p>
        </p:txBody>
      </p:sp>
      <p:sp>
        <p:nvSpPr>
          <p:cNvPr id="76" name="Oval 14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07</a:t>
            </a:r>
          </a:p>
        </p:txBody>
      </p:sp>
      <p:sp>
        <p:nvSpPr>
          <p:cNvPr id="77" name="Oval 15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06</a:t>
            </a: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05</a:t>
            </a:r>
          </a:p>
        </p:txBody>
      </p:sp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04</a:t>
            </a: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03</a:t>
            </a:r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02</a:t>
            </a:r>
          </a:p>
        </p:txBody>
      </p:sp>
      <p:sp>
        <p:nvSpPr>
          <p:cNvPr id="82" name="Oval 20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01</a:t>
            </a:r>
          </a:p>
        </p:txBody>
      </p:sp>
      <p:sp>
        <p:nvSpPr>
          <p:cNvPr id="3" name="Left Arrow 2">
            <a:hlinkClick r:id="rId8" action="ppaction://hlinksldjump"/>
          </p:cNvPr>
          <p:cNvSpPr/>
          <p:nvPr/>
        </p:nvSpPr>
        <p:spPr>
          <a:xfrm>
            <a:off x="10340788" y="5898781"/>
            <a:ext cx="955343" cy="59363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FCA1-F5DE-4E13-8238-D1EDD56044A5}" type="datetime1">
              <a:rPr lang="en-US" smtClean="0"/>
              <a:t>11/14/2023</a:t>
            </a:fld>
            <a:endParaRPr lang="en-US"/>
          </a:p>
        </p:txBody>
      </p:sp>
      <p:sp>
        <p:nvSpPr>
          <p:cNvPr id="38" name="Cloud Callout 37"/>
          <p:cNvSpPr/>
          <p:nvPr/>
        </p:nvSpPr>
        <p:spPr>
          <a:xfrm>
            <a:off x="6430067" y="5006640"/>
            <a:ext cx="3215820" cy="1859606"/>
          </a:xfrm>
          <a:prstGeom prst="cloudCallout">
            <a:avLst>
              <a:gd name="adj1" fmla="val 84634"/>
              <a:gd name="adj2" fmla="val -325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repeatCount="1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2" grpId="0" animBg="1"/>
      <p:bldP spid="52" grpId="1" animBg="1"/>
      <p:bldP spid="52" grpId="2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184" y="1818169"/>
            <a:ext cx="10475797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eke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817" y="519969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87"/>
          <p:cNvGrpSpPr>
            <a:grpSpLocks/>
          </p:cNvGrpSpPr>
          <p:nvPr/>
        </p:nvGrpSpPr>
        <p:grpSpPr bwMode="auto">
          <a:xfrm>
            <a:off x="0" y="-155575"/>
            <a:ext cx="12330953" cy="7169150"/>
            <a:chOff x="-178594" y="-155575"/>
            <a:chExt cx="9474200" cy="7169150"/>
          </a:xfrm>
        </p:grpSpPr>
        <p:pic>
          <p:nvPicPr>
            <p:cNvPr id="5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3970-847A-4D93-AA83-8A4B3900E591}" type="datetime1">
              <a:rPr lang="en-US" smtClean="0"/>
              <a:t>11/14/2023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20</a:t>
            </a:fld>
            <a:endParaRPr lang="en-US"/>
          </a:p>
        </p:txBody>
      </p:sp>
      <p:grpSp>
        <p:nvGrpSpPr>
          <p:cNvPr id="4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5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10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11324" y="207962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∆ABC </a:t>
            </a:r>
            <a:r>
              <a:rPr lang="en-US" altLang="en-US" sz="2800" b="1" dirty="0" err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A. </a:t>
            </a:r>
            <a:r>
              <a:rPr lang="en-US" altLang="en-US" sz="2800" b="1" dirty="0" err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sinB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reeform 14"/>
              <p:cNvSpPr/>
              <p:nvPr/>
            </p:nvSpPr>
            <p:spPr>
              <a:xfrm>
                <a:off x="3397026" y="1723479"/>
                <a:ext cx="3698427" cy="819053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Freeform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26" y="1723479"/>
                <a:ext cx="3698427" cy="819053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2396900" y="1717033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reeform 16"/>
              <p:cNvSpPr/>
              <p:nvPr/>
            </p:nvSpPr>
            <p:spPr>
              <a:xfrm>
                <a:off x="3397026" y="2750592"/>
                <a:ext cx="3698427" cy="819053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Freeform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26" y="2750592"/>
                <a:ext cx="3698427" cy="819053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2396900" y="2744245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reeform 18"/>
              <p:cNvSpPr/>
              <p:nvPr/>
            </p:nvSpPr>
            <p:spPr>
              <a:xfrm>
                <a:off x="3397026" y="3777360"/>
                <a:ext cx="3698427" cy="820985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Freeform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26" y="3777360"/>
                <a:ext cx="3698427" cy="820985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2396900" y="3771457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 20"/>
              <p:cNvSpPr/>
              <p:nvPr/>
            </p:nvSpPr>
            <p:spPr>
              <a:xfrm>
                <a:off x="3397026" y="4804475"/>
                <a:ext cx="3698427" cy="820984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Freeform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26" y="4804475"/>
                <a:ext cx="3698427" cy="820984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>
          <a:xfrm>
            <a:off x="2396900" y="4798669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3" name="Picture 22" descr="8F831D4C86504E53A1502B3F9E6393B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03" y="4686375"/>
            <a:ext cx="1151551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93" y="4004519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93" y="2876946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03" y="1941544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09</a:t>
            </a: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08</a:t>
            </a: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07</a:t>
            </a: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06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04</a:t>
            </a: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03</a:t>
            </a: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02</a:t>
            </a:r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01</a:t>
            </a:r>
          </a:p>
        </p:txBody>
      </p:sp>
      <p:sp>
        <p:nvSpPr>
          <p:cNvPr id="43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8DE407-7A96-4159-9D0D-6BF893C5C35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4" name="Date Placeholder 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2B0A7-7B9F-48E0-A844-9926C0D9F946}" type="datetime1">
              <a:rPr lang="en-US" smtClean="0"/>
              <a:pPr/>
              <a:t>11/14/2023</a:t>
            </a:fld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4271" y="1175979"/>
            <a:ext cx="3964723" cy="2258554"/>
          </a:xfrm>
          <a:prstGeom prst="rect">
            <a:avLst/>
          </a:prstGeom>
        </p:spPr>
      </p:pic>
      <p:sp>
        <p:nvSpPr>
          <p:cNvPr id="47" name="Cloud Callout 46"/>
          <p:cNvSpPr/>
          <p:nvPr/>
        </p:nvSpPr>
        <p:spPr>
          <a:xfrm>
            <a:off x="8562272" y="3442796"/>
            <a:ext cx="3215820" cy="1859606"/>
          </a:xfrm>
          <a:prstGeom prst="cloudCallout">
            <a:avLst>
              <a:gd name="adj1" fmla="val -53718"/>
              <a:gd name="adj2" fmla="val 482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eft Arrow 47">
            <a:hlinkClick r:id="rId13" action="ppaction://hlinksldjump"/>
          </p:cNvPr>
          <p:cNvSpPr/>
          <p:nvPr/>
        </p:nvSpPr>
        <p:spPr>
          <a:xfrm>
            <a:off x="10340788" y="5898781"/>
            <a:ext cx="955343" cy="59363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3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repeatCount="1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1" grpId="1" animBg="1"/>
      <p:bldP spid="21" grpId="2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11295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1701800" y="427343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reeform 45"/>
              <p:cNvSpPr/>
              <p:nvPr/>
            </p:nvSpPr>
            <p:spPr>
              <a:xfrm>
                <a:off x="3239583" y="1705656"/>
                <a:ext cx="3842424" cy="673100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Freeform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83" y="1705656"/>
                <a:ext cx="3842424" cy="673100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2248983" y="1553257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reeform 47"/>
              <p:cNvSpPr/>
              <p:nvPr/>
            </p:nvSpPr>
            <p:spPr>
              <a:xfrm>
                <a:off x="3253030" y="2732769"/>
                <a:ext cx="3842423" cy="673100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Freeform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30" y="2732769"/>
                <a:ext cx="3842423" cy="673100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/>
          <p:cNvSpPr/>
          <p:nvPr/>
        </p:nvSpPr>
        <p:spPr>
          <a:xfrm>
            <a:off x="2262430" y="2580469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reeform 49"/>
              <p:cNvSpPr/>
              <p:nvPr/>
            </p:nvSpPr>
            <p:spPr>
              <a:xfrm>
                <a:off x="3239584" y="3719540"/>
                <a:ext cx="3855870" cy="674688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Freeform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84" y="3719540"/>
                <a:ext cx="3855870" cy="674688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/>
          <p:nvPr/>
        </p:nvSpPr>
        <p:spPr>
          <a:xfrm>
            <a:off x="2248983" y="3604133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Freeform 51"/>
              <p:cNvSpPr/>
              <p:nvPr/>
            </p:nvSpPr>
            <p:spPr>
              <a:xfrm>
                <a:off x="3248547" y="4743204"/>
                <a:ext cx="3833460" cy="674687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8591" tIns="112501" rIns="186795" bIns="112500" spcCol="1270" anchor="ctr"/>
              <a:lstStyle/>
              <a:p>
                <a:pPr marL="0" lvl="1" algn="ctr" defTabSz="17335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Freeform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47" y="4743204"/>
                <a:ext cx="3833460" cy="674687"/>
              </a:xfrm>
              <a:custGeom>
                <a:avLst/>
                <a:gdLst>
                  <a:gd name="connsiteX0" fmla="*/ 130442 w 782637"/>
                  <a:gd name="connsiteY0" fmla="*/ 0 h 3901440"/>
                  <a:gd name="connsiteX1" fmla="*/ 652195 w 782637"/>
                  <a:gd name="connsiteY1" fmla="*/ 0 h 3901440"/>
                  <a:gd name="connsiteX2" fmla="*/ 782637 w 782637"/>
                  <a:gd name="connsiteY2" fmla="*/ 130442 h 3901440"/>
                  <a:gd name="connsiteX3" fmla="*/ 782637 w 782637"/>
                  <a:gd name="connsiteY3" fmla="*/ 3901440 h 3901440"/>
                  <a:gd name="connsiteX4" fmla="*/ 782637 w 782637"/>
                  <a:gd name="connsiteY4" fmla="*/ 3901440 h 3901440"/>
                  <a:gd name="connsiteX5" fmla="*/ 0 w 782637"/>
                  <a:gd name="connsiteY5" fmla="*/ 3901440 h 3901440"/>
                  <a:gd name="connsiteX6" fmla="*/ 0 w 782637"/>
                  <a:gd name="connsiteY6" fmla="*/ 3901440 h 3901440"/>
                  <a:gd name="connsiteX7" fmla="*/ 0 w 782637"/>
                  <a:gd name="connsiteY7" fmla="*/ 130442 h 3901440"/>
                  <a:gd name="connsiteX8" fmla="*/ 130442 w 782637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637" h="3901440">
                    <a:moveTo>
                      <a:pt x="782637" y="650254"/>
                    </a:moveTo>
                    <a:lnTo>
                      <a:pt x="782637" y="3251186"/>
                    </a:lnTo>
                    <a:cubicBezTo>
                      <a:pt x="782637" y="3610309"/>
                      <a:pt x="770922" y="3901438"/>
                      <a:pt x="756470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56470" y="2"/>
                    </a:lnTo>
                    <a:cubicBezTo>
                      <a:pt x="770922" y="2"/>
                      <a:pt x="782637" y="291131"/>
                      <a:pt x="782637" y="650254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 52"/>
          <p:cNvSpPr/>
          <p:nvPr/>
        </p:nvSpPr>
        <p:spPr>
          <a:xfrm>
            <a:off x="2275877" y="4634893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1" name="Picture 22" descr="8F831D4C86504E53A1502B3F9E6393B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53" y="3358383"/>
            <a:ext cx="1151551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60" y="4881450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93" y="2713170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 descr="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03" y="1777768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09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08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07</a:t>
            </a:r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06</a:t>
            </a:r>
          </a:p>
        </p:txBody>
      </p:sp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05</a:t>
            </a:r>
          </a:p>
        </p:txBody>
      </p:sp>
      <p:sp>
        <p:nvSpPr>
          <p:cNvPr id="64" name="Oval 17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04</a:t>
            </a:r>
          </a:p>
        </p:txBody>
      </p:sp>
      <p:sp>
        <p:nvSpPr>
          <p:cNvPr id="65" name="Oval 18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03</a:t>
            </a:r>
          </a:p>
        </p:txBody>
      </p:sp>
      <p:sp>
        <p:nvSpPr>
          <p:cNvPr id="66" name="Oval 19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02</a:t>
            </a: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10512364" y="198061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0A7-7B9F-48E0-A844-9926C0D9F946}" type="datetime1">
              <a:rPr lang="en-US" smtClean="0"/>
              <a:t>11/14/2023</a:t>
            </a:fld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8496694" y="3396715"/>
            <a:ext cx="3215820" cy="1859606"/>
          </a:xfrm>
          <a:prstGeom prst="cloudCallout">
            <a:avLst>
              <a:gd name="adj1" fmla="val -58811"/>
              <a:gd name="adj2" fmla="val -119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eft Arrow 54">
            <a:hlinkClick r:id="rId12" action="ppaction://hlinksldjump"/>
          </p:cNvPr>
          <p:cNvSpPr/>
          <p:nvPr/>
        </p:nvSpPr>
        <p:spPr>
          <a:xfrm>
            <a:off x="10340788" y="5898781"/>
            <a:ext cx="955343" cy="59363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8866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0" grpId="1" animBg="1"/>
      <p:bldP spid="5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4" grpId="0" animBg="1"/>
      <p:bldP spid="65" grpId="0" animBg="1"/>
      <p:bldP spid="66" grpId="0" animBg="1"/>
      <p:bldP spid="67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5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10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/>
              <p:cNvSpPr txBox="1">
                <a:spLocks noChangeArrowheads="1"/>
              </p:cNvSpPr>
              <p:nvPr/>
            </p:nvSpPr>
            <p:spPr bwMode="auto">
              <a:xfrm>
                <a:off x="1310185" y="207962"/>
                <a:ext cx="8871045" cy="710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∆ MNP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 M 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𝑴𝑷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𝑴𝑵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 là  </a:t>
                </a:r>
                <a:endPara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0185" y="207962"/>
                <a:ext cx="8871045" cy="710579"/>
              </a:xfrm>
              <a:prstGeom prst="rect">
                <a:avLst/>
              </a:prstGeom>
              <a:blipFill rotWithShape="0">
                <a:blip r:embed="rId6"/>
                <a:stretch>
                  <a:fillRect l="-1443" b="-11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2266183" y="1349468"/>
            <a:ext cx="3986554" cy="673100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marL="0" lvl="1" algn="ctr" defTabSz="17335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66057" y="1197069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Freeform 16"/>
          <p:cNvSpPr/>
          <p:nvPr/>
        </p:nvSpPr>
        <p:spPr>
          <a:xfrm>
            <a:off x="2266183" y="2376581"/>
            <a:ext cx="3986554" cy="673100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marL="0" lvl="1" algn="ctr" defTabSz="17335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66057" y="2224281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Freeform 18"/>
          <p:cNvSpPr/>
          <p:nvPr/>
        </p:nvSpPr>
        <p:spPr>
          <a:xfrm>
            <a:off x="2266183" y="3403693"/>
            <a:ext cx="3986554" cy="674688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marL="0" lvl="1" algn="ctr" defTabSz="17335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66057" y="3251493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Freeform 20"/>
          <p:cNvSpPr/>
          <p:nvPr/>
        </p:nvSpPr>
        <p:spPr>
          <a:xfrm>
            <a:off x="2266183" y="4430807"/>
            <a:ext cx="3986554" cy="674687"/>
          </a:xfrm>
          <a:custGeom>
            <a:avLst/>
            <a:gdLst>
              <a:gd name="connsiteX0" fmla="*/ 130442 w 782637"/>
              <a:gd name="connsiteY0" fmla="*/ 0 h 3901440"/>
              <a:gd name="connsiteX1" fmla="*/ 652195 w 782637"/>
              <a:gd name="connsiteY1" fmla="*/ 0 h 3901440"/>
              <a:gd name="connsiteX2" fmla="*/ 782637 w 782637"/>
              <a:gd name="connsiteY2" fmla="*/ 130442 h 3901440"/>
              <a:gd name="connsiteX3" fmla="*/ 782637 w 782637"/>
              <a:gd name="connsiteY3" fmla="*/ 3901440 h 3901440"/>
              <a:gd name="connsiteX4" fmla="*/ 782637 w 782637"/>
              <a:gd name="connsiteY4" fmla="*/ 3901440 h 3901440"/>
              <a:gd name="connsiteX5" fmla="*/ 0 w 782637"/>
              <a:gd name="connsiteY5" fmla="*/ 3901440 h 3901440"/>
              <a:gd name="connsiteX6" fmla="*/ 0 w 782637"/>
              <a:gd name="connsiteY6" fmla="*/ 3901440 h 3901440"/>
              <a:gd name="connsiteX7" fmla="*/ 0 w 782637"/>
              <a:gd name="connsiteY7" fmla="*/ 130442 h 3901440"/>
              <a:gd name="connsiteX8" fmla="*/ 130442 w 782637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37" h="3901440">
                <a:moveTo>
                  <a:pt x="782637" y="650254"/>
                </a:moveTo>
                <a:lnTo>
                  <a:pt x="782637" y="3251186"/>
                </a:lnTo>
                <a:cubicBezTo>
                  <a:pt x="782637" y="3610309"/>
                  <a:pt x="770922" y="3901438"/>
                  <a:pt x="75647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756470" y="2"/>
                </a:lnTo>
                <a:cubicBezTo>
                  <a:pt x="770922" y="2"/>
                  <a:pt x="782637" y="291131"/>
                  <a:pt x="782637" y="65025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8591" tIns="112501" rIns="186795" bIns="112500" spcCol="1270" anchor="ctr"/>
          <a:lstStyle/>
          <a:p>
            <a:pPr marL="0" lvl="1" algn="ctr" defTabSz="17335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22" name="Freeform 21"/>
          <p:cNvSpPr/>
          <p:nvPr/>
        </p:nvSpPr>
        <p:spPr>
          <a:xfrm>
            <a:off x="1266057" y="4278705"/>
            <a:ext cx="990600" cy="880465"/>
          </a:xfrm>
          <a:custGeom>
            <a:avLst/>
            <a:gdLst>
              <a:gd name="connsiteX0" fmla="*/ 0 w 2194560"/>
              <a:gd name="connsiteY0" fmla="*/ 163053 h 978296"/>
              <a:gd name="connsiteX1" fmla="*/ 163053 w 2194560"/>
              <a:gd name="connsiteY1" fmla="*/ 0 h 978296"/>
              <a:gd name="connsiteX2" fmla="*/ 2031507 w 2194560"/>
              <a:gd name="connsiteY2" fmla="*/ 0 h 978296"/>
              <a:gd name="connsiteX3" fmla="*/ 2194560 w 2194560"/>
              <a:gd name="connsiteY3" fmla="*/ 163053 h 978296"/>
              <a:gd name="connsiteX4" fmla="*/ 2194560 w 2194560"/>
              <a:gd name="connsiteY4" fmla="*/ 815243 h 978296"/>
              <a:gd name="connsiteX5" fmla="*/ 2031507 w 2194560"/>
              <a:gd name="connsiteY5" fmla="*/ 978296 h 978296"/>
              <a:gd name="connsiteX6" fmla="*/ 163053 w 2194560"/>
              <a:gd name="connsiteY6" fmla="*/ 978296 h 978296"/>
              <a:gd name="connsiteX7" fmla="*/ 0 w 2194560"/>
              <a:gd name="connsiteY7" fmla="*/ 815243 h 978296"/>
              <a:gd name="connsiteX8" fmla="*/ 0 w 2194560"/>
              <a:gd name="connsiteY8" fmla="*/ 163053 h 9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978296">
                <a:moveTo>
                  <a:pt x="0" y="163053"/>
                </a:moveTo>
                <a:cubicBezTo>
                  <a:pt x="0" y="73001"/>
                  <a:pt x="73001" y="0"/>
                  <a:pt x="163053" y="0"/>
                </a:cubicBezTo>
                <a:lnTo>
                  <a:pt x="2031507" y="0"/>
                </a:lnTo>
                <a:cubicBezTo>
                  <a:pt x="2121559" y="0"/>
                  <a:pt x="2194560" y="73001"/>
                  <a:pt x="2194560" y="163053"/>
                </a:cubicBezTo>
                <a:lnTo>
                  <a:pt x="2194560" y="815243"/>
                </a:lnTo>
                <a:cubicBezTo>
                  <a:pt x="2194560" y="905295"/>
                  <a:pt x="2121559" y="978296"/>
                  <a:pt x="2031507" y="978296"/>
                </a:cubicBezTo>
                <a:lnTo>
                  <a:pt x="163053" y="978296"/>
                </a:lnTo>
                <a:cubicBezTo>
                  <a:pt x="73001" y="978296"/>
                  <a:pt x="0" y="905295"/>
                  <a:pt x="0" y="815243"/>
                </a:cubicBezTo>
                <a:lnTo>
                  <a:pt x="0" y="16305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34446" tIns="141101" rIns="234446" bIns="141101" spcCol="127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3" name="Picture 22" descr="8F831D4C86504E53A1502B3F9E6393B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29" y="961074"/>
            <a:ext cx="1151551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9" y="3542557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49" y="2435721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79" y="4525262"/>
            <a:ext cx="62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09</a:t>
            </a: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08</a:t>
            </a: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07</a:t>
            </a: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06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04</a:t>
            </a: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03</a:t>
            </a: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02</a:t>
            </a:r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10528113" y="145072"/>
            <a:ext cx="1200150" cy="1123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01</a:t>
            </a:r>
          </a:p>
        </p:txBody>
      </p:sp>
      <p:sp>
        <p:nvSpPr>
          <p:cNvPr id="43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8DE407-7A96-4159-9D0D-6BF893C5C35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4" name="Date Placeholder 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2B0A7-7B9F-48E0-A844-9926C0D9F946}" type="datetime1">
              <a:rPr lang="en-US" smtClean="0"/>
              <a:pPr/>
              <a:t>11/14/2023</a:t>
            </a:fld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0676" y="1048948"/>
            <a:ext cx="4647797" cy="2538403"/>
          </a:xfrm>
          <a:prstGeom prst="rect">
            <a:avLst/>
          </a:prstGeom>
        </p:spPr>
      </p:pic>
      <p:sp>
        <p:nvSpPr>
          <p:cNvPr id="47" name="Cloud Callout 46"/>
          <p:cNvSpPr/>
          <p:nvPr/>
        </p:nvSpPr>
        <p:spPr>
          <a:xfrm>
            <a:off x="8496694" y="3396715"/>
            <a:ext cx="3215820" cy="1859606"/>
          </a:xfrm>
          <a:prstGeom prst="cloudCallout">
            <a:avLst>
              <a:gd name="adj1" fmla="val -75787"/>
              <a:gd name="adj2" fmla="val -143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Left Arrow 47">
            <a:hlinkClick r:id="rId10" action="ppaction://hlinksldjump"/>
          </p:cNvPr>
          <p:cNvSpPr/>
          <p:nvPr/>
        </p:nvSpPr>
        <p:spPr>
          <a:xfrm>
            <a:off x="10340788" y="5898781"/>
            <a:ext cx="955343" cy="59363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40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9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98" y="-534572"/>
            <a:ext cx="13445520" cy="77343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6438" y="699246"/>
            <a:ext cx="112963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463550" algn="just"/>
            <a:r>
              <a:rPr lang="en-US" sz="2400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TSLG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TSLG. </a:t>
            </a:r>
          </a:p>
          <a:p>
            <a:pPr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12, 13, 15/ 76,77 SGK</a:t>
            </a:r>
          </a:p>
          <a:p>
            <a:pPr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851106" y="123987"/>
            <a:ext cx="46085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229A-AE10-46A0-8D79-B0C3954D354E}" type="datetime1">
              <a:rPr lang="en-US" smtClean="0"/>
              <a:t>11/14/2023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2"/>
          <a:stretch/>
        </p:blipFill>
        <p:spPr bwMode="auto">
          <a:xfrm>
            <a:off x="7117661" y="2237934"/>
            <a:ext cx="5074339" cy="30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2464376"/>
                <a:ext cx="6420729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nhìn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64376"/>
                <a:ext cx="6420729" cy="3539430"/>
              </a:xfrm>
              <a:prstGeom prst="rect">
                <a:avLst/>
              </a:prstGeom>
              <a:blipFill rotWithShape="0">
                <a:blip r:embed="rId4"/>
                <a:stretch>
                  <a:fillRect l="-1994" t="-1721" r="-1899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7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98" y="-382172"/>
            <a:ext cx="13445520" cy="77343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24</a:t>
            </a:fld>
            <a:endParaRPr lang="en-US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4132460" y="180257"/>
            <a:ext cx="46085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0843" y="1023811"/>
                <a:ext cx="7146388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km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1,2 km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" y="1023811"/>
                <a:ext cx="7146388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792" t="-2506" r="-17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68" y="756520"/>
            <a:ext cx="4316632" cy="35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1187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3810000" y="2971800"/>
            <a:ext cx="4343400" cy="3505200"/>
            <a:chOff x="1104" y="1344"/>
            <a:chExt cx="3408" cy="2208"/>
          </a:xfrm>
        </p:grpSpPr>
        <p:pic>
          <p:nvPicPr>
            <p:cNvPr id="19469" name="Picture 4" descr="peace_dove_olive_branch_hg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440"/>
              <a:ext cx="312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Rectangle 3"/>
            <p:cNvSpPr>
              <a:spLocks noChangeArrowheads="1"/>
            </p:cNvSpPr>
            <p:nvPr/>
          </p:nvSpPr>
          <p:spPr bwMode="auto">
            <a:xfrm>
              <a:off x="1104" y="1344"/>
              <a:ext cx="3408" cy="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/>
                <a:t> </a:t>
              </a:r>
            </a:p>
          </p:txBody>
        </p:sp>
      </p:grpSp>
      <p:pic>
        <p:nvPicPr>
          <p:cNvPr id="19460" name="Picture 9" descr="book_worm_book_reading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-190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 descr="Orca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5638800"/>
            <a:ext cx="373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Orca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281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Group 287"/>
          <p:cNvGrpSpPr>
            <a:grpSpLocks/>
          </p:cNvGrpSpPr>
          <p:nvPr/>
        </p:nvGrpSpPr>
        <p:grpSpPr bwMode="auto">
          <a:xfrm>
            <a:off x="0" y="-104215"/>
            <a:ext cx="12191999" cy="7169150"/>
            <a:chOff x="-178594" y="-155575"/>
            <a:chExt cx="9474200" cy="7169150"/>
          </a:xfrm>
        </p:grpSpPr>
        <p:pic>
          <p:nvPicPr>
            <p:cNvPr id="19465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7239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 ƠN QUÝ THẦY CÔ VÀ CÁC EM</a:t>
            </a:r>
          </a:p>
          <a:p>
            <a:pPr algn="ctr"/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THAM DỰ TIẾT HỌC</a:t>
            </a:r>
            <a:endParaRPr lang="en-US" sz="3600" b="1" kern="10" dirty="0">
              <a:ln/>
              <a:solidFill>
                <a:srgbClr val="FF0000"/>
              </a:solidFill>
              <a:latin typeface="VNI-Revu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1837-783C-46AF-B900-A3C0EAE93AFD}" type="datetime1">
              <a:rPr lang="en-US" smtClean="0"/>
              <a:t>11/14/2023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87"/>
          <p:cNvGrpSpPr>
            <a:grpSpLocks/>
          </p:cNvGrpSpPr>
          <p:nvPr/>
        </p:nvGrpSpPr>
        <p:grpSpPr bwMode="auto">
          <a:xfrm>
            <a:off x="0" y="-155575"/>
            <a:ext cx="12330953" cy="7169150"/>
            <a:chOff x="-178594" y="-155575"/>
            <a:chExt cx="9474200" cy="7169150"/>
          </a:xfrm>
        </p:grpSpPr>
        <p:pic>
          <p:nvPicPr>
            <p:cNvPr id="26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3338848" y="863013"/>
            <a:ext cx="6449630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577888" y="375933"/>
            <a:ext cx="6140998" cy="974160"/>
            <a:chOff x="239040" y="553113"/>
            <a:chExt cx="7739054" cy="974160"/>
          </a:xfrm>
          <a:solidFill>
            <a:srgbClr val="FFFF00"/>
          </a:solidFill>
        </p:grpSpPr>
        <p:sp>
          <p:nvSpPr>
            <p:cNvPr id="36" name="Rounded Rectangle 35"/>
            <p:cNvSpPr/>
            <p:nvPr/>
          </p:nvSpPr>
          <p:spPr>
            <a:xfrm>
              <a:off x="239040" y="553113"/>
              <a:ext cx="7739054" cy="974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ounded Rectangle 5"/>
            <p:cNvSpPr/>
            <p:nvPr/>
          </p:nvSpPr>
          <p:spPr>
            <a:xfrm>
              <a:off x="286595" y="600668"/>
              <a:ext cx="7643944" cy="8790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3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3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33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338848" y="2449751"/>
            <a:ext cx="6449630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577888" y="1962671"/>
            <a:ext cx="6140998" cy="974160"/>
            <a:chOff x="239040" y="2049993"/>
            <a:chExt cx="7739054" cy="974160"/>
          </a:xfrm>
          <a:solidFill>
            <a:srgbClr val="FFFF00"/>
          </a:solidFill>
        </p:grpSpPr>
        <p:sp>
          <p:nvSpPr>
            <p:cNvPr id="40" name="Rounded Rectangle 39"/>
            <p:cNvSpPr/>
            <p:nvPr/>
          </p:nvSpPr>
          <p:spPr>
            <a:xfrm>
              <a:off x="239040" y="2049993"/>
              <a:ext cx="7739054" cy="974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ounded Rectangle 8"/>
            <p:cNvSpPr/>
            <p:nvPr/>
          </p:nvSpPr>
          <p:spPr>
            <a:xfrm>
              <a:off x="286595" y="2097548"/>
              <a:ext cx="7643944" cy="8790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338848" y="3946631"/>
            <a:ext cx="6449630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577888" y="3459551"/>
            <a:ext cx="6140998" cy="974160"/>
            <a:chOff x="239040" y="3546873"/>
            <a:chExt cx="7739054" cy="974160"/>
          </a:xfrm>
          <a:solidFill>
            <a:srgbClr val="FFFF00"/>
          </a:solidFill>
        </p:grpSpPr>
        <p:sp>
          <p:nvSpPr>
            <p:cNvPr id="44" name="Rounded Rectangle 43"/>
            <p:cNvSpPr/>
            <p:nvPr/>
          </p:nvSpPr>
          <p:spPr>
            <a:xfrm>
              <a:off x="239040" y="3546873"/>
              <a:ext cx="7739054" cy="974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ounded Rectangle 11"/>
            <p:cNvSpPr/>
            <p:nvPr/>
          </p:nvSpPr>
          <p:spPr>
            <a:xfrm>
              <a:off x="286595" y="3594428"/>
              <a:ext cx="7643944" cy="8790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338848" y="5517911"/>
            <a:ext cx="6449630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577888" y="5030831"/>
            <a:ext cx="6140998" cy="974160"/>
            <a:chOff x="239040" y="3546873"/>
            <a:chExt cx="7739054" cy="974160"/>
          </a:xfrm>
          <a:solidFill>
            <a:srgbClr val="FFFF00"/>
          </a:solidFill>
        </p:grpSpPr>
        <p:sp>
          <p:nvSpPr>
            <p:cNvPr id="48" name="Rounded Rectangle 47"/>
            <p:cNvSpPr/>
            <p:nvPr/>
          </p:nvSpPr>
          <p:spPr>
            <a:xfrm>
              <a:off x="239040" y="3546873"/>
              <a:ext cx="7739054" cy="974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ounded Rectangle 11"/>
            <p:cNvSpPr/>
            <p:nvPr/>
          </p:nvSpPr>
          <p:spPr>
            <a:xfrm>
              <a:off x="286595" y="3594428"/>
              <a:ext cx="7643944" cy="8790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r>
                <a:rPr lang="en-US" sz="33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0" name="Flowchart: Process 49"/>
          <p:cNvSpPr/>
          <p:nvPr/>
        </p:nvSpPr>
        <p:spPr>
          <a:xfrm>
            <a:off x="2113984" y="847785"/>
            <a:ext cx="1211730" cy="5199890"/>
          </a:xfrm>
          <a:prstGeom prst="flowChartProcess">
            <a:avLst/>
          </a:prstGeom>
          <a:solidFill>
            <a:srgbClr val="04AC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D2B-88A3-486B-A558-B410477C8689}" type="datetime1">
              <a:rPr lang="en-US" smtClean="0"/>
              <a:t>11/14/2023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7"/>
          <p:cNvGrpSpPr>
            <a:grpSpLocks/>
          </p:cNvGrpSpPr>
          <p:nvPr/>
        </p:nvGrpSpPr>
        <p:grpSpPr bwMode="auto">
          <a:xfrm>
            <a:off x="0" y="-155575"/>
            <a:ext cx="12330953" cy="7169150"/>
            <a:chOff x="-178594" y="-155575"/>
            <a:chExt cx="9474200" cy="7169150"/>
          </a:xfrm>
        </p:grpSpPr>
        <p:pic>
          <p:nvPicPr>
            <p:cNvPr id="3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529203" y="114257"/>
            <a:ext cx="738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 HIỆU HOẠT ĐỘNG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167" y="1309867"/>
            <a:ext cx="37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18" y="982244"/>
            <a:ext cx="844529" cy="844529"/>
          </a:xfrm>
          <a:prstGeom prst="rect">
            <a:avLst/>
          </a:prstGeom>
          <a:ln>
            <a:gradFill>
              <a:gsLst>
                <a:gs pos="56610">
                  <a:srgbClr val="C5DB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1" name="TextBox 10"/>
          <p:cNvSpPr txBox="1"/>
          <p:nvPr/>
        </p:nvSpPr>
        <p:spPr>
          <a:xfrm>
            <a:off x="1907166" y="2099053"/>
            <a:ext cx="545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1498" y="2980540"/>
            <a:ext cx="37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6416" y="3653347"/>
            <a:ext cx="539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31" y="1635421"/>
            <a:ext cx="899397" cy="899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7" y="2622273"/>
            <a:ext cx="995645" cy="995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00" y="3291300"/>
            <a:ext cx="864423" cy="86442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83570" y="6367399"/>
            <a:ext cx="2743200" cy="365125"/>
          </a:xfrm>
        </p:spPr>
        <p:txBody>
          <a:bodyPr/>
          <a:lstStyle/>
          <a:p>
            <a:fld id="{BB8DE407-7A96-4159-9D0D-6BF893C5C35A}" type="slidenum">
              <a:rPr lang="en-US" smtClean="0"/>
              <a:t>4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40019" y="6367400"/>
            <a:ext cx="2743200" cy="365125"/>
          </a:xfrm>
        </p:spPr>
        <p:txBody>
          <a:bodyPr/>
          <a:lstStyle/>
          <a:p>
            <a:fld id="{05DAB672-718D-4215-98E6-553C1C40D26A}" type="datetime1">
              <a:rPr lang="en-US" smtClean="0"/>
              <a:t>11/14/2023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61" y="5156672"/>
            <a:ext cx="1327484" cy="1327484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71" y="4863474"/>
            <a:ext cx="1674693" cy="16746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157601" y="5061799"/>
            <a:ext cx="1422357" cy="1422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91" y="4510000"/>
            <a:ext cx="1567901" cy="1072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6846" y="4435357"/>
            <a:ext cx="1567901" cy="10724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7458" y="4327273"/>
            <a:ext cx="1684698" cy="10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" y="90384"/>
            <a:ext cx="844529" cy="844529"/>
          </a:xfrm>
          <a:prstGeom prst="rect">
            <a:avLst/>
          </a:prstGeom>
          <a:ln>
            <a:gradFill>
              <a:gsLst>
                <a:gs pos="56610">
                  <a:srgbClr val="C5DB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175" y="90384"/>
            <a:ext cx="4990555" cy="2825367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372151" y="126980"/>
            <a:ext cx="5440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84294" y="650200"/>
            <a:ext cx="3281082" cy="2668551"/>
          </a:xfrm>
          <a:prstGeom prst="cloudCallout">
            <a:avLst>
              <a:gd name="adj1" fmla="val -62379"/>
              <a:gd name="adj2" fmla="val 400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7" y="2717789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5598" y="3841971"/>
                <a:ext cx="9610165" cy="2520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den>
                          </m:f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;   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𝐵𝐶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98" y="3841971"/>
                <a:ext cx="9610165" cy="25206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12" y="90384"/>
            <a:ext cx="1032433" cy="10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1469172" y="665523"/>
            <a:ext cx="10609551" cy="2616811"/>
            <a:chOff x="2380927" y="906314"/>
            <a:chExt cx="9917880" cy="2616811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5157972" y="906314"/>
              <a:ext cx="7140835" cy="1549336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các công thức định nghĩa các tỉ số lượng giác của một góc nhọn.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0422">
              <a:off x="2380927" y="1430693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2151599" y="2744021"/>
            <a:ext cx="9803840" cy="3006947"/>
            <a:chOff x="2907048" y="3798586"/>
            <a:chExt cx="8242309" cy="2651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15">
                  <a:extLst>
                    <a:ext uri="{FF2B5EF4-FFF2-40B4-BE49-F238E27FC236}">
                      <a16:creationId xmlns:a16="http://schemas.microsoft.com/office/drawing/2014/main" id="{B21158E3-24C7-4623-9214-961993ED201B}"/>
                    </a:ext>
                  </a:extLst>
                </p:cNvPr>
                <p:cNvSpPr/>
                <p:nvPr/>
              </p:nvSpPr>
              <p:spPr>
                <a:xfrm>
                  <a:off x="4830864" y="4960326"/>
                  <a:ext cx="6318493" cy="1489963"/>
                </a:xfrm>
                <a:prstGeom prst="roundRect">
                  <a:avLst/>
                </a:prstGeom>
                <a:solidFill>
                  <a:srgbClr val="FF505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nl-NL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Hiểu được các hệ thức liên hệ giữa các tỉ số lượng giác của hai góc phụ nhau và tỉ số lượng giác của các góc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thông qua các ví dụ. </a:t>
                  </a:r>
                  <a:endPara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: Rounded Corners 15">
                  <a:extLst>
                    <a:ext uri="{FF2B5EF4-FFF2-40B4-BE49-F238E27FC236}">
                      <a16:creationId xmlns="" xmlns:a16="http://schemas.microsoft.com/office/drawing/2014/main" id="{B21158E3-24C7-4623-9214-961993ED20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0864" y="4960326"/>
                  <a:ext cx="6318493" cy="148996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l="-486" r="-486" b="-358"/>
                  </a:stretch>
                </a:blipFill>
                <a:ln>
                  <a:solidFill>
                    <a:srgbClr val="FF99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07048" y="3798586"/>
              <a:ext cx="2074043" cy="2318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ounded Rectangle 12"/>
          <p:cNvSpPr/>
          <p:nvPr/>
        </p:nvSpPr>
        <p:spPr>
          <a:xfrm>
            <a:off x="300251" y="2366589"/>
            <a:ext cx="2088107" cy="1554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A5F-7337-44DD-BA7A-9923815AFD43}" type="datetime1">
              <a:rPr lang="en-US" smtClean="0"/>
              <a:t>11/14/2023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1695" y="72690"/>
            <a:ext cx="1082712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TỈ SỐ LƯỢNG GIÁC CỦA GÓC NHỌN (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987" y="685818"/>
            <a:ext cx="110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0040" y="1183534"/>
                <a:ext cx="7383453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0" y="1183534"/>
                <a:ext cx="7383453" cy="703782"/>
              </a:xfrm>
              <a:prstGeom prst="rect">
                <a:avLst/>
              </a:prstGeom>
              <a:blipFill rotWithShape="0">
                <a:blip r:embed="rId2"/>
                <a:stretch>
                  <a:fillRect l="-1650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Callout 6"/>
          <p:cNvSpPr/>
          <p:nvPr/>
        </p:nvSpPr>
        <p:spPr>
          <a:xfrm>
            <a:off x="7671746" y="1292435"/>
            <a:ext cx="3928851" cy="2372609"/>
          </a:xfrm>
          <a:prstGeom prst="cloudCallout">
            <a:avLst>
              <a:gd name="adj1" fmla="val -65754"/>
              <a:gd name="adj2" fmla="val -279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bước thực hiện của bài toán dựng hình?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90"/>
            <a:ext cx="899397" cy="899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3047" y="4209143"/>
            <a:ext cx="3684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69988" y="2041593"/>
                <a:ext cx="19458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88" y="2041593"/>
                <a:ext cx="1945854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6824" y="2148670"/>
                <a:ext cx="3725779" cy="903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ề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24" y="2148670"/>
                <a:ext cx="3725779" cy="903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Callout 11"/>
              <p:cNvSpPr/>
              <p:nvPr/>
            </p:nvSpPr>
            <p:spPr>
              <a:xfrm>
                <a:off x="7124675" y="1409737"/>
                <a:ext cx="5067325" cy="2372609"/>
              </a:xfrm>
              <a:prstGeom prst="cloudCallout">
                <a:avLst>
                  <a:gd name="adj1" fmla="val -117110"/>
                  <a:gd name="adj2" fmla="val -30913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dựng góc nhọn </a:t>
                </a:r>
                <a14:m>
                  <m:oMath xmlns:m="http://schemas.openxmlformats.org/officeDocument/2006/math">
                    <m:r>
                      <a:rPr lang="nl-NL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Cloud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75" y="1409737"/>
                <a:ext cx="5067325" cy="2372609"/>
              </a:xfrm>
              <a:prstGeom prst="cloudCallout">
                <a:avLst>
                  <a:gd name="adj1" fmla="val -117110"/>
                  <a:gd name="adj2" fmla="val -30913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24675" y="4251534"/>
                <a:ext cx="4627099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 tam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75" y="4251534"/>
                <a:ext cx="4627099" cy="1134670"/>
              </a:xfrm>
              <a:prstGeom prst="rect">
                <a:avLst/>
              </a:prstGeom>
              <a:blipFill rotWithShape="0">
                <a:blip r:embed="rId7"/>
                <a:stretch>
                  <a:fillRect l="-2767" t="-5348" r="-2635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loud Callout 14"/>
          <p:cNvSpPr/>
          <p:nvPr/>
        </p:nvSpPr>
        <p:spPr>
          <a:xfrm>
            <a:off x="7102508" y="1015441"/>
            <a:ext cx="5067325" cy="2372609"/>
          </a:xfrm>
          <a:prstGeom prst="cloudCallout">
            <a:avLst>
              <a:gd name="adj1" fmla="val -9118"/>
              <a:gd name="adj2" fmla="val 8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450" y="2243846"/>
                <a:ext cx="918667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 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 = 3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0" y="2243846"/>
                <a:ext cx="9186671" cy="2246769"/>
              </a:xfrm>
              <a:prstGeom prst="rect">
                <a:avLst/>
              </a:prstGeom>
              <a:blipFill>
                <a:blip r:embed="rId8"/>
                <a:stretch>
                  <a:fillRect l="-1327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8902" y="2711177"/>
            <a:ext cx="5028639" cy="38083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7661" y="2616423"/>
            <a:ext cx="915544" cy="4686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2762" y="2723675"/>
            <a:ext cx="5028639" cy="38938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9263" y="2736173"/>
            <a:ext cx="5152032" cy="38938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8119" y="2737742"/>
            <a:ext cx="5152032" cy="3893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7191" y="2750240"/>
            <a:ext cx="5152032" cy="389384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1450" y="1689473"/>
            <a:ext cx="274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6610" y="4282687"/>
                <a:ext cx="7403086" cy="156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∆OAB </a:t>
                </a:r>
                <a:r>
                  <a:rPr lang="en-US" sz="2800" dirty="0" err="1">
                    <a:latin typeface="Sylfaen" panose="010A0502050306030303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ylfaen" panose="010A0502050306030303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𝑂𝐵𝐴</m:t>
                            </m:r>
                          </m:e>
                        </m:ac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10" y="4282687"/>
                <a:ext cx="7403086" cy="1566070"/>
              </a:xfrm>
              <a:prstGeom prst="rect">
                <a:avLst/>
              </a:prstGeom>
              <a:blipFill rotWithShape="0">
                <a:blip r:embed="rId15"/>
                <a:stretch>
                  <a:fillRect l="-1483" t="-4297" b="-4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499194" y="60599"/>
            <a:ext cx="801914" cy="8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allAtOnce"/>
      <p:bldP spid="7" grpId="0" animBg="1"/>
      <p:bldP spid="7" grpId="1" animBg="1"/>
      <p:bldP spid="9" grpId="0" build="allAtOnce"/>
      <p:bldP spid="10" grpId="0"/>
      <p:bldP spid="10" grpId="1"/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669" y="6603986"/>
            <a:ext cx="2743200" cy="365125"/>
          </a:xfrm>
        </p:spPr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8622" y="605990"/>
                <a:ext cx="73834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22" y="605990"/>
                <a:ext cx="738345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28705" y="95307"/>
            <a:ext cx="110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56" y="72690"/>
            <a:ext cx="859721" cy="859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90"/>
            <a:ext cx="899397" cy="899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705" y="1820048"/>
            <a:ext cx="274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340" y="2272893"/>
                <a:ext cx="690088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5" indent="-168275">
                  <a:buFontTx/>
                  <a:buChar char="-"/>
                  <a:tabLst>
                    <a:tab pos="225425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68275" indent="-168275">
                  <a:buFontTx/>
                  <a:buChar char="-"/>
                  <a:tabLst>
                    <a:tab pos="225425" algn="l"/>
                  </a:tabLst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 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8275" indent="-168275">
                  <a:tabLst>
                    <a:tab pos="225425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M làm tâm, dựng cung tròn tâm M, bán kính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</a:p>
              <a:p>
                <a:pPr marL="168275" indent="-168275">
                  <a:buFontTx/>
                  <a:buChar char="-"/>
                  <a:tabLst>
                    <a:tab pos="225425" algn="l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 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0" y="2272893"/>
                <a:ext cx="6900885" cy="3108543"/>
              </a:xfrm>
              <a:prstGeom prst="rect">
                <a:avLst/>
              </a:prstGeom>
              <a:blipFill rotWithShape="0">
                <a:blip r:embed="rId5"/>
                <a:stretch>
                  <a:fillRect l="-1590" t="-2157" r="-1855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18742" y="1020271"/>
                <a:ext cx="262135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42" y="1020271"/>
                <a:ext cx="2621359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797" y="1498689"/>
            <a:ext cx="5066724" cy="37412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535" y="1494740"/>
            <a:ext cx="5180976" cy="3750365"/>
          </a:xfrm>
          <a:prstGeom prst="rect">
            <a:avLst/>
          </a:prstGeom>
        </p:spPr>
      </p:pic>
      <p:grpSp>
        <p:nvGrpSpPr>
          <p:cNvPr id="30" name="Group 3"/>
          <p:cNvGrpSpPr>
            <a:grpSpLocks/>
          </p:cNvGrpSpPr>
          <p:nvPr/>
        </p:nvGrpSpPr>
        <p:grpSpPr bwMode="auto">
          <a:xfrm rot="5400000" flipH="1">
            <a:off x="5987316" y="1634777"/>
            <a:ext cx="2908315" cy="5068887"/>
            <a:chOff x="3162" y="515"/>
            <a:chExt cx="2340" cy="3193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876 h 876"/>
                  <a:gd name="T2" fmla="*/ 0 w 547"/>
                  <a:gd name="T3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4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880 h 880"/>
                    <a:gd name="T2" fmla="*/ 542 w 542"/>
                    <a:gd name="T3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1254 h 1254"/>
                    <a:gd name="T2" fmla="*/ 0 w 567"/>
                    <a:gd name="T3" fmla="*/ 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64 h 64"/>
                    <a:gd name="T2" fmla="*/ 0 w 88"/>
                    <a:gd name="T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144 h 144"/>
                    <a:gd name="T2" fmla="*/ 80 w 80"/>
                    <a:gd name="T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G0" fmla="+- 8121 0 0"/>
                    <a:gd name="G1" fmla="+- 21600 0 8121"/>
                    <a:gd name="G2" fmla="+- 21600 0 812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utoShape 1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Oval 1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17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876 h 876"/>
                  <a:gd name="T2" fmla="*/ 0 w 547"/>
                  <a:gd name="T3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mpd="sng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" name="Group 19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1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880 h 880"/>
                    <a:gd name="T2" fmla="*/ 542 w 542"/>
                    <a:gd name="T3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mpd="sng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2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1254 h 1254"/>
                    <a:gd name="T2" fmla="*/ 0 w 567"/>
                    <a:gd name="T3" fmla="*/ 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mpd="sng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3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64 h 64"/>
                    <a:gd name="T2" fmla="*/ 0 w 88"/>
                    <a:gd name="T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4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144 h 144"/>
                    <a:gd name="T2" fmla="*/ 80 w 80"/>
                    <a:gd name="T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5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AutoShape 27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G0" fmla="+- 8121 0 0"/>
                    <a:gd name="G1" fmla="+- 21600 0 8121"/>
                    <a:gd name="G2" fmla="+- 21600 0 812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28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D3B3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29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6429" y="2626003"/>
            <a:ext cx="1477667" cy="9646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2075" y="3375840"/>
            <a:ext cx="610871" cy="18805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377" y="4768584"/>
            <a:ext cx="382365" cy="4777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74484" y="1847355"/>
            <a:ext cx="915544" cy="468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9202" y="5212161"/>
                <a:ext cx="7403086" cy="16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∆OMN </a:t>
                </a:r>
                <a:r>
                  <a:rPr lang="en-US" sz="2800" dirty="0" err="1">
                    <a:latin typeface="Sylfaen" panose="010A0502050306030303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ylfaen" panose="010A0502050306030303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𝑂𝑁𝑀</m:t>
                            </m:r>
                          </m:e>
                        </m:ac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2" y="5212161"/>
                <a:ext cx="7403086" cy="1603709"/>
              </a:xfrm>
              <a:prstGeom prst="rect">
                <a:avLst/>
              </a:prstGeom>
              <a:blipFill rotWithShape="0">
                <a:blip r:embed="rId13"/>
                <a:stretch>
                  <a:fillRect l="-1483" t="-3802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4910" y="1499972"/>
            <a:ext cx="5180976" cy="377020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8978" y="1530525"/>
            <a:ext cx="5180976" cy="37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4970-26EF-4911-B226-F06964C9CE52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E407-7A96-4159-9D0D-6BF893C5C35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536" y="0"/>
            <a:ext cx="4320835" cy="244621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7" y="2520842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055320" y="228169"/>
            <a:ext cx="3281082" cy="2668551"/>
          </a:xfrm>
          <a:prstGeom prst="cloudCallout">
            <a:avLst>
              <a:gd name="adj1" fmla="val -62379"/>
              <a:gd name="adj2" fmla="val 400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81400" y="2866515"/>
                <a:ext cx="8050460" cy="2520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den>
                          </m:f>
                        </m:e>
                      </m:func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;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𝐵𝐶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66515"/>
                <a:ext cx="8050460" cy="25206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1876050" y="276864"/>
            <a:ext cx="3639621" cy="1660917"/>
          </a:xfrm>
          <a:prstGeom prst="cloudCallout">
            <a:avLst>
              <a:gd name="adj1" fmla="val -54858"/>
              <a:gd name="adj2" fmla="val 996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4954" y="2433641"/>
                <a:ext cx="3115084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ó: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54" y="2433641"/>
                <a:ext cx="3115084" cy="445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11"/>
          <p:cNvSpPr/>
          <p:nvPr/>
        </p:nvSpPr>
        <p:spPr>
          <a:xfrm>
            <a:off x="1777498" y="147725"/>
            <a:ext cx="4181860" cy="2526654"/>
          </a:xfrm>
          <a:prstGeom prst="cloudCallout">
            <a:avLst>
              <a:gd name="adj1" fmla="val -49244"/>
              <a:gd name="adj2" fmla="val 552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95860" y="5387205"/>
                <a:ext cx="80504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e>
                    </m:func>
                    <m:r>
                      <a:rPr lang="en-US" sz="2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unc>
                      <m:func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60" y="5387205"/>
                <a:ext cx="8050460" cy="1384995"/>
              </a:xfrm>
              <a:prstGeom prst="rect">
                <a:avLst/>
              </a:prstGeom>
              <a:blipFill rotWithShape="0"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5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PPT9 107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1986</Words>
  <Application>Microsoft Office PowerPoint</Application>
  <PresentationFormat>Widescreen</PresentationFormat>
  <Paragraphs>396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.VnArial</vt:lpstr>
      <vt:lpstr>Arial</vt:lpstr>
      <vt:lpstr>Calibri</vt:lpstr>
      <vt:lpstr>Calibri Light</vt:lpstr>
      <vt:lpstr>Cambria Math</vt:lpstr>
      <vt:lpstr>Sylfaen</vt:lpstr>
      <vt:lpstr>Times New Roman</vt:lpstr>
      <vt:lpstr>VNI-Revue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Ms Van Anh</cp:lastModifiedBy>
  <cp:revision>1175</cp:revision>
  <dcterms:created xsi:type="dcterms:W3CDTF">2021-07-10T12:31:30Z</dcterms:created>
  <dcterms:modified xsi:type="dcterms:W3CDTF">2023-11-14T07:51:00Z</dcterms:modified>
</cp:coreProperties>
</file>