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136881e558cf464d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4214" r:id="rId3"/>
    <p:sldMasterId id="2147484949" r:id="rId4"/>
    <p:sldMasterId id="2147484961" r:id="rId5"/>
    <p:sldMasterId id="2147484973" r:id="rId6"/>
  </p:sldMasterIdLst>
  <p:notesMasterIdLst>
    <p:notesMasterId r:id="rId33"/>
  </p:notesMasterIdLst>
  <p:sldIdLst>
    <p:sldId id="328" r:id="rId7"/>
    <p:sldId id="330" r:id="rId8"/>
    <p:sldId id="298" r:id="rId9"/>
    <p:sldId id="299" r:id="rId10"/>
    <p:sldId id="274" r:id="rId11"/>
    <p:sldId id="280" r:id="rId12"/>
    <p:sldId id="257" r:id="rId13"/>
    <p:sldId id="313" r:id="rId14"/>
    <p:sldId id="321" r:id="rId15"/>
    <p:sldId id="260" r:id="rId16"/>
    <p:sldId id="282" r:id="rId17"/>
    <p:sldId id="310" r:id="rId18"/>
    <p:sldId id="284" r:id="rId19"/>
    <p:sldId id="311" r:id="rId20"/>
    <p:sldId id="312" r:id="rId21"/>
    <p:sldId id="315" r:id="rId22"/>
    <p:sldId id="316" r:id="rId23"/>
    <p:sldId id="314" r:id="rId24"/>
    <p:sldId id="323" r:id="rId25"/>
    <p:sldId id="324" r:id="rId26"/>
    <p:sldId id="325" r:id="rId27"/>
    <p:sldId id="326" r:id="rId28"/>
    <p:sldId id="327" r:id="rId29"/>
    <p:sldId id="287" r:id="rId30"/>
    <p:sldId id="278" r:id="rId31"/>
    <p:sldId id="329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66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FFCCFF"/>
    <a:srgbClr val="336600"/>
    <a:srgbClr val="FF3399"/>
    <a:srgbClr val="0000FF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68" d="100"/>
          <a:sy n="68" d="100"/>
        </p:scale>
        <p:origin x="57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186CBD9-1651-40ED-B07E-3C8FE6166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5541BA-8F6B-4E73-9C7F-15422556E5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30DDFC9-1187-4F91-8935-7B6CF48EEE6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F511348-06B9-4945-8901-BCB69BC9EF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AE29D2F-F4CA-4210-BECA-DF49C2CB98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0C58936D-6C4D-48A2-BA9F-690622EF7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92D86C3-F740-4D9B-8471-D5EAC9557E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FEE345A-BF64-4737-9553-89FE56A1A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6230DDF7-E3B2-4637-ACF6-C8D1E5063B9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292C242-09D3-4EC2-A8FE-54CA1C78AD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EEEA1E8-99C9-4F37-89F4-601A3FBDB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Chµo mõng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0265C26-03B7-402A-AE3E-513B4C5A1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6BB8CC7D-DF9C-479D-BC1E-ACE1630CE6B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A8F41283-31D5-452B-88BE-B6540742D4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29EE21F-9D76-442F-8840-2311BC441DAA}" type="slidenum">
              <a:rPr lang="vi-VN" alt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vi-VN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6A46F345-B3FA-4D68-91FB-0A2679DDAA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86C0FC5-4388-4D05-9453-8DD514B55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2653363-D8BC-469B-9C55-5AAC44524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295342A2-4680-477E-B7F1-0121A556E6B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AE7BC6B9-DAA7-4086-9862-E1998F5E49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4B384A6-D8CD-402E-85D1-EF8BF7241FD0}" type="slidenum">
              <a:rPr lang="vi-VN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F873467D-1B0C-4C89-9320-E741ADD0F9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BA2168A2-9D6D-4AC3-9B5C-85FD3FA1E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3F9E8C9-B2FB-4509-83E9-DF1E80B678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C1979E0-11C9-47DF-BA6E-A269F923D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Đi theo thứ tự từng câu hỏi.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đồng hồ để thời gian hs suy nghĩ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số thứ tự câu (lần 1) để hiện câu hỏi tương ứng -&gt; click lần 2 vào số thứ tự đó để hiện đáp án và mất câu đã chọn.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0C78648-8A42-4F81-B2A7-1D4025EA5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49F11AEA-369B-4D3D-8049-CA625DB4B36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28DAAA4-51C0-49FF-A3BB-351B06303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84AFC4C-B438-4288-9937-D6D1CA2F2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10A2BF2-C8E7-4409-81F1-067B5B58D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2238B48C-7EB7-4877-9990-886663B786A0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951DDAA-17E2-45A5-9E87-63781DBFC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9D5135C-39F6-4B5C-BFE1-40E4DBC7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68482B2-6097-431E-A511-D88007A8E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F1D64191-5D62-417E-959F-3A5C58472597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D8215DC-230B-4F05-B3F0-665C861DA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5B044B8-98D5-42CA-A817-F85290C4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C6DD92E-4984-4831-9527-0BAD5C15A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A46E46E8-9F35-4B18-BE8B-BD0E25FC8E37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5FEFA51-B0BB-4146-84E1-35FD332C6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D5279154-F615-4D58-B79C-00C02CB1CD9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1BD9585E-D391-4AB6-80F0-33E9B8C3B2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6244C83-B853-4C10-A4D1-662746B43F54}" type="slidenum">
              <a:rPr lang="vi-VN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7BA92003-A081-4A5C-AB40-8BF9B130B2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FA5FDEE5-A777-4937-9EA8-06A7A955E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33A97F8-5BF2-4FAD-8C43-E172C3A63A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E51A973-C074-4220-B0D0-ADDBAF21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Đi theo thứ tự từng câu hỏi.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đồng hồ để thời gian hs suy nghĩ</a:t>
            </a:r>
          </a:p>
          <a:p>
            <a:r>
              <a:rPr lang="en-US" altLang="en-US">
                <a:latin typeface="Arial" panose="020B0604020202020204" pitchFamily="34" charset="0"/>
              </a:rPr>
              <a:t>Click vào số thứ tự câu (lần 1) để hiện câu hỏi tương ứng -&gt; click lần 2 vào số thứ tự đó để hiện đáp án và mất câu đã chọn.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CC138DE-8C2B-4A80-B495-A10FE0DF7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fld id="{581E2245-5EA4-4A67-9499-51BB70B1475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6EB8A-8A15-433D-BCE9-8797D9B18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8866E-B86E-4DED-A77D-6607A2D1C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2D1A4-F6FC-460C-B8FD-7E665C953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5253E-E31B-4FE0-9EAD-1E02C12EC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1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4627C3-F36E-472D-995E-951D0338B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BE613-AF7F-4776-8D10-9D614F505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B0B13-906A-41A4-B1F8-DB9F47AA5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FA2BD-28B3-4C83-B6DF-F6CF00FAC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0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ED1E3-9F61-49A1-AD62-63E07CF6C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D94251-CADF-4929-9FE8-17B2C485A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827373-6D05-4BCE-8D64-CAD6C4151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9DF78-E670-4637-B963-1BD65EBF0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2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174433-6582-4FBF-8DF6-119D9C5BA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585C6D-089E-44A9-AC1B-E6AAF7F7D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20F5F5-45F2-4A22-89A4-C81AE1DBF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56B2-39BC-4DE2-B7E7-E3C65F190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6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B04FB-1612-4686-9C59-B22A94D0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C12993-D212-42A3-A3ED-F72C0011B46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5D51-9957-4BFE-AF2A-0010456B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9F66-5309-4DDC-B8AC-4F341F08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C8E0779F-7124-4DDD-A72B-991EECD1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3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B34D0-0E54-4B69-9C2C-6E8366C3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DED3FA4-CA17-44FB-A06D-900DD7AFD97E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7D53-7815-497C-84EE-7D9176CD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D34C-AA3B-442A-AEA3-C6DBF6D4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358210FB-918D-4B4E-8A91-6DB9DFD81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16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8FC1-41B4-41E4-B107-0E8B23D0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65E6BCB-9BF7-4A9F-ACB5-56C5E48626B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F132E-7429-47E0-A719-9DED0F24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D784-8800-4DFE-B5E4-182C2019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0056701D-C2A0-4384-9117-11BF05B50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4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BEC15-96E8-41A0-A89A-DF5D093F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05EF6EC-0AC8-434E-8FFC-B87432A30F14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8C0D3-3827-4336-8D43-F6667688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96969-EC75-4157-B789-BDA9DC90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2DA40E0A-724C-44F5-BE83-BD7232647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5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428BB-9CD3-437D-9C93-37FBFAF2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3867615-E6F7-4606-B8CA-E23605A01DF9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03545-1F62-4891-8D9C-FD07F91D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2F52F-3BB7-4E5C-BB87-1B0EED19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62E678EA-42EE-44BC-B4AE-25F06A06B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4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50DE5-5747-4985-B4AD-F874EAE8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8B419-20A5-4BC6-9926-AA98DBCDB73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F31C-3BB4-4693-B55A-1E004A79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D375-2459-434D-940D-1968902D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EC8FF432-E332-455A-8F48-25758A432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9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C8718-3E18-41EC-857A-F4C92C43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6081EE0-7923-4DAB-8430-86BF078A262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9F58F-87FB-41A4-9A2D-4C984952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32426-8D24-4B59-8E56-29C73CC6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0923DD45-089D-48E1-8F15-2266DD460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8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874DA-D28F-44BD-B356-CE5646BC6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1BC15-10FB-462A-A824-32676D3F9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56198-FC07-46AE-85F6-E289FE4F4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7AC3A-CAA3-4D87-96A6-358EE5F9B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63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8EE64-B68E-427B-B4CD-2EFABE5A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462EEED-BBB6-43FE-94BF-0659E66735AB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A325-AAD5-474C-833E-04E5F447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3AEEF-F127-41A4-B12F-8C1C660A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21100AD3-7D77-4A56-8B51-87F79D915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60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0BE8E-4462-4436-8906-38BBBFD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365D6E-BD75-4BBE-BACA-988DF9E7BF10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E807F-61C1-4F24-8130-8B9B2EF8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D36C8-0372-4585-A278-A28F4D99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37AADCA2-7DF4-4036-BB36-F4C823E80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2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9941-45FA-42A0-BD14-7502CDF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77EDA1F-1F9C-4DE9-93C4-C33923FB239F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E98C6-33AB-41E9-94AC-230AD533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F828-630C-40DF-A9DD-2C151C2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008DE2E4-40A4-4C6D-96D5-E8E5B3CE6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46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9641C-60D3-4861-AA3C-6C0FEE46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A3C95DA-18BE-41ED-A17D-BF6B2D0D0B5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B11E-89D9-49D3-BCCD-5107D513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48D50-1CCE-4310-99C1-4C41BE2B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1" hangingPunct="1">
              <a:defRPr>
                <a:latin typeface="Calibri" panose="020F0502020204030204" pitchFamily="34" charset="0"/>
              </a:defRPr>
            </a:lvl1pPr>
          </a:lstStyle>
          <a:p>
            <a:fld id="{E815E624-E4EB-4FDC-92CE-59778C011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69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3660-BF50-497B-8CB3-AA773A4A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366-C536-4912-A5E2-F0A9DFE0D681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5FF9F-0915-44DA-85D9-8BDF9F08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41858-15E6-478E-8049-7F165904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5F3B-85B6-4E7C-8B79-2C46176CB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052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9D68-C7F7-42DA-BFBF-2D6BDC04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2F02-0812-4F28-91C6-1BBBD67A0CB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9C3D1-23A9-4CD9-9EE0-F6DFA674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DF1CD-4FAC-4CE9-ABFA-26FECC73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2D0E2-4BCA-4378-9A81-9597E8F0A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21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2A5B-689A-494E-B2A7-49D9A5A7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1225-2990-4AE5-B734-E9AB2401532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CD26-5A91-42BB-B168-956EE821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4EC5-C1B9-4310-8025-BB511CDE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7BC13-7FBB-4966-9B35-799067C3D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96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CE8E5D-CDA2-4EEB-9EEB-5D77F3FD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71F2-5762-431C-BBE1-D39E3A378963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0635A-717E-4B07-8CE1-A395EE72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13470-B9D2-4803-B066-605BBF46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2168E-33D3-4DDE-A26B-005F26308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57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804E12-66D4-4CC0-A563-F9137F09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1295-F8B3-449D-9497-62A4560D252F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2A20DC-92D0-4CFD-8CC1-AEBD06D4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0028D2-0F65-4FAE-B03D-16791005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9AB77-13F2-49B2-A675-FD89C839C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89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185182-7002-40D8-9359-D43261A8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A8A1-4EA5-4F8A-90F6-0CDE13EFBBB0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2979A9-C90F-49E3-A1AC-1EDD1D44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5559C0-1C72-4D16-BC9B-EAD64D85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6CE7-BE43-4FE6-B3A0-FE735BA81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B588-D98F-499D-90A3-49329C074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680A7-C05D-4DF0-81AB-DB37F8AEB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C86EE6-A393-435A-BDE2-FFCE3A19D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B0F4-63F2-4540-B4FD-8F862D0FE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29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60B2C8-77DB-4C44-9939-F27842FB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7634-C5F2-48A6-93E8-53C06CF1421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C2353B-880E-4B47-BBBE-79762737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41DFAB-8FC8-4759-9FD0-83087F32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A921-D006-44F5-80D7-ADAEC8036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8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CB048A-9BB7-4DBD-AB4F-15E14101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384C-2148-4F34-8ED0-8AB6FC28016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8D054E-84FF-48C1-8420-60EF66AA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AB5F4-AA3A-42ED-BD76-6591AC8D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868C-F434-4E23-A283-C56774136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15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8388C-9DB5-42D8-A126-0A273177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9617-6BE8-4A00-8B43-3B74B14D0DED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37C888-57A9-4C59-BF80-243340A4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22F220-B3FF-4E84-965B-B44F6DEB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1D25-B0F6-4F9A-8100-88E737126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1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1F866-6471-453F-904A-3387B304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4046-466D-438D-83B1-230CD3BA59A5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A753-97FA-4DD1-A5AC-CABCC31F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0DA8-FBEF-46C1-853C-7DA36AA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EA1C-2190-4336-9209-9832C6253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18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92DF5-B77A-4FAE-B0A3-5F72E3F6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57D4-607C-4B72-9E74-A20B75B0F9E7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BD68D-3F45-4AD8-8B36-56567CDF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AD62F-2244-46E1-93FB-E5F247B6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D1D6-2483-450D-8294-EF2A2FE7E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39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A128-67CB-4319-876A-2B9C85F1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D19D-11C8-4D57-BD8D-A1D8166FF8C9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7AE98-8D79-4C4D-B864-A8C7ECCB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D8F3D-206B-4C1B-B5FA-02B82440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E2B29-5B4E-49B7-A958-F11820E40B8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2924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CCD2D-76A3-48E2-9F35-2568E437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FF35-09B1-4B45-BE82-5F7A94EA02D8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FE00D-6DF1-431B-AE27-092EA8EA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45042-0EC7-4B75-BD05-5EDEF8C5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6F0AF-CAE7-41A8-AF59-84E6F471CCD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0196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2CCE-A8F6-42AB-B1AB-D5B7484C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53D9-E084-4CD6-BE01-4EC97EBF8C8D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0F6D-91BE-4841-ADDF-8A588722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EA8AA-090D-46E4-AA21-9C972879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124C5-8855-4745-8702-20C03A1E758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4849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12B125-952C-4517-87E4-04EE83A6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C99F-DEA3-416A-A1B0-00B06A117DB4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E82982-8D34-47F6-B427-74AEEC6D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2757E-BEC0-4B79-B806-87CFE941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01EFE-3936-4736-A84F-BCA48BF5CD9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08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90D986-C421-44AC-A90C-EDFC794F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46E4-1FE1-499C-AA79-666B5495EDBB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337E8C-F401-4A6F-9CB7-F06C6ED0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854F70-8B19-4CAC-8235-399F0247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A6C5D-B4FC-4CE3-87E5-A71A0E99DE9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0264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FF40C-13C2-44A2-B2E1-53AAA794C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EA32F-88F0-4C45-8D27-0816A8548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FA7B6-85C9-4081-8706-721543A38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92358-4E26-4EF2-823D-FFE2F8958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27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130E7A-271C-489D-9425-C8274AF7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C308-E0CB-4B7B-82C9-827AA8D6342B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8D384F-47A8-4237-930C-FB915DCA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9D6ACD-D5DA-487E-BC29-92CF3CD9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96BB4-C328-43D7-A8F6-51B9F577D3B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928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0F67A5-3606-4BAE-BC52-954DE36E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5D20-D50B-4879-A983-4817CA0A0042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E4402C-DC06-4668-9627-E8EFB6A6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10D24E-10A8-48D1-A1D3-587ECFCE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AE69D-C802-467D-AC32-74EE6CD3006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2744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CF61C1-670E-44C7-9461-A3B34182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9A01-7DA4-4BEA-95E0-E571A1950ABC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DD5E65-072E-429F-B266-06B4FFD4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6AE361-7C67-4884-9B96-0177CD7F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D43D8-58B0-4F9C-A512-D55D18F2E6F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18309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520DD0-61D6-41BF-894F-1EA2003B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6C53-17F1-4BF2-A171-873DC328397D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FA4B08-4F9E-4B80-B9AF-8BE79967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39B8C2-553F-4652-A205-7FD741E9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2689-A5E4-4A84-B76A-598C36B55AB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0085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FED7-735D-4B00-8656-3B6AF723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787F-991E-4094-83BC-10E504103B0F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B2DA-6F3F-4904-ABB9-938194F3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F1C5-0713-48BD-A39B-64A03E93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F83C-9B96-4ED4-A13C-81B612949A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19285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20ED2-E54F-43C0-85B0-387C5031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82D3-CCDB-424C-AC0F-6FBAE49619D1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F123-C91E-457D-93A8-EB3612EA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D68C-1970-4FBE-9263-165D0C0C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A8187-80BE-481A-A26E-A17831C8C7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8797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F51EB-84F9-420B-B4E3-8147B3B5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2B3-37D1-4616-9FDB-F532501DD425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D510-9406-4E7C-9D9F-2E4E8C31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DE4A3-39A7-46F8-B557-01476BA8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0A9C-1159-468E-8561-76EDFF9E6E8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1827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CC5F-7F4C-4F99-8474-D965628F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2153-793A-4CCD-860C-3B109FC057DF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A6BFB-391B-414A-BAFE-142B4E50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B869-8285-4F80-9E7C-4D68820C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5251-F67F-4E04-B6EF-A04817D86AD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7460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564E-2CF7-4A53-9CE0-9F71C3EF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61A8-5C4C-4A79-922D-B1AEC0BA46D3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3080-C36D-4B7E-91C2-9E3A148F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3285-7625-4F3A-95E1-B64FD533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3C50-18B5-443C-BCFA-4CA13146808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1141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407210-8630-4C9B-B7AC-AFD9D033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78AE-2CF7-477B-A20F-C4347D4A32AE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0588A6-0B02-44A2-8D02-870F12CE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E304D-050A-4545-BDC2-66094685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87C44-EF7D-464E-B1F9-F00291DA2F2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802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7F583B-3A5C-4D61-97FD-FB87F5D98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37545F-28A2-499E-95F6-47CC3433A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D6A0EE-E08A-48E9-80D6-150B518EC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D9B35-693B-4B6B-B7BF-C3D9DD220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118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EC7521-08CB-4117-92FA-7AEC2572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8EFE-73CF-4EB4-8ED4-D2DC69CB4545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B86897-C4C0-437F-A816-64198D2A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E3023F-42F7-4A1F-873E-F8F320F1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E4B1D-D86E-4C14-9FE3-0D4A4E2AD22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295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C2C549-9A18-499A-ADC4-20AE13B4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6BE1-B268-4657-9E15-4A01FEDF4067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80CD92-A37A-441F-93D2-8519F970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1BE25F-345C-4D25-AD0F-3F2B873C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51C41-4A2E-4058-8866-7C912FD8654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541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BA08B1-5CC4-42FD-9039-ED721635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BBED-4218-48BC-B16B-77408BF53FDF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A13683-0C67-47D3-B116-4A750859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EBE230-8E52-4950-A216-E2B43D79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89A4-3E50-465A-82AB-502373E0BD8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4970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932C5-9F82-4EA9-BBCD-333DDD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532E-0C93-40A5-A72F-06BB76A17DA4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1034A-7FE1-4D85-B8A2-1D5EC63F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B1491F-130A-4913-ADE5-08753F12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7CC12-36D7-44C6-99A1-E33C2A419C2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4608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D39F32-1500-4DC4-AD44-12A6D407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3DBA-E09C-4F13-9433-34CE22E48BEB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CECCFF-9663-4FAC-8CA1-654B8C73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65D782-8899-4141-9544-835CD69F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CD86C-9A58-4C38-96B1-6B9DD9C3870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03124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C6CDA-EBCA-47B5-A0CE-8FBB114A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C14C-5A73-4F37-8C2E-595E335B2C9A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85BCB-597A-4F37-BF81-9ACA982A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2D9E-FCD6-4620-ACA4-B7209627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FA8D-6265-4BFF-BC51-BF12DE57637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2422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4BBDE-4A7B-4AF1-9722-E68AD251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ECC6-AC81-4AB2-B527-D3F85173B21A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2F8E-5E8C-4870-A1DD-ECA7A714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0BD0-101F-4101-8D5A-1EE3456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B21FC-F1E3-489D-9DE8-FDDCB929B5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6760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68EF6-EDE8-454A-A2B0-67CA156C9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84F92-F454-4212-8E32-B2D18D8AC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D9D95-29A9-4815-A85B-4D79297AA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58572-A292-466E-9937-2F7920759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52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CAEC5-B11F-49BF-8FEC-55805FB23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2D78D-AE1E-436F-B875-BCB36EB51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2B704-0B11-4075-A4A0-2277E78E1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60761-7FBE-4093-96B5-E6024A443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68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37A10-CE0D-4D12-A73E-DEC8BB795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AB353-0108-49BF-9D02-FC6F77A32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55991D-8987-4B51-A199-F126D9413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2452F-8B63-481D-8547-F2203611A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0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3EE6DD-FB5B-4296-8F88-EA034CDFC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3F0D6-E6B6-4052-B196-6BDE2798F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73C5B4-6711-483F-AC1B-6120644DD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D6EF6-886F-41AA-A2C7-D21230D56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55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92D38C-6E61-4AD0-A0DB-D41D339F5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5C055-3D92-4379-B0EA-63F9CEDEA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E1B40-D7F6-4D0A-808E-FF08BFD72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EE3C5-03FD-4CB8-9061-8640F2C41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38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EE2321-EEA7-4146-99D3-06FFD4C65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4DB8A-A9DC-4E1C-83B6-C400C45F6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445D3A-DB3F-4C6F-87F6-EFBAF3A03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677D4-D23F-471C-B101-620D823B8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627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95BEF2-ABDC-4A52-ADDE-4F4D1B633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7105E-FE9B-46A7-B5A1-41DF3A40F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5A014B-7B94-44C8-A61A-92498679D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19B4-57EA-4A0F-8C82-2D1D5A781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85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759045-3536-4624-AD52-ACDAF191C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F193FA-E578-43EC-9E0D-BFA0FE08A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E18939-6634-45D7-B5AF-0D2C045E7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9A241-95E2-45F5-A5E9-44E0AA185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130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1BC75-6A06-4CFB-B146-31184B8A1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FC6C3-CCD4-4730-95B6-AFA20BE51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75E73-965E-4A30-B7CC-E30CCDAB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D514F-1C7F-4B3A-8522-619080753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566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4A18E-2D8B-47BD-8FBD-AFAC19777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CAF60-51CD-45D7-8EBE-008F87FF3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599EB-690A-493B-9C66-C6BE56237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42BC1-E825-4FA6-85B5-4C049D5F2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061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EE079-EAC4-409C-9C0D-BF0EC7540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46434-8719-4F7C-ACCA-002BA3501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286017-A766-4353-BDAB-5DCFF7880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DE717-754A-4190-8578-1ADABB294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98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8C5DE-742B-4607-94B0-154575C52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1D6E30-8C84-4F4E-9922-AE930DC5E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9312C-6C11-4EC9-889C-030653C4B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12B8B-50C9-44A3-8698-31B26D39C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03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E348C1-983B-472D-B27F-8891253CA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FB265C-3394-4130-9045-5A4682925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D39198-79C9-4173-8944-7B19BDAA5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E0F80-2B81-492F-B1E4-4585B5097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3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2E2BF8-DEF4-4163-80E1-4F611EBFD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1C44B4-BE69-48AD-AC07-962BE70EA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C98B90-F58B-4337-BD4B-BE9B3E92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EC996-1440-4F26-BB79-A3CF823D4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6722F-3A6C-470C-9926-D550DD086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09AFA3-901D-47EF-A6B8-87094A38D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927D28-2049-4EA1-8283-72B677C7A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37411-D668-40F6-916B-D89D192A4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76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435FC6F1-5376-4B5B-95BD-730468BD6DAD}"/>
              </a:ext>
            </a:extLst>
          </p:cNvPr>
          <p:cNvSpPr/>
          <p:nvPr userDrawn="1"/>
        </p:nvSpPr>
        <p:spPr>
          <a:xfrm>
            <a:off x="474663" y="266700"/>
            <a:ext cx="11242675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E686E0B4-E1BF-490D-AD6F-7E49E8DBDAC9}"/>
              </a:ext>
            </a:extLst>
          </p:cNvPr>
          <p:cNvSpPr/>
          <p:nvPr userDrawn="1"/>
        </p:nvSpPr>
        <p:spPr>
          <a:xfrm>
            <a:off x="644525" y="404813"/>
            <a:ext cx="10852150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59BF43E5-0479-4FE7-AFC4-B6F23858C263}"/>
              </a:ext>
            </a:extLst>
          </p:cNvPr>
          <p:cNvSpPr/>
          <p:nvPr userDrawn="1"/>
        </p:nvSpPr>
        <p:spPr>
          <a:xfrm>
            <a:off x="706438" y="457200"/>
            <a:ext cx="10728325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5" name="矩形: 一个圆顶角，剪去另一个顶角 12">
            <a:extLst>
              <a:ext uri="{FF2B5EF4-FFF2-40B4-BE49-F238E27FC236}">
                <a16:creationId xmlns:a16="http://schemas.microsoft.com/office/drawing/2014/main" id="{5D1081EA-C8A4-4050-9133-D0153AE33D6F}"/>
              </a:ext>
            </a:extLst>
          </p:cNvPr>
          <p:cNvSpPr/>
          <p:nvPr userDrawn="1"/>
        </p:nvSpPr>
        <p:spPr>
          <a:xfrm rot="16200000" flipV="1">
            <a:off x="11164888" y="852488"/>
            <a:ext cx="900112" cy="360362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>
            <a:extLst>
              <a:ext uri="{FF2B5EF4-FFF2-40B4-BE49-F238E27FC236}">
                <a16:creationId xmlns:a16="http://schemas.microsoft.com/office/drawing/2014/main" id="{27C79EBC-60E4-4E07-915F-BD21F2F89BF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850" y="133350"/>
            <a:ext cx="10148888" cy="615950"/>
            <a:chOff x="1509" y="211"/>
            <a:chExt cx="15984" cy="968"/>
          </a:xfrm>
        </p:grpSpPr>
        <p:sp>
          <p:nvSpPr>
            <p:cNvPr id="7" name="流程图: 接点 41">
              <a:extLst>
                <a:ext uri="{FF2B5EF4-FFF2-40B4-BE49-F238E27FC236}">
                  <a16:creationId xmlns:a16="http://schemas.microsoft.com/office/drawing/2014/main" id="{4AF24D28-F843-491E-80EC-CD8ABB849524}"/>
                </a:ext>
              </a:extLst>
            </p:cNvPr>
            <p:cNvSpPr/>
            <p:nvPr/>
          </p:nvSpPr>
          <p:spPr>
            <a:xfrm>
              <a:off x="1509" y="72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A96910DC-4EC2-4D9B-80B9-88A97AD0DFEB}"/>
                </a:ext>
              </a:extLst>
            </p:cNvPr>
            <p:cNvSpPr/>
            <p:nvPr/>
          </p:nvSpPr>
          <p:spPr>
            <a:xfrm rot="5400000">
              <a:off x="1470" y="295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" name="流程图: 接点 43">
              <a:extLst>
                <a:ext uri="{FF2B5EF4-FFF2-40B4-BE49-F238E27FC236}">
                  <a16:creationId xmlns:a16="http://schemas.microsoft.com/office/drawing/2014/main" id="{CFC3FC1C-C360-4447-99BA-F8AB0688597C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6CCCEEBA-6307-4CA3-827E-7135912A06EB}"/>
                </a:ext>
              </a:extLst>
            </p:cNvPr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流程图: 接点 45">
              <a:extLst>
                <a:ext uri="{FF2B5EF4-FFF2-40B4-BE49-F238E27FC236}">
                  <a16:creationId xmlns:a16="http://schemas.microsoft.com/office/drawing/2014/main" id="{CFF80121-7BA0-40D0-B860-51DA35892F9F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33AD3B30-4094-4138-A87D-CEAB0AA00A32}"/>
                </a:ext>
              </a:extLst>
            </p:cNvPr>
            <p:cNvSpPr/>
            <p:nvPr/>
          </p:nvSpPr>
          <p:spPr>
            <a:xfrm rot="5400000">
              <a:off x="5173" y="298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流程图: 接点 47">
              <a:extLst>
                <a:ext uri="{FF2B5EF4-FFF2-40B4-BE49-F238E27FC236}">
                  <a16:creationId xmlns:a16="http://schemas.microsoft.com/office/drawing/2014/main" id="{297DBF31-0981-4F71-8DEA-9EA822CB4258}"/>
                </a:ext>
              </a:extLst>
            </p:cNvPr>
            <p:cNvSpPr/>
            <p:nvPr/>
          </p:nvSpPr>
          <p:spPr>
            <a:xfrm>
              <a:off x="7392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A5A85A71-C096-4C71-AAEB-D9DB9AE905B1}"/>
                </a:ext>
              </a:extLst>
            </p:cNvPr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流程图: 接点 49">
              <a:extLst>
                <a:ext uri="{FF2B5EF4-FFF2-40B4-BE49-F238E27FC236}">
                  <a16:creationId xmlns:a16="http://schemas.microsoft.com/office/drawing/2014/main" id="{33B3DD15-4281-46CE-B40B-AB8785E9D5D3}"/>
                </a:ext>
              </a:extLst>
            </p:cNvPr>
            <p:cNvSpPr/>
            <p:nvPr/>
          </p:nvSpPr>
          <p:spPr>
            <a:xfrm>
              <a:off x="9260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ACB9C6DE-F5C0-4737-9AAE-7C45A4F0E1FD}"/>
                </a:ext>
              </a:extLst>
            </p:cNvPr>
            <p:cNvSpPr/>
            <p:nvPr/>
          </p:nvSpPr>
          <p:spPr>
            <a:xfrm rot="5400000">
              <a:off x="9220" y="293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流程图: 接点 51">
              <a:extLst>
                <a:ext uri="{FF2B5EF4-FFF2-40B4-BE49-F238E27FC236}">
                  <a16:creationId xmlns:a16="http://schemas.microsoft.com/office/drawing/2014/main" id="{5A282C61-23F2-4C87-BE2A-672B0C5DDB1A}"/>
                </a:ext>
              </a:extLst>
            </p:cNvPr>
            <p:cNvSpPr/>
            <p:nvPr/>
          </p:nvSpPr>
          <p:spPr>
            <a:xfrm>
              <a:off x="11092" y="722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2D1395FC-537D-4A93-917D-25E17DDA5EC4}"/>
                </a:ext>
              </a:extLst>
            </p:cNvPr>
            <p:cNvSpPr/>
            <p:nvPr/>
          </p:nvSpPr>
          <p:spPr>
            <a:xfrm rot="5400000">
              <a:off x="11053" y="298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流程图: 接点 53">
              <a:extLst>
                <a:ext uri="{FF2B5EF4-FFF2-40B4-BE49-F238E27FC236}">
                  <a16:creationId xmlns:a16="http://schemas.microsoft.com/office/drawing/2014/main" id="{51E2FD2E-4836-4FAF-AAE8-402EA1C27DFF}"/>
                </a:ext>
              </a:extLst>
            </p:cNvPr>
            <p:cNvSpPr/>
            <p:nvPr/>
          </p:nvSpPr>
          <p:spPr>
            <a:xfrm>
              <a:off x="13203" y="71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BA6AA45D-A6D4-40E9-BCB0-4085F5B78BAA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流程图: 接点 55">
              <a:extLst>
                <a:ext uri="{FF2B5EF4-FFF2-40B4-BE49-F238E27FC236}">
                  <a16:creationId xmlns:a16="http://schemas.microsoft.com/office/drawing/2014/main" id="{76592E4E-0EED-419D-9B1C-F2CC561B4576}"/>
                </a:ext>
              </a:extLst>
            </p:cNvPr>
            <p:cNvSpPr/>
            <p:nvPr/>
          </p:nvSpPr>
          <p:spPr>
            <a:xfrm>
              <a:off x="15070" y="71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空心弧 18">
              <a:extLst>
                <a:ext uri="{FF2B5EF4-FFF2-40B4-BE49-F238E27FC236}">
                  <a16:creationId xmlns:a16="http://schemas.microsoft.com/office/drawing/2014/main" id="{D03F6282-B8C1-459D-94E3-607888CED4A8}"/>
                </a:ext>
              </a:extLst>
            </p:cNvPr>
            <p:cNvSpPr/>
            <p:nvPr/>
          </p:nvSpPr>
          <p:spPr>
            <a:xfrm rot="5400000">
              <a:off x="15032" y="284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流程图: 接点 57">
              <a:extLst>
                <a:ext uri="{FF2B5EF4-FFF2-40B4-BE49-F238E27FC236}">
                  <a16:creationId xmlns:a16="http://schemas.microsoft.com/office/drawing/2014/main" id="{3186FC8C-37FD-43CF-BCA3-05372F722B85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空心弧 18">
              <a:extLst>
                <a:ext uri="{FF2B5EF4-FFF2-40B4-BE49-F238E27FC236}">
                  <a16:creationId xmlns:a16="http://schemas.microsoft.com/office/drawing/2014/main" id="{8DF2B8CE-66A1-4772-AB0B-D9C2F0357C05}"/>
                </a:ext>
              </a:extLst>
            </p:cNvPr>
            <p:cNvSpPr/>
            <p:nvPr/>
          </p:nvSpPr>
          <p:spPr>
            <a:xfrm rot="5400000">
              <a:off x="16865" y="28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矩形: 一个圆顶角，剪去另一个顶角 64">
            <a:extLst>
              <a:ext uri="{FF2B5EF4-FFF2-40B4-BE49-F238E27FC236}">
                <a16:creationId xmlns:a16="http://schemas.microsoft.com/office/drawing/2014/main" id="{405EE1DD-CED3-4CD4-BF6D-3F6AB4E43CD6}"/>
              </a:ext>
            </a:extLst>
          </p:cNvPr>
          <p:cNvSpPr/>
          <p:nvPr userDrawn="1"/>
        </p:nvSpPr>
        <p:spPr>
          <a:xfrm rot="16200000" flipV="1">
            <a:off x="11164888" y="1804988"/>
            <a:ext cx="900112" cy="360362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>
            <a:extLst>
              <a:ext uri="{FF2B5EF4-FFF2-40B4-BE49-F238E27FC236}">
                <a16:creationId xmlns:a16="http://schemas.microsoft.com/office/drawing/2014/main" id="{7190F3C0-E5D1-42C4-8B8B-03DEDC488AF3}"/>
              </a:ext>
            </a:extLst>
          </p:cNvPr>
          <p:cNvSpPr/>
          <p:nvPr userDrawn="1"/>
        </p:nvSpPr>
        <p:spPr>
          <a:xfrm rot="16200000" flipV="1">
            <a:off x="11164887" y="2755901"/>
            <a:ext cx="900113" cy="360362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>
            <a:extLst>
              <a:ext uri="{FF2B5EF4-FFF2-40B4-BE49-F238E27FC236}">
                <a16:creationId xmlns:a16="http://schemas.microsoft.com/office/drawing/2014/main" id="{57245211-1601-4A1A-A1AF-5D75407C55D2}"/>
              </a:ext>
            </a:extLst>
          </p:cNvPr>
          <p:cNvSpPr/>
          <p:nvPr userDrawn="1"/>
        </p:nvSpPr>
        <p:spPr>
          <a:xfrm rot="16200000" flipV="1">
            <a:off x="11164887" y="3708401"/>
            <a:ext cx="900113" cy="360362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>
            <a:extLst>
              <a:ext uri="{FF2B5EF4-FFF2-40B4-BE49-F238E27FC236}">
                <a16:creationId xmlns:a16="http://schemas.microsoft.com/office/drawing/2014/main" id="{0ABD50E9-7647-42CC-B3EA-FB3F3CDD750F}"/>
              </a:ext>
            </a:extLst>
          </p:cNvPr>
          <p:cNvSpPr/>
          <p:nvPr userDrawn="1"/>
        </p:nvSpPr>
        <p:spPr>
          <a:xfrm rot="16200000" flipV="1">
            <a:off x="11164888" y="4659313"/>
            <a:ext cx="900112" cy="360362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>
            <a:extLst>
              <a:ext uri="{FF2B5EF4-FFF2-40B4-BE49-F238E27FC236}">
                <a16:creationId xmlns:a16="http://schemas.microsoft.com/office/drawing/2014/main" id="{EF6210A1-F8D9-4644-96F0-7318F75C77AA}"/>
              </a:ext>
            </a:extLst>
          </p:cNvPr>
          <p:cNvSpPr/>
          <p:nvPr userDrawn="1"/>
        </p:nvSpPr>
        <p:spPr>
          <a:xfrm rot="16200000" flipV="1">
            <a:off x="11164888" y="5611813"/>
            <a:ext cx="900112" cy="360362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9195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04A57-52E2-423D-9BF3-D6004EDE7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D9E19-1BC0-438D-992D-DC84E94D3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52E64-E147-4E20-93AC-0825709E2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F0FEE-FC1F-4AA9-AF63-585F8C147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78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52249-FC3F-40B8-A577-FCE28EEBE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05AAA-FA8D-4D54-8E3E-30C4D88E0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C6B55-335E-4161-ADA7-2296DEBC2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2710E-3972-4E40-8AB4-FE701A4CE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6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37AC33-0122-4B55-97E6-C24107A28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CA1800-8E49-451E-BB7B-1AA9076FB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BF1356-A45F-4919-97ED-2099197458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DFFE1B-3BEE-4374-B7D2-EC4712FAAE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8D8A5D-75BE-4526-BA14-4C6CC6884E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EA72590-CE36-4789-86D7-C4F79EED03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260" r:id="rId2"/>
    <p:sldLayoutId id="2147485261" r:id="rId3"/>
    <p:sldLayoutId id="2147485262" r:id="rId4"/>
    <p:sldLayoutId id="2147485263" r:id="rId5"/>
    <p:sldLayoutId id="2147485264" r:id="rId6"/>
    <p:sldLayoutId id="2147485265" r:id="rId7"/>
    <p:sldLayoutId id="2147485266" r:id="rId8"/>
    <p:sldLayoutId id="2147485267" r:id="rId9"/>
    <p:sldLayoutId id="2147485268" r:id="rId10"/>
    <p:sldLayoutId id="2147485269" r:id="rId11"/>
    <p:sldLayoutId id="21474852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8B832EE-9BE5-4DDC-9E27-2BC9100E90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8DF02C8-A0D4-4370-8FEB-D9FF37E99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1D548-0F19-4F82-9DE7-9918CCF34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59FA4-E003-4A78-BB43-A64F85E1C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F9E1-97FF-4DB5-AC98-DA364A7AC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C035FF-8E4E-43AD-AE1E-FA927D73C5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F55BC68-BEEF-4711-8E61-6DFF0669A4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F973F13-0640-48B1-ADDF-A95078B4D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84319-9C4B-4309-AA42-24070D154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34E990-26A7-4304-916C-F46F84C7734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ED7C-126E-422C-9E1D-C625A965E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6C36-8D98-4F55-9963-11C1DD70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F04BD56-2355-49F0-ABC2-FDDB4E2D8B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0C515A0-E67B-41CD-BEA2-F230A0C413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DB8E1AB-F7A5-4870-8DC2-1E6D8A2EA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EC6B-415A-4966-84A8-901AEF974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0F6353-592D-4064-850B-EC0013437358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F8B8-6428-4B27-9F2D-243D50D72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6F06-5427-4F82-A58A-CBA398E75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DE89698-7B3C-44B8-9581-D726E75474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A1F7895F-C3C1-4BA9-B3D4-9ABEE4FCEB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53EBB2D-BD90-4A52-A1AD-67FBE0056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5460-AC2E-405A-B893-3520CF633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0FE025-BB90-4C20-9A6D-B134A57161D9}" type="datetimeFigureOut">
              <a:rPr lang="vi-VN"/>
              <a:pPr>
                <a:defRPr/>
              </a:pPr>
              <a:t>13/09/2021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95C1-9A71-433D-B640-3ADE74917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3E34-0BEF-43C1-AC41-063A2EE9D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FE76A1A-B364-412A-BDB5-C758D16DB8BF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E0322E-DC3C-47C7-AB81-94C964CF4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40ED54-FBD5-4DA0-8665-CB9B71259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4B7C070-4BE0-4A7B-BE04-35F9CBB0FC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9509D79-3185-4CDF-B07B-569283A484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4FEBEC1-4545-42DD-9426-E2D6F8F48D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5D00A06-B06C-4623-9820-F1A38B356E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  <p:sldLayoutId id="2147485315" r:id="rId12"/>
    <p:sldLayoutId id="2147485316" r:id="rId13"/>
    <p:sldLayoutId id="21474853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wm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1.wmf"/><Relationship Id="rId19" Type="http://schemas.openxmlformats.org/officeDocument/2006/relationships/image" Target="../media/image46.png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56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3.wmf"/><Relationship Id="rId5" Type="http://schemas.openxmlformats.org/officeDocument/2006/relationships/image" Target="../media/image20.e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57.wmf"/><Relationship Id="rId4" Type="http://schemas.openxmlformats.org/officeDocument/2006/relationships/image" Target="../media/image52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2.xml"/><Relationship Id="rId3" Type="http://schemas.openxmlformats.org/officeDocument/2006/relationships/image" Target="../media/image75.jpeg"/><Relationship Id="rId7" Type="http://schemas.openxmlformats.org/officeDocument/2006/relationships/slide" Target="slide22.xm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2.wav"/><Relationship Id="rId6" Type="http://schemas.openxmlformats.org/officeDocument/2006/relationships/slide" Target="slide21.xml"/><Relationship Id="rId11" Type="http://schemas.openxmlformats.org/officeDocument/2006/relationships/image" Target="../media/image79.gif"/><Relationship Id="rId5" Type="http://schemas.openxmlformats.org/officeDocument/2006/relationships/slide" Target="slide20.xml"/><Relationship Id="rId10" Type="http://schemas.openxmlformats.org/officeDocument/2006/relationships/image" Target="../media/image78.gif"/><Relationship Id="rId4" Type="http://schemas.openxmlformats.org/officeDocument/2006/relationships/image" Target="../media/image76.png"/><Relationship Id="rId9" Type="http://schemas.openxmlformats.org/officeDocument/2006/relationships/image" Target="../media/image77.gif"/><Relationship Id="rId1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gif"/><Relationship Id="rId3" Type="http://schemas.openxmlformats.org/officeDocument/2006/relationships/audio" Target="../media/audio4.wav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1.png"/><Relationship Id="rId11" Type="http://schemas.openxmlformats.org/officeDocument/2006/relationships/slide" Target="slide19.xml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audio" Target="../media/audio5.wav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gif"/><Relationship Id="rId3" Type="http://schemas.openxmlformats.org/officeDocument/2006/relationships/audio" Target="../media/audio5.wav"/><Relationship Id="rId7" Type="http://schemas.openxmlformats.org/officeDocument/2006/relationships/image" Target="../media/image82.png"/><Relationship Id="rId12" Type="http://schemas.openxmlformats.org/officeDocument/2006/relationships/image" Target="../media/image8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1.png"/><Relationship Id="rId11" Type="http://schemas.openxmlformats.org/officeDocument/2006/relationships/slide" Target="slide19.xml"/><Relationship Id="rId5" Type="http://schemas.openxmlformats.org/officeDocument/2006/relationships/image" Target="../media/image80.png"/><Relationship Id="rId10" Type="http://schemas.openxmlformats.org/officeDocument/2006/relationships/image" Target="../media/image88.png"/><Relationship Id="rId4" Type="http://schemas.openxmlformats.org/officeDocument/2006/relationships/audio" Target="../media/audio4.wav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5.wav"/><Relationship Id="rId7" Type="http://schemas.openxmlformats.org/officeDocument/2006/relationships/image" Target="../media/image82.png"/><Relationship Id="rId12" Type="http://schemas.openxmlformats.org/officeDocument/2006/relationships/image" Target="../media/image8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slide" Target="slide19.xml"/><Relationship Id="rId4" Type="http://schemas.openxmlformats.org/officeDocument/2006/relationships/audio" Target="../media/audio4.wav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5.wav"/><Relationship Id="rId7" Type="http://schemas.openxmlformats.org/officeDocument/2006/relationships/image" Target="../media/image82.png"/><Relationship Id="rId12" Type="http://schemas.openxmlformats.org/officeDocument/2006/relationships/image" Target="../media/image9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1.png"/><Relationship Id="rId11" Type="http://schemas.openxmlformats.org/officeDocument/2006/relationships/slide" Target="slide19.xml"/><Relationship Id="rId5" Type="http://schemas.openxmlformats.org/officeDocument/2006/relationships/image" Target="../media/image80.png"/><Relationship Id="rId10" Type="http://schemas.openxmlformats.org/officeDocument/2006/relationships/image" Target="../media/image88.png"/><Relationship Id="rId4" Type="http://schemas.openxmlformats.org/officeDocument/2006/relationships/audio" Target="../media/audio4.wav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0.jpe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21.w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9.wmf"/><Relationship Id="rId9" Type="http://schemas.openxmlformats.org/officeDocument/2006/relationships/image" Target="../media/image22.wmf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7FC6EA0C-0B78-49E1-AC4D-E5C37E36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914400"/>
            <a:ext cx="11236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>
                <a:solidFill>
                  <a:srgbClr val="FD4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TX HOÀNG MAI-NGHỆ AN</a:t>
            </a:r>
            <a:endParaRPr lang="en-US" altLang="en-US" sz="40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4CDABF6D-F10B-4D44-ABA1-07337427A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6638" y="1644650"/>
            <a:ext cx="7732712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i="1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TRƯỜNG THCS QUỲNH LIÊN</a:t>
            </a:r>
            <a:endParaRPr lang="en-US" b="1" i="1" kern="10">
              <a:ln w="12700">
                <a:solidFill>
                  <a:srgbClr val="FF33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28398" dir="1593903" algn="ctr" rotWithShape="0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484" name="Picture 5" descr="DSTARS-P">
            <a:extLst>
              <a:ext uri="{FF2B5EF4-FFF2-40B4-BE49-F238E27FC236}">
                <a16:creationId xmlns:a16="http://schemas.microsoft.com/office/drawing/2014/main" id="{90E8EA36-73AD-4F08-B157-305526447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1377950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DSTARS-P">
            <a:extLst>
              <a:ext uri="{FF2B5EF4-FFF2-40B4-BE49-F238E27FC236}">
                <a16:creationId xmlns:a16="http://schemas.microsoft.com/office/drawing/2014/main" id="{316A2A9D-6F8E-4AF8-9C98-9468A8CAF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132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DSTARS-P">
            <a:extLst>
              <a:ext uri="{FF2B5EF4-FFF2-40B4-BE49-F238E27FC236}">
                <a16:creationId xmlns:a16="http://schemas.microsoft.com/office/drawing/2014/main" id="{7F8CD316-3CBD-44FA-AB4C-FD20F2268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DSTARS-P">
            <a:extLst>
              <a:ext uri="{FF2B5EF4-FFF2-40B4-BE49-F238E27FC236}">
                <a16:creationId xmlns:a16="http://schemas.microsoft.com/office/drawing/2014/main" id="{C213222E-6A12-4334-BFAD-19E05B4F9D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763"/>
            <a:ext cx="1371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DSTARS-P">
            <a:extLst>
              <a:ext uri="{FF2B5EF4-FFF2-40B4-BE49-F238E27FC236}">
                <a16:creationId xmlns:a16="http://schemas.microsoft.com/office/drawing/2014/main" id="{D84BF629-F633-4737-BC8A-C11688385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022975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DSTARS-P">
            <a:extLst>
              <a:ext uri="{FF2B5EF4-FFF2-40B4-BE49-F238E27FC236}">
                <a16:creationId xmlns:a16="http://schemas.microsoft.com/office/drawing/2014/main" id="{D3C5FE07-0829-436C-969D-5689C4FCF5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60706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DSTARS-P">
            <a:extLst>
              <a:ext uri="{FF2B5EF4-FFF2-40B4-BE49-F238E27FC236}">
                <a16:creationId xmlns:a16="http://schemas.microsoft.com/office/drawing/2014/main" id="{4E7C5DF3-41FA-4C61-BB98-EDBE82159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5864225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DSTARS-P">
            <a:extLst>
              <a:ext uri="{FF2B5EF4-FFF2-40B4-BE49-F238E27FC236}">
                <a16:creationId xmlns:a16="http://schemas.microsoft.com/office/drawing/2014/main" id="{C9B726E9-AA6B-4C1E-9254-C6EE1AE03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42672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4" descr="DSTARS-P">
            <a:extLst>
              <a:ext uri="{FF2B5EF4-FFF2-40B4-BE49-F238E27FC236}">
                <a16:creationId xmlns:a16="http://schemas.microsoft.com/office/drawing/2014/main" id="{346E72E3-7274-4294-A1F9-3732C4401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3108325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5" descr="DSTARS-P">
            <a:extLst>
              <a:ext uri="{FF2B5EF4-FFF2-40B4-BE49-F238E27FC236}">
                <a16:creationId xmlns:a16="http://schemas.microsoft.com/office/drawing/2014/main" id="{56851890-C097-4F01-80D0-1FB6A88353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286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6" descr="DSTARS-P">
            <a:extLst>
              <a:ext uri="{FF2B5EF4-FFF2-40B4-BE49-F238E27FC236}">
                <a16:creationId xmlns:a16="http://schemas.microsoft.com/office/drawing/2014/main" id="{51CEF89C-F4A6-4D36-9419-1A6C50A37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48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7" descr="DSTARS-P">
            <a:extLst>
              <a:ext uri="{FF2B5EF4-FFF2-40B4-BE49-F238E27FC236}">
                <a16:creationId xmlns:a16="http://schemas.microsoft.com/office/drawing/2014/main" id="{096373BE-96D1-41BD-B5E3-11DC012770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035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8" descr="vn_flag2">
            <a:extLst>
              <a:ext uri="{FF2B5EF4-FFF2-40B4-BE49-F238E27FC236}">
                <a16:creationId xmlns:a16="http://schemas.microsoft.com/office/drawing/2014/main" id="{E7DC6565-24AE-48B2-94C4-9D7F0F380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0175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Rectangle 19">
            <a:extLst>
              <a:ext uri="{FF2B5EF4-FFF2-40B4-BE49-F238E27FC236}">
                <a16:creationId xmlns:a16="http://schemas.microsoft.com/office/drawing/2014/main" id="{48AF4567-1B6E-4B25-846C-CF39CF2B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2789238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giảng dạy</a:t>
            </a:r>
            <a:r>
              <a:rPr lang="en-US" altLang="en-US" sz="2800" b="1">
                <a:solidFill>
                  <a:srgbClr val="00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NAM</a:t>
            </a:r>
          </a:p>
        </p:txBody>
      </p:sp>
      <p:pic>
        <p:nvPicPr>
          <p:cNvPr id="20498" name="Picture 24" descr="DSTARS-P">
            <a:extLst>
              <a:ext uri="{FF2B5EF4-FFF2-40B4-BE49-F238E27FC236}">
                <a16:creationId xmlns:a16="http://schemas.microsoft.com/office/drawing/2014/main" id="{70A5D698-E135-4095-B606-925856F1D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206375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5" descr="DSTARS-P">
            <a:extLst>
              <a:ext uri="{FF2B5EF4-FFF2-40B4-BE49-F238E27FC236}">
                <a16:creationId xmlns:a16="http://schemas.microsoft.com/office/drawing/2014/main" id="{3825130F-8EC1-4296-A862-075E15C6A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758950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55DB5CC7-790F-4CDF-81CF-E1F999232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3554413"/>
            <a:ext cx="20288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500" b="1">
                <a:solidFill>
                  <a:srgbClr val="FD4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9A</a:t>
            </a:r>
            <a:endParaRPr lang="en-US" altLang="en-US" sz="35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53DE1D6-B25C-4C46-A08C-C4A0D4A3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894388"/>
            <a:ext cx="3627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FF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  <a:endParaRPr lang="en-US" altLang="en-US" sz="2800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59" grpId="0"/>
      <p:bldP spid="28" grpId="0"/>
      <p:bldP spid="28" grpId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>
            <a:extLst>
              <a:ext uri="{FF2B5EF4-FFF2-40B4-BE49-F238E27FC236}">
                <a16:creationId xmlns:a16="http://schemas.microsoft.com/office/drawing/2014/main" id="{AFA65410-5EFB-4948-8F84-06F58219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* Chứng minh:  </a:t>
            </a:r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404E4620-9D18-4E4F-97C7-FB7380839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085975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DF5D6AC3-8512-40A1-9259-5A298B3E6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9300" y="485775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0822859A-BE91-46D5-8C73-F9A7940BBD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CE204747-C6DA-4E32-8F76-31114DB1E69A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549275"/>
            <a:ext cx="190500" cy="152400"/>
            <a:chOff x="1104" y="952"/>
            <a:chExt cx="120" cy="96"/>
          </a:xfrm>
        </p:grpSpPr>
        <p:sp>
          <p:nvSpPr>
            <p:cNvPr id="34845" name="Line 16">
              <a:extLst>
                <a:ext uri="{FF2B5EF4-FFF2-40B4-BE49-F238E27FC236}">
                  <a16:creationId xmlns:a16="http://schemas.microsoft.com/office/drawing/2014/main" id="{E7A671F0-726C-413F-B100-017127B44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7">
              <a:extLst>
                <a:ext uri="{FF2B5EF4-FFF2-40B4-BE49-F238E27FC236}">
                  <a16:creationId xmlns:a16="http://schemas.microsoft.com/office/drawing/2014/main" id="{FFDF521B-4229-4193-8CFA-F00EB4E45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Line 18">
            <a:extLst>
              <a:ext uri="{FF2B5EF4-FFF2-40B4-BE49-F238E27FC236}">
                <a16:creationId xmlns:a16="http://schemas.microsoft.com/office/drawing/2014/main" id="{5126526A-B4B3-48A9-A6A9-D415DDEAFA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3" name="Group 19">
            <a:extLst>
              <a:ext uri="{FF2B5EF4-FFF2-40B4-BE49-F238E27FC236}">
                <a16:creationId xmlns:a16="http://schemas.microsoft.com/office/drawing/2014/main" id="{35E32D26-ED7A-4219-A906-0B3EFDFFD35D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33575"/>
            <a:ext cx="169863" cy="131763"/>
            <a:chOff x="1152" y="1824"/>
            <a:chExt cx="107" cy="83"/>
          </a:xfrm>
        </p:grpSpPr>
        <p:sp>
          <p:nvSpPr>
            <p:cNvPr id="34843" name="Line 20">
              <a:extLst>
                <a:ext uri="{FF2B5EF4-FFF2-40B4-BE49-F238E27FC236}">
                  <a16:creationId xmlns:a16="http://schemas.microsoft.com/office/drawing/2014/main" id="{438757FA-8118-4197-A8B4-3C84D3A5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1">
              <a:extLst>
                <a:ext uri="{FF2B5EF4-FFF2-40B4-BE49-F238E27FC236}">
                  <a16:creationId xmlns:a16="http://schemas.microsoft.com/office/drawing/2014/main" id="{5DE080DE-966A-4634-8DD5-BFD7C90CD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Text Box 22">
            <a:extLst>
              <a:ext uri="{FF2B5EF4-FFF2-40B4-BE49-F238E27FC236}">
                <a16:creationId xmlns:a16="http://schemas.microsoft.com/office/drawing/2014/main" id="{D1E4E948-B63F-4ABF-BEED-0276D2B3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47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3A926295-FC22-4141-9A6C-30B22FD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09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A3D82068-5B1C-4B82-AFAF-C481E9A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19335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62E12509-1EBA-448D-A55D-E67018029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09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33B683FA-1DE9-45BD-850F-6D922832F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9937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43821A87-FA44-4C68-AD88-3DE46812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790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3283C546-0154-4961-9CB6-F0D7E481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095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F79E336D-673B-41CB-B0E2-E63925A1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891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47D26EF4-57DB-49D7-A119-A628BDF4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7049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11295" name="Arc 31">
            <a:extLst>
              <a:ext uri="{FF2B5EF4-FFF2-40B4-BE49-F238E27FC236}">
                <a16:creationId xmlns:a16="http://schemas.microsoft.com/office/drawing/2014/main" id="{EF34DE13-6326-43F2-AE46-5EF50008CC96}"/>
              </a:ext>
            </a:extLst>
          </p:cNvPr>
          <p:cNvSpPr>
            <a:spLocks/>
          </p:cNvSpPr>
          <p:nvPr/>
        </p:nvSpPr>
        <p:spPr bwMode="auto">
          <a:xfrm rot="2523860" flipV="1">
            <a:off x="7478713" y="1019175"/>
            <a:ext cx="2357437" cy="2105025"/>
          </a:xfrm>
          <a:custGeom>
            <a:avLst/>
            <a:gdLst>
              <a:gd name="T0" fmla="*/ 0 w 21587"/>
              <a:gd name="T1" fmla="*/ 0 h 21600"/>
              <a:gd name="T2" fmla="*/ 2147483646 w 21587"/>
              <a:gd name="T3" fmla="*/ 2147483646 h 21600"/>
              <a:gd name="T4" fmla="*/ 0 w 215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B4168EEC-201C-4899-BB6D-6BC38B67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619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1301" name="Object 37">
            <a:extLst>
              <a:ext uri="{FF2B5EF4-FFF2-40B4-BE49-F238E27FC236}">
                <a16:creationId xmlns:a16="http://schemas.microsoft.com/office/drawing/2014/main" id="{ED848A08-6EB2-4B51-BE6F-4B361E10F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3559175"/>
          <a:ext cx="32575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736600" progId="Equation.DSMT4">
                  <p:embed/>
                </p:oleObj>
              </mc:Choice>
              <mc:Fallback>
                <p:oleObj name="Equation" r:id="rId3" imgW="2540000" imgH="736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559175"/>
                        <a:ext cx="32575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3" name="Text Box 39">
            <a:extLst>
              <a:ext uri="{FF2B5EF4-FFF2-40B4-BE49-F238E27FC236}">
                <a16:creationId xmlns:a16="http://schemas.microsoft.com/office/drawing/2014/main" id="{783F03BF-96F1-4CD7-A4F9-6011C18A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6624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Vậy: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6D7558-0181-43FD-9D00-A33D9D1BD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5950" y="1390650"/>
          <a:ext cx="2590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200" imgH="508000" progId="Equation.DSMT4">
                  <p:embed/>
                </p:oleObj>
              </mc:Choice>
              <mc:Fallback>
                <p:oleObj name="Equation" r:id="rId5" imgW="1346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390650"/>
                        <a:ext cx="2590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16A233-7AB6-45AB-B186-9E7BD6622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6263" y="2322513"/>
          <a:ext cx="26495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900" imgH="508000" progId="Equation.DSMT4">
                  <p:embed/>
                </p:oleObj>
              </mc:Choice>
              <mc:Fallback>
                <p:oleObj name="Equation" r:id="rId7" imgW="1358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322513"/>
                        <a:ext cx="26495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8">
            <a:extLst>
              <a:ext uri="{FF2B5EF4-FFF2-40B4-BE49-F238E27FC236}">
                <a16:creationId xmlns:a16="http://schemas.microsoft.com/office/drawing/2014/main" id="{8AD24351-82AD-475C-B839-DFB5C87F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73342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Cách 1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547C0D6-C1AA-48AB-8627-641E1BDD8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4163" y="4683125"/>
          <a:ext cx="18716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600" imgH="279400" progId="Equation.DSMT4">
                  <p:embed/>
                </p:oleObj>
              </mc:Choice>
              <mc:Fallback>
                <p:oleObj name="Equation" r:id="rId9" imgW="1244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683125"/>
                        <a:ext cx="18716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9A3EF40-2766-409C-8C88-E13115973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4338" y="152400"/>
          <a:ext cx="18716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600" imgH="279400" progId="Equation.DSMT4">
                  <p:embed/>
                </p:oleObj>
              </mc:Choice>
              <mc:Fallback>
                <p:oleObj name="Equation" r:id="rId11" imgW="1244600" imgH="279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152400"/>
                        <a:ext cx="18716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6" grpId="0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>
            <a:extLst>
              <a:ext uri="{FF2B5EF4-FFF2-40B4-BE49-F238E27FC236}">
                <a16:creationId xmlns:a16="http://schemas.microsoft.com/office/drawing/2014/main" id="{CF3A2086-59E9-476A-A2B8-92EC75A66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* Chứng minh:  </a:t>
            </a:r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048FD2A8-65E5-49FC-B6BF-4637CAEC5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085975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2D1509B0-E195-4029-B5F8-06AD5882A1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9300" y="485775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CEBE746F-137B-4666-976A-AF35FB11E2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C56F7B86-9376-4830-A56F-4DC15F840269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549275"/>
            <a:ext cx="190500" cy="152400"/>
            <a:chOff x="1104" y="952"/>
            <a:chExt cx="120" cy="96"/>
          </a:xfrm>
        </p:grpSpPr>
        <p:sp>
          <p:nvSpPr>
            <p:cNvPr id="36901" name="Line 16">
              <a:extLst>
                <a:ext uri="{FF2B5EF4-FFF2-40B4-BE49-F238E27FC236}">
                  <a16:creationId xmlns:a16="http://schemas.microsoft.com/office/drawing/2014/main" id="{63DB509E-AA3F-42E9-82CC-546381B6B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17">
              <a:extLst>
                <a:ext uri="{FF2B5EF4-FFF2-40B4-BE49-F238E27FC236}">
                  <a16:creationId xmlns:a16="http://schemas.microsoft.com/office/drawing/2014/main" id="{17EFCB30-BB1D-49E6-A78A-C3FC99AF1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Line 18">
            <a:extLst>
              <a:ext uri="{FF2B5EF4-FFF2-40B4-BE49-F238E27FC236}">
                <a16:creationId xmlns:a16="http://schemas.microsoft.com/office/drawing/2014/main" id="{03B27122-E150-44E6-951F-89D079853E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3" name="Group 19">
            <a:extLst>
              <a:ext uri="{FF2B5EF4-FFF2-40B4-BE49-F238E27FC236}">
                <a16:creationId xmlns:a16="http://schemas.microsoft.com/office/drawing/2014/main" id="{98E3DA03-AFA3-496A-8A10-BC57C92D3C26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33575"/>
            <a:ext cx="169863" cy="131763"/>
            <a:chOff x="1152" y="1824"/>
            <a:chExt cx="107" cy="83"/>
          </a:xfrm>
        </p:grpSpPr>
        <p:sp>
          <p:nvSpPr>
            <p:cNvPr id="36899" name="Line 20">
              <a:extLst>
                <a:ext uri="{FF2B5EF4-FFF2-40B4-BE49-F238E27FC236}">
                  <a16:creationId xmlns:a16="http://schemas.microsoft.com/office/drawing/2014/main" id="{E1B9A8A6-E487-412A-AD0F-6EC793B5B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21">
              <a:extLst>
                <a:ext uri="{FF2B5EF4-FFF2-40B4-BE49-F238E27FC236}">
                  <a16:creationId xmlns:a16="http://schemas.microsoft.com/office/drawing/2014/main" id="{789E5C50-FFEF-4377-9768-96E9673F1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Text Box 22">
            <a:extLst>
              <a:ext uri="{FF2B5EF4-FFF2-40B4-BE49-F238E27FC236}">
                <a16:creationId xmlns:a16="http://schemas.microsoft.com/office/drawing/2014/main" id="{DE61F5DA-B42F-4AD3-BE19-1CB6A221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47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B30BE3DC-E695-4D5D-82AF-3AE3579F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09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FA1DB06F-BFE0-4318-A5EB-C626A1B8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19335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05D42C4A-E14D-47AB-9A25-5AE148BA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09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F03D9D07-08A2-4CBC-B570-5142DB46A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9937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98015C7E-A143-4221-AD57-3346568A9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790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0DDF146E-8FC8-4829-983F-E683309F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095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7A2B5ACF-E2D5-42B7-8286-D99C04E8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891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0931658E-70AF-4AA5-B967-232DFC7B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7049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11295" name="Arc 31">
            <a:extLst>
              <a:ext uri="{FF2B5EF4-FFF2-40B4-BE49-F238E27FC236}">
                <a16:creationId xmlns:a16="http://schemas.microsoft.com/office/drawing/2014/main" id="{32509C0D-A507-4CCA-B188-3B24D55D4A96}"/>
              </a:ext>
            </a:extLst>
          </p:cNvPr>
          <p:cNvSpPr>
            <a:spLocks/>
          </p:cNvSpPr>
          <p:nvPr/>
        </p:nvSpPr>
        <p:spPr bwMode="auto">
          <a:xfrm rot="2523860" flipV="1">
            <a:off x="7478713" y="1019175"/>
            <a:ext cx="2357437" cy="2105025"/>
          </a:xfrm>
          <a:custGeom>
            <a:avLst/>
            <a:gdLst>
              <a:gd name="T0" fmla="*/ 0 w 21587"/>
              <a:gd name="T1" fmla="*/ 0 h 21600"/>
              <a:gd name="T2" fmla="*/ 2147483646 w 21587"/>
              <a:gd name="T3" fmla="*/ 2147483646 h 21600"/>
              <a:gd name="T4" fmla="*/ 0 w 215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AE62D6B8-1725-4266-9AF8-58135503B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619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30181693-FB4B-4C0B-AD15-F590933A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341438"/>
            <a:ext cx="579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Xét            và            , có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EE7706B2-AAB1-49B8-91C8-E8C6E00E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195262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 là góc chung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8B9B9A4A-74C1-4C81-AAA8-3A4A07C0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2690813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Nên:</a:t>
            </a:r>
          </a:p>
        </p:txBody>
      </p:sp>
      <p:graphicFrame>
        <p:nvGraphicFramePr>
          <p:cNvPr id="11300" name="Object 36">
            <a:extLst>
              <a:ext uri="{FF2B5EF4-FFF2-40B4-BE49-F238E27FC236}">
                <a16:creationId xmlns:a16="http://schemas.microsoft.com/office/drawing/2014/main" id="{9E059E36-EA00-4D4A-9F6E-66AEDD3E2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7050" y="3305175"/>
          <a:ext cx="19542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3305175"/>
                        <a:ext cx="19542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1" name="Object 37">
            <a:extLst>
              <a:ext uri="{FF2B5EF4-FFF2-40B4-BE49-F238E27FC236}">
                <a16:creationId xmlns:a16="http://schemas.microsoft.com/office/drawing/2014/main" id="{52300C52-8534-4316-A5F2-B79DF6E24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9263" y="4378325"/>
          <a:ext cx="2933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4838" imgH="177723" progId="Equation.DSMT4">
                  <p:embed/>
                </p:oleObj>
              </mc:Choice>
              <mc:Fallback>
                <p:oleObj name="Equation" r:id="rId5" imgW="1294838" imgH="177723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4378325"/>
                        <a:ext cx="29337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3" name="Text Box 39">
            <a:extLst>
              <a:ext uri="{FF2B5EF4-FFF2-40B4-BE49-F238E27FC236}">
                <a16:creationId xmlns:a16="http://schemas.microsoft.com/office/drawing/2014/main" id="{2F5F0C54-A1AE-4D2C-A86F-E559BB5B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00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Vậy: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121257-6390-443C-8182-66FDA910B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4750" y="2719388"/>
          <a:ext cx="35369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312" imgH="253890" progId="Equation.DSMT4">
                  <p:embed/>
                </p:oleObj>
              </mc:Choice>
              <mc:Fallback>
                <p:oleObj name="Equation" r:id="rId7" imgW="1815312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2719388"/>
                        <a:ext cx="35369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7D87EB-1E6A-40B6-B74C-1883DF602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7525" y="1938338"/>
          <a:ext cx="3095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279158" progId="Equation.DSMT4">
                  <p:embed/>
                </p:oleObj>
              </mc:Choice>
              <mc:Fallback>
                <p:oleObj name="Equation" r:id="rId9" imgW="177646" imgH="27915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1938338"/>
                        <a:ext cx="309563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8">
            <a:extLst>
              <a:ext uri="{FF2B5EF4-FFF2-40B4-BE49-F238E27FC236}">
                <a16:creationId xmlns:a16="http://schemas.microsoft.com/office/drawing/2014/main" id="{9D8EB345-7502-46BF-8DA6-F92C6423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733425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Cách 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CA34A40-2617-4B76-9620-55FA9D240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0" y="1487488"/>
          <a:ext cx="8636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641" imgH="203112" progId="Equation.DSMT4">
                  <p:embed/>
                </p:oleObj>
              </mc:Choice>
              <mc:Fallback>
                <p:oleObj name="Equation" r:id="rId11" imgW="596641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487488"/>
                        <a:ext cx="8636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24B2DC-9267-4F73-A6C2-89988F2A8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3638" y="1481138"/>
          <a:ext cx="911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47" imgH="203112" progId="Equation.DSMT4">
                  <p:embed/>
                </p:oleObj>
              </mc:Choice>
              <mc:Fallback>
                <p:oleObj name="Equation" r:id="rId13" imgW="58394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1481138"/>
                        <a:ext cx="911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94ED25-CA2A-4FA3-9F5E-BC0DB0E0E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2725" y="1944688"/>
          <a:ext cx="27590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62978" imgH="317362" progId="Equation.DSMT4">
                  <p:embed/>
                </p:oleObj>
              </mc:Choice>
              <mc:Fallback>
                <p:oleObj name="Equation" r:id="rId15" imgW="1662978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944688"/>
                        <a:ext cx="27590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D04AF66-DB03-41A7-A38E-D63B7F71E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962525"/>
          <a:ext cx="19653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4781" imgH="215806" progId="Equation.DSMT4">
                  <p:embed/>
                </p:oleObj>
              </mc:Choice>
              <mc:Fallback>
                <p:oleObj name="Equation" r:id="rId17" imgW="964781" imgH="21580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62525"/>
                        <a:ext cx="19653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AE650AD-98A0-4E08-9329-BF2A45C8A9B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5600" y="5455805"/>
            <a:ext cx="1987019" cy="584775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41844A-8704-4450-BA32-36389DC28D5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1000" y="76200"/>
            <a:ext cx="2034468" cy="584775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6" grpId="0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6" grpId="0"/>
      <p:bldP spid="11297" grpId="0"/>
      <p:bldP spid="11298" grpId="0"/>
      <p:bldP spid="1129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C249F65E-2457-40C7-A279-57DA88A5E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981200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0EA6BD9A-A77D-4D78-BE11-4CD018195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9300" y="304800"/>
            <a:ext cx="9779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1E18376D-11C6-48B8-BF10-8BC990FB17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304800"/>
            <a:ext cx="21336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17" name="Group 5">
            <a:extLst>
              <a:ext uri="{FF2B5EF4-FFF2-40B4-BE49-F238E27FC236}">
                <a16:creationId xmlns:a16="http://schemas.microsoft.com/office/drawing/2014/main" id="{02D7C5E6-E26A-48CE-937C-2AC2F84F6799}"/>
              </a:ext>
            </a:extLst>
          </p:cNvPr>
          <p:cNvGrpSpPr>
            <a:grpSpLocks/>
          </p:cNvGrpSpPr>
          <p:nvPr/>
        </p:nvGrpSpPr>
        <p:grpSpPr bwMode="auto">
          <a:xfrm>
            <a:off x="7988300" y="406400"/>
            <a:ext cx="190500" cy="152400"/>
            <a:chOff x="1104" y="952"/>
            <a:chExt cx="120" cy="96"/>
          </a:xfrm>
        </p:grpSpPr>
        <p:sp>
          <p:nvSpPr>
            <p:cNvPr id="38937" name="Line 6">
              <a:extLst>
                <a:ext uri="{FF2B5EF4-FFF2-40B4-BE49-F238E27FC236}">
                  <a16:creationId xmlns:a16="http://schemas.microsoft.com/office/drawing/2014/main" id="{6335D6DD-17FD-4783-AA7B-8BD8CDBD6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7">
              <a:extLst>
                <a:ext uri="{FF2B5EF4-FFF2-40B4-BE49-F238E27FC236}">
                  <a16:creationId xmlns:a16="http://schemas.microsoft.com/office/drawing/2014/main" id="{CCC0C9CE-A0D8-4354-850C-AD96F9A81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8" name="Line 8">
            <a:extLst>
              <a:ext uri="{FF2B5EF4-FFF2-40B4-BE49-F238E27FC236}">
                <a16:creationId xmlns:a16="http://schemas.microsoft.com/office/drawing/2014/main" id="{D1D57345-D04F-4253-B702-D216089E22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9900" y="304800"/>
            <a:ext cx="127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19" name="Group 9">
            <a:extLst>
              <a:ext uri="{FF2B5EF4-FFF2-40B4-BE49-F238E27FC236}">
                <a16:creationId xmlns:a16="http://schemas.microsoft.com/office/drawing/2014/main" id="{C74CEDB0-E959-45FD-8937-85399A5FE31A}"/>
              </a:ext>
            </a:extLst>
          </p:cNvPr>
          <p:cNvGrpSpPr>
            <a:grpSpLocks/>
          </p:cNvGrpSpPr>
          <p:nvPr/>
        </p:nvGrpSpPr>
        <p:grpSpPr bwMode="auto">
          <a:xfrm>
            <a:off x="8102600" y="1828800"/>
            <a:ext cx="169863" cy="131763"/>
            <a:chOff x="1152" y="1824"/>
            <a:chExt cx="107" cy="83"/>
          </a:xfrm>
        </p:grpSpPr>
        <p:sp>
          <p:nvSpPr>
            <p:cNvPr id="38935" name="Line 10">
              <a:extLst>
                <a:ext uri="{FF2B5EF4-FFF2-40B4-BE49-F238E27FC236}">
                  <a16:creationId xmlns:a16="http://schemas.microsoft.com/office/drawing/2014/main" id="{F6277949-3014-4733-A8CA-ED08CFAA70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11">
              <a:extLst>
                <a:ext uri="{FF2B5EF4-FFF2-40B4-BE49-F238E27FC236}">
                  <a16:creationId xmlns:a16="http://schemas.microsoft.com/office/drawing/2014/main" id="{A0C041DE-9B6E-43BB-B2BE-C377B6140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Text Box 16">
            <a:extLst>
              <a:ext uri="{FF2B5EF4-FFF2-40B4-BE49-F238E27FC236}">
                <a16:creationId xmlns:a16="http://schemas.microsoft.com/office/drawing/2014/main" id="{521BC724-DA62-44E5-A834-7BDCD7B6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889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8921" name="Text Box 17">
            <a:extLst>
              <a:ext uri="{FF2B5EF4-FFF2-40B4-BE49-F238E27FC236}">
                <a16:creationId xmlns:a16="http://schemas.microsoft.com/office/drawing/2014/main" id="{E89289C3-2A6E-4AA2-A953-A192EDBD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7461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99DF50BF-92B3-48FE-93DE-149EAA47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Bài 3 tr 68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A12188DD-ED97-43E0-9396-61D90C50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Theo định lí Pytago ta có:</a:t>
            </a: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B884B550-D038-4313-B9F8-855CCA63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=  5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+ 7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= 74</a:t>
            </a:r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BB6BA505-999D-45D5-A7A4-D14D0A46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y =</a:t>
            </a:r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7650F999-D9D6-42C4-A642-4DF9B6123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Vậy: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594CAA2C-A502-4554-A736-0F19735B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Theo hệ thức lượng trong tam giác vuông, ta có:</a:t>
            </a:r>
          </a:p>
        </p:txBody>
      </p:sp>
      <p:sp>
        <p:nvSpPr>
          <p:cNvPr id="38928" name="Text Box 33">
            <a:extLst>
              <a:ext uri="{FF2B5EF4-FFF2-40B4-BE49-F238E27FC236}">
                <a16:creationId xmlns:a16="http://schemas.microsoft.com/office/drawing/2014/main" id="{71653B16-1077-49EC-BD3E-FF90CE18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9906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8929" name="Freeform 39">
            <a:extLst>
              <a:ext uri="{FF2B5EF4-FFF2-40B4-BE49-F238E27FC236}">
                <a16:creationId xmlns:a16="http://schemas.microsoft.com/office/drawing/2014/main" id="{6CD5F8AF-EF79-41ED-8FA0-64A0669A783A}"/>
              </a:ext>
            </a:extLst>
          </p:cNvPr>
          <p:cNvSpPr>
            <a:spLocks/>
          </p:cNvSpPr>
          <p:nvPr/>
        </p:nvSpPr>
        <p:spPr bwMode="auto">
          <a:xfrm>
            <a:off x="7086600" y="1981200"/>
            <a:ext cx="3124200" cy="381000"/>
          </a:xfrm>
          <a:custGeom>
            <a:avLst/>
            <a:gdLst>
              <a:gd name="T0" fmla="*/ 0 w 1968"/>
              <a:gd name="T1" fmla="*/ 0 h 240"/>
              <a:gd name="T2" fmla="*/ 2147483646 w 1968"/>
              <a:gd name="T3" fmla="*/ 2147483646 h 240"/>
              <a:gd name="T4" fmla="*/ 2147483646 w 1968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" h="240">
                <a:moveTo>
                  <a:pt x="0" y="0"/>
                </a:moveTo>
                <a:cubicBezTo>
                  <a:pt x="316" y="120"/>
                  <a:pt x="632" y="240"/>
                  <a:pt x="960" y="240"/>
                </a:cubicBezTo>
                <a:cubicBezTo>
                  <a:pt x="1288" y="240"/>
                  <a:pt x="1628" y="120"/>
                  <a:pt x="1968" y="0"/>
                </a:cubicBezTo>
              </a:path>
            </a:pathLst>
          </a:custGeom>
          <a:noFill/>
          <a:ln w="9525" cap="flat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40">
            <a:extLst>
              <a:ext uri="{FF2B5EF4-FFF2-40B4-BE49-F238E27FC236}">
                <a16:creationId xmlns:a16="http://schemas.microsoft.com/office/drawing/2014/main" id="{1C346CA4-AABA-4BDC-989D-4AEB8B0FC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286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8713" name="Object 41">
            <a:extLst>
              <a:ext uri="{FF2B5EF4-FFF2-40B4-BE49-F238E27FC236}">
                <a16:creationId xmlns:a16="http://schemas.microsoft.com/office/drawing/2014/main" id="{5D269176-722F-4F64-A78F-18E0A0EEBBA3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2990850" y="2152650"/>
          <a:ext cx="8382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965" imgH="76121" progId="Equation.3">
                  <p:embed/>
                </p:oleObj>
              </mc:Choice>
              <mc:Fallback>
                <p:oleObj name="Equation" r:id="rId2" imgW="161965" imgH="7612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152650"/>
                        <a:ext cx="8382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5" name="Object 43">
            <a:extLst>
              <a:ext uri="{FF2B5EF4-FFF2-40B4-BE49-F238E27FC236}">
                <a16:creationId xmlns:a16="http://schemas.microsoft.com/office/drawing/2014/main" id="{4CC65E90-798E-4FCF-8FD6-8C8027B92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733800"/>
          <a:ext cx="20129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26" imgH="76121" progId="Equation.3">
                  <p:embed/>
                </p:oleObj>
              </mc:Choice>
              <mc:Fallback>
                <p:oleObj name="Equation" r:id="rId4" imgW="609526" imgH="76121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20129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6" name="Object 44">
            <a:extLst>
              <a:ext uri="{FF2B5EF4-FFF2-40B4-BE49-F238E27FC236}">
                <a16:creationId xmlns:a16="http://schemas.microsoft.com/office/drawing/2014/main" id="{7261C6BF-2B94-4C14-BF2F-82F069A3DA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541713"/>
          <a:ext cx="19796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0079" imgH="266694" progId="Equation.3">
                  <p:embed/>
                </p:oleObj>
              </mc:Choice>
              <mc:Fallback>
                <p:oleObj name="Equation" r:id="rId6" imgW="600079" imgH="266694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41713"/>
                        <a:ext cx="1979613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7" name="Object 45">
            <a:extLst>
              <a:ext uri="{FF2B5EF4-FFF2-40B4-BE49-F238E27FC236}">
                <a16:creationId xmlns:a16="http://schemas.microsoft.com/office/drawing/2014/main" id="{81452B66-A96A-4C4F-863B-91F6F54EB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775" y="5065713"/>
          <a:ext cx="30194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683" imgH="266694" progId="Equation.3">
                  <p:embed/>
                </p:oleObj>
              </mc:Choice>
              <mc:Fallback>
                <p:oleObj name="Equation" r:id="rId8" imgW="990683" imgH="26669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065713"/>
                        <a:ext cx="3019425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1" grpId="0"/>
      <p:bldP spid="28693" grpId="0"/>
      <p:bldP spid="28694" grpId="0"/>
      <p:bldP spid="28699" grpId="0"/>
      <p:bldP spid="287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C270E87-44B6-4ACB-BC2D-AF908FAD2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252913"/>
          <a:ext cx="48831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5100" imgH="685800" progId="Equation.DSMT4">
                  <p:embed/>
                </p:oleObj>
              </mc:Choice>
              <mc:Fallback>
                <p:oleObj name="Equation" r:id="rId3" imgW="39751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52913"/>
                        <a:ext cx="48831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6">
            <a:extLst>
              <a:ext uri="{FF2B5EF4-FFF2-40B4-BE49-F238E27FC236}">
                <a16:creationId xmlns:a16="http://schemas.microsoft.com/office/drawing/2014/main" id="{4E12C3C1-3629-4A70-A2D1-86E02CA1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49263"/>
            <a:ext cx="6248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Tính và so sánh                  </a:t>
            </a: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E4D7F2B5-A59A-4A5D-801E-8A42622C3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096963"/>
            <a:ext cx="40909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4E773C-8978-436B-A35B-0B8454322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092700"/>
          <a:ext cx="1517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508000" progId="Equation.DSMT4">
                  <p:embed/>
                </p:oleObj>
              </mc:Choice>
              <mc:Fallback>
                <p:oleObj name="Equation" r:id="rId6" imgW="1079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92700"/>
                        <a:ext cx="15176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FD4500-BC9F-4ED7-AEB6-63CF3F2233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267200"/>
          <a:ext cx="9874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713" imgH="304536" progId="Equation.DSMT4">
                  <p:embed/>
                </p:oleObj>
              </mc:Choice>
              <mc:Fallback>
                <p:oleObj name="Equation" r:id="rId8" imgW="215713" imgH="3045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98742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702213-3071-4FBA-A898-C2C7F5A29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4638" y="4783138"/>
          <a:ext cx="588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638" y="4783138"/>
                        <a:ext cx="588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>
            <a:extLst>
              <a:ext uri="{FF2B5EF4-FFF2-40B4-BE49-F238E27FC236}">
                <a16:creationId xmlns:a16="http://schemas.microsoft.com/office/drawing/2014/main" id="{CA434B1A-05EA-450C-B558-6062912B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663" y="4692650"/>
            <a:ext cx="2141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Hệ thức gì 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A3F47E-A0F6-47C9-9C04-72DD1D638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71463"/>
          <a:ext cx="11874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502" imgH="545863" progId="Equation.DSMT4">
                  <p:embed/>
                </p:oleObj>
              </mc:Choice>
              <mc:Fallback>
                <p:oleObj name="Equation" r:id="rId12" imgW="685502" imgH="54586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1463"/>
                        <a:ext cx="118745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942012-E091-476F-B05C-51DA9BF6F5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5738" y="236538"/>
          <a:ext cx="3968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507780" progId="Equation.DSMT4">
                  <p:embed/>
                </p:oleObj>
              </mc:Choice>
              <mc:Fallback>
                <p:oleObj name="Equation" r:id="rId14" imgW="253890" imgH="5077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236538"/>
                        <a:ext cx="3968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0561EF-2A15-4053-B024-851CD757A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4263" y="5780088"/>
          <a:ext cx="16414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500" imgH="508000" progId="Equation.DSMT4">
                  <p:embed/>
                </p:oleObj>
              </mc:Choice>
              <mc:Fallback>
                <p:oleObj name="Equation" r:id="rId16" imgW="1079500" imgH="50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5780088"/>
                        <a:ext cx="164147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8FB6093-E5ED-4D6B-B973-982D73DC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44926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với</a:t>
            </a:r>
            <a:endParaRPr lang="en-US" alt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879603-BC73-4880-9AF4-68707DF03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9888" y="4541838"/>
          <a:ext cx="18907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545760" progId="Equation.DSMT4">
                  <p:embed/>
                </p:oleObj>
              </mc:Choice>
              <mc:Fallback>
                <p:oleObj name="Equation" r:id="rId18" imgW="1091880" imgH="545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4541838"/>
                        <a:ext cx="1890712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B5597E0-2957-4A8C-B87C-6675A245B8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4725" y="4538663"/>
          <a:ext cx="3968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90" imgH="507780" progId="Equation.DSMT4">
                  <p:embed/>
                </p:oleObj>
              </mc:Choice>
              <mc:Fallback>
                <p:oleObj name="Equation" r:id="rId20" imgW="253890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4538663"/>
                        <a:ext cx="3968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636A0A4-4908-4F0B-AB41-142AAAC2E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2. Một số hệ thức liên quan tới đường cao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CE0A09F-ED8C-46EB-88E8-3B96E6E4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192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66"/>
                </a:solidFill>
                <a:latin typeface="Times New Roman" panose="02020603050405020304" pitchFamily="18" charset="0"/>
              </a:rPr>
              <a:t>* Định lí 4: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5D5ABE8-96EB-4705-8886-66161F0B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822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Trong một tam giác vuông, nghịch đảo của bình phương đường cao ứng với cạnh huyền bằng tổng nghịch đảo của bình phương hai cạnh góc vuông.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9754CE39-861F-4832-90FE-2ACD08B8B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591175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7FFC1DFA-475A-4819-BE33-70B73380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7700" y="3990975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0804BD18-D3C6-4358-9A64-807380C3B7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990975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2C7A786B-9921-46AA-A0D6-724DACED3A5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054475"/>
            <a:ext cx="190500" cy="152400"/>
            <a:chOff x="1104" y="952"/>
            <a:chExt cx="120" cy="96"/>
          </a:xfrm>
        </p:grpSpPr>
        <p:sp>
          <p:nvSpPr>
            <p:cNvPr id="42010" name="Line 9">
              <a:extLst>
                <a:ext uri="{FF2B5EF4-FFF2-40B4-BE49-F238E27FC236}">
                  <a16:creationId xmlns:a16="http://schemas.microsoft.com/office/drawing/2014/main" id="{8D16F9CD-0699-4E9F-85F3-1870D804D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10">
              <a:extLst>
                <a:ext uri="{FF2B5EF4-FFF2-40B4-BE49-F238E27FC236}">
                  <a16:creationId xmlns:a16="http://schemas.microsoft.com/office/drawing/2014/main" id="{6D708789-B63A-449B-8DE3-F64F43DEE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Line 11">
            <a:extLst>
              <a:ext uri="{FF2B5EF4-FFF2-40B4-BE49-F238E27FC236}">
                <a16:creationId xmlns:a16="http://schemas.microsoft.com/office/drawing/2014/main" id="{4C1BF423-78DF-4C71-ABED-B7BB2CB3FB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990975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Group 12">
            <a:extLst>
              <a:ext uri="{FF2B5EF4-FFF2-40B4-BE49-F238E27FC236}">
                <a16:creationId xmlns:a16="http://schemas.microsoft.com/office/drawing/2014/main" id="{19D86408-E5C7-411F-9324-E7FE04014C3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438775"/>
            <a:ext cx="169863" cy="131763"/>
            <a:chOff x="1152" y="1824"/>
            <a:chExt cx="107" cy="83"/>
          </a:xfrm>
        </p:grpSpPr>
        <p:sp>
          <p:nvSpPr>
            <p:cNvPr id="42008" name="Line 13">
              <a:extLst>
                <a:ext uri="{FF2B5EF4-FFF2-40B4-BE49-F238E27FC236}">
                  <a16:creationId xmlns:a16="http://schemas.microsoft.com/office/drawing/2014/main" id="{0BB66900-FB0B-4D8E-9B25-55A37D16BA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14">
              <a:extLst>
                <a:ext uri="{FF2B5EF4-FFF2-40B4-BE49-F238E27FC236}">
                  <a16:creationId xmlns:a16="http://schemas.microsoft.com/office/drawing/2014/main" id="{065A7B0C-D445-4388-8928-7674A877C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5" name="Text Box 15">
            <a:extLst>
              <a:ext uri="{FF2B5EF4-FFF2-40B4-BE49-F238E27FC236}">
                <a16:creationId xmlns:a16="http://schemas.microsoft.com/office/drawing/2014/main" id="{64076650-05A1-484B-A68D-DD2D93E9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575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7DA1CA83-E651-4D75-83FB-8F696434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149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0EA99755-412E-424E-9A8C-78DA9722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38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8D895649-505C-4F8E-992B-B9A79637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149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5DA50411-8A7C-44A3-80DF-CB41CB67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4989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A0ADED73-BB11-44DF-A62D-3AC55FB9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2957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C6AC1384-A5EA-4FB4-ABBD-6E53515F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00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39774F39-E681-4BDB-9CA2-981DE2B62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943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67D39344-F21C-4257-818B-0721FBBBF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2101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25624" name="Arc 24">
            <a:extLst>
              <a:ext uri="{FF2B5EF4-FFF2-40B4-BE49-F238E27FC236}">
                <a16:creationId xmlns:a16="http://schemas.microsoft.com/office/drawing/2014/main" id="{95495875-E49A-4F99-8395-847E54FFC462}"/>
              </a:ext>
            </a:extLst>
          </p:cNvPr>
          <p:cNvSpPr>
            <a:spLocks/>
          </p:cNvSpPr>
          <p:nvPr/>
        </p:nvSpPr>
        <p:spPr bwMode="auto">
          <a:xfrm rot="2523860" flipV="1">
            <a:off x="2297113" y="4524375"/>
            <a:ext cx="2357437" cy="2105025"/>
          </a:xfrm>
          <a:custGeom>
            <a:avLst/>
            <a:gdLst>
              <a:gd name="T0" fmla="*/ 0 w 21587"/>
              <a:gd name="T1" fmla="*/ 0 h 21600"/>
              <a:gd name="T2" fmla="*/ 2147483646 w 21587"/>
              <a:gd name="T3" fmla="*/ 2147483646 h 21600"/>
              <a:gd name="T4" fmla="*/ 0 w 215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Text Box 25">
            <a:extLst>
              <a:ext uri="{FF2B5EF4-FFF2-40B4-BE49-F238E27FC236}">
                <a16:creationId xmlns:a16="http://schemas.microsoft.com/office/drawing/2014/main" id="{03434529-DE06-4434-A76A-20CF0CC5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24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C0B80590-AB34-4E97-9923-94DBA81D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528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FFFF"/>
                </a:solidFill>
                <a:latin typeface="Times New Roman" panose="02020603050405020304" pitchFamily="18" charset="0"/>
              </a:rPr>
              <a:t>Tam giác ABC vuông tại A, ta có</a:t>
            </a:r>
          </a:p>
        </p:txBody>
      </p:sp>
      <p:graphicFrame>
        <p:nvGraphicFramePr>
          <p:cNvPr id="25628" name="Object 28">
            <a:extLst>
              <a:ext uri="{FF2B5EF4-FFF2-40B4-BE49-F238E27FC236}">
                <a16:creationId xmlns:a16="http://schemas.microsoft.com/office/drawing/2014/main" id="{A74AB504-166D-429E-9D0E-0F0434B77A8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6705600" y="4648200"/>
          <a:ext cx="1905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920" imgH="238081" progId="Equation.3">
                  <p:embed/>
                </p:oleObj>
              </mc:Choice>
              <mc:Fallback>
                <p:oleObj name="Equation" r:id="rId2" imgW="685920" imgH="23808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648200"/>
                        <a:ext cx="1905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3" grpId="0"/>
      <p:bldP spid="25625" grpId="0"/>
      <p:bldP spid="25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E073230-FFEE-46E0-A16C-2DD973673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30188"/>
            <a:ext cx="1905000" cy="579437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</a:rPr>
              <a:t>Gợi ý</a:t>
            </a:r>
          </a:p>
        </p:txBody>
      </p:sp>
      <p:graphicFrame>
        <p:nvGraphicFramePr>
          <p:cNvPr id="12328" name="Object 40">
            <a:extLst>
              <a:ext uri="{FF2B5EF4-FFF2-40B4-BE49-F238E27FC236}">
                <a16:creationId xmlns:a16="http://schemas.microsoft.com/office/drawing/2014/main" id="{37C13789-8E84-468F-A90D-61313E518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0825" y="230188"/>
          <a:ext cx="19558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920" imgH="238081" progId="Equation.DSMT4">
                  <p:embed/>
                </p:oleObj>
              </mc:Choice>
              <mc:Fallback>
                <p:oleObj name="Equation" r:id="rId2" imgW="685920" imgH="238081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30188"/>
                        <a:ext cx="19558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E905DC-4160-4EA3-9CD8-F69687141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450975"/>
            <a:ext cx="24495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379BE-8399-4241-9855-C7CC99C42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803525"/>
            <a:ext cx="308451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92163-F0E6-4FB8-A920-D6222699B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736975"/>
            <a:ext cx="27971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86CB3-2A1C-496A-B65E-FE0C67264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951413"/>
            <a:ext cx="2790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9B247-C749-4B72-A4E0-8E67C6665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732463"/>
            <a:ext cx="20716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AB50BB-2178-4A87-B5ED-52E7DE16C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411913"/>
            <a:ext cx="1374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B5A92E-019B-43A0-BBA3-543C2492F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60045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4B166FB-749A-4226-B468-F5015A306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149350"/>
            <a:ext cx="512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0FEFCE8-B0AB-4D3D-989F-8D5B400498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409825"/>
            <a:ext cx="512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3689CD4-50FB-4DDE-AD28-C2F1DFFBD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686300"/>
            <a:ext cx="5127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E131298-DF7B-4656-B28B-BA29554836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550545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6BB0FB8-914A-4872-99F2-3143E8C882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6200775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0AD17E-8B1C-4F1A-BA01-F3A68C600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3399"/>
                </a:solidFill>
                <a:latin typeface="Times New Roman" panose="02020603050405020304" pitchFamily="18" charset="0"/>
              </a:rPr>
              <a:t>* Chứng minh định lí 4: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1873615-CC08-497A-B944-3A2BD905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Ta có: ah = bc</a:t>
            </a: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409A6E9F-0F25-4F54-987E-66A408B1C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429000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3883EEE2-4262-42FA-A401-E074BD99F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0" y="1828800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78C74BA7-90C0-43B3-93CF-2736A659D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1828800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BE671A46-3774-417B-B042-B058BAF58F6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892300"/>
            <a:ext cx="190500" cy="152400"/>
            <a:chOff x="1104" y="952"/>
            <a:chExt cx="120" cy="96"/>
          </a:xfrm>
        </p:grpSpPr>
        <p:sp>
          <p:nvSpPr>
            <p:cNvPr id="44062" name="Line 13">
              <a:extLst>
                <a:ext uri="{FF2B5EF4-FFF2-40B4-BE49-F238E27FC236}">
                  <a16:creationId xmlns:a16="http://schemas.microsoft.com/office/drawing/2014/main" id="{F948D0DB-79D3-41AE-B820-142BF3B11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Line 14">
              <a:extLst>
                <a:ext uri="{FF2B5EF4-FFF2-40B4-BE49-F238E27FC236}">
                  <a16:creationId xmlns:a16="http://schemas.microsoft.com/office/drawing/2014/main" id="{16382B9A-9D50-43C7-B6A1-EE768EA50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Line 15">
            <a:extLst>
              <a:ext uri="{FF2B5EF4-FFF2-40B4-BE49-F238E27FC236}">
                <a16:creationId xmlns:a16="http://schemas.microsoft.com/office/drawing/2014/main" id="{5A1E17FA-1949-4A86-8072-9F3787FA36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1828800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6BEEB6EE-C9B3-4409-9E80-1D19EEEB39EF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276600"/>
            <a:ext cx="169863" cy="131763"/>
            <a:chOff x="1152" y="1824"/>
            <a:chExt cx="107" cy="83"/>
          </a:xfrm>
        </p:grpSpPr>
        <p:sp>
          <p:nvSpPr>
            <p:cNvPr id="44060" name="Line 17">
              <a:extLst>
                <a:ext uri="{FF2B5EF4-FFF2-40B4-BE49-F238E27FC236}">
                  <a16:creationId xmlns:a16="http://schemas.microsoft.com/office/drawing/2014/main" id="{933AFF8C-2608-4729-B36F-756FC9AF64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18">
              <a:extLst>
                <a:ext uri="{FF2B5EF4-FFF2-40B4-BE49-F238E27FC236}">
                  <a16:creationId xmlns:a16="http://schemas.microsoft.com/office/drawing/2014/main" id="{5BD3809C-4DAE-4C2E-9168-15CBF3A6A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Text Box 19">
            <a:extLst>
              <a:ext uri="{FF2B5EF4-FFF2-40B4-BE49-F238E27FC236}">
                <a16:creationId xmlns:a16="http://schemas.microsoft.com/office/drawing/2014/main" id="{EEF6E1CA-63B4-431B-A142-CF037981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95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18697A1C-AC5F-4251-8B56-8821140C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52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CC7B0B5B-24AD-435F-9157-78145AAB4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276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2A2AC2E0-8A9D-4C0E-AC94-A6406210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352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1646C75F-1A08-4EE2-BE8F-9003DBDA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2336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CFE21AD8-2FF8-4380-A6E3-280B5C42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1336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74AD09C8-745A-49F3-918E-02B35576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438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77E1C92B-6F75-4C0A-A183-F34843A64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032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05B2283C-FF00-4DCD-9D1F-D86DC231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48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12316" name="Arc 28">
            <a:extLst>
              <a:ext uri="{FF2B5EF4-FFF2-40B4-BE49-F238E27FC236}">
                <a16:creationId xmlns:a16="http://schemas.microsoft.com/office/drawing/2014/main" id="{916E2510-8044-429B-8A04-7BBFD3B80414}"/>
              </a:ext>
            </a:extLst>
          </p:cNvPr>
          <p:cNvSpPr>
            <a:spLocks/>
          </p:cNvSpPr>
          <p:nvPr/>
        </p:nvSpPr>
        <p:spPr bwMode="auto">
          <a:xfrm rot="2523860" flipV="1">
            <a:off x="7554913" y="2362200"/>
            <a:ext cx="2357437" cy="2105025"/>
          </a:xfrm>
          <a:custGeom>
            <a:avLst/>
            <a:gdLst>
              <a:gd name="T0" fmla="*/ 0 w 21587"/>
              <a:gd name="T1" fmla="*/ 0 h 21600"/>
              <a:gd name="T2" fmla="*/ 2147483646 w 21587"/>
              <a:gd name="T3" fmla="*/ 2147483646 h 21600"/>
              <a:gd name="T4" fmla="*/ 0 w 215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7" h="21600" fill="none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</a:path>
              <a:path w="21587" h="21600" stroke="0" extrusionOk="0">
                <a:moveTo>
                  <a:pt x="-1" y="0"/>
                </a:moveTo>
                <a:cubicBezTo>
                  <a:pt x="11633" y="0"/>
                  <a:pt x="21176" y="9213"/>
                  <a:pt x="21586" y="2083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24576EC3-BA46-467A-A014-B7DA93E8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962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052949A4-178B-4068-BD0C-55DC44235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95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a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 = b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C2330951-E712-4992-86CD-A1042A3F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(b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c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  = b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aseline="30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323" name="Object 35">
            <a:extLst>
              <a:ext uri="{FF2B5EF4-FFF2-40B4-BE49-F238E27FC236}">
                <a16:creationId xmlns:a16="http://schemas.microsoft.com/office/drawing/2014/main" id="{D6829240-4896-47EA-800A-F4DDF649BB1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065338" y="2501900"/>
          <a:ext cx="32004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323" imgH="266694" progId="Equation.3">
                  <p:embed/>
                </p:oleObj>
              </mc:Choice>
              <mc:Fallback>
                <p:oleObj name="Equation" r:id="rId2" imgW="1219323" imgH="266694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501900"/>
                        <a:ext cx="32004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5" name="Object 37">
            <a:extLst>
              <a:ext uri="{FF2B5EF4-FFF2-40B4-BE49-F238E27FC236}">
                <a16:creationId xmlns:a16="http://schemas.microsoft.com/office/drawing/2014/main" id="{3AAF8C85-719C-427E-B6BD-7669EC4F9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581400"/>
          <a:ext cx="25479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42903" imgH="266694" progId="Equation.3">
                  <p:embed/>
                </p:oleObj>
              </mc:Choice>
              <mc:Fallback>
                <p:oleObj name="Equation" r:id="rId4" imgW="942903" imgH="266694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1400"/>
                        <a:ext cx="25479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38">
            <a:extLst>
              <a:ext uri="{FF2B5EF4-FFF2-40B4-BE49-F238E27FC236}">
                <a16:creationId xmlns:a16="http://schemas.microsoft.com/office/drawing/2014/main" id="{038C1225-4A1F-4E69-9B44-A1BEBCA4BD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648200"/>
          <a:ext cx="29924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3482" imgH="266694" progId="Equation.3">
                  <p:embed/>
                </p:oleObj>
              </mc:Choice>
              <mc:Fallback>
                <p:oleObj name="Equation" r:id="rId6" imgW="1133482" imgH="266694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29924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7" name="Text Box 39">
            <a:extLst>
              <a:ext uri="{FF2B5EF4-FFF2-40B4-BE49-F238E27FC236}">
                <a16:creationId xmlns:a16="http://schemas.microsoft.com/office/drawing/2014/main" id="{61B3158C-7D45-4B9E-A304-FAF64529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67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66"/>
                </a:solidFill>
                <a:latin typeface="Times New Roman" panose="02020603050405020304" pitchFamily="18" charset="0"/>
              </a:rPr>
              <a:t>Vậy:</a:t>
            </a:r>
          </a:p>
        </p:txBody>
      </p:sp>
      <p:graphicFrame>
        <p:nvGraphicFramePr>
          <p:cNvPr id="12328" name="Object 40">
            <a:extLst>
              <a:ext uri="{FF2B5EF4-FFF2-40B4-BE49-F238E27FC236}">
                <a16:creationId xmlns:a16="http://schemas.microsoft.com/office/drawing/2014/main" id="{30442E33-B77C-434D-9EAE-B07637C73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668963"/>
          <a:ext cx="19558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920" imgH="238081" progId="Equation.3">
                  <p:embed/>
                </p:oleObj>
              </mc:Choice>
              <mc:Fallback>
                <p:oleObj name="Equation" r:id="rId8" imgW="685920" imgH="23808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68963"/>
                        <a:ext cx="19558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7" grpId="0"/>
      <p:bldP spid="12318" grpId="0"/>
      <p:bldP spid="12322" grpId="0"/>
      <p:bldP spid="12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940182D6-88F9-4EA8-A5DD-308A9347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411163"/>
            <a:ext cx="3605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* Ví dụ 3 (SGK):</a:t>
            </a: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48037232-32D5-4489-9086-2FC147867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085975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0951B06A-2FC2-4E98-AA4F-17848FD33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9300" y="485775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F0139799-A51E-4B62-92F7-71E27D2D64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0" name="Group 6">
            <a:extLst>
              <a:ext uri="{FF2B5EF4-FFF2-40B4-BE49-F238E27FC236}">
                <a16:creationId xmlns:a16="http://schemas.microsoft.com/office/drawing/2014/main" id="{379D0C23-D8BA-4356-B1CF-961D04F3BFEF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549275"/>
            <a:ext cx="190500" cy="152400"/>
            <a:chOff x="1104" y="952"/>
            <a:chExt cx="120" cy="96"/>
          </a:xfrm>
        </p:grpSpPr>
        <p:sp>
          <p:nvSpPr>
            <p:cNvPr id="45076" name="Line 7">
              <a:extLst>
                <a:ext uri="{FF2B5EF4-FFF2-40B4-BE49-F238E27FC236}">
                  <a16:creationId xmlns:a16="http://schemas.microsoft.com/office/drawing/2014/main" id="{D129006A-BE82-4DCB-9DE2-EC28883C8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8">
              <a:extLst>
                <a:ext uri="{FF2B5EF4-FFF2-40B4-BE49-F238E27FC236}">
                  <a16:creationId xmlns:a16="http://schemas.microsoft.com/office/drawing/2014/main" id="{BB151D65-D6E0-4490-BEB3-D1394353F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3" name="Line 9">
            <a:extLst>
              <a:ext uri="{FF2B5EF4-FFF2-40B4-BE49-F238E27FC236}">
                <a16:creationId xmlns:a16="http://schemas.microsoft.com/office/drawing/2014/main" id="{EFE7DE4F-D66D-4A85-99E3-40BF9479DA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485775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4" name="Group 10">
            <a:extLst>
              <a:ext uri="{FF2B5EF4-FFF2-40B4-BE49-F238E27FC236}">
                <a16:creationId xmlns:a16="http://schemas.microsoft.com/office/drawing/2014/main" id="{5465305C-E83A-4999-814D-D1584F20C768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33575"/>
            <a:ext cx="169863" cy="131763"/>
            <a:chOff x="1152" y="1824"/>
            <a:chExt cx="107" cy="83"/>
          </a:xfrm>
        </p:grpSpPr>
        <p:sp>
          <p:nvSpPr>
            <p:cNvPr id="45074" name="Line 11">
              <a:extLst>
                <a:ext uri="{FF2B5EF4-FFF2-40B4-BE49-F238E27FC236}">
                  <a16:creationId xmlns:a16="http://schemas.microsoft.com/office/drawing/2014/main" id="{D11E84B4-5F41-4B1F-B720-B267FACD41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2">
              <a:extLst>
                <a:ext uri="{FF2B5EF4-FFF2-40B4-BE49-F238E27FC236}">
                  <a16:creationId xmlns:a16="http://schemas.microsoft.com/office/drawing/2014/main" id="{AD3201BD-D831-4F7A-84A2-C2F2691E6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1" name="Text Box 17">
            <a:extLst>
              <a:ext uri="{FF2B5EF4-FFF2-40B4-BE49-F238E27FC236}">
                <a16:creationId xmlns:a16="http://schemas.microsoft.com/office/drawing/2014/main" id="{3B809BA9-9A41-47B2-AF19-2E96A560A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9937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2622B869-C2A8-4812-AB2B-BDFD3B32A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790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08B22CD1-CAD7-4B92-9A7E-8C90E83E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095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A4770C6F-E047-4097-A757-CBB706EB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Theo hệ thức lượng trong tam giác vuông ta có:</a:t>
            </a:r>
          </a:p>
        </p:txBody>
      </p:sp>
      <p:graphicFrame>
        <p:nvGraphicFramePr>
          <p:cNvPr id="26662" name="Object 38">
            <a:extLst>
              <a:ext uri="{FF2B5EF4-FFF2-40B4-BE49-F238E27FC236}">
                <a16:creationId xmlns:a16="http://schemas.microsoft.com/office/drawing/2014/main" id="{2102FDF9-9954-4CA4-AC3D-B2350C0A3E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124200"/>
          <a:ext cx="1905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920" imgH="238081" progId="Equation.3">
                  <p:embed/>
                </p:oleObj>
              </mc:Choice>
              <mc:Fallback>
                <p:oleObj name="Equation" r:id="rId2" imgW="685920" imgH="238081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24200"/>
                        <a:ext cx="1905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3" name="Object 39">
            <a:extLst>
              <a:ext uri="{FF2B5EF4-FFF2-40B4-BE49-F238E27FC236}">
                <a16:creationId xmlns:a16="http://schemas.microsoft.com/office/drawing/2014/main" id="{7F968608-3A9D-449C-BCD8-6A2A1B694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048000"/>
          <a:ext cx="2251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166" imgH="266694" progId="Equation.3">
                  <p:embed/>
                </p:oleObj>
              </mc:Choice>
              <mc:Fallback>
                <p:oleObj name="Equation" r:id="rId4" imgW="838166" imgH="26669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0"/>
                        <a:ext cx="2251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4" name="Object 40">
            <a:extLst>
              <a:ext uri="{FF2B5EF4-FFF2-40B4-BE49-F238E27FC236}">
                <a16:creationId xmlns:a16="http://schemas.microsoft.com/office/drawing/2014/main" id="{BDDD705F-8A75-4D8A-B43F-2A6EAFC1D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4191000"/>
          <a:ext cx="32908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446" imgH="266694" progId="Equation.3">
                  <p:embed/>
                </p:oleObj>
              </mc:Choice>
              <mc:Fallback>
                <p:oleObj name="Equation" r:id="rId6" imgW="1295446" imgH="266694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4191000"/>
                        <a:ext cx="32908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5" name="Text Box 41">
            <a:extLst>
              <a:ext uri="{FF2B5EF4-FFF2-40B4-BE49-F238E27FC236}">
                <a16:creationId xmlns:a16="http://schemas.microsoft.com/office/drawing/2014/main" id="{CF156A19-D98F-4BAF-95CB-DEE82F99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99"/>
                </a:solidFill>
                <a:latin typeface="Times New Roman" panose="02020603050405020304" pitchFamily="18" charset="0"/>
              </a:rPr>
              <a:t>Vậy: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B37E8F-A82A-43AB-AE23-1100B94A4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150" y="5143500"/>
          <a:ext cx="24511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507780" progId="Equation.DSMT4">
                  <p:embed/>
                </p:oleObj>
              </mc:Choice>
              <mc:Fallback>
                <p:oleObj name="Equation" r:id="rId8" imgW="1091726" imgH="507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43500"/>
                        <a:ext cx="24511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41" grpId="0"/>
      <p:bldP spid="26642" grpId="0"/>
      <p:bldP spid="26643" grpId="0"/>
      <p:bldP spid="26648" grpId="0"/>
      <p:bldP spid="266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TimeProcess_Back">
            <a:extLst>
              <a:ext uri="{FF2B5EF4-FFF2-40B4-BE49-F238E27FC236}">
                <a16:creationId xmlns:a16="http://schemas.microsoft.com/office/drawing/2014/main" id="{782947CF-AED9-43A7-BC07-D2E7411C8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047875"/>
            <a:ext cx="32972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5A182488.wav">
            <a:hlinkClick r:id="" action="ppaction://media"/>
            <a:extLst>
              <a:ext uri="{FF2B5EF4-FFF2-40B4-BE49-F238E27FC236}">
                <a16:creationId xmlns:a16="http://schemas.microsoft.com/office/drawing/2014/main" id="{854D3439-64ED-414F-A34C-4A35260DE5D6}"/>
              </a:ext>
            </a:extLst>
          </p:cNvPr>
          <p:cNvPicPr>
            <a:picLocks noChangeAspect="1"/>
          </p:cNvPicPr>
          <p:nvPr>
            <a:wavAudioFile r:embed="rId1" name="RINGI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15478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7DCF2503.wav">
            <a:hlinkClick r:id="" action="ppaction://media"/>
            <a:extLst>
              <a:ext uri="{FF2B5EF4-FFF2-40B4-BE49-F238E27FC236}">
                <a16:creationId xmlns:a16="http://schemas.microsoft.com/office/drawing/2014/main" id="{97864410-EEFD-47DB-A54C-0DF5E3B42AB8}"/>
              </a:ext>
            </a:extLst>
          </p:cNvPr>
          <p:cNvPicPr>
            <a:picLocks noChangeAspect="1"/>
          </p:cNvPicPr>
          <p:nvPr>
            <a:wavAudioFile r:embed="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8905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Audio-Dung">
            <a:hlinkClick r:id="" action="ppaction://media"/>
            <a:extLst>
              <a:ext uri="{FF2B5EF4-FFF2-40B4-BE49-F238E27FC236}">
                <a16:creationId xmlns:a16="http://schemas.microsoft.com/office/drawing/2014/main" id="{E60927D2-D066-4D56-BCBA-3B614E15E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13" y="2203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meProcess">
            <a:extLst>
              <a:ext uri="{FF2B5EF4-FFF2-40B4-BE49-F238E27FC236}">
                <a16:creationId xmlns:a16="http://schemas.microsoft.com/office/drawing/2014/main" id="{38A9731F-B744-4BE8-96D9-A3EA4C73F02A}"/>
              </a:ext>
            </a:extLst>
          </p:cNvPr>
          <p:cNvSpPr/>
          <p:nvPr/>
        </p:nvSpPr>
        <p:spPr>
          <a:xfrm>
            <a:off x="4141788" y="2057400"/>
            <a:ext cx="3292475" cy="1381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46087" name="Group 2">
            <a:extLst>
              <a:ext uri="{FF2B5EF4-FFF2-40B4-BE49-F238E27FC236}">
                <a16:creationId xmlns:a16="http://schemas.microsoft.com/office/drawing/2014/main" id="{A98F4BCA-3842-44BB-96B9-6AC9E3088BBB}"/>
              </a:ext>
            </a:extLst>
          </p:cNvPr>
          <p:cNvGrpSpPr>
            <a:grpSpLocks/>
          </p:cNvGrpSpPr>
          <p:nvPr/>
        </p:nvGrpSpPr>
        <p:grpSpPr bwMode="auto">
          <a:xfrm>
            <a:off x="-6230938" y="-1508125"/>
            <a:ext cx="25174576" cy="25204738"/>
            <a:chOff x="-10340664" y="-3153468"/>
            <a:chExt cx="33566360" cy="33604998"/>
          </a:xfrm>
        </p:grpSpPr>
        <p:sp>
          <p:nvSpPr>
            <p:cNvPr id="54" name="1">
              <a:extLst>
                <a:ext uri="{FF2B5EF4-FFF2-40B4-BE49-F238E27FC236}">
                  <a16:creationId xmlns:a16="http://schemas.microsoft.com/office/drawing/2014/main" id="{B06B12FA-74B5-43F6-B359-7272B3650937}"/>
                </a:ext>
              </a:extLst>
            </p:cNvPr>
            <p:cNvSpPr/>
            <p:nvPr/>
          </p:nvSpPr>
          <p:spPr>
            <a:xfrm>
              <a:off x="-9991411" y="-3153468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Giải</a:t>
              </a:r>
              <a:r>
                <a:rPr lang="en-US" sz="1350" b="1" dirty="0">
                  <a:solidFill>
                    <a:prstClr val="white"/>
                  </a:solidFill>
                </a:rPr>
                <a:t> Grand Slam </a:t>
              </a:r>
              <a:r>
                <a:rPr lang="en-US" sz="1350" b="1" dirty="0" err="1">
                  <a:solidFill>
                    <a:prstClr val="white"/>
                  </a:solidFill>
                </a:rPr>
                <a:t>đầu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tiên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trong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năm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giải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55" name="1A">
              <a:extLst>
                <a:ext uri="{FF2B5EF4-FFF2-40B4-BE49-F238E27FC236}">
                  <a16:creationId xmlns:a16="http://schemas.microsoft.com/office/drawing/2014/main" id="{9E1FDA16-903B-44B8-93B3-4FDCBA1E61D1}"/>
                </a:ext>
              </a:extLst>
            </p:cNvPr>
            <p:cNvSpPr/>
            <p:nvPr/>
          </p:nvSpPr>
          <p:spPr>
            <a:xfrm>
              <a:off x="-9991411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Austrlia mở rộng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6" name="1B">
              <a:extLst>
                <a:ext uri="{FF2B5EF4-FFF2-40B4-BE49-F238E27FC236}">
                  <a16:creationId xmlns:a16="http://schemas.microsoft.com/office/drawing/2014/main" id="{3CFC5531-70F2-45E7-BE8E-A5E8A7982DEA}"/>
                </a:ext>
              </a:extLst>
            </p:cNvPr>
            <p:cNvSpPr/>
            <p:nvPr/>
          </p:nvSpPr>
          <p:spPr>
            <a:xfrm>
              <a:off x="-6922220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Wimbledon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57" name="1C">
              <a:extLst>
                <a:ext uri="{FF2B5EF4-FFF2-40B4-BE49-F238E27FC236}">
                  <a16:creationId xmlns:a16="http://schemas.microsoft.com/office/drawing/2014/main" id="{A3F6D45F-DEF5-4529-B9B8-82A0A477D33B}"/>
                </a:ext>
              </a:extLst>
            </p:cNvPr>
            <p:cNvSpPr/>
            <p:nvPr/>
          </p:nvSpPr>
          <p:spPr>
            <a:xfrm>
              <a:off x="-9991411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Roland Garos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8" name="1D">
              <a:extLst>
                <a:ext uri="{FF2B5EF4-FFF2-40B4-BE49-F238E27FC236}">
                  <a16:creationId xmlns:a16="http://schemas.microsoft.com/office/drawing/2014/main" id="{79F3F242-6733-460E-958A-7C78A2AF6C6A}"/>
                </a:ext>
              </a:extLst>
            </p:cNvPr>
            <p:cNvSpPr/>
            <p:nvPr/>
          </p:nvSpPr>
          <p:spPr>
            <a:xfrm>
              <a:off x="-6922220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Mỹ mở rộng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9" name="2">
              <a:extLst>
                <a:ext uri="{FF2B5EF4-FFF2-40B4-BE49-F238E27FC236}">
                  <a16:creationId xmlns:a16="http://schemas.microsoft.com/office/drawing/2014/main" id="{2E044931-7F48-4D1F-AFD9-F46EB27910DA}"/>
                </a:ext>
              </a:extLst>
            </p:cNvPr>
            <p:cNvSpPr/>
            <p:nvPr/>
          </p:nvSpPr>
          <p:spPr>
            <a:xfrm>
              <a:off x="-9991411" y="-332061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Cùng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với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Nội</a:t>
              </a:r>
              <a:r>
                <a:rPr lang="en-US" sz="1350" b="1" dirty="0">
                  <a:solidFill>
                    <a:prstClr val="white"/>
                  </a:solidFill>
                </a:rPr>
                <a:t> T&amp;T (</a:t>
              </a:r>
              <a:r>
                <a:rPr lang="en-US" sz="1350" b="1" dirty="0" err="1">
                  <a:solidFill>
                    <a:prstClr val="white"/>
                  </a:solidFill>
                </a:rPr>
                <a:t>vô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địch</a:t>
              </a:r>
              <a:r>
                <a:rPr lang="en-US" sz="1350" b="1" dirty="0">
                  <a:solidFill>
                    <a:prstClr val="white"/>
                  </a:solidFill>
                </a:rPr>
                <a:t> V-League 2010), CLB u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của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Việt</a:t>
              </a:r>
              <a:r>
                <a:rPr lang="en-US" sz="1350" b="1" dirty="0">
                  <a:solidFill>
                    <a:prstClr val="white"/>
                  </a:solidFill>
                </a:rPr>
                <a:t> Nam </a:t>
              </a:r>
              <a:r>
                <a:rPr lang="en-US" sz="1350" b="1" dirty="0" err="1">
                  <a:solidFill>
                    <a:prstClr val="white"/>
                  </a:solidFill>
                </a:rPr>
                <a:t>tham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dự</a:t>
              </a:r>
              <a:r>
                <a:rPr lang="en-US" sz="1350" b="1" dirty="0">
                  <a:solidFill>
                    <a:prstClr val="white"/>
                  </a:solidFill>
                </a:rPr>
                <a:t> AFC Cup 2011?</a:t>
              </a:r>
            </a:p>
          </p:txBody>
        </p:sp>
        <p:sp>
          <p:nvSpPr>
            <p:cNvPr id="60" name="2A">
              <a:extLst>
                <a:ext uri="{FF2B5EF4-FFF2-40B4-BE49-F238E27FC236}">
                  <a16:creationId xmlns:a16="http://schemas.microsoft.com/office/drawing/2014/main" id="{E881D05E-E62B-4FDF-B2D1-6829A1E957A0}"/>
                </a:ext>
              </a:extLst>
            </p:cNvPr>
            <p:cNvSpPr/>
            <p:nvPr/>
          </p:nvSpPr>
          <p:spPr>
            <a:xfrm>
              <a:off x="-9991411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Hoàng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Anh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Gia</a:t>
              </a:r>
              <a:r>
                <a:rPr lang="en-US" sz="1350" dirty="0">
                  <a:solidFill>
                    <a:prstClr val="white"/>
                  </a:solidFill>
                </a:rPr>
                <a:t> Lai</a:t>
              </a:r>
            </a:p>
          </p:txBody>
        </p:sp>
        <p:sp>
          <p:nvSpPr>
            <p:cNvPr id="61" name="2B">
              <a:extLst>
                <a:ext uri="{FF2B5EF4-FFF2-40B4-BE49-F238E27FC236}">
                  <a16:creationId xmlns:a16="http://schemas.microsoft.com/office/drawing/2014/main" id="{13AD28B7-FFA7-40DE-8FB4-6B29D9FC4B4B}"/>
                </a:ext>
              </a:extLst>
            </p:cNvPr>
            <p:cNvSpPr/>
            <p:nvPr/>
          </p:nvSpPr>
          <p:spPr>
            <a:xfrm>
              <a:off x="-6922220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SHB Đà Nẵng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2" name="2C">
              <a:extLst>
                <a:ext uri="{FF2B5EF4-FFF2-40B4-BE49-F238E27FC236}">
                  <a16:creationId xmlns:a16="http://schemas.microsoft.com/office/drawing/2014/main" id="{56F37AA8-1727-416E-BBE1-4F112E60EB05}"/>
                </a:ext>
              </a:extLst>
            </p:cNvPr>
            <p:cNvSpPr/>
            <p:nvPr/>
          </p:nvSpPr>
          <p:spPr>
            <a:xfrm>
              <a:off x="-9991411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Sông</a:t>
              </a:r>
              <a:r>
                <a:rPr lang="en-US" sz="1350" dirty="0">
                  <a:solidFill>
                    <a:prstClr val="white"/>
                  </a:solidFill>
                </a:rPr>
                <a:t> Lam </a:t>
              </a:r>
              <a:r>
                <a:rPr lang="en-US" sz="1350" dirty="0" err="1">
                  <a:solidFill>
                    <a:prstClr val="white"/>
                  </a:solidFill>
                </a:rPr>
                <a:t>Nghệ</a:t>
              </a:r>
              <a:r>
                <a:rPr lang="en-US" sz="1350" dirty="0">
                  <a:solidFill>
                    <a:prstClr val="white"/>
                  </a:solidFill>
                </a:rPr>
                <a:t> An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3" name="2D">
              <a:extLst>
                <a:ext uri="{FF2B5EF4-FFF2-40B4-BE49-F238E27FC236}">
                  <a16:creationId xmlns:a16="http://schemas.microsoft.com/office/drawing/2014/main" id="{F09B02A1-58D9-4074-8AD5-0BE97AA9C03E}"/>
                </a:ext>
              </a:extLst>
            </p:cNvPr>
            <p:cNvSpPr/>
            <p:nvPr/>
          </p:nvSpPr>
          <p:spPr>
            <a:xfrm>
              <a:off x="-6922220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Becamex Bình Dương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4" name="3">
              <a:extLst>
                <a:ext uri="{FF2B5EF4-FFF2-40B4-BE49-F238E27FC236}">
                  <a16:creationId xmlns:a16="http://schemas.microsoft.com/office/drawing/2014/main" id="{9996807A-B762-4796-8FAF-FF2FFFED4022}"/>
                </a:ext>
              </a:extLst>
            </p:cNvPr>
            <p:cNvSpPr/>
            <p:nvPr/>
          </p:nvSpPr>
          <p:spPr>
            <a:xfrm>
              <a:off x="-9991411" y="2322134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AFC Asian Cup 2011 được tổ chức tại quốc gia nào?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5" name="3A">
              <a:extLst>
                <a:ext uri="{FF2B5EF4-FFF2-40B4-BE49-F238E27FC236}">
                  <a16:creationId xmlns:a16="http://schemas.microsoft.com/office/drawing/2014/main" id="{2E6FD91F-B1AD-459C-9C6F-CC7EC138AE6A}"/>
                </a:ext>
              </a:extLst>
            </p:cNvPr>
            <p:cNvSpPr/>
            <p:nvPr/>
          </p:nvSpPr>
          <p:spPr>
            <a:xfrm>
              <a:off x="-9991411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prstClr val="white"/>
                  </a:solidFill>
                </a:rPr>
                <a:t>Iraq</a:t>
              </a:r>
            </a:p>
          </p:txBody>
        </p:sp>
        <p:sp>
          <p:nvSpPr>
            <p:cNvPr id="66" name="3B">
              <a:extLst>
                <a:ext uri="{FF2B5EF4-FFF2-40B4-BE49-F238E27FC236}">
                  <a16:creationId xmlns:a16="http://schemas.microsoft.com/office/drawing/2014/main" id="{DA83C7CF-EC97-462D-B528-EB1240A15A54}"/>
                </a:ext>
              </a:extLst>
            </p:cNvPr>
            <p:cNvSpPr/>
            <p:nvPr/>
          </p:nvSpPr>
          <p:spPr>
            <a:xfrm>
              <a:off x="-6922220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Hàn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Quốc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7" name="3C">
              <a:extLst>
                <a:ext uri="{FF2B5EF4-FFF2-40B4-BE49-F238E27FC236}">
                  <a16:creationId xmlns:a16="http://schemas.microsoft.com/office/drawing/2014/main" id="{516766DD-AA75-407E-882A-5C90E2C98BC4}"/>
                </a:ext>
              </a:extLst>
            </p:cNvPr>
            <p:cNvSpPr/>
            <p:nvPr/>
          </p:nvSpPr>
          <p:spPr>
            <a:xfrm>
              <a:off x="-9991411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Nhật Bản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8" name="3D">
              <a:extLst>
                <a:ext uri="{FF2B5EF4-FFF2-40B4-BE49-F238E27FC236}">
                  <a16:creationId xmlns:a16="http://schemas.microsoft.com/office/drawing/2014/main" id="{D903B3EB-643A-4861-8763-B757AA1ED88A}"/>
                </a:ext>
              </a:extLst>
            </p:cNvPr>
            <p:cNvSpPr/>
            <p:nvPr/>
          </p:nvSpPr>
          <p:spPr>
            <a:xfrm>
              <a:off x="-6922220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Qatar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9" name="4">
              <a:extLst>
                <a:ext uri="{FF2B5EF4-FFF2-40B4-BE49-F238E27FC236}">
                  <a16:creationId xmlns:a16="http://schemas.microsoft.com/office/drawing/2014/main" id="{AE27530F-6358-4F1A-A60A-7FB4D58E8081}"/>
                </a:ext>
              </a:extLst>
            </p:cNvPr>
            <p:cNvSpPr/>
            <p:nvPr/>
          </p:nvSpPr>
          <p:spPr>
            <a:xfrm>
              <a:off x="-9991411" y="505887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Đội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lên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ngôi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vô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địch</a:t>
              </a:r>
              <a:r>
                <a:rPr lang="en-US" sz="1350" b="1" dirty="0">
                  <a:solidFill>
                    <a:prstClr val="white"/>
                  </a:solidFill>
                </a:rPr>
                <a:t> AFC Asian Cup 2011 </a:t>
              </a:r>
              <a:r>
                <a:rPr lang="en-US" sz="1350" b="1" dirty="0" err="1">
                  <a:solidFill>
                    <a:prstClr val="white"/>
                  </a:solidFill>
                </a:rPr>
                <a:t>tổ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chức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tại</a:t>
              </a:r>
              <a:r>
                <a:rPr lang="en-US" sz="1350" b="1" dirty="0">
                  <a:solidFill>
                    <a:prstClr val="white"/>
                  </a:solidFill>
                </a:rPr>
                <a:t> Qatar?</a:t>
              </a:r>
            </a:p>
          </p:txBody>
        </p:sp>
        <p:sp>
          <p:nvSpPr>
            <p:cNvPr id="70" name="4A">
              <a:extLst>
                <a:ext uri="{FF2B5EF4-FFF2-40B4-BE49-F238E27FC236}">
                  <a16:creationId xmlns:a16="http://schemas.microsoft.com/office/drawing/2014/main" id="{74A38517-1B52-4BC5-86CF-779ED47C7C8D}"/>
                </a:ext>
              </a:extLst>
            </p:cNvPr>
            <p:cNvSpPr/>
            <p:nvPr/>
          </p:nvSpPr>
          <p:spPr>
            <a:xfrm>
              <a:off x="-9991411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Uzbekistan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71" name="4B">
              <a:extLst>
                <a:ext uri="{FF2B5EF4-FFF2-40B4-BE49-F238E27FC236}">
                  <a16:creationId xmlns:a16="http://schemas.microsoft.com/office/drawing/2014/main" id="{9B7652F9-2E86-49F1-BE61-7A8B6EB7B398}"/>
                </a:ext>
              </a:extLst>
            </p:cNvPr>
            <p:cNvSpPr/>
            <p:nvPr/>
          </p:nvSpPr>
          <p:spPr>
            <a:xfrm>
              <a:off x="-6922220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Nhật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Bản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2" name="4C">
              <a:extLst>
                <a:ext uri="{FF2B5EF4-FFF2-40B4-BE49-F238E27FC236}">
                  <a16:creationId xmlns:a16="http://schemas.microsoft.com/office/drawing/2014/main" id="{BB629A5F-2BD4-4583-820E-2CE22E34FDF1}"/>
                </a:ext>
              </a:extLst>
            </p:cNvPr>
            <p:cNvSpPr/>
            <p:nvPr/>
          </p:nvSpPr>
          <p:spPr>
            <a:xfrm>
              <a:off x="-9991411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 Hàn Quốc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3" name="4D">
              <a:extLst>
                <a:ext uri="{FF2B5EF4-FFF2-40B4-BE49-F238E27FC236}">
                  <a16:creationId xmlns:a16="http://schemas.microsoft.com/office/drawing/2014/main" id="{7A15B82F-011A-4CD0-83C8-9BECD852E989}"/>
                </a:ext>
              </a:extLst>
            </p:cNvPr>
            <p:cNvSpPr/>
            <p:nvPr/>
          </p:nvSpPr>
          <p:spPr>
            <a:xfrm>
              <a:off x="-6922220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Australia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74" name="5">
              <a:extLst>
                <a:ext uri="{FF2B5EF4-FFF2-40B4-BE49-F238E27FC236}">
                  <a16:creationId xmlns:a16="http://schemas.microsoft.com/office/drawing/2014/main" id="{373A9A10-A2AC-4E5A-BF82-8A2B822C40D8}"/>
                </a:ext>
              </a:extLst>
            </p:cNvPr>
            <p:cNvSpPr/>
            <p:nvPr/>
          </p:nvSpPr>
          <p:spPr>
            <a:xfrm>
              <a:off x="-9970244" y="7806202"/>
              <a:ext cx="5791245" cy="82758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75" name="5A">
              <a:extLst>
                <a:ext uri="{FF2B5EF4-FFF2-40B4-BE49-F238E27FC236}">
                  <a16:creationId xmlns:a16="http://schemas.microsoft.com/office/drawing/2014/main" id="{BF11D5BA-07CA-4C26-A92A-BA443E343269}"/>
                </a:ext>
              </a:extLst>
            </p:cNvPr>
            <p:cNvSpPr/>
            <p:nvPr/>
          </p:nvSpPr>
          <p:spPr>
            <a:xfrm>
              <a:off x="-9991411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Đỗ Nhuận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6" name="5B">
              <a:extLst>
                <a:ext uri="{FF2B5EF4-FFF2-40B4-BE49-F238E27FC236}">
                  <a16:creationId xmlns:a16="http://schemas.microsoft.com/office/drawing/2014/main" id="{519E495C-E770-49F1-8AE5-1999AB1A4349}"/>
                </a:ext>
              </a:extLst>
            </p:cNvPr>
            <p:cNvSpPr/>
            <p:nvPr/>
          </p:nvSpPr>
          <p:spPr>
            <a:xfrm>
              <a:off x="-6922220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Hoàng Vân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7" name="5C">
              <a:extLst>
                <a:ext uri="{FF2B5EF4-FFF2-40B4-BE49-F238E27FC236}">
                  <a16:creationId xmlns:a16="http://schemas.microsoft.com/office/drawing/2014/main" id="{289D6811-E535-49DA-A951-7CB0F1EBC0A1}"/>
                </a:ext>
              </a:extLst>
            </p:cNvPr>
            <p:cNvSpPr/>
            <p:nvPr/>
          </p:nvSpPr>
          <p:spPr>
            <a:xfrm>
              <a:off x="-9991411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Trần Hoàn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8" name="5D">
              <a:extLst>
                <a:ext uri="{FF2B5EF4-FFF2-40B4-BE49-F238E27FC236}">
                  <a16:creationId xmlns:a16="http://schemas.microsoft.com/office/drawing/2014/main" id="{6A84ED49-C181-4F72-85D3-A7EF35B0D24C}"/>
                </a:ext>
              </a:extLst>
            </p:cNvPr>
            <p:cNvSpPr/>
            <p:nvPr/>
          </p:nvSpPr>
          <p:spPr>
            <a:xfrm>
              <a:off x="-6922220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Trọng Đài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9" name="6">
              <a:extLst>
                <a:ext uri="{FF2B5EF4-FFF2-40B4-BE49-F238E27FC236}">
                  <a16:creationId xmlns:a16="http://schemas.microsoft.com/office/drawing/2014/main" id="{7A47D853-B930-4C34-B075-CE677EAB8A8D}"/>
                </a:ext>
              </a:extLst>
            </p:cNvPr>
            <p:cNvSpPr/>
            <p:nvPr/>
          </p:nvSpPr>
          <p:spPr>
            <a:xfrm>
              <a:off x="17413285" y="-287619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Sông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Bến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Hải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sông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Thạch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Hãn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nằm</a:t>
              </a:r>
              <a:r>
                <a:rPr lang="en-US" sz="1350" b="1" dirty="0">
                  <a:solidFill>
                    <a:prstClr val="white"/>
                  </a:solidFill>
                </a:rPr>
                <a:t> ở </a:t>
              </a:r>
              <a:r>
                <a:rPr lang="en-US" sz="1350" b="1" dirty="0" err="1">
                  <a:solidFill>
                    <a:prstClr val="white"/>
                  </a:solidFill>
                </a:rPr>
                <a:t>tỉnh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80" name="6A">
              <a:extLst>
                <a:ext uri="{FF2B5EF4-FFF2-40B4-BE49-F238E27FC236}">
                  <a16:creationId xmlns:a16="http://schemas.microsoft.com/office/drawing/2014/main" id="{C84F1DE4-76C8-44D8-B5CC-20144ACF476E}"/>
                </a:ext>
              </a:extLst>
            </p:cNvPr>
            <p:cNvSpPr/>
            <p:nvPr/>
          </p:nvSpPr>
          <p:spPr>
            <a:xfrm>
              <a:off x="1741328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Bình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1" name="6B">
              <a:extLst>
                <a:ext uri="{FF2B5EF4-FFF2-40B4-BE49-F238E27FC236}">
                  <a16:creationId xmlns:a16="http://schemas.microsoft.com/office/drawing/2014/main" id="{99305317-4FDE-457C-AE56-17C658BE2E26}"/>
                </a:ext>
              </a:extLst>
            </p:cNvPr>
            <p:cNvSpPr/>
            <p:nvPr/>
          </p:nvSpPr>
          <p:spPr>
            <a:xfrm>
              <a:off x="2048247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Ninh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2" name="6C">
              <a:extLst>
                <a:ext uri="{FF2B5EF4-FFF2-40B4-BE49-F238E27FC236}">
                  <a16:creationId xmlns:a16="http://schemas.microsoft.com/office/drawing/2014/main" id="{9B2E172E-0BE5-43EF-8445-58E0CCD96532}"/>
                </a:ext>
              </a:extLst>
            </p:cNvPr>
            <p:cNvSpPr/>
            <p:nvPr/>
          </p:nvSpPr>
          <p:spPr>
            <a:xfrm>
              <a:off x="1741328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Trị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3" name="6D">
              <a:extLst>
                <a:ext uri="{FF2B5EF4-FFF2-40B4-BE49-F238E27FC236}">
                  <a16:creationId xmlns:a16="http://schemas.microsoft.com/office/drawing/2014/main" id="{31362B20-29CE-4813-89BC-721C9C6ACBEB}"/>
                </a:ext>
              </a:extLst>
            </p:cNvPr>
            <p:cNvSpPr/>
            <p:nvPr/>
          </p:nvSpPr>
          <p:spPr>
            <a:xfrm>
              <a:off x="2048247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Ngãi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4" name="7">
              <a:extLst>
                <a:ext uri="{FF2B5EF4-FFF2-40B4-BE49-F238E27FC236}">
                  <a16:creationId xmlns:a16="http://schemas.microsoft.com/office/drawing/2014/main" id="{D3AAF7A2-8706-44A0-A141-6992B15082A4}"/>
                </a:ext>
              </a:extLst>
            </p:cNvPr>
            <p:cNvSpPr/>
            <p:nvPr/>
          </p:nvSpPr>
          <p:spPr>
            <a:xfrm>
              <a:off x="17413285" y="-54790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Trong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các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cây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sau</a:t>
              </a:r>
              <a:r>
                <a:rPr lang="en-US" sz="1350" b="1" dirty="0">
                  <a:solidFill>
                    <a:prstClr val="white"/>
                  </a:solidFill>
                </a:rPr>
                <a:t>,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xoay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85" name="7A">
              <a:extLst>
                <a:ext uri="{FF2B5EF4-FFF2-40B4-BE49-F238E27FC236}">
                  <a16:creationId xmlns:a16="http://schemas.microsoft.com/office/drawing/2014/main" id="{8752F95D-41A8-4F7D-ABEB-4AA15AA4FA60}"/>
                </a:ext>
              </a:extLst>
            </p:cNvPr>
            <p:cNvSpPr/>
            <p:nvPr/>
          </p:nvSpPr>
          <p:spPr>
            <a:xfrm>
              <a:off x="1741328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Thanh Trì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6" name="7B">
              <a:extLst>
                <a:ext uri="{FF2B5EF4-FFF2-40B4-BE49-F238E27FC236}">
                  <a16:creationId xmlns:a16="http://schemas.microsoft.com/office/drawing/2014/main" id="{D86BDD11-D989-43C8-BC2D-91B960C252EC}"/>
                </a:ext>
              </a:extLst>
            </p:cNvPr>
            <p:cNvSpPr/>
            <p:nvPr/>
          </p:nvSpPr>
          <p:spPr>
            <a:xfrm>
              <a:off x="2048247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Thị Nại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7" name="7C">
              <a:extLst>
                <a:ext uri="{FF2B5EF4-FFF2-40B4-BE49-F238E27FC236}">
                  <a16:creationId xmlns:a16="http://schemas.microsoft.com/office/drawing/2014/main" id="{FB6A5726-4884-46A7-938A-EBB4B7AB712E}"/>
                </a:ext>
              </a:extLst>
            </p:cNvPr>
            <p:cNvSpPr/>
            <p:nvPr/>
          </p:nvSpPr>
          <p:spPr>
            <a:xfrm>
              <a:off x="1741328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Sông Hàn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8" name="7D">
              <a:extLst>
                <a:ext uri="{FF2B5EF4-FFF2-40B4-BE49-F238E27FC236}">
                  <a16:creationId xmlns:a16="http://schemas.microsoft.com/office/drawing/2014/main" id="{831779DF-F9B6-41E0-B070-DFAB5F866522}"/>
                </a:ext>
              </a:extLst>
            </p:cNvPr>
            <p:cNvSpPr/>
            <p:nvPr/>
          </p:nvSpPr>
          <p:spPr>
            <a:xfrm>
              <a:off x="2048247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 Cầu Cần Thơ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9" name="8">
              <a:extLst>
                <a:ext uri="{FF2B5EF4-FFF2-40B4-BE49-F238E27FC236}">
                  <a16:creationId xmlns:a16="http://schemas.microsoft.com/office/drawing/2014/main" id="{4AE40558-3076-4027-AD46-C96D2E06014E}"/>
                </a:ext>
              </a:extLst>
            </p:cNvPr>
            <p:cNvSpPr/>
            <p:nvPr/>
          </p:nvSpPr>
          <p:spPr>
            <a:xfrm>
              <a:off x="17413285" y="259940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Đại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Ngu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quốc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hiệu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của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triều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đại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90" name="8A">
              <a:extLst>
                <a:ext uri="{FF2B5EF4-FFF2-40B4-BE49-F238E27FC236}">
                  <a16:creationId xmlns:a16="http://schemas.microsoft.com/office/drawing/2014/main" id="{F15AA91F-41BB-4D2F-AFB0-0D52DFCD71F4}"/>
                </a:ext>
              </a:extLst>
            </p:cNvPr>
            <p:cNvSpPr/>
            <p:nvPr/>
          </p:nvSpPr>
          <p:spPr>
            <a:xfrm>
              <a:off x="1741328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Triều Ngô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1" name="8B">
              <a:extLst>
                <a:ext uri="{FF2B5EF4-FFF2-40B4-BE49-F238E27FC236}">
                  <a16:creationId xmlns:a16="http://schemas.microsoft.com/office/drawing/2014/main" id="{66AC67CD-3758-4190-A1A5-C4CA3BD2FC5F}"/>
                </a:ext>
              </a:extLst>
            </p:cNvPr>
            <p:cNvSpPr/>
            <p:nvPr/>
          </p:nvSpPr>
          <p:spPr>
            <a:xfrm>
              <a:off x="2048247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Triều Hồ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2" name="8C">
              <a:extLst>
                <a:ext uri="{FF2B5EF4-FFF2-40B4-BE49-F238E27FC236}">
                  <a16:creationId xmlns:a16="http://schemas.microsoft.com/office/drawing/2014/main" id="{B05FFF7E-2186-46B2-B5FA-705FBA3DA5F4}"/>
                </a:ext>
              </a:extLst>
            </p:cNvPr>
            <p:cNvSpPr/>
            <p:nvPr/>
          </p:nvSpPr>
          <p:spPr>
            <a:xfrm>
              <a:off x="1741328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Các chúa Nguyễn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3" name="8D">
              <a:extLst>
                <a:ext uri="{FF2B5EF4-FFF2-40B4-BE49-F238E27FC236}">
                  <a16:creationId xmlns:a16="http://schemas.microsoft.com/office/drawing/2014/main" id="{2C674E3E-CF64-4CE2-B916-8CBF5A9D0746}"/>
                </a:ext>
              </a:extLst>
            </p:cNvPr>
            <p:cNvSpPr/>
            <p:nvPr/>
          </p:nvSpPr>
          <p:spPr>
            <a:xfrm>
              <a:off x="2048247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Nhà Tây Sơn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4" name="9">
              <a:extLst>
                <a:ext uri="{FF2B5EF4-FFF2-40B4-BE49-F238E27FC236}">
                  <a16:creationId xmlns:a16="http://schemas.microsoft.com/office/drawing/2014/main" id="{0CB2A9F2-EFE3-4B3E-B090-D3FED369120A}"/>
                </a:ext>
              </a:extLst>
            </p:cNvPr>
            <p:cNvSpPr/>
            <p:nvPr/>
          </p:nvSpPr>
          <p:spPr>
            <a:xfrm>
              <a:off x="17413285" y="5336149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Các vua Hùng đặt quốc hiệu nước ta là gì?</a:t>
              </a:r>
            </a:p>
          </p:txBody>
        </p:sp>
        <p:sp>
          <p:nvSpPr>
            <p:cNvPr id="95" name="9A">
              <a:extLst>
                <a:ext uri="{FF2B5EF4-FFF2-40B4-BE49-F238E27FC236}">
                  <a16:creationId xmlns:a16="http://schemas.microsoft.com/office/drawing/2014/main" id="{D92A3801-2CF9-4637-97C2-7CC202BA8A3C}"/>
                </a:ext>
              </a:extLst>
            </p:cNvPr>
            <p:cNvSpPr/>
            <p:nvPr/>
          </p:nvSpPr>
          <p:spPr>
            <a:xfrm>
              <a:off x="1741328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Văn Lang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6" name="9B">
              <a:extLst>
                <a:ext uri="{FF2B5EF4-FFF2-40B4-BE49-F238E27FC236}">
                  <a16:creationId xmlns:a16="http://schemas.microsoft.com/office/drawing/2014/main" id="{63266939-620B-4618-B9A9-87BBDBB0374A}"/>
                </a:ext>
              </a:extLst>
            </p:cNvPr>
            <p:cNvSpPr/>
            <p:nvPr/>
          </p:nvSpPr>
          <p:spPr>
            <a:xfrm>
              <a:off x="2048247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Âu Lạc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7" name="9C">
              <a:extLst>
                <a:ext uri="{FF2B5EF4-FFF2-40B4-BE49-F238E27FC236}">
                  <a16:creationId xmlns:a16="http://schemas.microsoft.com/office/drawing/2014/main" id="{253A8D16-2EF3-4807-8875-42C4F430E448}"/>
                </a:ext>
              </a:extLst>
            </p:cNvPr>
            <p:cNvSpPr/>
            <p:nvPr/>
          </p:nvSpPr>
          <p:spPr>
            <a:xfrm>
              <a:off x="1741328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Vạn Xuân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8" name="9D">
              <a:extLst>
                <a:ext uri="{FF2B5EF4-FFF2-40B4-BE49-F238E27FC236}">
                  <a16:creationId xmlns:a16="http://schemas.microsoft.com/office/drawing/2014/main" id="{6095F9A2-BA12-4CBF-B71F-DBB55C90475B}"/>
                </a:ext>
              </a:extLst>
            </p:cNvPr>
            <p:cNvSpPr/>
            <p:nvPr/>
          </p:nvSpPr>
          <p:spPr>
            <a:xfrm>
              <a:off x="2048247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Đại Việt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9" name="10">
              <a:extLst>
                <a:ext uri="{FF2B5EF4-FFF2-40B4-BE49-F238E27FC236}">
                  <a16:creationId xmlns:a16="http://schemas.microsoft.com/office/drawing/2014/main" id="{BF50A22E-9D8B-4173-8FB5-6BC24457FB0A}"/>
                </a:ext>
              </a:extLst>
            </p:cNvPr>
            <p:cNvSpPr/>
            <p:nvPr/>
          </p:nvSpPr>
          <p:spPr>
            <a:xfrm>
              <a:off x="17413285" y="8083475"/>
              <a:ext cx="5812411" cy="78525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An Dương Vương đặt quốc hiệu nước ta là gì?</a:t>
              </a:r>
            </a:p>
          </p:txBody>
        </p:sp>
        <p:sp>
          <p:nvSpPr>
            <p:cNvPr id="100" name="10A">
              <a:extLst>
                <a:ext uri="{FF2B5EF4-FFF2-40B4-BE49-F238E27FC236}">
                  <a16:creationId xmlns:a16="http://schemas.microsoft.com/office/drawing/2014/main" id="{B17ABFE2-E68C-48FB-8D70-93EB28B44C44}"/>
                </a:ext>
              </a:extLst>
            </p:cNvPr>
            <p:cNvSpPr/>
            <p:nvPr/>
          </p:nvSpPr>
          <p:spPr>
            <a:xfrm>
              <a:off x="1741328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Đại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Việt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101" name="10B">
              <a:extLst>
                <a:ext uri="{FF2B5EF4-FFF2-40B4-BE49-F238E27FC236}">
                  <a16:creationId xmlns:a16="http://schemas.microsoft.com/office/drawing/2014/main" id="{A3FBFB76-3EE5-4AF2-AD40-272D3ACAFB4E}"/>
                </a:ext>
              </a:extLst>
            </p:cNvPr>
            <p:cNvSpPr/>
            <p:nvPr/>
          </p:nvSpPr>
          <p:spPr>
            <a:xfrm>
              <a:off x="2048247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Vạn Xuân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2" name="10C">
              <a:extLst>
                <a:ext uri="{FF2B5EF4-FFF2-40B4-BE49-F238E27FC236}">
                  <a16:creationId xmlns:a16="http://schemas.microsoft.com/office/drawing/2014/main" id="{85BC53E4-D34A-4112-8122-FE2403703CAD}"/>
                </a:ext>
              </a:extLst>
            </p:cNvPr>
            <p:cNvSpPr/>
            <p:nvPr/>
          </p:nvSpPr>
          <p:spPr>
            <a:xfrm>
              <a:off x="1741328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 Đại Cồ Việt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3" name="10D">
              <a:extLst>
                <a:ext uri="{FF2B5EF4-FFF2-40B4-BE49-F238E27FC236}">
                  <a16:creationId xmlns:a16="http://schemas.microsoft.com/office/drawing/2014/main" id="{F64792CA-5A33-49E1-872C-599CDE234D84}"/>
                </a:ext>
              </a:extLst>
            </p:cNvPr>
            <p:cNvSpPr/>
            <p:nvPr/>
          </p:nvSpPr>
          <p:spPr>
            <a:xfrm>
              <a:off x="2048247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Âu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Lạc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4" name="18">
              <a:extLst>
                <a:ext uri="{FF2B5EF4-FFF2-40B4-BE49-F238E27FC236}">
                  <a16:creationId xmlns:a16="http://schemas.microsoft.com/office/drawing/2014/main" id="{1BF501CD-9783-460F-BF5E-BF7EA237D09C}"/>
                </a:ext>
              </a:extLst>
            </p:cNvPr>
            <p:cNvSpPr/>
            <p:nvPr/>
          </p:nvSpPr>
          <p:spPr>
            <a:xfrm>
              <a:off x="-9847476" y="28239700"/>
              <a:ext cx="5814527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18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05" name="18A">
              <a:extLst>
                <a:ext uri="{FF2B5EF4-FFF2-40B4-BE49-F238E27FC236}">
                  <a16:creationId xmlns:a16="http://schemas.microsoft.com/office/drawing/2014/main" id="{A8D5F472-594A-468E-BE62-8D067D63597A}"/>
                </a:ext>
              </a:extLst>
            </p:cNvPr>
            <p:cNvSpPr/>
            <p:nvPr/>
          </p:nvSpPr>
          <p:spPr>
            <a:xfrm>
              <a:off x="-982419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6" name="18B">
              <a:extLst>
                <a:ext uri="{FF2B5EF4-FFF2-40B4-BE49-F238E27FC236}">
                  <a16:creationId xmlns:a16="http://schemas.microsoft.com/office/drawing/2014/main" id="{C859ADC1-263C-4540-AE8E-E8C3AB23E350}"/>
                </a:ext>
              </a:extLst>
            </p:cNvPr>
            <p:cNvSpPr/>
            <p:nvPr/>
          </p:nvSpPr>
          <p:spPr>
            <a:xfrm>
              <a:off x="-675500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7" name="18C">
              <a:extLst>
                <a:ext uri="{FF2B5EF4-FFF2-40B4-BE49-F238E27FC236}">
                  <a16:creationId xmlns:a16="http://schemas.microsoft.com/office/drawing/2014/main" id="{3D5838C2-038C-4BDB-B4A1-BD142D78A2FC}"/>
                </a:ext>
              </a:extLst>
            </p:cNvPr>
            <p:cNvSpPr/>
            <p:nvPr/>
          </p:nvSpPr>
          <p:spPr>
            <a:xfrm>
              <a:off x="-9803027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8" name="18D">
              <a:extLst>
                <a:ext uri="{FF2B5EF4-FFF2-40B4-BE49-F238E27FC236}">
                  <a16:creationId xmlns:a16="http://schemas.microsoft.com/office/drawing/2014/main" id="{687CF956-B044-4B46-8E5E-BEA630741915}"/>
                </a:ext>
              </a:extLst>
            </p:cNvPr>
            <p:cNvSpPr/>
            <p:nvPr/>
          </p:nvSpPr>
          <p:spPr>
            <a:xfrm>
              <a:off x="-6755003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9" name="17">
              <a:extLst>
                <a:ext uri="{FF2B5EF4-FFF2-40B4-BE49-F238E27FC236}">
                  <a16:creationId xmlns:a16="http://schemas.microsoft.com/office/drawing/2014/main" id="{5A36C612-11A8-4ED2-89D4-DA77DC360142}"/>
                </a:ext>
              </a:extLst>
            </p:cNvPr>
            <p:cNvSpPr/>
            <p:nvPr/>
          </p:nvSpPr>
          <p:spPr>
            <a:xfrm>
              <a:off x="-10014695" y="25642652"/>
              <a:ext cx="5814529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17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10" name="17A">
              <a:extLst>
                <a:ext uri="{FF2B5EF4-FFF2-40B4-BE49-F238E27FC236}">
                  <a16:creationId xmlns:a16="http://schemas.microsoft.com/office/drawing/2014/main" id="{32ECAD0B-66D1-47ED-9255-3F9AE6339D86}"/>
                </a:ext>
              </a:extLst>
            </p:cNvPr>
            <p:cNvSpPr/>
            <p:nvPr/>
          </p:nvSpPr>
          <p:spPr>
            <a:xfrm>
              <a:off x="-9991411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1" name="17B">
              <a:extLst>
                <a:ext uri="{FF2B5EF4-FFF2-40B4-BE49-F238E27FC236}">
                  <a16:creationId xmlns:a16="http://schemas.microsoft.com/office/drawing/2014/main" id="{B73A12E6-5224-4E66-BC85-1A8F58E7C90C}"/>
                </a:ext>
              </a:extLst>
            </p:cNvPr>
            <p:cNvSpPr/>
            <p:nvPr/>
          </p:nvSpPr>
          <p:spPr>
            <a:xfrm>
              <a:off x="-6922220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2" name="17C">
              <a:extLst>
                <a:ext uri="{FF2B5EF4-FFF2-40B4-BE49-F238E27FC236}">
                  <a16:creationId xmlns:a16="http://schemas.microsoft.com/office/drawing/2014/main" id="{0B798B28-A461-4AAA-AE39-458DB60CA989}"/>
                </a:ext>
              </a:extLst>
            </p:cNvPr>
            <p:cNvSpPr/>
            <p:nvPr/>
          </p:nvSpPr>
          <p:spPr>
            <a:xfrm>
              <a:off x="-9970244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3" name="17D">
              <a:extLst>
                <a:ext uri="{FF2B5EF4-FFF2-40B4-BE49-F238E27FC236}">
                  <a16:creationId xmlns:a16="http://schemas.microsoft.com/office/drawing/2014/main" id="{23965BEB-6695-4058-8BF4-AC60FEE55465}"/>
                </a:ext>
              </a:extLst>
            </p:cNvPr>
            <p:cNvSpPr/>
            <p:nvPr/>
          </p:nvSpPr>
          <p:spPr>
            <a:xfrm>
              <a:off x="-6922220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4" name="16A">
              <a:extLst>
                <a:ext uri="{FF2B5EF4-FFF2-40B4-BE49-F238E27FC236}">
                  <a16:creationId xmlns:a16="http://schemas.microsoft.com/office/drawing/2014/main" id="{73E3A419-457B-49ED-9BD0-858B599A49E8}"/>
                </a:ext>
              </a:extLst>
            </p:cNvPr>
            <p:cNvSpPr/>
            <p:nvPr/>
          </p:nvSpPr>
          <p:spPr>
            <a:xfrm>
              <a:off x="-10133229" y="24044631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5" name="16B">
              <a:extLst>
                <a:ext uri="{FF2B5EF4-FFF2-40B4-BE49-F238E27FC236}">
                  <a16:creationId xmlns:a16="http://schemas.microsoft.com/office/drawing/2014/main" id="{A242A6E2-2F03-449B-9638-8E7DC6217191}"/>
                </a:ext>
              </a:extLst>
            </p:cNvPr>
            <p:cNvSpPr/>
            <p:nvPr/>
          </p:nvSpPr>
          <p:spPr>
            <a:xfrm>
              <a:off x="-7021705" y="2416316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6" name="16">
              <a:extLst>
                <a:ext uri="{FF2B5EF4-FFF2-40B4-BE49-F238E27FC236}">
                  <a16:creationId xmlns:a16="http://schemas.microsoft.com/office/drawing/2014/main" id="{44995FA4-2F18-4308-AA81-E8754789349F}"/>
                </a:ext>
              </a:extLst>
            </p:cNvPr>
            <p:cNvSpPr/>
            <p:nvPr/>
          </p:nvSpPr>
          <p:spPr>
            <a:xfrm>
              <a:off x="-10154396" y="2311545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16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17" name="16C">
              <a:extLst>
                <a:ext uri="{FF2B5EF4-FFF2-40B4-BE49-F238E27FC236}">
                  <a16:creationId xmlns:a16="http://schemas.microsoft.com/office/drawing/2014/main" id="{2F5408AC-BEC0-4C23-9A4A-F6339F486D76}"/>
                </a:ext>
              </a:extLst>
            </p:cNvPr>
            <p:cNvSpPr/>
            <p:nvPr/>
          </p:nvSpPr>
          <p:spPr>
            <a:xfrm>
              <a:off x="-10109945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8" name="16D">
              <a:extLst>
                <a:ext uri="{FF2B5EF4-FFF2-40B4-BE49-F238E27FC236}">
                  <a16:creationId xmlns:a16="http://schemas.microsoft.com/office/drawing/2014/main" id="{2AC41C98-125E-477B-8CA7-59D10A00D129}"/>
                </a:ext>
              </a:extLst>
            </p:cNvPr>
            <p:cNvSpPr/>
            <p:nvPr/>
          </p:nvSpPr>
          <p:spPr>
            <a:xfrm>
              <a:off x="-7064039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9" name="15">
              <a:extLst>
                <a:ext uri="{FF2B5EF4-FFF2-40B4-BE49-F238E27FC236}">
                  <a16:creationId xmlns:a16="http://schemas.microsoft.com/office/drawing/2014/main" id="{4A008BE5-F104-489D-BB60-8B88FC38D558}"/>
                </a:ext>
              </a:extLst>
            </p:cNvPr>
            <p:cNvSpPr/>
            <p:nvPr/>
          </p:nvSpPr>
          <p:spPr>
            <a:xfrm>
              <a:off x="-10031628" y="2041469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15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20" name="15A">
              <a:extLst>
                <a:ext uri="{FF2B5EF4-FFF2-40B4-BE49-F238E27FC236}">
                  <a16:creationId xmlns:a16="http://schemas.microsoft.com/office/drawing/2014/main" id="{5363C50E-A345-47AA-9475-7462E6BA818A}"/>
                </a:ext>
              </a:extLst>
            </p:cNvPr>
            <p:cNvSpPr/>
            <p:nvPr/>
          </p:nvSpPr>
          <p:spPr>
            <a:xfrm>
              <a:off x="-1001046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1" name="15B">
              <a:extLst>
                <a:ext uri="{FF2B5EF4-FFF2-40B4-BE49-F238E27FC236}">
                  <a16:creationId xmlns:a16="http://schemas.microsoft.com/office/drawing/2014/main" id="{7E603DCC-B668-4D80-9513-27B5F7957FDF}"/>
                </a:ext>
              </a:extLst>
            </p:cNvPr>
            <p:cNvSpPr/>
            <p:nvPr/>
          </p:nvSpPr>
          <p:spPr>
            <a:xfrm>
              <a:off x="-694127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2" name="15C">
              <a:extLst>
                <a:ext uri="{FF2B5EF4-FFF2-40B4-BE49-F238E27FC236}">
                  <a16:creationId xmlns:a16="http://schemas.microsoft.com/office/drawing/2014/main" id="{2892C28A-B1EF-4225-BE68-7EB21926E4E3}"/>
                </a:ext>
              </a:extLst>
            </p:cNvPr>
            <p:cNvSpPr/>
            <p:nvPr/>
          </p:nvSpPr>
          <p:spPr>
            <a:xfrm>
              <a:off x="-9987177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3" name="15D">
              <a:extLst>
                <a:ext uri="{FF2B5EF4-FFF2-40B4-BE49-F238E27FC236}">
                  <a16:creationId xmlns:a16="http://schemas.microsoft.com/office/drawing/2014/main" id="{68A873BB-9E45-4958-AAC4-4B8B8D49A24A}"/>
                </a:ext>
              </a:extLst>
            </p:cNvPr>
            <p:cNvSpPr/>
            <p:nvPr/>
          </p:nvSpPr>
          <p:spPr>
            <a:xfrm>
              <a:off x="-6941271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4" name="14">
              <a:extLst>
                <a:ext uri="{FF2B5EF4-FFF2-40B4-BE49-F238E27FC236}">
                  <a16:creationId xmlns:a16="http://schemas.microsoft.com/office/drawing/2014/main" id="{E5EE0963-6E24-4C4B-A3CD-AD80755A5BCF}"/>
                </a:ext>
              </a:extLst>
            </p:cNvPr>
            <p:cNvSpPr/>
            <p:nvPr/>
          </p:nvSpPr>
          <p:spPr>
            <a:xfrm>
              <a:off x="-10198846" y="17817642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14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25" name="14A">
              <a:extLst>
                <a:ext uri="{FF2B5EF4-FFF2-40B4-BE49-F238E27FC236}">
                  <a16:creationId xmlns:a16="http://schemas.microsoft.com/office/drawing/2014/main" id="{5C468BF5-75A8-44C0-B42B-4DEBB963FDFC}"/>
                </a:ext>
              </a:extLst>
            </p:cNvPr>
            <p:cNvSpPr/>
            <p:nvPr/>
          </p:nvSpPr>
          <p:spPr>
            <a:xfrm>
              <a:off x="-10177679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6" name="14B">
              <a:extLst>
                <a:ext uri="{FF2B5EF4-FFF2-40B4-BE49-F238E27FC236}">
                  <a16:creationId xmlns:a16="http://schemas.microsoft.com/office/drawing/2014/main" id="{F3E3A3DF-7B95-44C6-8D44-6FB402E9D27F}"/>
                </a:ext>
              </a:extLst>
            </p:cNvPr>
            <p:cNvSpPr/>
            <p:nvPr/>
          </p:nvSpPr>
          <p:spPr>
            <a:xfrm>
              <a:off x="-7108488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7" name="14C">
              <a:extLst>
                <a:ext uri="{FF2B5EF4-FFF2-40B4-BE49-F238E27FC236}">
                  <a16:creationId xmlns:a16="http://schemas.microsoft.com/office/drawing/2014/main" id="{492464DD-1128-4282-9931-5F9C96FA99BF}"/>
                </a:ext>
              </a:extLst>
            </p:cNvPr>
            <p:cNvSpPr/>
            <p:nvPr/>
          </p:nvSpPr>
          <p:spPr>
            <a:xfrm>
              <a:off x="-10154396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8" name="14D">
              <a:extLst>
                <a:ext uri="{FF2B5EF4-FFF2-40B4-BE49-F238E27FC236}">
                  <a16:creationId xmlns:a16="http://schemas.microsoft.com/office/drawing/2014/main" id="{7AA834E4-CFA1-4555-B0A3-2B0618209AD1}"/>
                </a:ext>
              </a:extLst>
            </p:cNvPr>
            <p:cNvSpPr/>
            <p:nvPr/>
          </p:nvSpPr>
          <p:spPr>
            <a:xfrm>
              <a:off x="-7108488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9" name="13">
              <a:extLst>
                <a:ext uri="{FF2B5EF4-FFF2-40B4-BE49-F238E27FC236}">
                  <a16:creationId xmlns:a16="http://schemas.microsoft.com/office/drawing/2014/main" id="{778792AA-B3D9-4A31-AB25-D514502666C5}"/>
                </a:ext>
              </a:extLst>
            </p:cNvPr>
            <p:cNvSpPr/>
            <p:nvPr/>
          </p:nvSpPr>
          <p:spPr>
            <a:xfrm>
              <a:off x="-10340664" y="15290441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13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30" name="13A">
              <a:extLst>
                <a:ext uri="{FF2B5EF4-FFF2-40B4-BE49-F238E27FC236}">
                  <a16:creationId xmlns:a16="http://schemas.microsoft.com/office/drawing/2014/main" id="{67F8F25A-7385-421E-A455-CA024AB551E5}"/>
                </a:ext>
              </a:extLst>
            </p:cNvPr>
            <p:cNvSpPr/>
            <p:nvPr/>
          </p:nvSpPr>
          <p:spPr>
            <a:xfrm>
              <a:off x="-10317380" y="16219622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1" name="13B">
              <a:extLst>
                <a:ext uri="{FF2B5EF4-FFF2-40B4-BE49-F238E27FC236}">
                  <a16:creationId xmlns:a16="http://schemas.microsoft.com/office/drawing/2014/main" id="{B9C99079-92C5-4B59-89ED-232BA61BD3AF}"/>
                </a:ext>
              </a:extLst>
            </p:cNvPr>
            <p:cNvSpPr/>
            <p:nvPr/>
          </p:nvSpPr>
          <p:spPr>
            <a:xfrm>
              <a:off x="-7207973" y="16338151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2" name="13C">
              <a:extLst>
                <a:ext uri="{FF2B5EF4-FFF2-40B4-BE49-F238E27FC236}">
                  <a16:creationId xmlns:a16="http://schemas.microsoft.com/office/drawing/2014/main" id="{B0C4C87E-47CA-413F-ADEC-76F107B0E163}"/>
                </a:ext>
              </a:extLst>
            </p:cNvPr>
            <p:cNvSpPr/>
            <p:nvPr/>
          </p:nvSpPr>
          <p:spPr>
            <a:xfrm>
              <a:off x="-10296213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3" name="13D">
              <a:extLst>
                <a:ext uri="{FF2B5EF4-FFF2-40B4-BE49-F238E27FC236}">
                  <a16:creationId xmlns:a16="http://schemas.microsoft.com/office/drawing/2014/main" id="{4A5E92D6-7487-48B5-B36A-4C218556DC51}"/>
                </a:ext>
              </a:extLst>
            </p:cNvPr>
            <p:cNvSpPr/>
            <p:nvPr/>
          </p:nvSpPr>
          <p:spPr>
            <a:xfrm>
              <a:off x="-7248190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4" name="11">
              <a:extLst>
                <a:ext uri="{FF2B5EF4-FFF2-40B4-BE49-F238E27FC236}">
                  <a16:creationId xmlns:a16="http://schemas.microsoft.com/office/drawing/2014/main" id="{733E9095-87E4-41D1-A917-1EAF13EE72BB}"/>
                </a:ext>
              </a:extLst>
            </p:cNvPr>
            <p:cNvSpPr/>
            <p:nvPr/>
          </p:nvSpPr>
          <p:spPr>
            <a:xfrm>
              <a:off x="-9991411" y="10388434"/>
              <a:ext cx="5772194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NHÓM ỨNG DỤNG CÔNG NGHỆ THÔNG TIN  VÀO DẠY HỌC VÀ QUẢN LÝ CÓ MẤY ADMIN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35" name="11A">
              <a:extLst>
                <a:ext uri="{FF2B5EF4-FFF2-40B4-BE49-F238E27FC236}">
                  <a16:creationId xmlns:a16="http://schemas.microsoft.com/office/drawing/2014/main" id="{DC66E330-C2FB-49E4-9930-90242AAA75A9}"/>
                </a:ext>
              </a:extLst>
            </p:cNvPr>
            <p:cNvSpPr/>
            <p:nvPr/>
          </p:nvSpPr>
          <p:spPr>
            <a:xfrm>
              <a:off x="-9991411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2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6" name="11B">
              <a:extLst>
                <a:ext uri="{FF2B5EF4-FFF2-40B4-BE49-F238E27FC236}">
                  <a16:creationId xmlns:a16="http://schemas.microsoft.com/office/drawing/2014/main" id="{E067CE37-DCBE-4E63-8BCB-6F753F54149D}"/>
                </a:ext>
              </a:extLst>
            </p:cNvPr>
            <p:cNvSpPr/>
            <p:nvPr/>
          </p:nvSpPr>
          <p:spPr>
            <a:xfrm>
              <a:off x="-6922220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3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7" name="11C">
              <a:extLst>
                <a:ext uri="{FF2B5EF4-FFF2-40B4-BE49-F238E27FC236}">
                  <a16:creationId xmlns:a16="http://schemas.microsoft.com/office/drawing/2014/main" id="{DA7AF0F4-D879-49E4-AD95-8373DEA9E26D}"/>
                </a:ext>
              </a:extLst>
            </p:cNvPr>
            <p:cNvSpPr/>
            <p:nvPr/>
          </p:nvSpPr>
          <p:spPr>
            <a:xfrm>
              <a:off x="-9991411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4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8" name="11D">
              <a:extLst>
                <a:ext uri="{FF2B5EF4-FFF2-40B4-BE49-F238E27FC236}">
                  <a16:creationId xmlns:a16="http://schemas.microsoft.com/office/drawing/2014/main" id="{C3622381-93CE-43AC-92B7-72CF3E19DEFB}"/>
                </a:ext>
              </a:extLst>
            </p:cNvPr>
            <p:cNvSpPr/>
            <p:nvPr/>
          </p:nvSpPr>
          <p:spPr>
            <a:xfrm>
              <a:off x="-6922220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1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9" name="12">
              <a:extLst>
                <a:ext uri="{FF2B5EF4-FFF2-40B4-BE49-F238E27FC236}">
                  <a16:creationId xmlns:a16="http://schemas.microsoft.com/office/drawing/2014/main" id="{22F60009-1A08-4715-8BD3-BA8B9FC480C1}"/>
                </a:ext>
              </a:extLst>
            </p:cNvPr>
            <p:cNvSpPr/>
            <p:nvPr/>
          </p:nvSpPr>
          <p:spPr>
            <a:xfrm>
              <a:off x="-10154396" y="12860603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12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40" name="12A">
              <a:extLst>
                <a:ext uri="{FF2B5EF4-FFF2-40B4-BE49-F238E27FC236}">
                  <a16:creationId xmlns:a16="http://schemas.microsoft.com/office/drawing/2014/main" id="{2287220B-29F4-472C-9C17-5D4DED93EE8D}"/>
                </a:ext>
              </a:extLst>
            </p:cNvPr>
            <p:cNvSpPr/>
            <p:nvPr/>
          </p:nvSpPr>
          <p:spPr>
            <a:xfrm>
              <a:off x="-1015439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1" name="12B">
              <a:extLst>
                <a:ext uri="{FF2B5EF4-FFF2-40B4-BE49-F238E27FC236}">
                  <a16:creationId xmlns:a16="http://schemas.microsoft.com/office/drawing/2014/main" id="{9C2C4253-8C3C-4780-B41E-68063DA199D8}"/>
                </a:ext>
              </a:extLst>
            </p:cNvPr>
            <p:cNvSpPr/>
            <p:nvPr/>
          </p:nvSpPr>
          <p:spPr>
            <a:xfrm>
              <a:off x="-708520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2" name="12C">
              <a:extLst>
                <a:ext uri="{FF2B5EF4-FFF2-40B4-BE49-F238E27FC236}">
                  <a16:creationId xmlns:a16="http://schemas.microsoft.com/office/drawing/2014/main" id="{60F190D2-57C1-4B15-97FD-BFE764C44E62}"/>
                </a:ext>
              </a:extLst>
            </p:cNvPr>
            <p:cNvSpPr/>
            <p:nvPr/>
          </p:nvSpPr>
          <p:spPr>
            <a:xfrm>
              <a:off x="-1015439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3" name="12D">
              <a:extLst>
                <a:ext uri="{FF2B5EF4-FFF2-40B4-BE49-F238E27FC236}">
                  <a16:creationId xmlns:a16="http://schemas.microsoft.com/office/drawing/2014/main" id="{11C39E05-5624-49A8-B957-CF8C43296C88}"/>
                </a:ext>
              </a:extLst>
            </p:cNvPr>
            <p:cNvSpPr/>
            <p:nvPr/>
          </p:nvSpPr>
          <p:spPr>
            <a:xfrm>
              <a:off x="-708520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4" name="20">
              <a:extLst>
                <a:ext uri="{FF2B5EF4-FFF2-40B4-BE49-F238E27FC236}">
                  <a16:creationId xmlns:a16="http://schemas.microsoft.com/office/drawing/2014/main" id="{D5ADD6E5-B411-4F98-95CE-85C222070983}"/>
                </a:ext>
              </a:extLst>
            </p:cNvPr>
            <p:cNvSpPr/>
            <p:nvPr/>
          </p:nvSpPr>
          <p:spPr>
            <a:xfrm>
              <a:off x="-3599028" y="2814022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20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45" name="20A">
              <a:extLst>
                <a:ext uri="{FF2B5EF4-FFF2-40B4-BE49-F238E27FC236}">
                  <a16:creationId xmlns:a16="http://schemas.microsoft.com/office/drawing/2014/main" id="{45A1774E-3B5C-4185-A3A7-976DC954D721}"/>
                </a:ext>
              </a:extLst>
            </p:cNvPr>
            <p:cNvSpPr/>
            <p:nvPr/>
          </p:nvSpPr>
          <p:spPr>
            <a:xfrm>
              <a:off x="-357786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6" name="20B">
              <a:extLst>
                <a:ext uri="{FF2B5EF4-FFF2-40B4-BE49-F238E27FC236}">
                  <a16:creationId xmlns:a16="http://schemas.microsoft.com/office/drawing/2014/main" id="{3BCCF8DE-A1D1-43A7-A712-6F21A92996D1}"/>
                </a:ext>
              </a:extLst>
            </p:cNvPr>
            <p:cNvSpPr/>
            <p:nvPr/>
          </p:nvSpPr>
          <p:spPr>
            <a:xfrm>
              <a:off x="-50867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7" name="20C">
              <a:extLst>
                <a:ext uri="{FF2B5EF4-FFF2-40B4-BE49-F238E27FC236}">
                  <a16:creationId xmlns:a16="http://schemas.microsoft.com/office/drawing/2014/main" id="{8183B690-C804-4BAE-BB24-F1C91B2E75DB}"/>
                </a:ext>
              </a:extLst>
            </p:cNvPr>
            <p:cNvSpPr/>
            <p:nvPr/>
          </p:nvSpPr>
          <p:spPr>
            <a:xfrm>
              <a:off x="-3554578" y="29820788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8" name="20D">
              <a:extLst>
                <a:ext uri="{FF2B5EF4-FFF2-40B4-BE49-F238E27FC236}">
                  <a16:creationId xmlns:a16="http://schemas.microsoft.com/office/drawing/2014/main" id="{357C5E62-4517-4093-BBC1-CE2140BF704C}"/>
                </a:ext>
              </a:extLst>
            </p:cNvPr>
            <p:cNvSpPr/>
            <p:nvPr/>
          </p:nvSpPr>
          <p:spPr>
            <a:xfrm>
              <a:off x="-508671" y="2982078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9" name="19">
              <a:extLst>
                <a:ext uri="{FF2B5EF4-FFF2-40B4-BE49-F238E27FC236}">
                  <a16:creationId xmlns:a16="http://schemas.microsoft.com/office/drawing/2014/main" id="{89FC46A3-0C24-481B-8934-B49F5F90A438}"/>
                </a:ext>
              </a:extLst>
            </p:cNvPr>
            <p:cNvSpPr/>
            <p:nvPr/>
          </p:nvSpPr>
          <p:spPr>
            <a:xfrm>
              <a:off x="-3766247" y="25543172"/>
              <a:ext cx="5812413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19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50" name="19A">
              <a:extLst>
                <a:ext uri="{FF2B5EF4-FFF2-40B4-BE49-F238E27FC236}">
                  <a16:creationId xmlns:a16="http://schemas.microsoft.com/office/drawing/2014/main" id="{C92F3771-ED19-45B6-B84D-80730A708B0B}"/>
                </a:ext>
              </a:extLst>
            </p:cNvPr>
            <p:cNvSpPr/>
            <p:nvPr/>
          </p:nvSpPr>
          <p:spPr>
            <a:xfrm>
              <a:off x="-3745080" y="26472353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1" name="19B">
              <a:extLst>
                <a:ext uri="{FF2B5EF4-FFF2-40B4-BE49-F238E27FC236}">
                  <a16:creationId xmlns:a16="http://schemas.microsoft.com/office/drawing/2014/main" id="{1A36EEF9-EF96-480F-9458-139B446E0C33}"/>
                </a:ext>
              </a:extLst>
            </p:cNvPr>
            <p:cNvSpPr/>
            <p:nvPr/>
          </p:nvSpPr>
          <p:spPr>
            <a:xfrm>
              <a:off x="-675888" y="2647235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2" name="19C">
              <a:extLst>
                <a:ext uri="{FF2B5EF4-FFF2-40B4-BE49-F238E27FC236}">
                  <a16:creationId xmlns:a16="http://schemas.microsoft.com/office/drawing/2014/main" id="{6FFE854A-3F39-4125-95DC-39F9F01A54AC}"/>
                </a:ext>
              </a:extLst>
            </p:cNvPr>
            <p:cNvSpPr/>
            <p:nvPr/>
          </p:nvSpPr>
          <p:spPr>
            <a:xfrm>
              <a:off x="-3721796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3" name="19D">
              <a:extLst>
                <a:ext uri="{FF2B5EF4-FFF2-40B4-BE49-F238E27FC236}">
                  <a16:creationId xmlns:a16="http://schemas.microsoft.com/office/drawing/2014/main" id="{521003CA-5583-4AEA-831F-F9B862D8DEE2}"/>
                </a:ext>
              </a:extLst>
            </p:cNvPr>
            <p:cNvSpPr/>
            <p:nvPr/>
          </p:nvSpPr>
          <p:spPr>
            <a:xfrm>
              <a:off x="-675888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</p:grpSp>
      <p:grpSp>
        <p:nvGrpSpPr>
          <p:cNvPr id="46088" name="Group 1">
            <a:extLst>
              <a:ext uri="{FF2B5EF4-FFF2-40B4-BE49-F238E27FC236}">
                <a16:creationId xmlns:a16="http://schemas.microsoft.com/office/drawing/2014/main" id="{762C9DD1-CA38-4969-A063-7C7A1EBB45DB}"/>
              </a:ext>
            </a:extLst>
          </p:cNvPr>
          <p:cNvGrpSpPr>
            <a:grpSpLocks/>
          </p:cNvGrpSpPr>
          <p:nvPr/>
        </p:nvGrpSpPr>
        <p:grpSpPr bwMode="auto">
          <a:xfrm>
            <a:off x="-7440613" y="-1339850"/>
            <a:ext cx="27806651" cy="24576088"/>
            <a:chOff x="-11938462" y="-2414013"/>
            <a:chExt cx="37075298" cy="32766863"/>
          </a:xfrm>
        </p:grpSpPr>
        <p:sp>
          <p:nvSpPr>
            <p:cNvPr id="154" name="X1">
              <a:extLst>
                <a:ext uri="{FF2B5EF4-FFF2-40B4-BE49-F238E27FC236}">
                  <a16:creationId xmlns:a16="http://schemas.microsoft.com/office/drawing/2014/main" id="{E19CBB58-00BC-4D83-8798-D2D51E7907D8}"/>
                </a:ext>
              </a:extLst>
            </p:cNvPr>
            <p:cNvSpPr/>
            <p:nvPr/>
          </p:nvSpPr>
          <p:spPr>
            <a:xfrm>
              <a:off x="-11794530" y="-241401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5" name="X2">
              <a:extLst>
                <a:ext uri="{FF2B5EF4-FFF2-40B4-BE49-F238E27FC236}">
                  <a16:creationId xmlns:a16="http://schemas.microsoft.com/office/drawing/2014/main" id="{5D1DAF65-D33A-4DC2-8A56-1C181E448713}"/>
                </a:ext>
              </a:extLst>
            </p:cNvPr>
            <p:cNvSpPr/>
            <p:nvPr/>
          </p:nvSpPr>
          <p:spPr>
            <a:xfrm>
              <a:off x="-11794530" y="27405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56" name="X3">
              <a:extLst>
                <a:ext uri="{FF2B5EF4-FFF2-40B4-BE49-F238E27FC236}">
                  <a16:creationId xmlns:a16="http://schemas.microsoft.com/office/drawing/2014/main" id="{B5C5B83C-FFAF-4450-B335-18F1B4E7C673}"/>
                </a:ext>
              </a:extLst>
            </p:cNvPr>
            <p:cNvSpPr/>
            <p:nvPr/>
          </p:nvSpPr>
          <p:spPr>
            <a:xfrm>
              <a:off x="-11794530" y="2881684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57" name="X4">
              <a:extLst>
                <a:ext uri="{FF2B5EF4-FFF2-40B4-BE49-F238E27FC236}">
                  <a16:creationId xmlns:a16="http://schemas.microsoft.com/office/drawing/2014/main" id="{43DBE170-D0CB-46C4-A83B-6F0306244E62}"/>
                </a:ext>
              </a:extLst>
            </p:cNvPr>
            <p:cNvSpPr/>
            <p:nvPr/>
          </p:nvSpPr>
          <p:spPr>
            <a:xfrm>
              <a:off x="-11794530" y="5434287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8" name="X5">
              <a:extLst>
                <a:ext uri="{FF2B5EF4-FFF2-40B4-BE49-F238E27FC236}">
                  <a16:creationId xmlns:a16="http://schemas.microsoft.com/office/drawing/2014/main" id="{047EC584-344F-4E4F-9426-294FE91410B3}"/>
                </a:ext>
              </a:extLst>
            </p:cNvPr>
            <p:cNvSpPr/>
            <p:nvPr/>
          </p:nvSpPr>
          <p:spPr>
            <a:xfrm>
              <a:off x="-11794530" y="8399624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9" name="X6">
              <a:extLst>
                <a:ext uri="{FF2B5EF4-FFF2-40B4-BE49-F238E27FC236}">
                  <a16:creationId xmlns:a16="http://schemas.microsoft.com/office/drawing/2014/main" id="{2D56A078-4C4B-44E9-A281-74C72D8A1991}"/>
                </a:ext>
              </a:extLst>
            </p:cNvPr>
            <p:cNvSpPr/>
            <p:nvPr/>
          </p:nvSpPr>
          <p:spPr>
            <a:xfrm>
              <a:off x="23722912" y="-2193888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0" name="X7">
              <a:extLst>
                <a:ext uri="{FF2B5EF4-FFF2-40B4-BE49-F238E27FC236}">
                  <a16:creationId xmlns:a16="http://schemas.microsoft.com/office/drawing/2014/main" id="{A8457AD5-5166-4DF2-9CC3-73CAE6C42BA4}"/>
                </a:ext>
              </a:extLst>
            </p:cNvPr>
            <p:cNvSpPr/>
            <p:nvPr/>
          </p:nvSpPr>
          <p:spPr>
            <a:xfrm>
              <a:off x="23722912" y="49417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1" name="X8">
              <a:extLst>
                <a:ext uri="{FF2B5EF4-FFF2-40B4-BE49-F238E27FC236}">
                  <a16:creationId xmlns:a16="http://schemas.microsoft.com/office/drawing/2014/main" id="{31F6E867-A88C-4B2D-9600-7904A640B8CF}"/>
                </a:ext>
              </a:extLst>
            </p:cNvPr>
            <p:cNvSpPr/>
            <p:nvPr/>
          </p:nvSpPr>
          <p:spPr>
            <a:xfrm>
              <a:off x="23722912" y="3099693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62" name="X9">
              <a:extLst>
                <a:ext uri="{FF2B5EF4-FFF2-40B4-BE49-F238E27FC236}">
                  <a16:creationId xmlns:a16="http://schemas.microsoft.com/office/drawing/2014/main" id="{4D2DF93B-7539-4168-9AF5-40D00C011A24}"/>
                </a:ext>
              </a:extLst>
            </p:cNvPr>
            <p:cNvSpPr/>
            <p:nvPr/>
          </p:nvSpPr>
          <p:spPr>
            <a:xfrm>
              <a:off x="23722912" y="5654411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3" name="X10">
              <a:extLst>
                <a:ext uri="{FF2B5EF4-FFF2-40B4-BE49-F238E27FC236}">
                  <a16:creationId xmlns:a16="http://schemas.microsoft.com/office/drawing/2014/main" id="{4E7163FA-278B-45F2-9EFC-AA9D2352DD17}"/>
                </a:ext>
              </a:extLst>
            </p:cNvPr>
            <p:cNvSpPr/>
            <p:nvPr/>
          </p:nvSpPr>
          <p:spPr>
            <a:xfrm>
              <a:off x="23722912" y="861974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64" name="X11">
              <a:extLst>
                <a:ext uri="{FF2B5EF4-FFF2-40B4-BE49-F238E27FC236}">
                  <a16:creationId xmlns:a16="http://schemas.microsoft.com/office/drawing/2014/main" id="{BA624E59-FF4F-4B23-AF25-1B7C0D3AD109}"/>
                </a:ext>
              </a:extLst>
            </p:cNvPr>
            <p:cNvSpPr/>
            <p:nvPr/>
          </p:nvSpPr>
          <p:spPr>
            <a:xfrm>
              <a:off x="-11794530" y="106199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5" name="X12">
              <a:extLst>
                <a:ext uri="{FF2B5EF4-FFF2-40B4-BE49-F238E27FC236}">
                  <a16:creationId xmlns:a16="http://schemas.microsoft.com/office/drawing/2014/main" id="{4592AD18-3146-4287-9F81-96C16A138DBA}"/>
                </a:ext>
              </a:extLst>
            </p:cNvPr>
            <p:cNvSpPr/>
            <p:nvPr/>
          </p:nvSpPr>
          <p:spPr>
            <a:xfrm>
              <a:off x="-11896129" y="132360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6" name="X13">
              <a:extLst>
                <a:ext uri="{FF2B5EF4-FFF2-40B4-BE49-F238E27FC236}">
                  <a16:creationId xmlns:a16="http://schemas.microsoft.com/office/drawing/2014/main" id="{0645BBCD-D31A-4537-B571-B9B40574EA1D}"/>
                </a:ext>
              </a:extLst>
            </p:cNvPr>
            <p:cNvSpPr/>
            <p:nvPr/>
          </p:nvSpPr>
          <p:spPr>
            <a:xfrm>
              <a:off x="-11938462" y="15502885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C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7" name="X14">
              <a:extLst>
                <a:ext uri="{FF2B5EF4-FFF2-40B4-BE49-F238E27FC236}">
                  <a16:creationId xmlns:a16="http://schemas.microsoft.com/office/drawing/2014/main" id="{18B0DA36-E59C-444E-A038-C8E5826C3BBF}"/>
                </a:ext>
              </a:extLst>
            </p:cNvPr>
            <p:cNvSpPr/>
            <p:nvPr/>
          </p:nvSpPr>
          <p:spPr>
            <a:xfrm>
              <a:off x="-11896129" y="18110519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8" name="X15">
              <a:extLst>
                <a:ext uri="{FF2B5EF4-FFF2-40B4-BE49-F238E27FC236}">
                  <a16:creationId xmlns:a16="http://schemas.microsoft.com/office/drawing/2014/main" id="{0C9641DF-6D23-4872-855A-4D36998EDFB7}"/>
                </a:ext>
              </a:extLst>
            </p:cNvPr>
            <p:cNvSpPr/>
            <p:nvPr/>
          </p:nvSpPr>
          <p:spPr>
            <a:xfrm>
              <a:off x="-11794530" y="20904412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9" name="X16">
              <a:extLst>
                <a:ext uri="{FF2B5EF4-FFF2-40B4-BE49-F238E27FC236}">
                  <a16:creationId xmlns:a16="http://schemas.microsoft.com/office/drawing/2014/main" id="{FD6378AA-7FFB-4B22-936B-BC8FF2D406F7}"/>
                </a:ext>
              </a:extLst>
            </p:cNvPr>
            <p:cNvSpPr/>
            <p:nvPr/>
          </p:nvSpPr>
          <p:spPr>
            <a:xfrm>
              <a:off x="-11794530" y="2330673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0" name="X17">
              <a:extLst>
                <a:ext uri="{FF2B5EF4-FFF2-40B4-BE49-F238E27FC236}">
                  <a16:creationId xmlns:a16="http://schemas.microsoft.com/office/drawing/2014/main" id="{1BBF464B-A7C2-4EB7-9761-57B6F31F51D3}"/>
                </a:ext>
              </a:extLst>
            </p:cNvPr>
            <p:cNvSpPr/>
            <p:nvPr/>
          </p:nvSpPr>
          <p:spPr>
            <a:xfrm>
              <a:off x="-11862262" y="2601808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1" name="X18">
              <a:extLst>
                <a:ext uri="{FF2B5EF4-FFF2-40B4-BE49-F238E27FC236}">
                  <a16:creationId xmlns:a16="http://schemas.microsoft.com/office/drawing/2014/main" id="{D651ECFC-E1F5-4342-8B24-7846185CC018}"/>
                </a:ext>
              </a:extLst>
            </p:cNvPr>
            <p:cNvSpPr/>
            <p:nvPr/>
          </p:nvSpPr>
          <p:spPr>
            <a:xfrm>
              <a:off x="-11896129" y="2908289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A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2" name="X19">
              <a:extLst>
                <a:ext uri="{FF2B5EF4-FFF2-40B4-BE49-F238E27FC236}">
                  <a16:creationId xmlns:a16="http://schemas.microsoft.com/office/drawing/2014/main" id="{0DDD49EF-F808-405F-BFE5-2D63ED159464}"/>
                </a:ext>
              </a:extLst>
            </p:cNvPr>
            <p:cNvSpPr/>
            <p:nvPr/>
          </p:nvSpPr>
          <p:spPr>
            <a:xfrm>
              <a:off x="2497114" y="26102746"/>
              <a:ext cx="1416040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3" name="X20">
              <a:extLst>
                <a:ext uri="{FF2B5EF4-FFF2-40B4-BE49-F238E27FC236}">
                  <a16:creationId xmlns:a16="http://schemas.microsoft.com/office/drawing/2014/main" id="{F071BCA0-D33C-4FB0-B1B4-42CD5FCA966A}"/>
                </a:ext>
              </a:extLst>
            </p:cNvPr>
            <p:cNvSpPr/>
            <p:nvPr/>
          </p:nvSpPr>
          <p:spPr>
            <a:xfrm>
              <a:off x="2759579" y="2894955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A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0" name="A-R" hidden="1">
            <a:extLst>
              <a:ext uri="{FF2B5EF4-FFF2-40B4-BE49-F238E27FC236}">
                <a16:creationId xmlns:a16="http://schemas.microsoft.com/office/drawing/2014/main" id="{D630EEF9-6B29-4278-8685-764ACDE45BB2}"/>
              </a:ext>
            </a:extLst>
          </p:cNvPr>
          <p:cNvSpPr/>
          <p:nvPr/>
        </p:nvSpPr>
        <p:spPr>
          <a:xfrm>
            <a:off x="9986963" y="2506663"/>
            <a:ext cx="301625" cy="28733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B-R" hidden="1">
            <a:extLst>
              <a:ext uri="{FF2B5EF4-FFF2-40B4-BE49-F238E27FC236}">
                <a16:creationId xmlns:a16="http://schemas.microsoft.com/office/drawing/2014/main" id="{7485DA65-5DE9-40E1-BE36-4C1366246D9E}"/>
              </a:ext>
            </a:extLst>
          </p:cNvPr>
          <p:cNvSpPr/>
          <p:nvPr/>
        </p:nvSpPr>
        <p:spPr>
          <a:xfrm>
            <a:off x="9702800" y="3206750"/>
            <a:ext cx="301625" cy="2873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C-R" hidden="1">
            <a:extLst>
              <a:ext uri="{FF2B5EF4-FFF2-40B4-BE49-F238E27FC236}">
                <a16:creationId xmlns:a16="http://schemas.microsoft.com/office/drawing/2014/main" id="{170FF09C-5A3F-4980-BF97-A7DC0D9A8751}"/>
              </a:ext>
            </a:extLst>
          </p:cNvPr>
          <p:cNvSpPr/>
          <p:nvPr/>
        </p:nvSpPr>
        <p:spPr>
          <a:xfrm>
            <a:off x="9761538" y="3786188"/>
            <a:ext cx="301625" cy="28892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D-R" hidden="1">
            <a:extLst>
              <a:ext uri="{FF2B5EF4-FFF2-40B4-BE49-F238E27FC236}">
                <a16:creationId xmlns:a16="http://schemas.microsoft.com/office/drawing/2014/main" id="{24F06D4D-BA01-4669-8721-BE0380DF782A}"/>
              </a:ext>
            </a:extLst>
          </p:cNvPr>
          <p:cNvSpPr/>
          <p:nvPr/>
        </p:nvSpPr>
        <p:spPr>
          <a:xfrm>
            <a:off x="9761538" y="4441825"/>
            <a:ext cx="301625" cy="28892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4F76D6-07CC-4D79-91B9-D3F33A1D6B9A}"/>
              </a:ext>
            </a:extLst>
          </p:cNvPr>
          <p:cNvSpPr/>
          <p:nvPr/>
        </p:nvSpPr>
        <p:spPr>
          <a:xfrm>
            <a:off x="3857858" y="1502775"/>
            <a:ext cx="380405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dụng</a:t>
            </a:r>
            <a:endParaRPr lang="en-US" sz="3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6094" name="Rectangle 3">
            <a:extLst>
              <a:ext uri="{FF2B5EF4-FFF2-40B4-BE49-F238E27FC236}">
                <a16:creationId xmlns:a16="http://schemas.microsoft.com/office/drawing/2014/main" id="{7C335A4E-2C41-4F05-8449-70624368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3273425"/>
            <a:ext cx="764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95" name="Picture 4">
            <a:extLst>
              <a:ext uri="{FF2B5EF4-FFF2-40B4-BE49-F238E27FC236}">
                <a16:creationId xmlns:a16="http://schemas.microsoft.com/office/drawing/2014/main" id="{777CA3C6-5C7B-4668-8A3F-89AED37D0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849563"/>
            <a:ext cx="2322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Sun 173">
            <a:extLst>
              <a:ext uri="{FF2B5EF4-FFF2-40B4-BE49-F238E27FC236}">
                <a16:creationId xmlns:a16="http://schemas.microsoft.com/office/drawing/2014/main" id="{4F669544-5F9E-4834-8D2D-1862F88C67F6}"/>
              </a:ext>
            </a:extLst>
          </p:cNvPr>
          <p:cNvSpPr/>
          <p:nvPr/>
        </p:nvSpPr>
        <p:spPr>
          <a:xfrm>
            <a:off x="69850" y="106363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>
            <a:extLst>
              <a:ext uri="{FF2B5EF4-FFF2-40B4-BE49-F238E27FC236}">
                <a16:creationId xmlns:a16="http://schemas.microsoft.com/office/drawing/2014/main" id="{06A8EBCE-CF30-40E4-A9A5-9BF8C4BA4510}"/>
              </a:ext>
            </a:extLst>
          </p:cNvPr>
          <p:cNvGrpSpPr>
            <a:grpSpLocks/>
          </p:cNvGrpSpPr>
          <p:nvPr/>
        </p:nvGrpSpPr>
        <p:grpSpPr bwMode="auto">
          <a:xfrm>
            <a:off x="5826125" y="477838"/>
            <a:ext cx="5041900" cy="5037137"/>
            <a:chOff x="5425622" y="292790"/>
            <a:chExt cx="5834378" cy="5828280"/>
          </a:xfrm>
        </p:grpSpPr>
        <p:pic>
          <p:nvPicPr>
            <p:cNvPr id="48166" name="Picture 3">
              <a:extLst>
                <a:ext uri="{FF2B5EF4-FFF2-40B4-BE49-F238E27FC236}">
                  <a16:creationId xmlns:a16="http://schemas.microsoft.com/office/drawing/2014/main" id="{555980F4-4C96-4936-9A72-C02B8B7F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67" name="TextBox 8">
              <a:extLst>
                <a:ext uri="{FF2B5EF4-FFF2-40B4-BE49-F238E27FC236}">
                  <a16:creationId xmlns:a16="http://schemas.microsoft.com/office/drawing/2014/main" id="{AAD24190-5E1C-4A52-A640-96044B7D3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650339">
              <a:off x="6674685" y="126928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 điểm</a:t>
              </a:r>
              <a:endParaRPr lang="vi-VN" altLang="en-US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68" name="TextBox 9">
              <a:extLst>
                <a:ext uri="{FF2B5EF4-FFF2-40B4-BE49-F238E27FC236}">
                  <a16:creationId xmlns:a16="http://schemas.microsoft.com/office/drawing/2014/main" id="{1A4C226F-7DF0-4403-85EC-17A167D6B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367408">
              <a:off x="5742637" y="1899963"/>
              <a:ext cx="2025648" cy="124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Thêm lượt</a:t>
              </a:r>
              <a:endParaRPr lang="vi-VN" altLang="en-US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69" name="TextBox 10">
              <a:extLst>
                <a:ext uri="{FF2B5EF4-FFF2-40B4-BE49-F238E27FC236}">
                  <a16:creationId xmlns:a16="http://schemas.microsoft.com/office/drawing/2014/main" id="{9C54DB45-72F4-43E6-8FB2-57BED8E4B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009724">
              <a:off x="8020996" y="981452"/>
              <a:ext cx="2025648" cy="124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  <a:endParaRPr lang="vi-VN" altLang="en-US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0" name="TextBox 11">
              <a:extLst>
                <a:ext uri="{FF2B5EF4-FFF2-40B4-BE49-F238E27FC236}">
                  <a16:creationId xmlns:a16="http://schemas.microsoft.com/office/drawing/2014/main" id="{45A826FE-5C46-4C5F-8DC0-DE913B216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44915">
              <a:off x="8917980" y="1904567"/>
              <a:ext cx="2025648" cy="124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 điểm</a:t>
              </a:r>
              <a:endParaRPr lang="vi-VN" altLang="en-US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1" name="TextBox 16">
              <a:extLst>
                <a:ext uri="{FF2B5EF4-FFF2-40B4-BE49-F238E27FC236}">
                  <a16:creationId xmlns:a16="http://schemas.microsoft.com/office/drawing/2014/main" id="{52664FEE-4D0B-4599-B8BB-73768446F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9 điểm</a:t>
              </a:r>
              <a:endParaRPr lang="vi-VN" altLang="en-US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2" name="TextBox 18">
              <a:extLst>
                <a:ext uri="{FF2B5EF4-FFF2-40B4-BE49-F238E27FC236}">
                  <a16:creationId xmlns:a16="http://schemas.microsoft.com/office/drawing/2014/main" id="{6CD5DF68-571F-403C-AC1D-80D7B872D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6" y="4208087"/>
              <a:ext cx="2025648" cy="124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Phần thưởng</a:t>
              </a:r>
              <a:endParaRPr lang="vi-VN" altLang="en-US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3" name="TextBox 19">
              <a:extLst>
                <a:ext uri="{FF2B5EF4-FFF2-40B4-BE49-F238E27FC236}">
                  <a16:creationId xmlns:a16="http://schemas.microsoft.com/office/drawing/2014/main" id="{06E5C6FE-1EF4-445B-BADD-A0F2A3B03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4" y="450023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 điểm</a:t>
              </a:r>
              <a:endParaRPr lang="vi-VN" altLang="en-US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74" name="TextBox 20">
              <a:extLst>
                <a:ext uri="{FF2B5EF4-FFF2-40B4-BE49-F238E27FC236}">
                  <a16:creationId xmlns:a16="http://schemas.microsoft.com/office/drawing/2014/main" id="{7A137824-3C4C-4532-B678-D71C9A2A9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48" y="3271266"/>
              <a:ext cx="2025648" cy="124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Mất điểm</a:t>
              </a:r>
              <a:endParaRPr lang="vi-VN" altLang="en-US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CC1CCCB-1FE9-48AD-BDF7-B0D8EE41E432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25" name="quay dung">
            <a:extLst>
              <a:ext uri="{FF2B5EF4-FFF2-40B4-BE49-F238E27FC236}">
                <a16:creationId xmlns:a16="http://schemas.microsoft.com/office/drawing/2014/main" id="{1EF66705-EC86-4007-A64E-52F200C76A12}"/>
              </a:ext>
            </a:extLst>
          </p:cNvPr>
          <p:cNvSpPr/>
          <p:nvPr/>
        </p:nvSpPr>
        <p:spPr>
          <a:xfrm>
            <a:off x="9288463" y="5878513"/>
            <a:ext cx="2703512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B457E762-0DAB-4D31-949D-BD4C62D78FFD}"/>
              </a:ext>
            </a:extLst>
          </p:cNvPr>
          <p:cNvSpPr/>
          <p:nvPr/>
        </p:nvSpPr>
        <p:spPr>
          <a:xfrm>
            <a:off x="898525" y="2436813"/>
            <a:ext cx="1336675" cy="13366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70A1F97B-6EC2-4F61-BC90-38FB31DA462C}"/>
              </a:ext>
            </a:extLst>
          </p:cNvPr>
          <p:cNvSpPr/>
          <p:nvPr/>
        </p:nvSpPr>
        <p:spPr>
          <a:xfrm>
            <a:off x="3373438" y="2413000"/>
            <a:ext cx="1338262" cy="13366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  <a:extLst>
              <a:ext uri="{FF2B5EF4-FFF2-40B4-BE49-F238E27FC236}">
                <a16:creationId xmlns:a16="http://schemas.microsoft.com/office/drawing/2014/main" id="{6B608B55-DD04-40C0-ABB3-7A5FCD9F3BDC}"/>
              </a:ext>
            </a:extLst>
          </p:cNvPr>
          <p:cNvSpPr/>
          <p:nvPr/>
        </p:nvSpPr>
        <p:spPr>
          <a:xfrm>
            <a:off x="850900" y="4233863"/>
            <a:ext cx="1338263" cy="13366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614E579A-67A5-43B1-9262-A33B68C0181F}"/>
              </a:ext>
            </a:extLst>
          </p:cNvPr>
          <p:cNvSpPr/>
          <p:nvPr/>
        </p:nvSpPr>
        <p:spPr>
          <a:xfrm>
            <a:off x="3405188" y="4260850"/>
            <a:ext cx="1338262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41153-A8F9-4433-857E-29FABEE8DE9C}"/>
              </a:ext>
            </a:extLst>
          </p:cNvPr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8138" name="Picture 43">
            <a:extLst>
              <a:ext uri="{FF2B5EF4-FFF2-40B4-BE49-F238E27FC236}">
                <a16:creationId xmlns:a16="http://schemas.microsoft.com/office/drawing/2014/main" id="{4C8C64FC-B53B-4A5F-AE86-B0BEBFE82A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8461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44">
            <a:extLst>
              <a:ext uri="{FF2B5EF4-FFF2-40B4-BE49-F238E27FC236}">
                <a16:creationId xmlns:a16="http://schemas.microsoft.com/office/drawing/2014/main" id="{95C2C3C2-6F77-4E5A-AD82-E4171D9B2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2080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45">
            <a:extLst>
              <a:ext uri="{FF2B5EF4-FFF2-40B4-BE49-F238E27FC236}">
                <a16:creationId xmlns:a16="http://schemas.microsoft.com/office/drawing/2014/main" id="{3BF079CB-F83A-48BC-B3CF-3E9A5DA4D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6810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46">
            <a:extLst>
              <a:ext uri="{FF2B5EF4-FFF2-40B4-BE49-F238E27FC236}">
                <a16:creationId xmlns:a16="http://schemas.microsoft.com/office/drawing/2014/main" id="{21C00A05-433E-4A80-ADE5-050B49252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477838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">
            <a:extLst>
              <a:ext uri="{FF2B5EF4-FFF2-40B4-BE49-F238E27FC236}">
                <a16:creationId xmlns:a16="http://schemas.microsoft.com/office/drawing/2014/main" id="{27B9ABAC-787A-4EBB-89EE-EB6C5E490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397125"/>
            <a:ext cx="13541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9DD8F179-3B3C-4D70-A2E5-2EDB8B181280}"/>
              </a:ext>
            </a:extLst>
          </p:cNvPr>
          <p:cNvPicPr>
            <a:picLocks noChangeAspect="1"/>
          </p:cNvPicPr>
          <p:nvPr>
            <a:wavAudioFile r:embed="rId1" name="DE864E2B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-693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57FEBF0-5A16-4EBF-B5C6-486F57F6264D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6C3445B-A72D-4A66-9695-D9A278C4F6E7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CB20F11-308D-4F62-8202-F963A260855C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36D5819-A1F5-4CBB-8AFD-5DB800461E86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E25A75F-DD9C-4ACE-B1AC-2D9980B2CA36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6F8CD87-6AC9-45AC-9925-570306F4C912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AD203A2-36B6-4911-8C20-96D2B11AFD98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670465A-5FB9-433E-9819-2A50B72D7EAF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0DF1DBD-D436-4935-A770-17A18CE97B1C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BCB69B2-85B7-4BBE-9C2E-166949DBCE2B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E3E9BFBE-1B7A-4650-B7FD-CD1914596246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83280D05-4646-4B2D-ADB9-90C6BFBA97AB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BA11A3A-D0EB-4075-9CA4-0674756E50B0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83385934-9264-4FC4-BEA6-BA21DFDA420A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8AEDAF5F-E5B5-4215-AE2E-0C59AC569F29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7333BB29-5BBB-4A70-A746-CE56E501E082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44B0BB56-312B-4EA3-8E23-1E1D0FF5D135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91C9C8DD-4A40-4164-90CF-390212C9E4FB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D1EC8F77-1BDD-48BE-88E8-005025F66F3B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572C0DC2-63FF-471C-8433-177D9BFD982B}"/>
              </a:ext>
            </a:extLst>
          </p:cNvPr>
          <p:cNvSpPr/>
          <p:nvPr/>
        </p:nvSpPr>
        <p:spPr>
          <a:xfrm rot="16200000">
            <a:off x="10840244" y="2331244"/>
            <a:ext cx="606425" cy="1319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rId13" action="ppaction://hlinksldjump"/>
            <a:extLst>
              <a:ext uri="{FF2B5EF4-FFF2-40B4-BE49-F238E27FC236}">
                <a16:creationId xmlns:a16="http://schemas.microsoft.com/office/drawing/2014/main" id="{E3FC5A52-682A-4C2C-9CA5-D268B055E3FF}"/>
              </a:ext>
            </a:extLst>
          </p:cNvPr>
          <p:cNvSpPr/>
          <p:nvPr/>
        </p:nvSpPr>
        <p:spPr>
          <a:xfrm rot="5400000">
            <a:off x="11351419" y="2586832"/>
            <a:ext cx="784225" cy="78263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62" name="Cloud 61">
            <a:hlinkClick r:id="rId14" action="ppaction://hlinksldjump"/>
            <a:extLst>
              <a:ext uri="{FF2B5EF4-FFF2-40B4-BE49-F238E27FC236}">
                <a16:creationId xmlns:a16="http://schemas.microsoft.com/office/drawing/2014/main" id="{7F3805A1-05E8-4C04-BEDB-A065B904C28E}"/>
              </a:ext>
            </a:extLst>
          </p:cNvPr>
          <p:cNvSpPr/>
          <p:nvPr/>
        </p:nvSpPr>
        <p:spPr>
          <a:xfrm>
            <a:off x="6465888" y="5753100"/>
            <a:ext cx="2360612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40;p39">
            <a:extLst>
              <a:ext uri="{FF2B5EF4-FFF2-40B4-BE49-F238E27FC236}">
                <a16:creationId xmlns:a16="http://schemas.microsoft.com/office/drawing/2014/main" id="{2E58977E-D888-4049-BA57-BB3C82C6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004888"/>
            <a:ext cx="595788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FF0000"/>
                </a:solidFill>
                <a:ea typeface="思源黑体 Normal"/>
                <a:cs typeface="Arial" panose="020B0604020202020204" pitchFamily="34" charset="0"/>
              </a:rPr>
              <a:t>CHUẨN BỊ</a:t>
            </a:r>
          </a:p>
        </p:txBody>
      </p:sp>
      <p:grpSp>
        <p:nvGrpSpPr>
          <p:cNvPr id="22531" name="组合 1">
            <a:extLst>
              <a:ext uri="{FF2B5EF4-FFF2-40B4-BE49-F238E27FC236}">
                <a16:creationId xmlns:a16="http://schemas.microsoft.com/office/drawing/2014/main" id="{FFC82607-FB12-4DEB-8B8B-851C6F87251B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1290638"/>
            <a:ext cx="3600450" cy="4491037"/>
            <a:chOff x="2649" y="2090"/>
            <a:chExt cx="5670" cy="70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7858303-E21A-48CF-A62B-9DB2B27DFD4B}"/>
                </a:ext>
              </a:extLst>
            </p:cNvPr>
            <p:cNvSpPr/>
            <p:nvPr/>
          </p:nvSpPr>
          <p:spPr>
            <a:xfrm>
              <a:off x="2744" y="2545"/>
              <a:ext cx="5575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22537" name="图片 6" descr="图片包含 游戏机, 物体, 钟表, 交通&#10;&#10;描述已自动生成">
              <a:extLst>
                <a:ext uri="{FF2B5EF4-FFF2-40B4-BE49-F238E27FC236}">
                  <a16:creationId xmlns:a16="http://schemas.microsoft.com/office/drawing/2014/main" id="{125115B5-1F9B-4AB9-A69B-113BA156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图片 8" descr="卡通人物&#10;&#10;描述已自动生成">
              <a:extLst>
                <a:ext uri="{FF2B5EF4-FFF2-40B4-BE49-F238E27FC236}">
                  <a16:creationId xmlns:a16="http://schemas.microsoft.com/office/drawing/2014/main" id="{989BD6CC-9CA9-405A-8FD8-D0DEDC3AF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8386A530-700B-4F8A-8DA6-60406E44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2217738"/>
            <a:ext cx="666115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Giáo viên: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kế hoạch bài dạy, thước thẳng có chia đơn vị, ê ke, compa, bảng phụ, máy chiếu, các hình ảnh trong thực tiễn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phiếu bài tập.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Rectangle 14">
            <a:extLst>
              <a:ext uri="{FF2B5EF4-FFF2-40B4-BE49-F238E27FC236}">
                <a16:creationId xmlns:a16="http://schemas.microsoft.com/office/drawing/2014/main" id="{11106D20-9C57-4F4F-A11A-BC693256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618038"/>
            <a:ext cx="6661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sinh: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thước thẳng có chia đơn vị, ê ke, compa, bảng nhóm.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FF26814-F1A3-4379-B9BB-C3E51607F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E075078-F544-40A5-BE63-94B2A0F1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0515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3296E0-C3CC-449F-B8BF-A828A3C7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768725"/>
            <a:ext cx="1087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EBDB3-7729-4BF6-BBB3-AA177A535C4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516438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39B06-9C7B-4B2A-945B-F343DA023B5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92F49804-8745-4EFB-83FB-4C1F547EA5F9}"/>
              </a:ext>
            </a:extLst>
          </p:cNvPr>
          <p:cNvSpPr/>
          <p:nvPr/>
        </p:nvSpPr>
        <p:spPr>
          <a:xfrm>
            <a:off x="831850" y="200025"/>
            <a:ext cx="10528300" cy="145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72CFC8-8765-4BDE-954B-2BBF0E4249EE}"/>
              </a:ext>
            </a:extLst>
          </p:cNvPr>
          <p:cNvSpPr/>
          <p:nvPr/>
        </p:nvSpPr>
        <p:spPr>
          <a:xfrm>
            <a:off x="1109663" y="1949450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cm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A7525FAD-F569-45E7-AD7E-A34D9267FDFB}"/>
              </a:ext>
            </a:extLst>
          </p:cNvPr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5B13EC86-5BC6-4AF8-BD26-65E24027A3C6}"/>
              </a:ext>
            </a:extLst>
          </p:cNvPr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F1B0CB-A9DA-4CEA-8F26-5D352F691FF8}"/>
              </a:ext>
            </a:extLst>
          </p:cNvPr>
          <p:cNvSpPr/>
          <p:nvPr/>
        </p:nvSpPr>
        <p:spPr>
          <a:xfrm>
            <a:off x="1109663" y="2805113"/>
            <a:ext cx="4906962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6 cm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1F323E-8F7C-44C3-8E31-2E2D363F6CA2}"/>
              </a:ext>
            </a:extLst>
          </p:cNvPr>
          <p:cNvSpPr/>
          <p:nvPr/>
        </p:nvSpPr>
        <p:spPr>
          <a:xfrm>
            <a:off x="1109663" y="3744913"/>
            <a:ext cx="4906962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+mj-lt"/>
              </a:rPr>
              <a:t>C.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2,7 cm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880E38-DCC0-4B81-A2C5-31315B98A9A4}"/>
              </a:ext>
            </a:extLst>
          </p:cNvPr>
          <p:cNvSpPr/>
          <p:nvPr/>
        </p:nvSpPr>
        <p:spPr>
          <a:xfrm>
            <a:off x="1109663" y="4643438"/>
            <a:ext cx="4906962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+mj-lt"/>
              </a:rPr>
              <a:t>D.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72 cm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864EFE-618D-4B71-B067-A9831DF215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19DEAB9-B7E6-4EEC-BEA7-6903F150B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7161B5-BD1B-4270-9D0B-08F092776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702175"/>
            <a:ext cx="80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AE26B74-1FCE-434A-A71B-326AAD82B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808413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56">
            <a:hlinkClick r:id="rId11" action="ppaction://hlinksldjump"/>
            <a:extLst>
              <a:ext uri="{FF2B5EF4-FFF2-40B4-BE49-F238E27FC236}">
                <a16:creationId xmlns:a16="http://schemas.microsoft.com/office/drawing/2014/main" id="{D8A7CCF5-9A67-4A7D-A8A0-D3756CEC364C}"/>
              </a:ext>
            </a:extLst>
          </p:cNvPr>
          <p:cNvSpPr/>
          <p:nvPr/>
        </p:nvSpPr>
        <p:spPr>
          <a:xfrm>
            <a:off x="7721600" y="3578225"/>
            <a:ext cx="235902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69" name="Picture 34">
            <a:extLst>
              <a:ext uri="{FF2B5EF4-FFF2-40B4-BE49-F238E27FC236}">
                <a16:creationId xmlns:a16="http://schemas.microsoft.com/office/drawing/2014/main" id="{2885C9F5-DC2F-4387-AD1B-2C4F3A6718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93675"/>
            <a:ext cx="4635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Digit 60">
            <a:extLst>
              <a:ext uri="{FF2B5EF4-FFF2-40B4-BE49-F238E27FC236}">
                <a16:creationId xmlns:a16="http://schemas.microsoft.com/office/drawing/2014/main" id="{C7B1AA36-9CBB-4E44-B5C9-E55B72062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9753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A0A526-D52C-4BBF-99F1-8FD23C19F03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768725"/>
            <a:ext cx="1087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84FA4-DD9F-487A-8772-9AF4BA321034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516438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28AB4-515E-4E7C-A156-EA32914FA340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77C2859B-5C18-49CF-B5D0-9B9D5743A7A8}"/>
              </a:ext>
            </a:extLst>
          </p:cNvPr>
          <p:cNvSpPr/>
          <p:nvPr/>
        </p:nvSpPr>
        <p:spPr>
          <a:xfrm>
            <a:off x="831850" y="200025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18F64-394A-4BC6-9CED-B9C6CECDE3E9}"/>
              </a:ext>
            </a:extLst>
          </p:cNvPr>
          <p:cNvSpPr/>
          <p:nvPr/>
        </p:nvSpPr>
        <p:spPr>
          <a:xfrm>
            <a:off x="1109663" y="1949450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AH.HB=HM.AB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D0A8A152-DFC6-428B-98E8-36C71FBEB3C6}"/>
              </a:ext>
            </a:extLst>
          </p:cNvPr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E9540662-64A9-48F9-A269-56B698CB1572}"/>
              </a:ext>
            </a:extLst>
          </p:cNvPr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0C8B52-1FBF-48E4-A508-D319FE06E2D8}"/>
              </a:ext>
            </a:extLst>
          </p:cNvPr>
          <p:cNvSpPr/>
          <p:nvPr/>
        </p:nvSpPr>
        <p:spPr>
          <a:xfrm>
            <a:off x="1109663" y="2894013"/>
            <a:ext cx="4906962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Clr>
                <a:srgbClr val="FFFFFF"/>
              </a:buClr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AH.HB=MH.AM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E170A5-1AF8-4495-A91A-11964FFFEE9F}"/>
              </a:ext>
            </a:extLst>
          </p:cNvPr>
          <p:cNvSpPr/>
          <p:nvPr/>
        </p:nvSpPr>
        <p:spPr>
          <a:xfrm>
            <a:off x="1133475" y="4719638"/>
            <a:ext cx="490696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Clr>
                <a:srgbClr val="FFFFFF"/>
              </a:buClr>
              <a:defRPr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MH.MH=AM.MB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1B84C3-1A8B-4F1C-87AD-F884BB4445AF}"/>
              </a:ext>
            </a:extLst>
          </p:cNvPr>
          <p:cNvSpPr/>
          <p:nvPr/>
        </p:nvSpPr>
        <p:spPr>
          <a:xfrm>
            <a:off x="1133475" y="3790950"/>
            <a:ext cx="490696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Clr>
                <a:srgbClr val="FFFFFF"/>
              </a:buClr>
              <a:defRPr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AH.AH=AM.AB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5DC3B7A-3CEB-4FDA-8080-BA6DE24BC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974850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86C43-CC8F-435B-BDD9-016CA6D91C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7005" y="4771815"/>
            <a:ext cx="804536" cy="7040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BBDC47A-CA12-4E0B-AE86-F72F04439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768725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054B20-7C5F-482D-BFEB-AA88FC7AB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914650"/>
            <a:ext cx="804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1" action="ppaction://hlinksldjump"/>
            <a:extLst>
              <a:ext uri="{FF2B5EF4-FFF2-40B4-BE49-F238E27FC236}">
                <a16:creationId xmlns:a16="http://schemas.microsoft.com/office/drawing/2014/main" id="{6D2E6AE5-5FCF-452D-B788-CEFBE8C1898F}"/>
              </a:ext>
            </a:extLst>
          </p:cNvPr>
          <p:cNvSpPr/>
          <p:nvPr/>
        </p:nvSpPr>
        <p:spPr>
          <a:xfrm>
            <a:off x="7221538" y="4175125"/>
            <a:ext cx="2360612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0193" name="Picture 4" descr="Screen Clipping">
            <a:extLst>
              <a:ext uri="{FF2B5EF4-FFF2-40B4-BE49-F238E27FC236}">
                <a16:creationId xmlns:a16="http://schemas.microsoft.com/office/drawing/2014/main" id="{2E5DDFD6-37B2-4A40-919B-AAD4CC74F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219075"/>
            <a:ext cx="265271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igit 60">
            <a:extLst>
              <a:ext uri="{FF2B5EF4-FFF2-40B4-BE49-F238E27FC236}">
                <a16:creationId xmlns:a16="http://schemas.microsoft.com/office/drawing/2014/main" id="{1ABD4E2F-0CDC-482D-A1D5-FE5BA8464A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74833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7A0560-AC07-4B1C-A91C-50133B27F15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768725"/>
            <a:ext cx="1087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70AD1-108E-4CA9-89F5-1451705E927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516438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55BB6-33CA-4194-ADDA-08B490AD4349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DAC34B5-8FB6-49EB-A84D-00AF6561C300}"/>
              </a:ext>
            </a:extLst>
          </p:cNvPr>
          <p:cNvSpPr/>
          <p:nvPr/>
        </p:nvSpPr>
        <p:spPr>
          <a:xfrm>
            <a:off x="895350" y="165100"/>
            <a:ext cx="10526713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E0D298-A9E4-4260-AF28-92B3B0EA0D82}"/>
              </a:ext>
            </a:extLst>
          </p:cNvPr>
          <p:cNvSpPr/>
          <p:nvPr/>
        </p:nvSpPr>
        <p:spPr>
          <a:xfrm>
            <a:off x="1109663" y="1949450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190B5506-9013-47E4-8357-043BB6BAF298}"/>
              </a:ext>
            </a:extLst>
          </p:cNvPr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18E37C88-5BBE-4CFB-AB7C-347AD85BDFB2}"/>
              </a:ext>
            </a:extLst>
          </p:cNvPr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FC2241-13F6-4AE0-9569-7B62FB148152}"/>
              </a:ext>
            </a:extLst>
          </p:cNvPr>
          <p:cNvSpPr/>
          <p:nvPr/>
        </p:nvSpPr>
        <p:spPr>
          <a:xfrm>
            <a:off x="1109663" y="3808413"/>
            <a:ext cx="4906962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23C1C9-B186-4B26-A1AA-407628C10421}"/>
              </a:ext>
            </a:extLst>
          </p:cNvPr>
          <p:cNvSpPr/>
          <p:nvPr/>
        </p:nvSpPr>
        <p:spPr>
          <a:xfrm>
            <a:off x="1109663" y="2838450"/>
            <a:ext cx="4906962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0E6DAE-9297-4644-9C90-E566343408AF}"/>
              </a:ext>
            </a:extLst>
          </p:cNvPr>
          <p:cNvSpPr/>
          <p:nvPr/>
        </p:nvSpPr>
        <p:spPr>
          <a:xfrm>
            <a:off x="1084263" y="4700588"/>
            <a:ext cx="4906962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D20E55-4E5D-4B05-A629-C0C0644C6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974850"/>
            <a:ext cx="80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F3F67C1-87C7-4485-A1F9-3AD4CC6F4E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901950"/>
            <a:ext cx="7318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94FFADE-8892-455C-AB9D-42B3EC3E09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700588"/>
            <a:ext cx="804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89FB469-CD02-43D9-975D-38052C20BC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843338"/>
            <a:ext cx="7318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0" action="ppaction://hlinksldjump"/>
            <a:extLst>
              <a:ext uri="{FF2B5EF4-FFF2-40B4-BE49-F238E27FC236}">
                <a16:creationId xmlns:a16="http://schemas.microsoft.com/office/drawing/2014/main" id="{CDA01C7B-9FB7-4E5A-91F2-BB960095790A}"/>
              </a:ext>
            </a:extLst>
          </p:cNvPr>
          <p:cNvSpPr/>
          <p:nvPr/>
        </p:nvSpPr>
        <p:spPr>
          <a:xfrm>
            <a:off x="7588250" y="4360863"/>
            <a:ext cx="235902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1217" name="Picture 2">
            <a:extLst>
              <a:ext uri="{FF2B5EF4-FFF2-40B4-BE49-F238E27FC236}">
                <a16:creationId xmlns:a16="http://schemas.microsoft.com/office/drawing/2014/main" id="{9ACE7EF2-16C3-49DE-8B47-46D3490D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00025"/>
            <a:ext cx="374491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igit 60">
            <a:extLst>
              <a:ext uri="{FF2B5EF4-FFF2-40B4-BE49-F238E27FC236}">
                <a16:creationId xmlns:a16="http://schemas.microsoft.com/office/drawing/2014/main" id="{5D96723E-B63B-41D4-BCA7-BED4AE621A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55975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313BDE-0290-4930-B520-AEC914CC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768725"/>
            <a:ext cx="1087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30A4D-FFE7-47DE-9E34-EBA54C631FB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516438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BEE1E-5521-473B-B159-A76CABA563B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F4198658-BE45-4010-AFEA-3B7F7FFEB584}"/>
              </a:ext>
            </a:extLst>
          </p:cNvPr>
          <p:cNvSpPr/>
          <p:nvPr/>
        </p:nvSpPr>
        <p:spPr>
          <a:xfrm>
            <a:off x="831850" y="0"/>
            <a:ext cx="10528300" cy="200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hãy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7DBC2-3AA5-4DF6-94A2-333997C292CD}"/>
              </a:ext>
            </a:extLst>
          </p:cNvPr>
          <p:cNvSpPr/>
          <p:nvPr/>
        </p:nvSpPr>
        <p:spPr>
          <a:xfrm>
            <a:off x="1109663" y="2089150"/>
            <a:ext cx="4906962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x=20, y=16, z=6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994BBBC8-7082-47DB-B0E6-0434E197436A}"/>
              </a:ext>
            </a:extLst>
          </p:cNvPr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C821C8D9-99F6-4B26-AE54-58CC3D333712}"/>
              </a:ext>
            </a:extLst>
          </p:cNvPr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CCABBE-64E2-48F7-BF89-B0441D7EDCF8}"/>
              </a:ext>
            </a:extLst>
          </p:cNvPr>
          <p:cNvSpPr/>
          <p:nvPr/>
        </p:nvSpPr>
        <p:spPr>
          <a:xfrm>
            <a:off x="1109663" y="2974975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x=20, y=16, z=9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AAEB4D-7F4A-4C30-AA42-46979CFCA71D}"/>
              </a:ext>
            </a:extLst>
          </p:cNvPr>
          <p:cNvSpPr/>
          <p:nvPr/>
        </p:nvSpPr>
        <p:spPr>
          <a:xfrm>
            <a:off x="1109663" y="3863975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x=18, y=6, z=9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24DCDE-F7FF-4C6C-A432-6CF88FACF081}"/>
              </a:ext>
            </a:extLst>
          </p:cNvPr>
          <p:cNvSpPr/>
          <p:nvPr/>
        </p:nvSpPr>
        <p:spPr>
          <a:xfrm>
            <a:off x="1100138" y="4803775"/>
            <a:ext cx="4906962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x=18, y=16, z=9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E35D64D-D667-4956-BF0B-41B0267F9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149475"/>
            <a:ext cx="80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6A17E66-491C-419A-9731-8D1F679C61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32927" y="3916489"/>
            <a:ext cx="804536" cy="7040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0FFC33-6D19-457A-9133-31D2AA1A6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835525"/>
            <a:ext cx="804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BC675D5-92D3-4393-B85A-DA629F8F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038475"/>
            <a:ext cx="804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1" action="ppaction://hlinksldjump"/>
            <a:extLst>
              <a:ext uri="{FF2B5EF4-FFF2-40B4-BE49-F238E27FC236}">
                <a16:creationId xmlns:a16="http://schemas.microsoft.com/office/drawing/2014/main" id="{DDCD7060-5F52-4B4F-99A8-4ECEF9E9423B}"/>
              </a:ext>
            </a:extLst>
          </p:cNvPr>
          <p:cNvSpPr/>
          <p:nvPr/>
        </p:nvSpPr>
        <p:spPr>
          <a:xfrm>
            <a:off x="7681913" y="4149725"/>
            <a:ext cx="235902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Line 2">
            <a:extLst>
              <a:ext uri="{FF2B5EF4-FFF2-40B4-BE49-F238E27FC236}">
                <a16:creationId xmlns:a16="http://schemas.microsoft.com/office/drawing/2014/main" id="{4E489359-46F9-4075-91D1-508F189F5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8113" y="1876425"/>
            <a:ext cx="3124200" cy="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id="{ED34944A-6106-4F4D-98DE-33EC1E40A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0813" y="200025"/>
            <a:ext cx="977900" cy="167640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F4F0DE95-9E0E-4A6A-AE62-C605B9AC21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48713" y="200025"/>
            <a:ext cx="2133600" cy="167640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244" name="Group 5">
            <a:extLst>
              <a:ext uri="{FF2B5EF4-FFF2-40B4-BE49-F238E27FC236}">
                <a16:creationId xmlns:a16="http://schemas.microsoft.com/office/drawing/2014/main" id="{867C5618-FAAA-48E7-9F8C-95B9FCF9EB2A}"/>
              </a:ext>
            </a:extLst>
          </p:cNvPr>
          <p:cNvGrpSpPr>
            <a:grpSpLocks/>
          </p:cNvGrpSpPr>
          <p:nvPr/>
        </p:nvGrpSpPr>
        <p:grpSpPr bwMode="auto">
          <a:xfrm>
            <a:off x="8659813" y="301625"/>
            <a:ext cx="190500" cy="152400"/>
            <a:chOff x="1104" y="952"/>
            <a:chExt cx="120" cy="96"/>
          </a:xfrm>
        </p:grpSpPr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EC9D7162-CA14-4B57-AE18-11CB790E5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8AF08A73-81C1-4F42-BE2B-21F93BA60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Line 8">
            <a:extLst>
              <a:ext uri="{FF2B5EF4-FFF2-40B4-BE49-F238E27FC236}">
                <a16:creationId xmlns:a16="http://schemas.microsoft.com/office/drawing/2014/main" id="{AFB9A4B2-9457-4A3A-9ACD-51E662877B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61413" y="203200"/>
            <a:ext cx="12700" cy="1676400"/>
          </a:xfrm>
          <a:prstGeom prst="lin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246" name="Group 9">
            <a:extLst>
              <a:ext uri="{FF2B5EF4-FFF2-40B4-BE49-F238E27FC236}">
                <a16:creationId xmlns:a16="http://schemas.microsoft.com/office/drawing/2014/main" id="{CE21D895-ABB3-4048-85A3-8BC4D1F9757E}"/>
              </a:ext>
            </a:extLst>
          </p:cNvPr>
          <p:cNvGrpSpPr>
            <a:grpSpLocks/>
          </p:cNvGrpSpPr>
          <p:nvPr/>
        </p:nvGrpSpPr>
        <p:grpSpPr bwMode="auto">
          <a:xfrm>
            <a:off x="8774113" y="1724025"/>
            <a:ext cx="169862" cy="131763"/>
            <a:chOff x="1152" y="1824"/>
            <a:chExt cx="107" cy="83"/>
          </a:xfrm>
        </p:grpSpPr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341DF632-8D5C-4451-A15E-E20550CB4B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6"/>
              <a:ext cx="72" cy="51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D8FA67E1-5328-4370-A0BA-542C3C1C1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247" name="Text Box 16">
            <a:extLst>
              <a:ext uri="{FF2B5EF4-FFF2-40B4-BE49-F238E27FC236}">
                <a16:creationId xmlns:a16="http://schemas.microsoft.com/office/drawing/2014/main" id="{504CC4B9-75FC-41DA-AB46-838C3908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885825"/>
            <a:ext cx="4651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2248" name="Text Box 17">
            <a:extLst>
              <a:ext uri="{FF2B5EF4-FFF2-40B4-BE49-F238E27FC236}">
                <a16:creationId xmlns:a16="http://schemas.microsoft.com/office/drawing/2014/main" id="{F5708CDF-D90F-4280-A284-A3C0AFB6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1471613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52249" name="Text Box 30">
            <a:extLst>
              <a:ext uri="{FF2B5EF4-FFF2-40B4-BE49-F238E27FC236}">
                <a16:creationId xmlns:a16="http://schemas.microsoft.com/office/drawing/2014/main" id="{4D725DAC-F57E-4223-BF0A-FC89B0FE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747713"/>
            <a:ext cx="541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52250" name="Text Box 31">
            <a:extLst>
              <a:ext uri="{FF2B5EF4-FFF2-40B4-BE49-F238E27FC236}">
                <a16:creationId xmlns:a16="http://schemas.microsoft.com/office/drawing/2014/main" id="{CD8A7E88-29A6-4BDB-8BF2-D21C0D3E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613" y="64135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2251" name="Text Box 17">
            <a:extLst>
              <a:ext uri="{FF2B5EF4-FFF2-40B4-BE49-F238E27FC236}">
                <a16:creationId xmlns:a16="http://schemas.microsoft.com/office/drawing/2014/main" id="{D7E46391-F16E-4570-A6E7-51F01C96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1471613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34" name="Picture 10" descr="Digit 180">
            <a:extLst>
              <a:ext uri="{FF2B5EF4-FFF2-40B4-BE49-F238E27FC236}">
                <a16:creationId xmlns:a16="http://schemas.microsoft.com/office/drawing/2014/main" id="{8F0E5FD6-7393-4652-8CFC-0C955F7F9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254476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6DF9C9-8797-492A-9E99-17FF33CD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535363"/>
            <a:ext cx="168433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8D0B1-B636-45F2-AF8C-E72AC9924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341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2AA98-93D8-468D-BF56-F4814229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719138"/>
            <a:ext cx="1219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35BB5-43E2-4D2E-B51B-37C000BA6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79400"/>
            <a:ext cx="675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407242-2E9E-4F65-87E0-3B607E94A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595563"/>
            <a:ext cx="17160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74374-1FAE-4790-BFD4-7B081F867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847850"/>
            <a:ext cx="5010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8FE4C-7359-4208-8CC9-C7022011CB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662363"/>
            <a:ext cx="26257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9E7870-4FC4-4FE7-A23E-25642ED6D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248400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EF5B045-0800-4858-A22C-B46FDD2B9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C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9EB404F-EC83-455C-869B-D7AB9932E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Học thuộc nội dung định lí 1,2,3,4.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Xem lại bài tập đã sửa trên lớp.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Làm bài tập 5,6,8,9 trong phần luyện tập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Làm bt trong SBT.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72E569-38B4-4105-A5FD-67C8BCC7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3768725"/>
            <a:ext cx="1087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87D31-C7B6-4348-B89B-843DC176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516438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E5DE4-18B0-4587-B3D5-AC19BE07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loud 39">
            <a:extLst>
              <a:ext uri="{FF2B5EF4-FFF2-40B4-BE49-F238E27FC236}">
                <a16:creationId xmlns:a16="http://schemas.microsoft.com/office/drawing/2014/main" id="{FB684160-17E0-4024-B74C-7762C5A75844}"/>
              </a:ext>
            </a:extLst>
          </p:cNvPr>
          <p:cNvSpPr/>
          <p:nvPr/>
        </p:nvSpPr>
        <p:spPr>
          <a:xfrm>
            <a:off x="-682625" y="4902200"/>
            <a:ext cx="56673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1686C214-A915-41E2-BCA2-E89AA07DCB2B}"/>
              </a:ext>
            </a:extLst>
          </p:cNvPr>
          <p:cNvSpPr/>
          <p:nvPr/>
        </p:nvSpPr>
        <p:spPr>
          <a:xfrm>
            <a:off x="13631863" y="4702175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80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EB645-76D7-40CC-8CDB-3017E93304D2}"/>
              </a:ext>
            </a:extLst>
          </p:cNvPr>
          <p:cNvSpPr/>
          <p:nvPr/>
        </p:nvSpPr>
        <p:spPr>
          <a:xfrm>
            <a:off x="1233488" y="714375"/>
            <a:ext cx="10744200" cy="2286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Italia</a:t>
            </a:r>
          </a:p>
        </p:txBody>
      </p:sp>
      <p:pic>
        <p:nvPicPr>
          <p:cNvPr id="55304" name="Picture 4" descr="Hình ảnh Slide cảm ơn, lời kết thúc slide đẹp mắt, chuyên nghiệp">
            <a:extLst>
              <a:ext uri="{FF2B5EF4-FFF2-40B4-BE49-F238E27FC236}">
                <a16:creationId xmlns:a16="http://schemas.microsoft.com/office/drawing/2014/main" id="{11EF952C-1036-41FE-9778-AEE25976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808288"/>
            <a:ext cx="469106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12">
            <a:extLst>
              <a:ext uri="{FF2B5EF4-FFF2-40B4-BE49-F238E27FC236}">
                <a16:creationId xmlns:a16="http://schemas.microsoft.com/office/drawing/2014/main" id="{4F9E7E5E-F6D2-4C54-9E09-4D40F615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8331200" y="2765425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8A216E-2FE6-4F99-8703-A1FA95F254C6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54632" name="Picture 5">
            <a:extLst>
              <a:ext uri="{FF2B5EF4-FFF2-40B4-BE49-F238E27FC236}">
                <a16:creationId xmlns:a16="http://schemas.microsoft.com/office/drawing/2014/main" id="{EF6BEEF1-4F94-42C2-BD98-50D1B7E4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835025"/>
            <a:ext cx="2700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3" name="Picture 6">
            <a:extLst>
              <a:ext uri="{FF2B5EF4-FFF2-40B4-BE49-F238E27FC236}">
                <a16:creationId xmlns:a16="http://schemas.microsoft.com/office/drawing/2014/main" id="{A1F3E100-AD9C-46F4-BFE9-6D035ACE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80963"/>
            <a:ext cx="2700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4" name="Picture 8">
            <a:extLst>
              <a:ext uri="{FF2B5EF4-FFF2-40B4-BE49-F238E27FC236}">
                <a16:creationId xmlns:a16="http://schemas.microsoft.com/office/drawing/2014/main" id="{108D39E1-FBFE-4907-8C81-25463ECA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9588"/>
            <a:ext cx="29019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>
            <a:extLst>
              <a:ext uri="{FF2B5EF4-FFF2-40B4-BE49-F238E27FC236}">
                <a16:creationId xmlns:a16="http://schemas.microsoft.com/office/drawing/2014/main" id="{4B378353-7804-4D4C-91B9-D352530927B4}"/>
              </a:ext>
            </a:extLst>
          </p:cNvPr>
          <p:cNvSpPr txBox="1">
            <a:spLocks noChangeArrowheads="1"/>
          </p:cNvSpPr>
          <p:nvPr/>
        </p:nvSpPr>
        <p:spPr bwMode="auto">
          <a:xfrm rot="-2847916">
            <a:off x="-320674" y="925512"/>
            <a:ext cx="2768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THÍCH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C2E2D-C7C8-4796-AB6E-B863D290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103563"/>
            <a:ext cx="20081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31D67A-2BAE-4439-8811-7F4B3AB347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389188"/>
            <a:ext cx="309562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7A238E8D-D21D-42AC-A5D0-32338F03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0338"/>
            <a:ext cx="11363325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5A48F076-3B98-4CE3-B278-73D75FA24B79}"/>
              </a:ext>
            </a:extLst>
          </p:cNvPr>
          <p:cNvSpPr/>
          <p:nvPr/>
        </p:nvSpPr>
        <p:spPr>
          <a:xfrm>
            <a:off x="1806575" y="127317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580" name="TextBox 10">
            <a:extLst>
              <a:ext uri="{FF2B5EF4-FFF2-40B4-BE49-F238E27FC236}">
                <a16:creationId xmlns:a16="http://schemas.microsoft.com/office/drawing/2014/main" id="{06E29ADA-8062-435C-8597-49ED08F0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2130425"/>
            <a:ext cx="4659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ĐẶT VẤN ĐỀ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6">
            <a:extLst>
              <a:ext uri="{FF2B5EF4-FFF2-40B4-BE49-F238E27FC236}">
                <a16:creationId xmlns:a16="http://schemas.microsoft.com/office/drawing/2014/main" id="{8A533FED-12B2-4D94-9CB6-51A101D2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31913"/>
            <a:ext cx="6248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Câu 1:</a:t>
            </a:r>
            <a:r>
              <a:rPr lang="en-US" altLang="en-US" sz="2800">
                <a:latin typeface="Times New Roman" panose="02020603050405020304" pitchFamily="18" charset="0"/>
              </a:rPr>
              <a:t> Tìm x, y, z trong hình vẽ sau.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95C86-9528-4087-AC5F-D78E2129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23068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6E5DF7-AD0B-44CF-9A9E-1BFD20C029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6863" y="4749800"/>
          <a:ext cx="1416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279279" progId="Equation.DSMT4">
                  <p:embed/>
                </p:oleObj>
              </mc:Choice>
              <mc:Fallback>
                <p:oleObj name="Equation" r:id="rId4" imgW="710891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4749800"/>
                        <a:ext cx="14160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67DC43-C6EB-45EE-9E88-CF431EAE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2008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7254C0-2962-4114-9AC9-D29FF5773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9238" y="5305425"/>
          <a:ext cx="15128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304668" progId="Equation.DSMT4">
                  <p:embed/>
                </p:oleObj>
              </mc:Choice>
              <mc:Fallback>
                <p:oleObj name="Equation" r:id="rId7" imgW="774364" imgH="30466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5305425"/>
                        <a:ext cx="151288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A077F1-7856-4948-91AC-693BC4946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900738"/>
          <a:ext cx="922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307" imgH="190417" progId="Equation.DSMT4">
                  <p:embed/>
                </p:oleObj>
              </mc:Choice>
              <mc:Fallback>
                <p:oleObj name="Equation" r:id="rId9" imgW="444307" imgH="19041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00738"/>
                        <a:ext cx="922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6">
            <a:extLst>
              <a:ext uri="{FF2B5EF4-FFF2-40B4-BE49-F238E27FC236}">
                <a16:creationId xmlns:a16="http://schemas.microsoft.com/office/drawing/2014/main" id="{1528C06C-21EC-448C-89DE-939170E6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4311650"/>
            <a:ext cx="1508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Đáp số.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E9CEC5-8B8A-4D08-AFBD-5221D059C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267200"/>
          <a:ext cx="50292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500" imgH="508000" progId="Equation.DSMT4">
                  <p:embed/>
                </p:oleObj>
              </mc:Choice>
              <mc:Fallback>
                <p:oleObj name="Equation" r:id="rId3" imgW="34925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50292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6">
            <a:extLst>
              <a:ext uri="{FF2B5EF4-FFF2-40B4-BE49-F238E27FC236}">
                <a16:creationId xmlns:a16="http://schemas.microsoft.com/office/drawing/2014/main" id="{7A4B8F61-1D1A-4F5C-A0F0-76882BA1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49263"/>
            <a:ext cx="6248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Câu 2.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Tính diện tích tam giác ABC.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C3C4B-2808-43B3-89AB-380EABDA1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096963"/>
            <a:ext cx="40909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6314BC-B3A0-4301-9231-81DC0E03D3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099050"/>
          <a:ext cx="3625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508000" progId="Equation.DSMT4">
                  <p:embed/>
                </p:oleObj>
              </mc:Choice>
              <mc:Fallback>
                <p:oleObj name="Equation" r:id="rId6" imgW="25781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99050"/>
                        <a:ext cx="36258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27A7D9-9CD2-4F59-A3D9-A41503F78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9088" y="4267200"/>
          <a:ext cx="9874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713" imgH="304536" progId="Equation.DSMT4">
                  <p:embed/>
                </p:oleObj>
              </mc:Choice>
              <mc:Fallback>
                <p:oleObj name="Equation" r:id="rId8" imgW="215713" imgH="3045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4267200"/>
                        <a:ext cx="98742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CF25AF-5D7C-4096-A1DB-0F680647A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4783138"/>
          <a:ext cx="588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4783138"/>
                        <a:ext cx="588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>
            <a:extLst>
              <a:ext uri="{FF2B5EF4-FFF2-40B4-BE49-F238E27FC236}">
                <a16:creationId xmlns:a16="http://schemas.microsoft.com/office/drawing/2014/main" id="{2E67E635-508C-4834-8394-C977D1FD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3" y="4692650"/>
            <a:ext cx="2141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Hệ thức gì ?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6EE047AF-B66D-4221-8F0A-9B9FEEC5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-304800" y="55563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7B2F4C-D887-49F9-ABC7-243D1A7BD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913438"/>
          <a:ext cx="1981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3586" imgH="215806" progId="Equation.DSMT4">
                  <p:embed/>
                </p:oleObj>
              </mc:Choice>
              <mc:Fallback>
                <p:oleObj name="Equation" r:id="rId13" imgW="723586" imgH="21580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13438"/>
                        <a:ext cx="1981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>
            <a:extLst>
              <a:ext uri="{FF2B5EF4-FFF2-40B4-BE49-F238E27FC236}">
                <a16:creationId xmlns:a16="http://schemas.microsoft.com/office/drawing/2014/main" id="{23B63D74-FC29-4B64-8800-CDC6366151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8839200" cy="3200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Tiết 2. Một số hệ thức về cạnh</a:t>
            </a:r>
          </a:p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và đường cao trong tam giác vuông</a:t>
            </a:r>
          </a:p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(Tiếp)</a:t>
            </a:r>
            <a:endParaRPr lang="en-US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9699" name="Picture 6" descr="sao chop">
            <a:extLst>
              <a:ext uri="{FF2B5EF4-FFF2-40B4-BE49-F238E27FC236}">
                <a16:creationId xmlns:a16="http://schemas.microsoft.com/office/drawing/2014/main" id="{900050D0-1E57-4784-800E-7F468E004E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sao chop">
            <a:extLst>
              <a:ext uri="{FF2B5EF4-FFF2-40B4-BE49-F238E27FC236}">
                <a16:creationId xmlns:a16="http://schemas.microsoft.com/office/drawing/2014/main" id="{2A936C85-C87D-453B-A3F2-D263EDFA2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sao chop">
            <a:extLst>
              <a:ext uri="{FF2B5EF4-FFF2-40B4-BE49-F238E27FC236}">
                <a16:creationId xmlns:a16="http://schemas.microsoft.com/office/drawing/2014/main" id="{85DF4F28-C31B-4A0A-9336-DE8C88515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sao chop">
            <a:extLst>
              <a:ext uri="{FF2B5EF4-FFF2-40B4-BE49-F238E27FC236}">
                <a16:creationId xmlns:a16="http://schemas.microsoft.com/office/drawing/2014/main" id="{01333950-A74E-45A5-950C-61B11EFE18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sao chop">
            <a:extLst>
              <a:ext uri="{FF2B5EF4-FFF2-40B4-BE49-F238E27FC236}">
                <a16:creationId xmlns:a16="http://schemas.microsoft.com/office/drawing/2014/main" id="{C9761986-C68E-4DEA-AFDF-1F602F10EB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 descr="sao chop">
            <a:extLst>
              <a:ext uri="{FF2B5EF4-FFF2-40B4-BE49-F238E27FC236}">
                <a16:creationId xmlns:a16="http://schemas.microsoft.com/office/drawing/2014/main" id="{DDD24FD6-E527-42C4-B7F3-6C61DEBBC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 descr="mảttoi">
            <a:extLst>
              <a:ext uri="{FF2B5EF4-FFF2-40B4-BE49-F238E27FC236}">
                <a16:creationId xmlns:a16="http://schemas.microsoft.com/office/drawing/2014/main" id="{90D8B257-F940-499D-A194-F701156B6D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TimeProcess_Back">
            <a:extLst>
              <a:ext uri="{FF2B5EF4-FFF2-40B4-BE49-F238E27FC236}">
                <a16:creationId xmlns:a16="http://schemas.microsoft.com/office/drawing/2014/main" id="{3C8AE76F-28D9-413B-A2D9-03FD6ECD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047875"/>
            <a:ext cx="32972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5A182488.wav">
            <a:hlinkClick r:id="" action="ppaction://media"/>
            <a:extLst>
              <a:ext uri="{FF2B5EF4-FFF2-40B4-BE49-F238E27FC236}">
                <a16:creationId xmlns:a16="http://schemas.microsoft.com/office/drawing/2014/main" id="{0BDF4F4A-8F15-4043-9F9F-0A472AA7F0FA}"/>
              </a:ext>
            </a:extLst>
          </p:cNvPr>
          <p:cNvPicPr>
            <a:picLocks noChangeAspect="1"/>
          </p:cNvPicPr>
          <p:nvPr>
            <a:wavAudioFile r:embed="rId1" name="RINGI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15478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7DCF2503.wav">
            <a:hlinkClick r:id="" action="ppaction://media"/>
            <a:extLst>
              <a:ext uri="{FF2B5EF4-FFF2-40B4-BE49-F238E27FC236}">
                <a16:creationId xmlns:a16="http://schemas.microsoft.com/office/drawing/2014/main" id="{5F28BFD1-913A-4324-85B2-1B1E121B8ACA}"/>
              </a:ext>
            </a:extLst>
          </p:cNvPr>
          <p:cNvPicPr>
            <a:picLocks noChangeAspect="1"/>
          </p:cNvPicPr>
          <p:nvPr>
            <a:wavAudioFile r:embed="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63" y="8905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Audio-Dung">
            <a:hlinkClick r:id="" action="ppaction://media"/>
            <a:extLst>
              <a:ext uri="{FF2B5EF4-FFF2-40B4-BE49-F238E27FC236}">
                <a16:creationId xmlns:a16="http://schemas.microsoft.com/office/drawing/2014/main" id="{D17A94EC-5351-4CCB-B023-B7BE782BC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13" y="2203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meProcess">
            <a:extLst>
              <a:ext uri="{FF2B5EF4-FFF2-40B4-BE49-F238E27FC236}">
                <a16:creationId xmlns:a16="http://schemas.microsoft.com/office/drawing/2014/main" id="{7098023C-07D6-4D9F-93BE-05B5B45F698F}"/>
              </a:ext>
            </a:extLst>
          </p:cNvPr>
          <p:cNvSpPr/>
          <p:nvPr/>
        </p:nvSpPr>
        <p:spPr>
          <a:xfrm>
            <a:off x="4141788" y="2057400"/>
            <a:ext cx="3292475" cy="1381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0727" name="Group 2">
            <a:extLst>
              <a:ext uri="{FF2B5EF4-FFF2-40B4-BE49-F238E27FC236}">
                <a16:creationId xmlns:a16="http://schemas.microsoft.com/office/drawing/2014/main" id="{80FE96FB-2DD3-448D-A0E8-2C19F722B624}"/>
              </a:ext>
            </a:extLst>
          </p:cNvPr>
          <p:cNvGrpSpPr>
            <a:grpSpLocks/>
          </p:cNvGrpSpPr>
          <p:nvPr/>
        </p:nvGrpSpPr>
        <p:grpSpPr bwMode="auto">
          <a:xfrm>
            <a:off x="-6230938" y="-1508125"/>
            <a:ext cx="25174576" cy="25204738"/>
            <a:chOff x="-10340664" y="-3153468"/>
            <a:chExt cx="33566360" cy="33604998"/>
          </a:xfrm>
        </p:grpSpPr>
        <p:sp>
          <p:nvSpPr>
            <p:cNvPr id="54" name="1">
              <a:extLst>
                <a:ext uri="{FF2B5EF4-FFF2-40B4-BE49-F238E27FC236}">
                  <a16:creationId xmlns:a16="http://schemas.microsoft.com/office/drawing/2014/main" id="{C859B772-DF31-455C-8C33-572270AA2FA6}"/>
                </a:ext>
              </a:extLst>
            </p:cNvPr>
            <p:cNvSpPr/>
            <p:nvPr/>
          </p:nvSpPr>
          <p:spPr>
            <a:xfrm>
              <a:off x="-9991411" y="-3153468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Giải</a:t>
              </a:r>
              <a:r>
                <a:rPr lang="en-US" sz="1350" b="1" dirty="0">
                  <a:solidFill>
                    <a:prstClr val="white"/>
                  </a:solidFill>
                </a:rPr>
                <a:t> Grand Slam </a:t>
              </a:r>
              <a:r>
                <a:rPr lang="en-US" sz="1350" b="1" dirty="0" err="1">
                  <a:solidFill>
                    <a:prstClr val="white"/>
                  </a:solidFill>
                </a:rPr>
                <a:t>đầu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tiên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trong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năm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giải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55" name="1A">
              <a:extLst>
                <a:ext uri="{FF2B5EF4-FFF2-40B4-BE49-F238E27FC236}">
                  <a16:creationId xmlns:a16="http://schemas.microsoft.com/office/drawing/2014/main" id="{6C1DA0CD-A3FD-4F7B-BDFA-B752F4413FB3}"/>
                </a:ext>
              </a:extLst>
            </p:cNvPr>
            <p:cNvSpPr/>
            <p:nvPr/>
          </p:nvSpPr>
          <p:spPr>
            <a:xfrm>
              <a:off x="-9991411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Austrlia mở rộng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6" name="1B">
              <a:extLst>
                <a:ext uri="{FF2B5EF4-FFF2-40B4-BE49-F238E27FC236}">
                  <a16:creationId xmlns:a16="http://schemas.microsoft.com/office/drawing/2014/main" id="{4E8A9280-444B-46C5-BD88-1ABC65CFF433}"/>
                </a:ext>
              </a:extLst>
            </p:cNvPr>
            <p:cNvSpPr/>
            <p:nvPr/>
          </p:nvSpPr>
          <p:spPr>
            <a:xfrm>
              <a:off x="-6922220" y="-214174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Wimbledon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57" name="1C">
              <a:extLst>
                <a:ext uri="{FF2B5EF4-FFF2-40B4-BE49-F238E27FC236}">
                  <a16:creationId xmlns:a16="http://schemas.microsoft.com/office/drawing/2014/main" id="{174BCA81-B44A-4058-AC56-C813B48599EB}"/>
                </a:ext>
              </a:extLst>
            </p:cNvPr>
            <p:cNvSpPr/>
            <p:nvPr/>
          </p:nvSpPr>
          <p:spPr>
            <a:xfrm>
              <a:off x="-9991411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Roland Garos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8" name="1D">
              <a:extLst>
                <a:ext uri="{FF2B5EF4-FFF2-40B4-BE49-F238E27FC236}">
                  <a16:creationId xmlns:a16="http://schemas.microsoft.com/office/drawing/2014/main" id="{C7815325-58A6-4AD1-9A28-212A9E1B7086}"/>
                </a:ext>
              </a:extLst>
            </p:cNvPr>
            <p:cNvSpPr/>
            <p:nvPr/>
          </p:nvSpPr>
          <p:spPr>
            <a:xfrm>
              <a:off x="-6922220" y="-1356489"/>
              <a:ext cx="2743221" cy="55454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Mỹ mở rộng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59" name="2">
              <a:extLst>
                <a:ext uri="{FF2B5EF4-FFF2-40B4-BE49-F238E27FC236}">
                  <a16:creationId xmlns:a16="http://schemas.microsoft.com/office/drawing/2014/main" id="{FABA3595-4B33-447A-80FE-7F193D94EECC}"/>
                </a:ext>
              </a:extLst>
            </p:cNvPr>
            <p:cNvSpPr/>
            <p:nvPr/>
          </p:nvSpPr>
          <p:spPr>
            <a:xfrm>
              <a:off x="-9991411" y="-332061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Cùng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với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Nội</a:t>
              </a:r>
              <a:r>
                <a:rPr lang="en-US" sz="1350" b="1" dirty="0">
                  <a:solidFill>
                    <a:prstClr val="white"/>
                  </a:solidFill>
                </a:rPr>
                <a:t> T&amp;T (</a:t>
              </a:r>
              <a:r>
                <a:rPr lang="en-US" sz="1350" b="1" dirty="0" err="1">
                  <a:solidFill>
                    <a:prstClr val="white"/>
                  </a:solidFill>
                </a:rPr>
                <a:t>vô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địch</a:t>
              </a:r>
              <a:r>
                <a:rPr lang="en-US" sz="1350" b="1" dirty="0">
                  <a:solidFill>
                    <a:prstClr val="white"/>
                  </a:solidFill>
                </a:rPr>
                <a:t> V-League 2010), CLB u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của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Việt</a:t>
              </a:r>
              <a:r>
                <a:rPr lang="en-US" sz="1350" b="1" dirty="0">
                  <a:solidFill>
                    <a:prstClr val="white"/>
                  </a:solidFill>
                </a:rPr>
                <a:t> Nam </a:t>
              </a:r>
              <a:r>
                <a:rPr lang="en-US" sz="1350" b="1" dirty="0" err="1">
                  <a:solidFill>
                    <a:prstClr val="white"/>
                  </a:solidFill>
                </a:rPr>
                <a:t>tham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dự</a:t>
              </a:r>
              <a:r>
                <a:rPr lang="en-US" sz="1350" b="1" dirty="0">
                  <a:solidFill>
                    <a:prstClr val="white"/>
                  </a:solidFill>
                </a:rPr>
                <a:t> AFC Cup 2011?</a:t>
              </a:r>
            </a:p>
          </p:txBody>
        </p:sp>
        <p:sp>
          <p:nvSpPr>
            <p:cNvPr id="60" name="2A">
              <a:extLst>
                <a:ext uri="{FF2B5EF4-FFF2-40B4-BE49-F238E27FC236}">
                  <a16:creationId xmlns:a16="http://schemas.microsoft.com/office/drawing/2014/main" id="{1CB74263-97D9-4B73-A6E9-68B97E2FEFA4}"/>
                </a:ext>
              </a:extLst>
            </p:cNvPr>
            <p:cNvSpPr/>
            <p:nvPr/>
          </p:nvSpPr>
          <p:spPr>
            <a:xfrm>
              <a:off x="-9991411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Hoàng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Anh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Gia</a:t>
              </a:r>
              <a:r>
                <a:rPr lang="en-US" sz="1350" dirty="0">
                  <a:solidFill>
                    <a:prstClr val="white"/>
                  </a:solidFill>
                </a:rPr>
                <a:t> Lai</a:t>
              </a:r>
            </a:p>
          </p:txBody>
        </p:sp>
        <p:sp>
          <p:nvSpPr>
            <p:cNvPr id="61" name="2B">
              <a:extLst>
                <a:ext uri="{FF2B5EF4-FFF2-40B4-BE49-F238E27FC236}">
                  <a16:creationId xmlns:a16="http://schemas.microsoft.com/office/drawing/2014/main" id="{CC1E8768-DCDD-4F86-B234-312B1370CA74}"/>
                </a:ext>
              </a:extLst>
            </p:cNvPr>
            <p:cNvSpPr/>
            <p:nvPr/>
          </p:nvSpPr>
          <p:spPr>
            <a:xfrm>
              <a:off x="-6922220" y="679666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SHB Đà Nẵng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2" name="2C">
              <a:extLst>
                <a:ext uri="{FF2B5EF4-FFF2-40B4-BE49-F238E27FC236}">
                  <a16:creationId xmlns:a16="http://schemas.microsoft.com/office/drawing/2014/main" id="{E25024FB-CF6C-4FD8-8672-79BE1E59531C}"/>
                </a:ext>
              </a:extLst>
            </p:cNvPr>
            <p:cNvSpPr/>
            <p:nvPr/>
          </p:nvSpPr>
          <p:spPr>
            <a:xfrm>
              <a:off x="-9991411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Sông</a:t>
              </a:r>
              <a:r>
                <a:rPr lang="en-US" sz="1350" dirty="0">
                  <a:solidFill>
                    <a:prstClr val="white"/>
                  </a:solidFill>
                </a:rPr>
                <a:t> Lam </a:t>
              </a:r>
              <a:r>
                <a:rPr lang="en-US" sz="1350" dirty="0" err="1">
                  <a:solidFill>
                    <a:prstClr val="white"/>
                  </a:solidFill>
                </a:rPr>
                <a:t>Nghệ</a:t>
              </a:r>
              <a:r>
                <a:rPr lang="en-US" sz="1350" dirty="0">
                  <a:solidFill>
                    <a:prstClr val="white"/>
                  </a:solidFill>
                </a:rPr>
                <a:t> An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3" name="2D">
              <a:extLst>
                <a:ext uri="{FF2B5EF4-FFF2-40B4-BE49-F238E27FC236}">
                  <a16:creationId xmlns:a16="http://schemas.microsoft.com/office/drawing/2014/main" id="{242C129F-67B6-4965-90A2-0A6A44F368E7}"/>
                </a:ext>
              </a:extLst>
            </p:cNvPr>
            <p:cNvSpPr/>
            <p:nvPr/>
          </p:nvSpPr>
          <p:spPr>
            <a:xfrm>
              <a:off x="-6922220" y="1464917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Becamex Bình Dương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4" name="3">
              <a:extLst>
                <a:ext uri="{FF2B5EF4-FFF2-40B4-BE49-F238E27FC236}">
                  <a16:creationId xmlns:a16="http://schemas.microsoft.com/office/drawing/2014/main" id="{1949E179-43BD-4813-8AEC-0B7286C36A32}"/>
                </a:ext>
              </a:extLst>
            </p:cNvPr>
            <p:cNvSpPr/>
            <p:nvPr/>
          </p:nvSpPr>
          <p:spPr>
            <a:xfrm>
              <a:off x="-9991411" y="2322134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AFC Asian Cup 2011 được tổ chức tại quốc gia nào?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5" name="3A">
              <a:extLst>
                <a:ext uri="{FF2B5EF4-FFF2-40B4-BE49-F238E27FC236}">
                  <a16:creationId xmlns:a16="http://schemas.microsoft.com/office/drawing/2014/main" id="{C179A604-99CD-45DF-820B-84656055DAB3}"/>
                </a:ext>
              </a:extLst>
            </p:cNvPr>
            <p:cNvSpPr/>
            <p:nvPr/>
          </p:nvSpPr>
          <p:spPr>
            <a:xfrm>
              <a:off x="-9991411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prstClr val="white"/>
                  </a:solidFill>
                </a:rPr>
                <a:t>Iraq</a:t>
              </a:r>
            </a:p>
          </p:txBody>
        </p:sp>
        <p:sp>
          <p:nvSpPr>
            <p:cNvPr id="66" name="3B">
              <a:extLst>
                <a:ext uri="{FF2B5EF4-FFF2-40B4-BE49-F238E27FC236}">
                  <a16:creationId xmlns:a16="http://schemas.microsoft.com/office/drawing/2014/main" id="{D9CB53DA-8715-4E55-875F-1E43ED14CE5C}"/>
                </a:ext>
              </a:extLst>
            </p:cNvPr>
            <p:cNvSpPr/>
            <p:nvPr/>
          </p:nvSpPr>
          <p:spPr>
            <a:xfrm>
              <a:off x="-6922220" y="3333861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Hàn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Quốc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7" name="3C">
              <a:extLst>
                <a:ext uri="{FF2B5EF4-FFF2-40B4-BE49-F238E27FC236}">
                  <a16:creationId xmlns:a16="http://schemas.microsoft.com/office/drawing/2014/main" id="{70FD09FC-D49C-48A1-AE10-AFDA22407B4A}"/>
                </a:ext>
              </a:extLst>
            </p:cNvPr>
            <p:cNvSpPr/>
            <p:nvPr/>
          </p:nvSpPr>
          <p:spPr>
            <a:xfrm>
              <a:off x="-9991411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Nhật Bản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68" name="3D">
              <a:extLst>
                <a:ext uri="{FF2B5EF4-FFF2-40B4-BE49-F238E27FC236}">
                  <a16:creationId xmlns:a16="http://schemas.microsoft.com/office/drawing/2014/main" id="{1580DBC0-13F0-4C3A-9ACD-7AE0D6279748}"/>
                </a:ext>
              </a:extLst>
            </p:cNvPr>
            <p:cNvSpPr/>
            <p:nvPr/>
          </p:nvSpPr>
          <p:spPr>
            <a:xfrm>
              <a:off x="-6922220" y="411911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Qatar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69" name="4">
              <a:extLst>
                <a:ext uri="{FF2B5EF4-FFF2-40B4-BE49-F238E27FC236}">
                  <a16:creationId xmlns:a16="http://schemas.microsoft.com/office/drawing/2014/main" id="{3B48D5E8-60DB-4230-A76E-4B58763F753E}"/>
                </a:ext>
              </a:extLst>
            </p:cNvPr>
            <p:cNvSpPr/>
            <p:nvPr/>
          </p:nvSpPr>
          <p:spPr>
            <a:xfrm>
              <a:off x="-9991411" y="505887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Đội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lên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ngôi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vô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địch</a:t>
              </a:r>
              <a:r>
                <a:rPr lang="en-US" sz="1350" b="1" dirty="0">
                  <a:solidFill>
                    <a:prstClr val="white"/>
                  </a:solidFill>
                </a:rPr>
                <a:t> AFC Asian Cup 2011 </a:t>
              </a:r>
              <a:r>
                <a:rPr lang="en-US" sz="1350" b="1" dirty="0" err="1">
                  <a:solidFill>
                    <a:prstClr val="white"/>
                  </a:solidFill>
                </a:rPr>
                <a:t>tổ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chức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tại</a:t>
              </a:r>
              <a:r>
                <a:rPr lang="en-US" sz="1350" b="1" dirty="0">
                  <a:solidFill>
                    <a:prstClr val="white"/>
                  </a:solidFill>
                </a:rPr>
                <a:t> Qatar?</a:t>
              </a:r>
            </a:p>
          </p:txBody>
        </p:sp>
        <p:sp>
          <p:nvSpPr>
            <p:cNvPr id="70" name="4A">
              <a:extLst>
                <a:ext uri="{FF2B5EF4-FFF2-40B4-BE49-F238E27FC236}">
                  <a16:creationId xmlns:a16="http://schemas.microsoft.com/office/drawing/2014/main" id="{62582C11-5AEE-4DA8-97C9-6D46CA5CEE29}"/>
                </a:ext>
              </a:extLst>
            </p:cNvPr>
            <p:cNvSpPr/>
            <p:nvPr/>
          </p:nvSpPr>
          <p:spPr>
            <a:xfrm>
              <a:off x="-9991411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</a:rPr>
                <a:t>Uzbekistan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71" name="4B">
              <a:extLst>
                <a:ext uri="{FF2B5EF4-FFF2-40B4-BE49-F238E27FC236}">
                  <a16:creationId xmlns:a16="http://schemas.microsoft.com/office/drawing/2014/main" id="{78EEEC47-A305-4755-B9BD-180B403C8625}"/>
                </a:ext>
              </a:extLst>
            </p:cNvPr>
            <p:cNvSpPr/>
            <p:nvPr/>
          </p:nvSpPr>
          <p:spPr>
            <a:xfrm>
              <a:off x="-6922220" y="6070603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Nhật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Bản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2" name="4C">
              <a:extLst>
                <a:ext uri="{FF2B5EF4-FFF2-40B4-BE49-F238E27FC236}">
                  <a16:creationId xmlns:a16="http://schemas.microsoft.com/office/drawing/2014/main" id="{8ED57221-7550-475F-91BC-F936838FD601}"/>
                </a:ext>
              </a:extLst>
            </p:cNvPr>
            <p:cNvSpPr/>
            <p:nvPr/>
          </p:nvSpPr>
          <p:spPr>
            <a:xfrm>
              <a:off x="-9991411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 Hàn Quốc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3" name="4D">
              <a:extLst>
                <a:ext uri="{FF2B5EF4-FFF2-40B4-BE49-F238E27FC236}">
                  <a16:creationId xmlns:a16="http://schemas.microsoft.com/office/drawing/2014/main" id="{7BDEEFA5-41EC-45B7-8625-DE989AC6CACC}"/>
                </a:ext>
              </a:extLst>
            </p:cNvPr>
            <p:cNvSpPr/>
            <p:nvPr/>
          </p:nvSpPr>
          <p:spPr>
            <a:xfrm>
              <a:off x="-6922220" y="685373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Australia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74" name="5">
              <a:extLst>
                <a:ext uri="{FF2B5EF4-FFF2-40B4-BE49-F238E27FC236}">
                  <a16:creationId xmlns:a16="http://schemas.microsoft.com/office/drawing/2014/main" id="{CAE4AD45-DD92-40B8-A3D1-7EA6B8A090E1}"/>
                </a:ext>
              </a:extLst>
            </p:cNvPr>
            <p:cNvSpPr/>
            <p:nvPr/>
          </p:nvSpPr>
          <p:spPr>
            <a:xfrm>
              <a:off x="-9970244" y="7806202"/>
              <a:ext cx="5791245" cy="82758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75" name="5A">
              <a:extLst>
                <a:ext uri="{FF2B5EF4-FFF2-40B4-BE49-F238E27FC236}">
                  <a16:creationId xmlns:a16="http://schemas.microsoft.com/office/drawing/2014/main" id="{4057C745-7813-4452-8D71-0F46E5DC65D7}"/>
                </a:ext>
              </a:extLst>
            </p:cNvPr>
            <p:cNvSpPr/>
            <p:nvPr/>
          </p:nvSpPr>
          <p:spPr>
            <a:xfrm>
              <a:off x="-9991411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Đỗ Nhuận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6" name="5B">
              <a:extLst>
                <a:ext uri="{FF2B5EF4-FFF2-40B4-BE49-F238E27FC236}">
                  <a16:creationId xmlns:a16="http://schemas.microsoft.com/office/drawing/2014/main" id="{0F9D9EBC-3FCA-4EB7-9902-09AC72175EEB}"/>
                </a:ext>
              </a:extLst>
            </p:cNvPr>
            <p:cNvSpPr/>
            <p:nvPr/>
          </p:nvSpPr>
          <p:spPr>
            <a:xfrm>
              <a:off x="-6922220" y="882004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Hoàng Vân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7" name="5C">
              <a:extLst>
                <a:ext uri="{FF2B5EF4-FFF2-40B4-BE49-F238E27FC236}">
                  <a16:creationId xmlns:a16="http://schemas.microsoft.com/office/drawing/2014/main" id="{47BCD0AD-3F94-402C-8FBE-77822EA016B2}"/>
                </a:ext>
              </a:extLst>
            </p:cNvPr>
            <p:cNvSpPr/>
            <p:nvPr/>
          </p:nvSpPr>
          <p:spPr>
            <a:xfrm>
              <a:off x="-9991411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Trần Hoàn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8" name="5D">
              <a:extLst>
                <a:ext uri="{FF2B5EF4-FFF2-40B4-BE49-F238E27FC236}">
                  <a16:creationId xmlns:a16="http://schemas.microsoft.com/office/drawing/2014/main" id="{0C34B894-CBB6-4C65-BD3A-98527EBA1287}"/>
                </a:ext>
              </a:extLst>
            </p:cNvPr>
            <p:cNvSpPr/>
            <p:nvPr/>
          </p:nvSpPr>
          <p:spPr>
            <a:xfrm>
              <a:off x="-6922220" y="9603182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Trọng Đài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79" name="6">
              <a:extLst>
                <a:ext uri="{FF2B5EF4-FFF2-40B4-BE49-F238E27FC236}">
                  <a16:creationId xmlns:a16="http://schemas.microsoft.com/office/drawing/2014/main" id="{48470209-63C8-4335-BE49-2359C323EF13}"/>
                </a:ext>
              </a:extLst>
            </p:cNvPr>
            <p:cNvSpPr/>
            <p:nvPr/>
          </p:nvSpPr>
          <p:spPr>
            <a:xfrm>
              <a:off x="17413285" y="-287619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Sông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Bến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Hải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và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sông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Thạch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Hãn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nằm</a:t>
              </a:r>
              <a:r>
                <a:rPr lang="en-US" sz="1350" b="1" dirty="0">
                  <a:solidFill>
                    <a:prstClr val="white"/>
                  </a:solidFill>
                </a:rPr>
                <a:t> ở </a:t>
              </a:r>
              <a:r>
                <a:rPr lang="en-US" sz="1350" b="1" dirty="0" err="1">
                  <a:solidFill>
                    <a:prstClr val="white"/>
                  </a:solidFill>
                </a:rPr>
                <a:t>tỉnh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80" name="6A">
              <a:extLst>
                <a:ext uri="{FF2B5EF4-FFF2-40B4-BE49-F238E27FC236}">
                  <a16:creationId xmlns:a16="http://schemas.microsoft.com/office/drawing/2014/main" id="{A59A7F8E-1532-47FF-A8E9-BEC10B395D38}"/>
                </a:ext>
              </a:extLst>
            </p:cNvPr>
            <p:cNvSpPr/>
            <p:nvPr/>
          </p:nvSpPr>
          <p:spPr>
            <a:xfrm>
              <a:off x="1741328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Bình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1" name="6B">
              <a:extLst>
                <a:ext uri="{FF2B5EF4-FFF2-40B4-BE49-F238E27FC236}">
                  <a16:creationId xmlns:a16="http://schemas.microsoft.com/office/drawing/2014/main" id="{3A9AC5D5-DDAD-45AA-B085-5A0D28518E74}"/>
                </a:ext>
              </a:extLst>
            </p:cNvPr>
            <p:cNvSpPr/>
            <p:nvPr/>
          </p:nvSpPr>
          <p:spPr>
            <a:xfrm>
              <a:off x="20482475" y="-1864469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Ninh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2" name="6C">
              <a:extLst>
                <a:ext uri="{FF2B5EF4-FFF2-40B4-BE49-F238E27FC236}">
                  <a16:creationId xmlns:a16="http://schemas.microsoft.com/office/drawing/2014/main" id="{477C0DC3-CB74-44D8-900B-202FB8A8451A}"/>
                </a:ext>
              </a:extLst>
            </p:cNvPr>
            <p:cNvSpPr/>
            <p:nvPr/>
          </p:nvSpPr>
          <p:spPr>
            <a:xfrm>
              <a:off x="1741328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Trị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3" name="6D">
              <a:extLst>
                <a:ext uri="{FF2B5EF4-FFF2-40B4-BE49-F238E27FC236}">
                  <a16:creationId xmlns:a16="http://schemas.microsoft.com/office/drawing/2014/main" id="{B33BB12D-4605-49ED-B9F2-C32B8C9BADAD}"/>
                </a:ext>
              </a:extLst>
            </p:cNvPr>
            <p:cNvSpPr/>
            <p:nvPr/>
          </p:nvSpPr>
          <p:spPr>
            <a:xfrm>
              <a:off x="20482475" y="-107921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Quảng Ngãi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4" name="7">
              <a:extLst>
                <a:ext uri="{FF2B5EF4-FFF2-40B4-BE49-F238E27FC236}">
                  <a16:creationId xmlns:a16="http://schemas.microsoft.com/office/drawing/2014/main" id="{CCBC3C42-2A90-49CB-A0DC-56C37E5A551D}"/>
                </a:ext>
              </a:extLst>
            </p:cNvPr>
            <p:cNvSpPr/>
            <p:nvPr/>
          </p:nvSpPr>
          <p:spPr>
            <a:xfrm>
              <a:off x="17413285" y="-54790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Trong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các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cây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sau</a:t>
              </a:r>
              <a:r>
                <a:rPr lang="en-US" sz="1350" b="1" dirty="0">
                  <a:solidFill>
                    <a:prstClr val="white"/>
                  </a:solidFill>
                </a:rPr>
                <a:t>,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cầu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xoay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85" name="7A">
              <a:extLst>
                <a:ext uri="{FF2B5EF4-FFF2-40B4-BE49-F238E27FC236}">
                  <a16:creationId xmlns:a16="http://schemas.microsoft.com/office/drawing/2014/main" id="{46010FF6-AB79-4850-8A77-2CC952B10F34}"/>
                </a:ext>
              </a:extLst>
            </p:cNvPr>
            <p:cNvSpPr/>
            <p:nvPr/>
          </p:nvSpPr>
          <p:spPr>
            <a:xfrm>
              <a:off x="1741328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Thanh Trì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6" name="7B">
              <a:extLst>
                <a:ext uri="{FF2B5EF4-FFF2-40B4-BE49-F238E27FC236}">
                  <a16:creationId xmlns:a16="http://schemas.microsoft.com/office/drawing/2014/main" id="{B897922B-01D3-4665-9437-A20B41C7E669}"/>
                </a:ext>
              </a:extLst>
            </p:cNvPr>
            <p:cNvSpPr/>
            <p:nvPr/>
          </p:nvSpPr>
          <p:spPr>
            <a:xfrm>
              <a:off x="20482475" y="956937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Thị Nại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7" name="7C">
              <a:extLst>
                <a:ext uri="{FF2B5EF4-FFF2-40B4-BE49-F238E27FC236}">
                  <a16:creationId xmlns:a16="http://schemas.microsoft.com/office/drawing/2014/main" id="{3FADDDB6-3E05-4997-BB1D-05804F58051D}"/>
                </a:ext>
              </a:extLst>
            </p:cNvPr>
            <p:cNvSpPr/>
            <p:nvPr/>
          </p:nvSpPr>
          <p:spPr>
            <a:xfrm>
              <a:off x="1741328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Cầu Sông Hàn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8" name="7D">
              <a:extLst>
                <a:ext uri="{FF2B5EF4-FFF2-40B4-BE49-F238E27FC236}">
                  <a16:creationId xmlns:a16="http://schemas.microsoft.com/office/drawing/2014/main" id="{30839688-01C1-438A-A07A-0869BF7CE0CF}"/>
                </a:ext>
              </a:extLst>
            </p:cNvPr>
            <p:cNvSpPr/>
            <p:nvPr/>
          </p:nvSpPr>
          <p:spPr>
            <a:xfrm>
              <a:off x="20482475" y="1742190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 Cầu Cần Thơ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89" name="8">
              <a:extLst>
                <a:ext uri="{FF2B5EF4-FFF2-40B4-BE49-F238E27FC236}">
                  <a16:creationId xmlns:a16="http://schemas.microsoft.com/office/drawing/2014/main" id="{5BC3F00D-905F-4F0B-ABE3-3D0B3608783A}"/>
                </a:ext>
              </a:extLst>
            </p:cNvPr>
            <p:cNvSpPr/>
            <p:nvPr/>
          </p:nvSpPr>
          <p:spPr>
            <a:xfrm>
              <a:off x="17413285" y="2599406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 err="1">
                  <a:solidFill>
                    <a:prstClr val="white"/>
                  </a:solidFill>
                </a:rPr>
                <a:t>Đại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Ngu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là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quốc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hiệu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của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triều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đại</a:t>
              </a:r>
              <a:r>
                <a:rPr lang="en-US" sz="1350" b="1" dirty="0">
                  <a:solidFill>
                    <a:prstClr val="white"/>
                  </a:solidFill>
                </a:rPr>
                <a:t> </a:t>
              </a:r>
              <a:r>
                <a:rPr lang="en-US" sz="1350" b="1" dirty="0" err="1">
                  <a:solidFill>
                    <a:prstClr val="white"/>
                  </a:solidFill>
                </a:rPr>
                <a:t>nào</a:t>
              </a:r>
              <a:r>
                <a:rPr lang="en-US" sz="1350" b="1" dirty="0">
                  <a:solidFill>
                    <a:prstClr val="white"/>
                  </a:solidFill>
                </a:rPr>
                <a:t>?</a:t>
              </a:r>
            </a:p>
          </p:txBody>
        </p:sp>
        <p:sp>
          <p:nvSpPr>
            <p:cNvPr id="90" name="8A">
              <a:extLst>
                <a:ext uri="{FF2B5EF4-FFF2-40B4-BE49-F238E27FC236}">
                  <a16:creationId xmlns:a16="http://schemas.microsoft.com/office/drawing/2014/main" id="{0930040E-A324-4D26-B168-4AC4107229ED}"/>
                </a:ext>
              </a:extLst>
            </p:cNvPr>
            <p:cNvSpPr/>
            <p:nvPr/>
          </p:nvSpPr>
          <p:spPr>
            <a:xfrm>
              <a:off x="1741328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Triều Ngô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1" name="8B">
              <a:extLst>
                <a:ext uri="{FF2B5EF4-FFF2-40B4-BE49-F238E27FC236}">
                  <a16:creationId xmlns:a16="http://schemas.microsoft.com/office/drawing/2014/main" id="{E4D9E47E-EDD1-4C3D-9661-D82D01EC19F6}"/>
                </a:ext>
              </a:extLst>
            </p:cNvPr>
            <p:cNvSpPr/>
            <p:nvPr/>
          </p:nvSpPr>
          <p:spPr>
            <a:xfrm>
              <a:off x="20482475" y="3611133"/>
              <a:ext cx="2743221" cy="5566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Triều Hồ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2" name="8C">
              <a:extLst>
                <a:ext uri="{FF2B5EF4-FFF2-40B4-BE49-F238E27FC236}">
                  <a16:creationId xmlns:a16="http://schemas.microsoft.com/office/drawing/2014/main" id="{CFB5ECAF-72C5-4867-8343-A5C3D89D4AAB}"/>
                </a:ext>
              </a:extLst>
            </p:cNvPr>
            <p:cNvSpPr/>
            <p:nvPr/>
          </p:nvSpPr>
          <p:spPr>
            <a:xfrm>
              <a:off x="1741328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Các chúa Nguyễn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3" name="8D">
              <a:extLst>
                <a:ext uri="{FF2B5EF4-FFF2-40B4-BE49-F238E27FC236}">
                  <a16:creationId xmlns:a16="http://schemas.microsoft.com/office/drawing/2014/main" id="{DCAFD3DB-567F-493B-9549-ABD91BD1CC60}"/>
                </a:ext>
              </a:extLst>
            </p:cNvPr>
            <p:cNvSpPr/>
            <p:nvPr/>
          </p:nvSpPr>
          <p:spPr>
            <a:xfrm>
              <a:off x="20482475" y="439638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>
                  <a:solidFill>
                    <a:prstClr val="white"/>
                  </a:solidFill>
                </a:rPr>
                <a:t>Nhà Tây Sơn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4" name="9">
              <a:extLst>
                <a:ext uri="{FF2B5EF4-FFF2-40B4-BE49-F238E27FC236}">
                  <a16:creationId xmlns:a16="http://schemas.microsoft.com/office/drawing/2014/main" id="{B7A974A4-631E-4693-A780-999A97BB6291}"/>
                </a:ext>
              </a:extLst>
            </p:cNvPr>
            <p:cNvSpPr/>
            <p:nvPr/>
          </p:nvSpPr>
          <p:spPr>
            <a:xfrm>
              <a:off x="17413285" y="5336149"/>
              <a:ext cx="5812411" cy="78313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Các vua Hùng đặt quốc hiệu nước ta là gì?</a:t>
              </a:r>
            </a:p>
          </p:txBody>
        </p:sp>
        <p:sp>
          <p:nvSpPr>
            <p:cNvPr id="95" name="9A">
              <a:extLst>
                <a:ext uri="{FF2B5EF4-FFF2-40B4-BE49-F238E27FC236}">
                  <a16:creationId xmlns:a16="http://schemas.microsoft.com/office/drawing/2014/main" id="{917F83E6-183C-4586-A74F-8AC57AA536EB}"/>
                </a:ext>
              </a:extLst>
            </p:cNvPr>
            <p:cNvSpPr/>
            <p:nvPr/>
          </p:nvSpPr>
          <p:spPr>
            <a:xfrm>
              <a:off x="1741328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Văn Lang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6" name="9B">
              <a:extLst>
                <a:ext uri="{FF2B5EF4-FFF2-40B4-BE49-F238E27FC236}">
                  <a16:creationId xmlns:a16="http://schemas.microsoft.com/office/drawing/2014/main" id="{E279701B-23B8-416C-83C9-DA19460248FA}"/>
                </a:ext>
              </a:extLst>
            </p:cNvPr>
            <p:cNvSpPr/>
            <p:nvPr/>
          </p:nvSpPr>
          <p:spPr>
            <a:xfrm>
              <a:off x="20482475" y="6347876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Âu Lạc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7" name="9C">
              <a:extLst>
                <a:ext uri="{FF2B5EF4-FFF2-40B4-BE49-F238E27FC236}">
                  <a16:creationId xmlns:a16="http://schemas.microsoft.com/office/drawing/2014/main" id="{E8CC6174-59B0-4C90-AC3B-FED1D181B3D7}"/>
                </a:ext>
              </a:extLst>
            </p:cNvPr>
            <p:cNvSpPr/>
            <p:nvPr/>
          </p:nvSpPr>
          <p:spPr>
            <a:xfrm>
              <a:off x="1741328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Vạn Xuân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8" name="9D">
              <a:extLst>
                <a:ext uri="{FF2B5EF4-FFF2-40B4-BE49-F238E27FC236}">
                  <a16:creationId xmlns:a16="http://schemas.microsoft.com/office/drawing/2014/main" id="{936C912C-8FE0-45A4-B709-B17F19DF66B2}"/>
                </a:ext>
              </a:extLst>
            </p:cNvPr>
            <p:cNvSpPr/>
            <p:nvPr/>
          </p:nvSpPr>
          <p:spPr>
            <a:xfrm>
              <a:off x="20482475" y="7131012"/>
              <a:ext cx="2743221" cy="55666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Đại Việt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99" name="10">
              <a:extLst>
                <a:ext uri="{FF2B5EF4-FFF2-40B4-BE49-F238E27FC236}">
                  <a16:creationId xmlns:a16="http://schemas.microsoft.com/office/drawing/2014/main" id="{B648ADD9-C264-44F3-93BC-64B5BAD0766F}"/>
                </a:ext>
              </a:extLst>
            </p:cNvPr>
            <p:cNvSpPr/>
            <p:nvPr/>
          </p:nvSpPr>
          <p:spPr>
            <a:xfrm>
              <a:off x="17413285" y="8083475"/>
              <a:ext cx="5812411" cy="78525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350" b="1" dirty="0">
                  <a:solidFill>
                    <a:prstClr val="white"/>
                  </a:solidFill>
                </a:rPr>
                <a:t>An Dương Vương đặt quốc hiệu nước ta là gì?</a:t>
              </a:r>
            </a:p>
          </p:txBody>
        </p:sp>
        <p:sp>
          <p:nvSpPr>
            <p:cNvPr id="100" name="10A">
              <a:extLst>
                <a:ext uri="{FF2B5EF4-FFF2-40B4-BE49-F238E27FC236}">
                  <a16:creationId xmlns:a16="http://schemas.microsoft.com/office/drawing/2014/main" id="{7A579899-5B79-4371-B369-4A36C34C11E5}"/>
                </a:ext>
              </a:extLst>
            </p:cNvPr>
            <p:cNvSpPr/>
            <p:nvPr/>
          </p:nvSpPr>
          <p:spPr>
            <a:xfrm>
              <a:off x="1741328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Đại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Việt</a:t>
              </a:r>
              <a:endParaRPr lang="en-US" sz="600" dirty="0">
                <a:solidFill>
                  <a:prstClr val="white"/>
                </a:solidFill>
              </a:endParaRPr>
            </a:p>
          </p:txBody>
        </p:sp>
        <p:sp>
          <p:nvSpPr>
            <p:cNvPr id="101" name="10B">
              <a:extLst>
                <a:ext uri="{FF2B5EF4-FFF2-40B4-BE49-F238E27FC236}">
                  <a16:creationId xmlns:a16="http://schemas.microsoft.com/office/drawing/2014/main" id="{52718333-B2F3-4F23-97E5-1FBBD459BF5D}"/>
                </a:ext>
              </a:extLst>
            </p:cNvPr>
            <p:cNvSpPr/>
            <p:nvPr/>
          </p:nvSpPr>
          <p:spPr>
            <a:xfrm>
              <a:off x="20482475" y="9097318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Vạn Xuân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2" name="10C">
              <a:extLst>
                <a:ext uri="{FF2B5EF4-FFF2-40B4-BE49-F238E27FC236}">
                  <a16:creationId xmlns:a16="http://schemas.microsoft.com/office/drawing/2014/main" id="{9CBEACA4-7589-491C-A02B-416C896B18F6}"/>
                </a:ext>
              </a:extLst>
            </p:cNvPr>
            <p:cNvSpPr/>
            <p:nvPr/>
          </p:nvSpPr>
          <p:spPr>
            <a:xfrm>
              <a:off x="1741328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 Đại Cồ Việt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3" name="10D">
              <a:extLst>
                <a:ext uri="{FF2B5EF4-FFF2-40B4-BE49-F238E27FC236}">
                  <a16:creationId xmlns:a16="http://schemas.microsoft.com/office/drawing/2014/main" id="{DB075752-6E1D-4E27-8575-2563BB25BD66}"/>
                </a:ext>
              </a:extLst>
            </p:cNvPr>
            <p:cNvSpPr/>
            <p:nvPr/>
          </p:nvSpPr>
          <p:spPr>
            <a:xfrm>
              <a:off x="20482475" y="9880454"/>
              <a:ext cx="2743221" cy="55454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err="1">
                  <a:solidFill>
                    <a:prstClr val="white"/>
                  </a:solidFill>
                </a:rPr>
                <a:t>Âu</a:t>
              </a:r>
              <a:r>
                <a:rPr lang="en-US" sz="1350" dirty="0">
                  <a:solidFill>
                    <a:prstClr val="white"/>
                  </a:solidFill>
                </a:rPr>
                <a:t> </a:t>
              </a:r>
              <a:r>
                <a:rPr lang="en-US" sz="1350" dirty="0" err="1">
                  <a:solidFill>
                    <a:prstClr val="white"/>
                  </a:solidFill>
                </a:rPr>
                <a:t>Lạc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4" name="18">
              <a:extLst>
                <a:ext uri="{FF2B5EF4-FFF2-40B4-BE49-F238E27FC236}">
                  <a16:creationId xmlns:a16="http://schemas.microsoft.com/office/drawing/2014/main" id="{249EBF25-D0F6-4785-9719-5590F2002D1E}"/>
                </a:ext>
              </a:extLst>
            </p:cNvPr>
            <p:cNvSpPr/>
            <p:nvPr/>
          </p:nvSpPr>
          <p:spPr>
            <a:xfrm>
              <a:off x="-9847476" y="28239700"/>
              <a:ext cx="5814527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18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05" name="18A">
              <a:extLst>
                <a:ext uri="{FF2B5EF4-FFF2-40B4-BE49-F238E27FC236}">
                  <a16:creationId xmlns:a16="http://schemas.microsoft.com/office/drawing/2014/main" id="{FA7613BD-459A-4FBF-AF78-D92BF8FEDF36}"/>
                </a:ext>
              </a:extLst>
            </p:cNvPr>
            <p:cNvSpPr/>
            <p:nvPr/>
          </p:nvSpPr>
          <p:spPr>
            <a:xfrm>
              <a:off x="-982419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6" name="18B">
              <a:extLst>
                <a:ext uri="{FF2B5EF4-FFF2-40B4-BE49-F238E27FC236}">
                  <a16:creationId xmlns:a16="http://schemas.microsoft.com/office/drawing/2014/main" id="{739A6548-8423-436F-BE21-C14B8572A6CC}"/>
                </a:ext>
              </a:extLst>
            </p:cNvPr>
            <p:cNvSpPr/>
            <p:nvPr/>
          </p:nvSpPr>
          <p:spPr>
            <a:xfrm>
              <a:off x="-6755003" y="29168880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7" name="18C">
              <a:extLst>
                <a:ext uri="{FF2B5EF4-FFF2-40B4-BE49-F238E27FC236}">
                  <a16:creationId xmlns:a16="http://schemas.microsoft.com/office/drawing/2014/main" id="{3C2BC040-2B15-40DD-9A59-6113C4694D07}"/>
                </a:ext>
              </a:extLst>
            </p:cNvPr>
            <p:cNvSpPr/>
            <p:nvPr/>
          </p:nvSpPr>
          <p:spPr>
            <a:xfrm>
              <a:off x="-9803027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8" name="18D">
              <a:extLst>
                <a:ext uri="{FF2B5EF4-FFF2-40B4-BE49-F238E27FC236}">
                  <a16:creationId xmlns:a16="http://schemas.microsoft.com/office/drawing/2014/main" id="{6D85CF7E-8175-46CB-8E7E-D31CEFB749D2}"/>
                </a:ext>
              </a:extLst>
            </p:cNvPr>
            <p:cNvSpPr/>
            <p:nvPr/>
          </p:nvSpPr>
          <p:spPr>
            <a:xfrm>
              <a:off x="-6755003" y="29920267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09" name="17">
              <a:extLst>
                <a:ext uri="{FF2B5EF4-FFF2-40B4-BE49-F238E27FC236}">
                  <a16:creationId xmlns:a16="http://schemas.microsoft.com/office/drawing/2014/main" id="{632613AB-6A65-4FCC-A546-F4EC0CD53CE9}"/>
                </a:ext>
              </a:extLst>
            </p:cNvPr>
            <p:cNvSpPr/>
            <p:nvPr/>
          </p:nvSpPr>
          <p:spPr>
            <a:xfrm>
              <a:off x="-10014695" y="25642652"/>
              <a:ext cx="5814529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17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10" name="17A">
              <a:extLst>
                <a:ext uri="{FF2B5EF4-FFF2-40B4-BE49-F238E27FC236}">
                  <a16:creationId xmlns:a16="http://schemas.microsoft.com/office/drawing/2014/main" id="{9311262B-4A77-4F2E-B609-4A6898F72247}"/>
                </a:ext>
              </a:extLst>
            </p:cNvPr>
            <p:cNvSpPr/>
            <p:nvPr/>
          </p:nvSpPr>
          <p:spPr>
            <a:xfrm>
              <a:off x="-9991411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1" name="17B">
              <a:extLst>
                <a:ext uri="{FF2B5EF4-FFF2-40B4-BE49-F238E27FC236}">
                  <a16:creationId xmlns:a16="http://schemas.microsoft.com/office/drawing/2014/main" id="{3A6FAEF5-61F3-439C-97B0-B23604D38584}"/>
                </a:ext>
              </a:extLst>
            </p:cNvPr>
            <p:cNvSpPr/>
            <p:nvPr/>
          </p:nvSpPr>
          <p:spPr>
            <a:xfrm>
              <a:off x="-6922220" y="26571832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2" name="17C">
              <a:extLst>
                <a:ext uri="{FF2B5EF4-FFF2-40B4-BE49-F238E27FC236}">
                  <a16:creationId xmlns:a16="http://schemas.microsoft.com/office/drawing/2014/main" id="{24B2616F-5FAF-4BA8-9C30-7AA40123B9DC}"/>
                </a:ext>
              </a:extLst>
            </p:cNvPr>
            <p:cNvSpPr/>
            <p:nvPr/>
          </p:nvSpPr>
          <p:spPr>
            <a:xfrm>
              <a:off x="-9970244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3" name="17D">
              <a:extLst>
                <a:ext uri="{FF2B5EF4-FFF2-40B4-BE49-F238E27FC236}">
                  <a16:creationId xmlns:a16="http://schemas.microsoft.com/office/drawing/2014/main" id="{2388B704-00D7-40A3-8B1A-AE7EC64141C8}"/>
                </a:ext>
              </a:extLst>
            </p:cNvPr>
            <p:cNvSpPr/>
            <p:nvPr/>
          </p:nvSpPr>
          <p:spPr>
            <a:xfrm>
              <a:off x="-6922220" y="273232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4" name="16A">
              <a:extLst>
                <a:ext uri="{FF2B5EF4-FFF2-40B4-BE49-F238E27FC236}">
                  <a16:creationId xmlns:a16="http://schemas.microsoft.com/office/drawing/2014/main" id="{9852129F-2FA4-445C-A1EA-9FAC5CF1BC5B}"/>
                </a:ext>
              </a:extLst>
            </p:cNvPr>
            <p:cNvSpPr/>
            <p:nvPr/>
          </p:nvSpPr>
          <p:spPr>
            <a:xfrm>
              <a:off x="-10133229" y="24044631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5" name="16B">
              <a:extLst>
                <a:ext uri="{FF2B5EF4-FFF2-40B4-BE49-F238E27FC236}">
                  <a16:creationId xmlns:a16="http://schemas.microsoft.com/office/drawing/2014/main" id="{17B84B45-C14F-47C6-BB85-ED5906F02D4A}"/>
                </a:ext>
              </a:extLst>
            </p:cNvPr>
            <p:cNvSpPr/>
            <p:nvPr/>
          </p:nvSpPr>
          <p:spPr>
            <a:xfrm>
              <a:off x="-7021705" y="2416316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6" name="16">
              <a:extLst>
                <a:ext uri="{FF2B5EF4-FFF2-40B4-BE49-F238E27FC236}">
                  <a16:creationId xmlns:a16="http://schemas.microsoft.com/office/drawing/2014/main" id="{DD8FA3EB-083A-479B-B108-C122B8474995}"/>
                </a:ext>
              </a:extLst>
            </p:cNvPr>
            <p:cNvSpPr/>
            <p:nvPr/>
          </p:nvSpPr>
          <p:spPr>
            <a:xfrm>
              <a:off x="-10154396" y="2311545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16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17" name="16C">
              <a:extLst>
                <a:ext uri="{FF2B5EF4-FFF2-40B4-BE49-F238E27FC236}">
                  <a16:creationId xmlns:a16="http://schemas.microsoft.com/office/drawing/2014/main" id="{768EA143-7564-44A0-AF38-79AC698EE8F9}"/>
                </a:ext>
              </a:extLst>
            </p:cNvPr>
            <p:cNvSpPr/>
            <p:nvPr/>
          </p:nvSpPr>
          <p:spPr>
            <a:xfrm>
              <a:off x="-10109945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8" name="16D">
              <a:extLst>
                <a:ext uri="{FF2B5EF4-FFF2-40B4-BE49-F238E27FC236}">
                  <a16:creationId xmlns:a16="http://schemas.microsoft.com/office/drawing/2014/main" id="{3AB384CE-65A6-41C3-A796-9F1E05D64F33}"/>
                </a:ext>
              </a:extLst>
            </p:cNvPr>
            <p:cNvSpPr/>
            <p:nvPr/>
          </p:nvSpPr>
          <p:spPr>
            <a:xfrm>
              <a:off x="-7064039" y="24796019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19" name="15">
              <a:extLst>
                <a:ext uri="{FF2B5EF4-FFF2-40B4-BE49-F238E27FC236}">
                  <a16:creationId xmlns:a16="http://schemas.microsoft.com/office/drawing/2014/main" id="{4879F505-2C9A-4658-A892-89A2FBB91E05}"/>
                </a:ext>
              </a:extLst>
            </p:cNvPr>
            <p:cNvSpPr/>
            <p:nvPr/>
          </p:nvSpPr>
          <p:spPr>
            <a:xfrm>
              <a:off x="-10031628" y="2041469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15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20" name="15A">
              <a:extLst>
                <a:ext uri="{FF2B5EF4-FFF2-40B4-BE49-F238E27FC236}">
                  <a16:creationId xmlns:a16="http://schemas.microsoft.com/office/drawing/2014/main" id="{5F38178A-8056-4371-B3E3-BD21035EF5C0}"/>
                </a:ext>
              </a:extLst>
            </p:cNvPr>
            <p:cNvSpPr/>
            <p:nvPr/>
          </p:nvSpPr>
          <p:spPr>
            <a:xfrm>
              <a:off x="-1001046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1" name="15B">
              <a:extLst>
                <a:ext uri="{FF2B5EF4-FFF2-40B4-BE49-F238E27FC236}">
                  <a16:creationId xmlns:a16="http://schemas.microsoft.com/office/drawing/2014/main" id="{AA9A86CE-EB00-4322-A6FE-37E7B2DAD65D}"/>
                </a:ext>
              </a:extLst>
            </p:cNvPr>
            <p:cNvSpPr/>
            <p:nvPr/>
          </p:nvSpPr>
          <p:spPr>
            <a:xfrm>
              <a:off x="-6941271" y="21343870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2" name="15C">
              <a:extLst>
                <a:ext uri="{FF2B5EF4-FFF2-40B4-BE49-F238E27FC236}">
                  <a16:creationId xmlns:a16="http://schemas.microsoft.com/office/drawing/2014/main" id="{BBECA64A-F681-4197-AC2C-4A0402760292}"/>
                </a:ext>
              </a:extLst>
            </p:cNvPr>
            <p:cNvSpPr/>
            <p:nvPr/>
          </p:nvSpPr>
          <p:spPr>
            <a:xfrm>
              <a:off x="-9987177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3" name="15D">
              <a:extLst>
                <a:ext uri="{FF2B5EF4-FFF2-40B4-BE49-F238E27FC236}">
                  <a16:creationId xmlns:a16="http://schemas.microsoft.com/office/drawing/2014/main" id="{956F6414-8B32-492D-B58E-3BC7A1ED4EBB}"/>
                </a:ext>
              </a:extLst>
            </p:cNvPr>
            <p:cNvSpPr/>
            <p:nvPr/>
          </p:nvSpPr>
          <p:spPr>
            <a:xfrm>
              <a:off x="-6941271" y="2209525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4" name="14">
              <a:extLst>
                <a:ext uri="{FF2B5EF4-FFF2-40B4-BE49-F238E27FC236}">
                  <a16:creationId xmlns:a16="http://schemas.microsoft.com/office/drawing/2014/main" id="{FC32DB18-C4CE-40B8-812C-3EC1489DD18B}"/>
                </a:ext>
              </a:extLst>
            </p:cNvPr>
            <p:cNvSpPr/>
            <p:nvPr/>
          </p:nvSpPr>
          <p:spPr>
            <a:xfrm>
              <a:off x="-10198846" y="17817642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14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25" name="14A">
              <a:extLst>
                <a:ext uri="{FF2B5EF4-FFF2-40B4-BE49-F238E27FC236}">
                  <a16:creationId xmlns:a16="http://schemas.microsoft.com/office/drawing/2014/main" id="{E53A70D6-C5E4-4132-A0F6-0C12DDDAC376}"/>
                </a:ext>
              </a:extLst>
            </p:cNvPr>
            <p:cNvSpPr/>
            <p:nvPr/>
          </p:nvSpPr>
          <p:spPr>
            <a:xfrm>
              <a:off x="-10177679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6" name="14B">
              <a:extLst>
                <a:ext uri="{FF2B5EF4-FFF2-40B4-BE49-F238E27FC236}">
                  <a16:creationId xmlns:a16="http://schemas.microsoft.com/office/drawing/2014/main" id="{68546279-689B-4AFF-8527-BCFF58FCBB73}"/>
                </a:ext>
              </a:extLst>
            </p:cNvPr>
            <p:cNvSpPr/>
            <p:nvPr/>
          </p:nvSpPr>
          <p:spPr>
            <a:xfrm>
              <a:off x="-7108488" y="1874682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7" name="14C">
              <a:extLst>
                <a:ext uri="{FF2B5EF4-FFF2-40B4-BE49-F238E27FC236}">
                  <a16:creationId xmlns:a16="http://schemas.microsoft.com/office/drawing/2014/main" id="{A0BFE024-75E6-413A-BB4D-4A6432B1F04B}"/>
                </a:ext>
              </a:extLst>
            </p:cNvPr>
            <p:cNvSpPr/>
            <p:nvPr/>
          </p:nvSpPr>
          <p:spPr>
            <a:xfrm>
              <a:off x="-10154396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8" name="14D">
              <a:extLst>
                <a:ext uri="{FF2B5EF4-FFF2-40B4-BE49-F238E27FC236}">
                  <a16:creationId xmlns:a16="http://schemas.microsoft.com/office/drawing/2014/main" id="{1F43D085-F606-48AA-B109-CE2AD28D8925}"/>
                </a:ext>
              </a:extLst>
            </p:cNvPr>
            <p:cNvSpPr/>
            <p:nvPr/>
          </p:nvSpPr>
          <p:spPr>
            <a:xfrm>
              <a:off x="-7108488" y="19496093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29" name="13">
              <a:extLst>
                <a:ext uri="{FF2B5EF4-FFF2-40B4-BE49-F238E27FC236}">
                  <a16:creationId xmlns:a16="http://schemas.microsoft.com/office/drawing/2014/main" id="{7C6B863F-C50F-4253-A923-6059321A8C48}"/>
                </a:ext>
              </a:extLst>
            </p:cNvPr>
            <p:cNvSpPr/>
            <p:nvPr/>
          </p:nvSpPr>
          <p:spPr>
            <a:xfrm>
              <a:off x="-10340664" y="15290441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13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30" name="13A">
              <a:extLst>
                <a:ext uri="{FF2B5EF4-FFF2-40B4-BE49-F238E27FC236}">
                  <a16:creationId xmlns:a16="http://schemas.microsoft.com/office/drawing/2014/main" id="{938261C8-11E4-4572-97CD-79AED0DBE07D}"/>
                </a:ext>
              </a:extLst>
            </p:cNvPr>
            <p:cNvSpPr/>
            <p:nvPr/>
          </p:nvSpPr>
          <p:spPr>
            <a:xfrm>
              <a:off x="-10317380" y="16219622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1" name="13B">
              <a:extLst>
                <a:ext uri="{FF2B5EF4-FFF2-40B4-BE49-F238E27FC236}">
                  <a16:creationId xmlns:a16="http://schemas.microsoft.com/office/drawing/2014/main" id="{8B047444-5CCF-460A-A869-20306CDDBC87}"/>
                </a:ext>
              </a:extLst>
            </p:cNvPr>
            <p:cNvSpPr/>
            <p:nvPr/>
          </p:nvSpPr>
          <p:spPr>
            <a:xfrm>
              <a:off x="-7207973" y="16338151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2" name="13C">
              <a:extLst>
                <a:ext uri="{FF2B5EF4-FFF2-40B4-BE49-F238E27FC236}">
                  <a16:creationId xmlns:a16="http://schemas.microsoft.com/office/drawing/2014/main" id="{8EB2CF39-605C-4E94-8AB2-F9304F38DA1B}"/>
                </a:ext>
              </a:extLst>
            </p:cNvPr>
            <p:cNvSpPr/>
            <p:nvPr/>
          </p:nvSpPr>
          <p:spPr>
            <a:xfrm>
              <a:off x="-10296213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3" name="13D">
              <a:extLst>
                <a:ext uri="{FF2B5EF4-FFF2-40B4-BE49-F238E27FC236}">
                  <a16:creationId xmlns:a16="http://schemas.microsoft.com/office/drawing/2014/main" id="{B273C01F-5240-4370-96EE-76F4DBEF3B9A}"/>
                </a:ext>
              </a:extLst>
            </p:cNvPr>
            <p:cNvSpPr/>
            <p:nvPr/>
          </p:nvSpPr>
          <p:spPr>
            <a:xfrm>
              <a:off x="-7248190" y="1697100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4" name="11">
              <a:extLst>
                <a:ext uri="{FF2B5EF4-FFF2-40B4-BE49-F238E27FC236}">
                  <a16:creationId xmlns:a16="http://schemas.microsoft.com/office/drawing/2014/main" id="{AEF2856B-7895-4DFC-9669-1CAD8D4799FE}"/>
                </a:ext>
              </a:extLst>
            </p:cNvPr>
            <p:cNvSpPr/>
            <p:nvPr/>
          </p:nvSpPr>
          <p:spPr>
            <a:xfrm>
              <a:off x="-9991411" y="10388434"/>
              <a:ext cx="5772194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NHÓM ỨNG DỤNG CÔNG NGHỆ THÔNG TIN  VÀO DẠY HỌC VÀ QUẢN LÝ CÓ MẤY ADMIN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35" name="11A">
              <a:extLst>
                <a:ext uri="{FF2B5EF4-FFF2-40B4-BE49-F238E27FC236}">
                  <a16:creationId xmlns:a16="http://schemas.microsoft.com/office/drawing/2014/main" id="{68F2B553-C295-410F-88F2-E3A65AF91BF1}"/>
                </a:ext>
              </a:extLst>
            </p:cNvPr>
            <p:cNvSpPr/>
            <p:nvPr/>
          </p:nvSpPr>
          <p:spPr>
            <a:xfrm>
              <a:off x="-9991411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2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6" name="11B">
              <a:extLst>
                <a:ext uri="{FF2B5EF4-FFF2-40B4-BE49-F238E27FC236}">
                  <a16:creationId xmlns:a16="http://schemas.microsoft.com/office/drawing/2014/main" id="{AA37A852-6EA6-46EF-8092-0CEB9780A626}"/>
                </a:ext>
              </a:extLst>
            </p:cNvPr>
            <p:cNvSpPr/>
            <p:nvPr/>
          </p:nvSpPr>
          <p:spPr>
            <a:xfrm>
              <a:off x="-6922220" y="11357829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3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7" name="11C">
              <a:extLst>
                <a:ext uri="{FF2B5EF4-FFF2-40B4-BE49-F238E27FC236}">
                  <a16:creationId xmlns:a16="http://schemas.microsoft.com/office/drawing/2014/main" id="{AD23C9AE-83B6-44D1-A6EE-5CB391C41857}"/>
                </a:ext>
              </a:extLst>
            </p:cNvPr>
            <p:cNvSpPr/>
            <p:nvPr/>
          </p:nvSpPr>
          <p:spPr>
            <a:xfrm>
              <a:off x="-9991411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4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8" name="11D">
              <a:extLst>
                <a:ext uri="{FF2B5EF4-FFF2-40B4-BE49-F238E27FC236}">
                  <a16:creationId xmlns:a16="http://schemas.microsoft.com/office/drawing/2014/main" id="{EE427ED5-5AC7-4C29-BB2F-8510718D99D8}"/>
                </a:ext>
              </a:extLst>
            </p:cNvPr>
            <p:cNvSpPr/>
            <p:nvPr/>
          </p:nvSpPr>
          <p:spPr>
            <a:xfrm>
              <a:off x="-6922220" y="12109217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1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39" name="12">
              <a:extLst>
                <a:ext uri="{FF2B5EF4-FFF2-40B4-BE49-F238E27FC236}">
                  <a16:creationId xmlns:a16="http://schemas.microsoft.com/office/drawing/2014/main" id="{23E941BA-6119-419C-AC60-F96F0381745E}"/>
                </a:ext>
              </a:extLst>
            </p:cNvPr>
            <p:cNvSpPr/>
            <p:nvPr/>
          </p:nvSpPr>
          <p:spPr>
            <a:xfrm>
              <a:off x="-10154396" y="12860603"/>
              <a:ext cx="5812411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12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40" name="12A">
              <a:extLst>
                <a:ext uri="{FF2B5EF4-FFF2-40B4-BE49-F238E27FC236}">
                  <a16:creationId xmlns:a16="http://schemas.microsoft.com/office/drawing/2014/main" id="{7CDC88CD-8478-448A-8653-EA91AEF178E4}"/>
                </a:ext>
              </a:extLst>
            </p:cNvPr>
            <p:cNvSpPr/>
            <p:nvPr/>
          </p:nvSpPr>
          <p:spPr>
            <a:xfrm>
              <a:off x="-1015439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1" name="12B">
              <a:extLst>
                <a:ext uri="{FF2B5EF4-FFF2-40B4-BE49-F238E27FC236}">
                  <a16:creationId xmlns:a16="http://schemas.microsoft.com/office/drawing/2014/main" id="{C7F7C7F9-057E-424A-AE59-0B09202FAF81}"/>
                </a:ext>
              </a:extLst>
            </p:cNvPr>
            <p:cNvSpPr/>
            <p:nvPr/>
          </p:nvSpPr>
          <p:spPr>
            <a:xfrm>
              <a:off x="-7085206" y="1382999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2" name="12C">
              <a:extLst>
                <a:ext uri="{FF2B5EF4-FFF2-40B4-BE49-F238E27FC236}">
                  <a16:creationId xmlns:a16="http://schemas.microsoft.com/office/drawing/2014/main" id="{C3E5B48A-DDA5-40B4-B589-DE05CF5E76C0}"/>
                </a:ext>
              </a:extLst>
            </p:cNvPr>
            <p:cNvSpPr/>
            <p:nvPr/>
          </p:nvSpPr>
          <p:spPr>
            <a:xfrm>
              <a:off x="-1015439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3" name="12D">
              <a:extLst>
                <a:ext uri="{FF2B5EF4-FFF2-40B4-BE49-F238E27FC236}">
                  <a16:creationId xmlns:a16="http://schemas.microsoft.com/office/drawing/2014/main" id="{E3D0C9C1-DC2B-476E-867E-83B15F317851}"/>
                </a:ext>
              </a:extLst>
            </p:cNvPr>
            <p:cNvSpPr/>
            <p:nvPr/>
          </p:nvSpPr>
          <p:spPr>
            <a:xfrm>
              <a:off x="-7085206" y="14581386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4" name="20">
              <a:extLst>
                <a:ext uri="{FF2B5EF4-FFF2-40B4-BE49-F238E27FC236}">
                  <a16:creationId xmlns:a16="http://schemas.microsoft.com/office/drawing/2014/main" id="{F80ACAAE-8C18-48B5-8027-40F4157DA605}"/>
                </a:ext>
              </a:extLst>
            </p:cNvPr>
            <p:cNvSpPr/>
            <p:nvPr/>
          </p:nvSpPr>
          <p:spPr>
            <a:xfrm>
              <a:off x="-3599028" y="28140221"/>
              <a:ext cx="5812411" cy="7513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20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45" name="20A">
              <a:extLst>
                <a:ext uri="{FF2B5EF4-FFF2-40B4-BE49-F238E27FC236}">
                  <a16:creationId xmlns:a16="http://schemas.microsoft.com/office/drawing/2014/main" id="{B93F751A-6ECA-4AAB-B48C-5A07D97F6965}"/>
                </a:ext>
              </a:extLst>
            </p:cNvPr>
            <p:cNvSpPr/>
            <p:nvPr/>
          </p:nvSpPr>
          <p:spPr>
            <a:xfrm>
              <a:off x="-357786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6" name="20B">
              <a:extLst>
                <a:ext uri="{FF2B5EF4-FFF2-40B4-BE49-F238E27FC236}">
                  <a16:creationId xmlns:a16="http://schemas.microsoft.com/office/drawing/2014/main" id="{5C4000B9-5C75-4828-8AB6-17417F436B87}"/>
                </a:ext>
              </a:extLst>
            </p:cNvPr>
            <p:cNvSpPr/>
            <p:nvPr/>
          </p:nvSpPr>
          <p:spPr>
            <a:xfrm>
              <a:off x="-508671" y="29069400"/>
              <a:ext cx="2743221" cy="5333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7" name="20C">
              <a:extLst>
                <a:ext uri="{FF2B5EF4-FFF2-40B4-BE49-F238E27FC236}">
                  <a16:creationId xmlns:a16="http://schemas.microsoft.com/office/drawing/2014/main" id="{F404CE1A-E6EA-4057-85FC-AC19B84636AD}"/>
                </a:ext>
              </a:extLst>
            </p:cNvPr>
            <p:cNvSpPr/>
            <p:nvPr/>
          </p:nvSpPr>
          <p:spPr>
            <a:xfrm>
              <a:off x="-3554578" y="29820788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8" name="20D">
              <a:extLst>
                <a:ext uri="{FF2B5EF4-FFF2-40B4-BE49-F238E27FC236}">
                  <a16:creationId xmlns:a16="http://schemas.microsoft.com/office/drawing/2014/main" id="{01F36D6C-0081-4DF2-B00F-106F3C831FBB}"/>
                </a:ext>
              </a:extLst>
            </p:cNvPr>
            <p:cNvSpPr/>
            <p:nvPr/>
          </p:nvSpPr>
          <p:spPr>
            <a:xfrm>
              <a:off x="-508671" y="29820788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49" name="19">
              <a:extLst>
                <a:ext uri="{FF2B5EF4-FFF2-40B4-BE49-F238E27FC236}">
                  <a16:creationId xmlns:a16="http://schemas.microsoft.com/office/drawing/2014/main" id="{D9AAA1FA-3D68-4585-8E13-61C3D74646A6}"/>
                </a:ext>
              </a:extLst>
            </p:cNvPr>
            <p:cNvSpPr/>
            <p:nvPr/>
          </p:nvSpPr>
          <p:spPr>
            <a:xfrm>
              <a:off x="-3766247" y="25543172"/>
              <a:ext cx="5812413" cy="751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>
                  <a:solidFill>
                    <a:prstClr val="white"/>
                  </a:solidFill>
                </a:rPr>
                <a:t>19</a:t>
              </a:r>
              <a:endParaRPr lang="vi-VN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150" name="19A">
              <a:extLst>
                <a:ext uri="{FF2B5EF4-FFF2-40B4-BE49-F238E27FC236}">
                  <a16:creationId xmlns:a16="http://schemas.microsoft.com/office/drawing/2014/main" id="{99C82C5D-A89C-4264-B9AF-4037E73FB80E}"/>
                </a:ext>
              </a:extLst>
            </p:cNvPr>
            <p:cNvSpPr/>
            <p:nvPr/>
          </p:nvSpPr>
          <p:spPr>
            <a:xfrm>
              <a:off x="-3745080" y="26472353"/>
              <a:ext cx="2743222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1" name="19B">
              <a:extLst>
                <a:ext uri="{FF2B5EF4-FFF2-40B4-BE49-F238E27FC236}">
                  <a16:creationId xmlns:a16="http://schemas.microsoft.com/office/drawing/2014/main" id="{03F4B18D-19CC-4681-B5EF-3C69F8180A08}"/>
                </a:ext>
              </a:extLst>
            </p:cNvPr>
            <p:cNvSpPr/>
            <p:nvPr/>
          </p:nvSpPr>
          <p:spPr>
            <a:xfrm>
              <a:off x="-675888" y="26472353"/>
              <a:ext cx="2743221" cy="53126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D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2" name="19C">
              <a:extLst>
                <a:ext uri="{FF2B5EF4-FFF2-40B4-BE49-F238E27FC236}">
                  <a16:creationId xmlns:a16="http://schemas.microsoft.com/office/drawing/2014/main" id="{A15711C1-5626-46B8-A07F-DEBFA380BB2F}"/>
                </a:ext>
              </a:extLst>
            </p:cNvPr>
            <p:cNvSpPr/>
            <p:nvPr/>
          </p:nvSpPr>
          <p:spPr>
            <a:xfrm>
              <a:off x="-3721796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  <p:sp>
          <p:nvSpPr>
            <p:cNvPr id="153" name="19D">
              <a:extLst>
                <a:ext uri="{FF2B5EF4-FFF2-40B4-BE49-F238E27FC236}">
                  <a16:creationId xmlns:a16="http://schemas.microsoft.com/office/drawing/2014/main" id="{259BD9AD-EDDE-4615-936D-C28983A50CE8}"/>
                </a:ext>
              </a:extLst>
            </p:cNvPr>
            <p:cNvSpPr/>
            <p:nvPr/>
          </p:nvSpPr>
          <p:spPr>
            <a:xfrm>
              <a:off x="-675888" y="27223739"/>
              <a:ext cx="2743221" cy="53126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>
                  <a:solidFill>
                    <a:prstClr val="white"/>
                  </a:solidFill>
                </a:rPr>
                <a:t>s</a:t>
              </a:r>
              <a:endParaRPr lang="en-US" sz="600">
                <a:solidFill>
                  <a:prstClr val="white"/>
                </a:solidFill>
              </a:endParaRPr>
            </a:p>
          </p:txBody>
        </p:sp>
      </p:grpSp>
      <p:grpSp>
        <p:nvGrpSpPr>
          <p:cNvPr id="30728" name="Group 1">
            <a:extLst>
              <a:ext uri="{FF2B5EF4-FFF2-40B4-BE49-F238E27FC236}">
                <a16:creationId xmlns:a16="http://schemas.microsoft.com/office/drawing/2014/main" id="{0CA177FF-5614-4898-A270-45F0EF18F84C}"/>
              </a:ext>
            </a:extLst>
          </p:cNvPr>
          <p:cNvGrpSpPr>
            <a:grpSpLocks/>
          </p:cNvGrpSpPr>
          <p:nvPr/>
        </p:nvGrpSpPr>
        <p:grpSpPr bwMode="auto">
          <a:xfrm>
            <a:off x="-7440613" y="-1339850"/>
            <a:ext cx="27806651" cy="24576088"/>
            <a:chOff x="-11938462" y="-2414013"/>
            <a:chExt cx="37075298" cy="32766863"/>
          </a:xfrm>
        </p:grpSpPr>
        <p:sp>
          <p:nvSpPr>
            <p:cNvPr id="154" name="X1">
              <a:extLst>
                <a:ext uri="{FF2B5EF4-FFF2-40B4-BE49-F238E27FC236}">
                  <a16:creationId xmlns:a16="http://schemas.microsoft.com/office/drawing/2014/main" id="{9845885F-9C57-409B-A679-52F1C126DE53}"/>
                </a:ext>
              </a:extLst>
            </p:cNvPr>
            <p:cNvSpPr/>
            <p:nvPr/>
          </p:nvSpPr>
          <p:spPr>
            <a:xfrm>
              <a:off x="-11794530" y="-241401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5" name="X2">
              <a:extLst>
                <a:ext uri="{FF2B5EF4-FFF2-40B4-BE49-F238E27FC236}">
                  <a16:creationId xmlns:a16="http://schemas.microsoft.com/office/drawing/2014/main" id="{84089487-EE5D-4D66-9AF8-CCC5A4045F1C}"/>
                </a:ext>
              </a:extLst>
            </p:cNvPr>
            <p:cNvSpPr/>
            <p:nvPr/>
          </p:nvSpPr>
          <p:spPr>
            <a:xfrm>
              <a:off x="-11794530" y="27405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56" name="X3">
              <a:extLst>
                <a:ext uri="{FF2B5EF4-FFF2-40B4-BE49-F238E27FC236}">
                  <a16:creationId xmlns:a16="http://schemas.microsoft.com/office/drawing/2014/main" id="{82E38222-68C0-428E-96D5-697B43CF93CB}"/>
                </a:ext>
              </a:extLst>
            </p:cNvPr>
            <p:cNvSpPr/>
            <p:nvPr/>
          </p:nvSpPr>
          <p:spPr>
            <a:xfrm>
              <a:off x="-11794530" y="2881684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57" name="X4">
              <a:extLst>
                <a:ext uri="{FF2B5EF4-FFF2-40B4-BE49-F238E27FC236}">
                  <a16:creationId xmlns:a16="http://schemas.microsoft.com/office/drawing/2014/main" id="{4F76A3E6-8C57-4813-958A-1C422D6988BE}"/>
                </a:ext>
              </a:extLst>
            </p:cNvPr>
            <p:cNvSpPr/>
            <p:nvPr/>
          </p:nvSpPr>
          <p:spPr>
            <a:xfrm>
              <a:off x="-11794530" y="5434287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8" name="X5">
              <a:extLst>
                <a:ext uri="{FF2B5EF4-FFF2-40B4-BE49-F238E27FC236}">
                  <a16:creationId xmlns:a16="http://schemas.microsoft.com/office/drawing/2014/main" id="{B99F227F-F011-428D-A6FE-81FDB47FEBE8}"/>
                </a:ext>
              </a:extLst>
            </p:cNvPr>
            <p:cNvSpPr/>
            <p:nvPr/>
          </p:nvSpPr>
          <p:spPr>
            <a:xfrm>
              <a:off x="-11794530" y="8399624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59" name="X6">
              <a:extLst>
                <a:ext uri="{FF2B5EF4-FFF2-40B4-BE49-F238E27FC236}">
                  <a16:creationId xmlns:a16="http://schemas.microsoft.com/office/drawing/2014/main" id="{474782C5-B387-4FF1-84F4-011E83674DED}"/>
                </a:ext>
              </a:extLst>
            </p:cNvPr>
            <p:cNvSpPr/>
            <p:nvPr/>
          </p:nvSpPr>
          <p:spPr>
            <a:xfrm>
              <a:off x="23722912" y="-2193888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0" name="X7">
              <a:extLst>
                <a:ext uri="{FF2B5EF4-FFF2-40B4-BE49-F238E27FC236}">
                  <a16:creationId xmlns:a16="http://schemas.microsoft.com/office/drawing/2014/main" id="{0F974451-FA62-44AF-9520-6E639C28F066}"/>
                </a:ext>
              </a:extLst>
            </p:cNvPr>
            <p:cNvSpPr/>
            <p:nvPr/>
          </p:nvSpPr>
          <p:spPr>
            <a:xfrm>
              <a:off x="23722912" y="49417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1" name="X8">
              <a:extLst>
                <a:ext uri="{FF2B5EF4-FFF2-40B4-BE49-F238E27FC236}">
                  <a16:creationId xmlns:a16="http://schemas.microsoft.com/office/drawing/2014/main" id="{67A891AA-180B-4DEB-9D15-37F7D522631B}"/>
                </a:ext>
              </a:extLst>
            </p:cNvPr>
            <p:cNvSpPr/>
            <p:nvPr/>
          </p:nvSpPr>
          <p:spPr>
            <a:xfrm>
              <a:off x="23722912" y="3099693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62" name="X9">
              <a:extLst>
                <a:ext uri="{FF2B5EF4-FFF2-40B4-BE49-F238E27FC236}">
                  <a16:creationId xmlns:a16="http://schemas.microsoft.com/office/drawing/2014/main" id="{D6484417-1F77-4773-9DA2-60E174AB0FBA}"/>
                </a:ext>
              </a:extLst>
            </p:cNvPr>
            <p:cNvSpPr/>
            <p:nvPr/>
          </p:nvSpPr>
          <p:spPr>
            <a:xfrm>
              <a:off x="23722912" y="5654411"/>
              <a:ext cx="1413924" cy="127206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3" name="X10">
              <a:extLst>
                <a:ext uri="{FF2B5EF4-FFF2-40B4-BE49-F238E27FC236}">
                  <a16:creationId xmlns:a16="http://schemas.microsoft.com/office/drawing/2014/main" id="{8BA66D5D-9F1F-4BB3-AF4F-0C8410FA355F}"/>
                </a:ext>
              </a:extLst>
            </p:cNvPr>
            <p:cNvSpPr/>
            <p:nvPr/>
          </p:nvSpPr>
          <p:spPr>
            <a:xfrm>
              <a:off x="23722912" y="861974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64" name="X11">
              <a:extLst>
                <a:ext uri="{FF2B5EF4-FFF2-40B4-BE49-F238E27FC236}">
                  <a16:creationId xmlns:a16="http://schemas.microsoft.com/office/drawing/2014/main" id="{EA7F01D7-41D2-4ADA-9503-2E13B7E7008B}"/>
                </a:ext>
              </a:extLst>
            </p:cNvPr>
            <p:cNvSpPr/>
            <p:nvPr/>
          </p:nvSpPr>
          <p:spPr>
            <a:xfrm>
              <a:off x="-11794530" y="106199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165" name="X12">
              <a:extLst>
                <a:ext uri="{FF2B5EF4-FFF2-40B4-BE49-F238E27FC236}">
                  <a16:creationId xmlns:a16="http://schemas.microsoft.com/office/drawing/2014/main" id="{1AD14B6D-0B5C-42D9-BBE6-CCC734F6548B}"/>
                </a:ext>
              </a:extLst>
            </p:cNvPr>
            <p:cNvSpPr/>
            <p:nvPr/>
          </p:nvSpPr>
          <p:spPr>
            <a:xfrm>
              <a:off x="-11896129" y="13236021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6" name="X13">
              <a:extLst>
                <a:ext uri="{FF2B5EF4-FFF2-40B4-BE49-F238E27FC236}">
                  <a16:creationId xmlns:a16="http://schemas.microsoft.com/office/drawing/2014/main" id="{5DB6D666-F2D1-4DEF-A9FA-8BA5AAF86404}"/>
                </a:ext>
              </a:extLst>
            </p:cNvPr>
            <p:cNvSpPr/>
            <p:nvPr/>
          </p:nvSpPr>
          <p:spPr>
            <a:xfrm>
              <a:off x="-11938462" y="15502885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C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7" name="X14">
              <a:extLst>
                <a:ext uri="{FF2B5EF4-FFF2-40B4-BE49-F238E27FC236}">
                  <a16:creationId xmlns:a16="http://schemas.microsoft.com/office/drawing/2014/main" id="{D8DD7A60-BE95-4FD6-AD72-117692D5225F}"/>
                </a:ext>
              </a:extLst>
            </p:cNvPr>
            <p:cNvSpPr/>
            <p:nvPr/>
          </p:nvSpPr>
          <p:spPr>
            <a:xfrm>
              <a:off x="-11896129" y="18110519"/>
              <a:ext cx="1413924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8" name="X15">
              <a:extLst>
                <a:ext uri="{FF2B5EF4-FFF2-40B4-BE49-F238E27FC236}">
                  <a16:creationId xmlns:a16="http://schemas.microsoft.com/office/drawing/2014/main" id="{B5103ADC-1C8A-4B8B-B690-C4E27161E1E5}"/>
                </a:ext>
              </a:extLst>
            </p:cNvPr>
            <p:cNvSpPr/>
            <p:nvPr/>
          </p:nvSpPr>
          <p:spPr>
            <a:xfrm>
              <a:off x="-11794530" y="20904412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69" name="X16">
              <a:extLst>
                <a:ext uri="{FF2B5EF4-FFF2-40B4-BE49-F238E27FC236}">
                  <a16:creationId xmlns:a16="http://schemas.microsoft.com/office/drawing/2014/main" id="{7AD86B18-1257-41FB-B24F-2FA41646378C}"/>
                </a:ext>
              </a:extLst>
            </p:cNvPr>
            <p:cNvSpPr/>
            <p:nvPr/>
          </p:nvSpPr>
          <p:spPr>
            <a:xfrm>
              <a:off x="-11794530" y="23306736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0" name="X17">
              <a:extLst>
                <a:ext uri="{FF2B5EF4-FFF2-40B4-BE49-F238E27FC236}">
                  <a16:creationId xmlns:a16="http://schemas.microsoft.com/office/drawing/2014/main" id="{DB0A68DC-520B-4CCE-98CD-B8942EA53312}"/>
                </a:ext>
              </a:extLst>
            </p:cNvPr>
            <p:cNvSpPr/>
            <p:nvPr/>
          </p:nvSpPr>
          <p:spPr>
            <a:xfrm>
              <a:off x="-11862262" y="2601808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1" name="X18">
              <a:extLst>
                <a:ext uri="{FF2B5EF4-FFF2-40B4-BE49-F238E27FC236}">
                  <a16:creationId xmlns:a16="http://schemas.microsoft.com/office/drawing/2014/main" id="{E739BBEA-CFB1-499B-9677-995C84856D41}"/>
                </a:ext>
              </a:extLst>
            </p:cNvPr>
            <p:cNvSpPr/>
            <p:nvPr/>
          </p:nvSpPr>
          <p:spPr>
            <a:xfrm>
              <a:off x="-11896129" y="29082899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A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2" name="X19">
              <a:extLst>
                <a:ext uri="{FF2B5EF4-FFF2-40B4-BE49-F238E27FC236}">
                  <a16:creationId xmlns:a16="http://schemas.microsoft.com/office/drawing/2014/main" id="{CF2FFAE9-0F41-413F-AA32-22DC76C3EAC1}"/>
                </a:ext>
              </a:extLst>
            </p:cNvPr>
            <p:cNvSpPr/>
            <p:nvPr/>
          </p:nvSpPr>
          <p:spPr>
            <a:xfrm>
              <a:off x="2497114" y="26102746"/>
              <a:ext cx="1416040" cy="127206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B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  <p:sp>
          <p:nvSpPr>
            <p:cNvPr id="173" name="X20">
              <a:extLst>
                <a:ext uri="{FF2B5EF4-FFF2-40B4-BE49-F238E27FC236}">
                  <a16:creationId xmlns:a16="http://schemas.microsoft.com/office/drawing/2014/main" id="{FACCA1EE-64FA-46ED-B1EB-7611FD40D7E2}"/>
                </a:ext>
              </a:extLst>
            </p:cNvPr>
            <p:cNvSpPr/>
            <p:nvPr/>
          </p:nvSpPr>
          <p:spPr>
            <a:xfrm>
              <a:off x="2759579" y="28949553"/>
              <a:ext cx="1413924" cy="12699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>
                  <a:solidFill>
                    <a:prstClr val="white"/>
                  </a:solidFill>
                </a:rPr>
                <a:t>A</a:t>
              </a:r>
              <a:endParaRPr lang="en-US" sz="3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0" name="A-R" hidden="1">
            <a:extLst>
              <a:ext uri="{FF2B5EF4-FFF2-40B4-BE49-F238E27FC236}">
                <a16:creationId xmlns:a16="http://schemas.microsoft.com/office/drawing/2014/main" id="{16353F8C-EB53-4091-A940-C0850030C68E}"/>
              </a:ext>
            </a:extLst>
          </p:cNvPr>
          <p:cNvSpPr/>
          <p:nvPr/>
        </p:nvSpPr>
        <p:spPr>
          <a:xfrm>
            <a:off x="9986963" y="2506663"/>
            <a:ext cx="301625" cy="28733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B-R" hidden="1">
            <a:extLst>
              <a:ext uri="{FF2B5EF4-FFF2-40B4-BE49-F238E27FC236}">
                <a16:creationId xmlns:a16="http://schemas.microsoft.com/office/drawing/2014/main" id="{76620347-0B9E-44B5-AC87-2064569A31DE}"/>
              </a:ext>
            </a:extLst>
          </p:cNvPr>
          <p:cNvSpPr/>
          <p:nvPr/>
        </p:nvSpPr>
        <p:spPr>
          <a:xfrm>
            <a:off x="9702800" y="3206750"/>
            <a:ext cx="301625" cy="2873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C-R" hidden="1">
            <a:extLst>
              <a:ext uri="{FF2B5EF4-FFF2-40B4-BE49-F238E27FC236}">
                <a16:creationId xmlns:a16="http://schemas.microsoft.com/office/drawing/2014/main" id="{6374980A-BB4C-45A0-B66E-F6D30EC278E4}"/>
              </a:ext>
            </a:extLst>
          </p:cNvPr>
          <p:cNvSpPr/>
          <p:nvPr/>
        </p:nvSpPr>
        <p:spPr>
          <a:xfrm>
            <a:off x="9761538" y="3786188"/>
            <a:ext cx="301625" cy="28892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D-R" hidden="1">
            <a:extLst>
              <a:ext uri="{FF2B5EF4-FFF2-40B4-BE49-F238E27FC236}">
                <a16:creationId xmlns:a16="http://schemas.microsoft.com/office/drawing/2014/main" id="{6E899D23-FF18-4BB3-9E85-896BDDDCBCEB}"/>
              </a:ext>
            </a:extLst>
          </p:cNvPr>
          <p:cNvSpPr/>
          <p:nvPr/>
        </p:nvSpPr>
        <p:spPr>
          <a:xfrm>
            <a:off x="9761538" y="4441825"/>
            <a:ext cx="301625" cy="28892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3220DA-4B4A-41C5-92AD-8C6FFD3C4AF2}"/>
              </a:ext>
            </a:extLst>
          </p:cNvPr>
          <p:cNvSpPr/>
          <p:nvPr/>
        </p:nvSpPr>
        <p:spPr>
          <a:xfrm>
            <a:off x="3924929" y="1502775"/>
            <a:ext cx="3669915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thức</a:t>
            </a:r>
            <a:endParaRPr lang="en-US" sz="3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734" name="Rectangle 3">
            <a:extLst>
              <a:ext uri="{FF2B5EF4-FFF2-40B4-BE49-F238E27FC236}">
                <a16:creationId xmlns:a16="http://schemas.microsoft.com/office/drawing/2014/main" id="{7530CF46-AD4B-4676-B415-FAE8E8DF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3273425"/>
            <a:ext cx="764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5" name="Picture 4">
            <a:extLst>
              <a:ext uri="{FF2B5EF4-FFF2-40B4-BE49-F238E27FC236}">
                <a16:creationId xmlns:a16="http://schemas.microsoft.com/office/drawing/2014/main" id="{4BCE60A2-963C-4D60-B8AD-B0A9E8C6A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849563"/>
            <a:ext cx="2322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Sun 173">
            <a:extLst>
              <a:ext uri="{FF2B5EF4-FFF2-40B4-BE49-F238E27FC236}">
                <a16:creationId xmlns:a16="http://schemas.microsoft.com/office/drawing/2014/main" id="{55C82F8E-FEF8-403B-9157-4E1359B6AEB1}"/>
              </a:ext>
            </a:extLst>
          </p:cNvPr>
          <p:cNvSpPr/>
          <p:nvPr/>
        </p:nvSpPr>
        <p:spPr>
          <a:xfrm>
            <a:off x="69850" y="106363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:a16="http://schemas.microsoft.com/office/drawing/2014/main" id="{4B34C2BD-3F80-46AF-8318-C6F0282649A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 kern="0">
                <a:solidFill>
                  <a:srgbClr val="FF3399"/>
                </a:solidFill>
                <a:latin typeface="Times New Roman" panose="02020603050405020304" pitchFamily="18" charset="0"/>
              </a:rPr>
              <a:t>2. Hệ thức liên quan tới đường cao</a:t>
            </a:r>
            <a:endParaRPr lang="en-US" altLang="en-US" sz="4000" b="1" kern="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811F1CF3-C443-4C61-AEE6-3093D866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Trong một tam giác vuông, tích hai cạnh góc vuông bằng tích của cạnh huyền và đường cao tương ứng.</a:t>
            </a:r>
          </a:p>
        </p:txBody>
      </p:sp>
      <p:sp>
        <p:nvSpPr>
          <p:cNvPr id="31" name="Line 33">
            <a:extLst>
              <a:ext uri="{FF2B5EF4-FFF2-40B4-BE49-F238E27FC236}">
                <a16:creationId xmlns:a16="http://schemas.microsoft.com/office/drawing/2014/main" id="{A708695D-8ADD-4F44-A15D-7A08D6E81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752975"/>
            <a:ext cx="3124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4">
            <a:extLst>
              <a:ext uri="{FF2B5EF4-FFF2-40B4-BE49-F238E27FC236}">
                <a16:creationId xmlns:a16="http://schemas.microsoft.com/office/drawing/2014/main" id="{78A9F7CE-0E0E-46DA-AF81-15E8FC1696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7700" y="3152775"/>
            <a:ext cx="7493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37C92C18-F03C-4F55-B510-F415B3FF22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152775"/>
            <a:ext cx="23622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36">
            <a:extLst>
              <a:ext uri="{FF2B5EF4-FFF2-40B4-BE49-F238E27FC236}">
                <a16:creationId xmlns:a16="http://schemas.microsoft.com/office/drawing/2014/main" id="{8341323E-E655-43D9-8664-CBFCD7C7F33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16275"/>
            <a:ext cx="190500" cy="152400"/>
            <a:chOff x="1104" y="952"/>
            <a:chExt cx="120" cy="96"/>
          </a:xfrm>
        </p:grpSpPr>
        <p:sp>
          <p:nvSpPr>
            <p:cNvPr id="32791" name="Line 37">
              <a:extLst>
                <a:ext uri="{FF2B5EF4-FFF2-40B4-BE49-F238E27FC236}">
                  <a16:creationId xmlns:a16="http://schemas.microsoft.com/office/drawing/2014/main" id="{8DD9FD70-7587-4C18-B8F7-5D46FE262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952"/>
              <a:ext cx="45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38">
              <a:extLst>
                <a:ext uri="{FF2B5EF4-FFF2-40B4-BE49-F238E27FC236}">
                  <a16:creationId xmlns:a16="http://schemas.microsoft.com/office/drawing/2014/main" id="{83BC8BC8-1E87-461F-8583-CF1FC5418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990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Line 39">
            <a:extLst>
              <a:ext uri="{FF2B5EF4-FFF2-40B4-BE49-F238E27FC236}">
                <a16:creationId xmlns:a16="http://schemas.microsoft.com/office/drawing/2014/main" id="{C93DD433-DF61-4DBC-B052-31FF18A017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3152775"/>
            <a:ext cx="12700" cy="1600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40">
            <a:extLst>
              <a:ext uri="{FF2B5EF4-FFF2-40B4-BE49-F238E27FC236}">
                <a16:creationId xmlns:a16="http://schemas.microsoft.com/office/drawing/2014/main" id="{1AB645A4-7E62-4FC2-B984-180DFA7FA28B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600575"/>
            <a:ext cx="169863" cy="131763"/>
            <a:chOff x="1152" y="1824"/>
            <a:chExt cx="107" cy="83"/>
          </a:xfrm>
        </p:grpSpPr>
        <p:sp>
          <p:nvSpPr>
            <p:cNvPr id="32789" name="Line 41">
              <a:extLst>
                <a:ext uri="{FF2B5EF4-FFF2-40B4-BE49-F238E27FC236}">
                  <a16:creationId xmlns:a16="http://schemas.microsoft.com/office/drawing/2014/main" id="{2FCB3D70-35E0-4A15-99F4-EBC82EB31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389280" flipH="1" flipV="1">
              <a:off x="1198" y="1845"/>
              <a:ext cx="72" cy="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42">
              <a:extLst>
                <a:ext uri="{FF2B5EF4-FFF2-40B4-BE49-F238E27FC236}">
                  <a16:creationId xmlns:a16="http://schemas.microsoft.com/office/drawing/2014/main" id="{44DAACDB-3FE6-4A93-AF0F-F3451269B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9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43">
            <a:extLst>
              <a:ext uri="{FF2B5EF4-FFF2-40B4-BE49-F238E27FC236}">
                <a16:creationId xmlns:a16="http://schemas.microsoft.com/office/drawing/2014/main" id="{687A21C5-7A86-4D33-BBA5-6B8CABE2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193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9C088687-1BBC-47BB-9C45-D7120EB5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676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75CCB093-51C5-4A4B-AA8A-5DC4FFB4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005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5" name="Text Box 46">
            <a:extLst>
              <a:ext uri="{FF2B5EF4-FFF2-40B4-BE49-F238E27FC236}">
                <a16:creationId xmlns:a16="http://schemas.microsoft.com/office/drawing/2014/main" id="{8800F1A9-00DE-4AE8-B61B-7C3FE360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767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" name="Text Box 47">
            <a:extLst>
              <a:ext uri="{FF2B5EF4-FFF2-40B4-BE49-F238E27FC236}">
                <a16:creationId xmlns:a16="http://schemas.microsoft.com/office/drawing/2014/main" id="{6A7E885A-2CD9-4A57-B084-84E8770AD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6607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id="{9F0DB1C6-1F62-46A8-AA19-F23DA9F7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575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" name="Text Box 49">
            <a:extLst>
              <a:ext uri="{FF2B5EF4-FFF2-40B4-BE49-F238E27FC236}">
                <a16:creationId xmlns:a16="http://schemas.microsoft.com/office/drawing/2014/main" id="{361001D5-B050-4798-8995-189F7CAC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623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9" name="Text Box 50">
            <a:extLst>
              <a:ext uri="{FF2B5EF4-FFF2-40B4-BE49-F238E27FC236}">
                <a16:creationId xmlns:a16="http://schemas.microsoft.com/office/drawing/2014/main" id="{936231EF-056B-4F4E-8CAE-11450CAA5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561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50" name="Text Box 51">
            <a:extLst>
              <a:ext uri="{FF2B5EF4-FFF2-40B4-BE49-F238E27FC236}">
                <a16:creationId xmlns:a16="http://schemas.microsoft.com/office/drawing/2014/main" id="{F4B3D7F1-1CA6-420C-A81F-4BBD3EF4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719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A7DCC747-B970-40E6-92D6-13DC58FA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46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Tam giác ABC vuông tại A, ta có</a:t>
            </a:r>
          </a:p>
        </p:txBody>
      </p:sp>
      <p:graphicFrame>
        <p:nvGraphicFramePr>
          <p:cNvPr id="32788" name="Object 51">
            <a:extLst>
              <a:ext uri="{FF2B5EF4-FFF2-40B4-BE49-F238E27FC236}">
                <a16:creationId xmlns:a16="http://schemas.microsoft.com/office/drawing/2014/main" id="{C1A8FBC8-7153-4926-BCDE-E67EB4190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1388" y="3752850"/>
          <a:ext cx="1495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215806" progId="Equation.DSMT4">
                  <p:embed/>
                </p:oleObj>
              </mc:Choice>
              <mc:Fallback>
                <p:oleObj name="Equation" r:id="rId3" imgW="723586" imgH="21580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3752850"/>
                        <a:ext cx="14954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5 - &amp;quot;2. Hệ thức liên quan tới đường cao&amp;quot;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 - &amp;quot;* Chứng minh định lí 4:&amp;quot;&quot;/&gt;&lt;property id=&quot;20307&quot; value=&quot;261&quot;/&gt;&lt;/object&gt;&lt;object type=&quot;3&quot; unique_id=&quot;10009&quot;&gt;&lt;property id=&quot;20148&quot; value=&quot;5&quot;/&gt;&lt;property id=&quot;20300&quot; value=&quot;Slide 8 - &amp;quot;2. Một số hệ thức liên quan tới đường cao&amp;quot;&quot;/&gt;&lt;property id=&quot;20307&quot; value=&quot;268&quot;/&gt;&lt;/object&gt;&lt;object type=&quot;3&quot; unique_id=&quot;10010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1&quot;/&gt;&lt;/object&gt;&lt;object type=&quot;3&quot; unique_id=&quot;10086&quot;&gt;&lt;property id=&quot;20148&quot; value=&quot;5&quot;/&gt;&lt;property id=&quot;20300&quot; value=&quot;Slide 11&quot;/&gt;&lt;property id=&quot;20307&quot; value=&quot;272&quot;/&gt;&lt;/object&gt;&lt;object type=&quot;3&quot; unique_id=&quot;10217&quot;&gt;&lt;property id=&quot;20148&quot; value=&quot;5&quot;/&gt;&lt;property id=&quot;20300&quot; value=&quot;Slide 2&quot;/&gt;&lt;property id=&quot;20307&quot; value=&quot;274&quot;/&gt;&lt;/object&gt;&lt;object type=&quot;3&quot; unique_id=&quot;10230&quot;&gt;&lt;property id=&quot;20148&quot; value=&quot;5&quot;/&gt;&lt;property id=&quot;20300&quot; value=&quot;Slide 1&quot;/&gt;&lt;property id=&quot;20307&quot; value=&quot;275&quot;/&gt;&lt;/object&gt;&lt;object type=&quot;3&quot; unique_id=&quot;10948&quot;&gt;&lt;property id=&quot;20148&quot; value=&quot;5&quot;/&gt;&lt;property id=&quot;20300&quot; value=&quot;Slide 4 - &amp;quot;MỤC TIÊU&amp;quot;&quot;/&gt;&lt;property id=&quot;20307&quot; value=&quot;277&quot;/&gt;&lt;/object&gt;&lt;object type=&quot;3&quot; unique_id=&quot;10949&quot;&gt;&lt;property id=&quot;20148&quot; value=&quot;5&quot;/&gt;&lt;property id=&quot;20300&quot; value=&quot;Slide 12 - &amp;quot;HƯỚNG DẪN VỀ NHÀ&amp;quot;&quot;/&gt;&lt;property id=&quot;20307&quot; value=&quot;27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1577</TotalTime>
  <Words>1472</Words>
  <Application>Microsoft Office PowerPoint</Application>
  <PresentationFormat>Widescreen</PresentationFormat>
  <Paragraphs>427</Paragraphs>
  <Slides>26</Slides>
  <Notes>9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Times New Roman</vt:lpstr>
      <vt:lpstr>Arial</vt:lpstr>
      <vt:lpstr>Calibri Light</vt:lpstr>
      <vt:lpstr>Calibri</vt:lpstr>
      <vt:lpstr>.VnArial</vt:lpstr>
      <vt:lpstr>思源黑体 Normal</vt:lpstr>
      <vt:lpstr>Symbol</vt:lpstr>
      <vt:lpstr>Tahoma</vt:lpstr>
      <vt:lpstr>Default Design</vt:lpstr>
      <vt:lpstr>Office Theme</vt:lpstr>
      <vt:lpstr>5_Office Theme</vt:lpstr>
      <vt:lpstr>1_Office Theme</vt:lpstr>
      <vt:lpstr>3_Office Theme</vt:lpstr>
      <vt:lpstr>4_Default Design</vt:lpstr>
      <vt:lpstr>MathType 7.0 Equation</vt:lpstr>
      <vt:lpstr>MathType 6.0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Một số hệ thức liên quan tới đường cao</vt:lpstr>
      <vt:lpstr>Gợi ý</vt:lpstr>
      <vt:lpstr>* Chứng minh định lí 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Thị-Thuỷ Phùng</cp:lastModifiedBy>
  <cp:revision>179</cp:revision>
  <dcterms:created xsi:type="dcterms:W3CDTF">2008-12-12T19:26:40Z</dcterms:created>
  <dcterms:modified xsi:type="dcterms:W3CDTF">2021-09-13T12:55:55Z</dcterms:modified>
</cp:coreProperties>
</file>