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3.svg" ContentType="image/svg+xml"/>
  <Override PartName="/ppt/media/image15.svg" ContentType="image/svg+xml"/>
  <Override PartName="/ppt/media/image44.svg" ContentType="image/svg+xml"/>
  <Override PartName="/ppt/media/image46.svg" ContentType="image/svg+xml"/>
  <Override PartName="/ppt/media/image48.svg" ContentType="image/svg+xml"/>
  <Override PartName="/ppt/media/image71.svg" ContentType="image/svg+xml"/>
  <Override PartName="/ppt/media/image73.svg" ContentType="image/svg+xml"/>
  <Override PartName="/ppt/media/image75.svg" ContentType="image/svg+xml"/>
  <Override PartName="/ppt/media/image77.svg" ContentType="image/svg+xml"/>
  <Override PartName="/ppt/media/image79.svg" ContentType="image/svg+xml"/>
  <Override PartName="/ppt/media/image81.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1225" r:id="rId3"/>
    <p:sldId id="1226" r:id="rId4"/>
    <p:sldId id="264" r:id="rId6"/>
    <p:sldId id="1171" r:id="rId7"/>
    <p:sldId id="258" r:id="rId8"/>
    <p:sldId id="257" r:id="rId9"/>
    <p:sldId id="260" r:id="rId10"/>
    <p:sldId id="261" r:id="rId11"/>
    <p:sldId id="262" r:id="rId12"/>
    <p:sldId id="1227" r:id="rId13"/>
    <p:sldId id="1228" r:id="rId14"/>
    <p:sldId id="1231" r:id="rId15"/>
    <p:sldId id="1232" r:id="rId16"/>
    <p:sldId id="1233" r:id="rId17"/>
    <p:sldId id="1235" r:id="rId18"/>
    <p:sldId id="1236" r:id="rId19"/>
    <p:sldId id="1237" r:id="rId20"/>
    <p:sldId id="1240" r:id="rId21"/>
    <p:sldId id="1238" r:id="rId22"/>
    <p:sldId id="1239" r:id="rId23"/>
  </p:sldIdLst>
  <p:sldSz cx="12192000" cy="6858000"/>
  <p:notesSz cx="6858000" cy="9144000"/>
  <p:embeddedFontLst>
    <p:embeddedFont>
      <p:font typeface="Calibri" panose="020F0502020204030204"/>
      <p:regular r:id="rId28"/>
      <p:bold r:id="rId29"/>
      <p:italic r:id="rId30"/>
      <p:boldItalic r:id="rId31"/>
    </p:embeddedFont>
    <p:embeddedFont>
      <p:font typeface="Microsoft YaHei" panose="020B0503020204020204" pitchFamily="34" charset="-122"/>
      <p:regular r:id="rId32"/>
    </p:embeddedFont>
    <p:embeddedFont>
      <p:font typeface="Calibri Light" panose="020F0302020204030204" charset="0"/>
      <p:regular r:id="rId33"/>
      <p:italic r:id="rId34"/>
    </p:embeddedFont>
    <p:embeddedFont>
      <p:font typeface="Tahoma" panose="020B0604030504040204" pitchFamily="34" charset="0"/>
      <p:regular r:id="rId35"/>
      <p:bold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8" userDrawn="1">
          <p15:clr>
            <a:srgbClr val="A4A3A4"/>
          </p15:clr>
        </p15:guide>
        <p15:guide id="2" pos="3874" userDrawn="1">
          <p15:clr>
            <a:srgbClr val="A4A3A4"/>
          </p15:clr>
        </p15:guide>
        <p15:guide id="3" orient="horz" pos="4342" userDrawn="1">
          <p15:clr>
            <a:srgbClr val="A4A3A4"/>
          </p15:clr>
        </p15:guide>
        <p15:guide id="4" orient="horz" pos="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t" initials="T" lastIdx="45" clrIdx="0"/>
  <p:cmAuthor id="0" name="ADMIN" initials="A" lastIdx="1" clrIdx="0"/>
  <p:cmAuthor id="2" name="Lê Phúc Lộc"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ED7D31"/>
    <a:srgbClr val="B5996A"/>
    <a:srgbClr val="290DB3"/>
    <a:srgbClr val="FCC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77" autoAdjust="0"/>
    <p:restoredTop sz="94660"/>
  </p:normalViewPr>
  <p:slideViewPr>
    <p:cSldViewPr snapToGrid="0" showGuides="1">
      <p:cViewPr varScale="1">
        <p:scale>
          <a:sx n="45" d="100"/>
          <a:sy n="45" d="100"/>
        </p:scale>
        <p:origin x="168" y="870"/>
      </p:cViewPr>
      <p:guideLst>
        <p:guide orient="horz" pos="1998"/>
        <p:guide pos="3874"/>
        <p:guide orient="horz" pos="4342"/>
        <p:guide orient="horz" pos="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55723-3989-474A-B440-134495E3393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0C243-8A08-4E8C-97EC-C81CF6C29F4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atin typeface="Arial" panose="020B0604020202020204" pitchFamily="34" charset="0"/>
                <a:cs typeface="Arial" panose="020B0604020202020204" pitchFamily="34" charset="0"/>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dirty="0"/>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endParaRPr dirty="0"/>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2135"/>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4"/>
        <p:cNvGrpSpPr/>
        <p:nvPr/>
      </p:nvGrpSpPr>
      <p:grpSpPr>
        <a:xfrm>
          <a:off x="0" y="0"/>
          <a:ext cx="0" cy="0"/>
          <a:chOff x="0" y="0"/>
          <a:chExt cx="0" cy="0"/>
        </a:xfrm>
      </p:grpSpPr>
      <p:grpSp>
        <p:nvGrpSpPr>
          <p:cNvPr id="95" name="Google Shape;95;p14"/>
          <p:cNvGrpSpPr/>
          <p:nvPr/>
        </p:nvGrpSpPr>
        <p:grpSpPr>
          <a:xfrm>
            <a:off x="-1280532" y="-1773863"/>
            <a:ext cx="14166309" cy="9038252"/>
            <a:chOff x="-960399" y="-1330398"/>
            <a:chExt cx="10624732" cy="6778689"/>
          </a:xfrm>
        </p:grpSpPr>
        <p:grpSp>
          <p:nvGrpSpPr>
            <p:cNvPr id="96" name="Google Shape;96;p14"/>
            <p:cNvGrpSpPr/>
            <p:nvPr/>
          </p:nvGrpSpPr>
          <p:grpSpPr>
            <a:xfrm>
              <a:off x="-960399" y="-1330398"/>
              <a:ext cx="10624732" cy="6739642"/>
              <a:chOff x="-960399" y="-1330398"/>
              <a:chExt cx="10624732" cy="6739642"/>
            </a:xfrm>
          </p:grpSpPr>
          <p:sp>
            <p:nvSpPr>
              <p:cNvPr id="97" name="Google Shape;97;p14"/>
              <p:cNvSpPr/>
              <p:nvPr/>
            </p:nvSpPr>
            <p:spPr>
              <a:xfrm>
                <a:off x="-357055"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4"/>
              <p:cNvSpPr/>
              <p:nvPr/>
            </p:nvSpPr>
            <p:spPr>
              <a:xfrm>
                <a:off x="-527769"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4"/>
              <p:cNvSpPr/>
              <p:nvPr/>
            </p:nvSpPr>
            <p:spPr>
              <a:xfrm>
                <a:off x="-960399"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14"/>
            <p:cNvSpPr/>
            <p:nvPr/>
          </p:nvSpPr>
          <p:spPr>
            <a:xfrm rot="10800000">
              <a:off x="1867401"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14"/>
          <p:cNvSpPr txBox="1">
            <a:spLocks noGrp="1"/>
          </p:cNvSpPr>
          <p:nvPr>
            <p:ph type="title"/>
          </p:nvPr>
        </p:nvSpPr>
        <p:spPr>
          <a:xfrm>
            <a:off x="1966800" y="2823233"/>
            <a:ext cx="8258400" cy="20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02" name="Google Shape;102;p14"/>
          <p:cNvSpPr txBox="1">
            <a:spLocks noGrp="1"/>
          </p:cNvSpPr>
          <p:nvPr>
            <p:ph type="title" idx="2" hasCustomPrompt="1"/>
          </p:nvPr>
        </p:nvSpPr>
        <p:spPr>
          <a:xfrm>
            <a:off x="5230400" y="1602040"/>
            <a:ext cx="17312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6.svg"/><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9.svg"/><Relationship Id="rId11" Type="http://schemas.openxmlformats.org/officeDocument/2006/relationships/notesSlide" Target="../notesSlides/notesSlide2.xml"/><Relationship Id="rId10" Type="http://schemas.openxmlformats.org/officeDocument/2006/relationships/slideLayout" Target="../slideLayouts/slideLayout1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1.pn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52.png"/><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4.png"/><Relationship Id="rId6" Type="http://schemas.openxmlformats.org/officeDocument/2006/relationships/tags" Target="../tags/tag7.xml"/><Relationship Id="rId5" Type="http://schemas.openxmlformats.org/officeDocument/2006/relationships/image" Target="../media/image53.png"/><Relationship Id="rId4" Type="http://schemas.openxmlformats.org/officeDocument/2006/relationships/tags" Target="../tags/tag6.xml"/><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tags" Target="../tags/tag8.xml"/><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5" Type="http://schemas.openxmlformats.org/officeDocument/2006/relationships/slideLayout" Target="../slideLayouts/slideLayout1.xml"/><Relationship Id="rId14" Type="http://schemas.microsoft.com/office/2007/relationships/hdphoto" Target="../media/image69.wdp"/><Relationship Id="rId13" Type="http://schemas.openxmlformats.org/officeDocument/2006/relationships/image" Target="../media/image68.png"/><Relationship Id="rId12" Type="http://schemas.openxmlformats.org/officeDocument/2006/relationships/image" Target="../media/image67.png"/><Relationship Id="rId11" Type="http://schemas.openxmlformats.org/officeDocument/2006/relationships/image" Target="../media/image66.png"/><Relationship Id="rId10" Type="http://schemas.openxmlformats.org/officeDocument/2006/relationships/image" Target="../media/image65.png"/><Relationship Id="rId1" Type="http://schemas.openxmlformats.org/officeDocument/2006/relationships/image" Target="../media/image56.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9.svg"/><Relationship Id="rId11" Type="http://schemas.openxmlformats.org/officeDocument/2006/relationships/notesSlide" Target="../notesSlides/notesSlide1.xml"/><Relationship Id="rId10" Type="http://schemas.openxmlformats.org/officeDocument/2006/relationships/slideLayout" Target="../slideLayouts/slideLayout13.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image" Target="../media/image77.svg"/><Relationship Id="rId7" Type="http://schemas.openxmlformats.org/officeDocument/2006/relationships/image" Target="../media/image76.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 Id="rId3" Type="http://schemas.openxmlformats.org/officeDocument/2006/relationships/image" Target="../media/image72.png"/><Relationship Id="rId2" Type="http://schemas.openxmlformats.org/officeDocument/2006/relationships/image" Target="../media/image71.svg"/><Relationship Id="rId13" Type="http://schemas.openxmlformats.org/officeDocument/2006/relationships/slideLayout" Target="../slideLayouts/slideLayout7.xml"/><Relationship Id="rId12" Type="http://schemas.openxmlformats.org/officeDocument/2006/relationships/image" Target="../media/image81.svg"/><Relationship Id="rId11" Type="http://schemas.openxmlformats.org/officeDocument/2006/relationships/image" Target="../media/image80.png"/><Relationship Id="rId10" Type="http://schemas.openxmlformats.org/officeDocument/2006/relationships/image" Target="../media/image79.svg"/><Relationship Id="rId1" Type="http://schemas.openxmlformats.org/officeDocument/2006/relationships/image" Target="../media/image70.png"/></Relationships>
</file>

<file path=ppt/slides/_rels/slide3.xml.rels><?xml version="1.0" encoding="UTF-8" standalone="yes"?>
<Relationships xmlns="http://schemas.openxmlformats.org/package/2006/relationships"><Relationship Id="rId9" Type="http://schemas.openxmlformats.org/officeDocument/2006/relationships/image" Target="../media/image7.png"/><Relationship Id="rId8" Type="http://schemas.microsoft.com/office/2007/relationships/media" Target="../media/audio1.wav"/><Relationship Id="rId7" Type="http://schemas.openxmlformats.org/officeDocument/2006/relationships/audio" Target="../media/audio1.wav"/><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GIF"/><Relationship Id="rId3" Type="http://schemas.openxmlformats.org/officeDocument/2006/relationships/image" Target="../media/image19.GIF"/><Relationship Id="rId2" Type="http://schemas.openxmlformats.org/officeDocument/2006/relationships/image" Target="../media/image18.GIF"/><Relationship Id="rId10" Type="http://schemas.openxmlformats.org/officeDocument/2006/relationships/slideLayout" Target="../slideLayouts/slideLayout1.xml"/><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22.png"/><Relationship Id="rId7" Type="http://schemas.openxmlformats.org/officeDocument/2006/relationships/image" Target="../media/image26.GIF"/><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 Id="rId3" Type="http://schemas.openxmlformats.org/officeDocument/2006/relationships/image" Target="../media/image18.GIF"/><Relationship Id="rId20" Type="http://schemas.openxmlformats.org/officeDocument/2006/relationships/slideLayout" Target="../slideLayouts/slideLayout1.xml"/><Relationship Id="rId2" Type="http://schemas.openxmlformats.org/officeDocument/2006/relationships/image" Target="../media/image19.GIF"/><Relationship Id="rId19" Type="http://schemas.microsoft.com/office/2007/relationships/media" Target="../media/media6.mp3"/><Relationship Id="rId18" Type="http://schemas.openxmlformats.org/officeDocument/2006/relationships/audio" Target="../media/media6.mp3"/><Relationship Id="rId17" Type="http://schemas.microsoft.com/office/2007/relationships/media" Target="../media/media5.mp3"/><Relationship Id="rId16" Type="http://schemas.openxmlformats.org/officeDocument/2006/relationships/audio" Target="../media/media5.mp3"/><Relationship Id="rId15" Type="http://schemas.microsoft.com/office/2007/relationships/media" Target="../media/media4.mp3"/><Relationship Id="rId14" Type="http://schemas.openxmlformats.org/officeDocument/2006/relationships/audio" Target="../media/media4.mp3"/><Relationship Id="rId13" Type="http://schemas.microsoft.com/office/2007/relationships/media" Target="../media/media3.mp3"/><Relationship Id="rId12" Type="http://schemas.openxmlformats.org/officeDocument/2006/relationships/audio" Target="../media/media3.mp3"/><Relationship Id="rId11" Type="http://schemas.openxmlformats.org/officeDocument/2006/relationships/image" Target="../media/image7.png"/><Relationship Id="rId10" Type="http://schemas.microsoft.com/office/2007/relationships/media" Target="../media/media2.mp3"/><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9" Type="http://schemas.microsoft.com/office/2007/relationships/hdphoto" Target="../media/image31.wdp"/><Relationship Id="rId8" Type="http://schemas.openxmlformats.org/officeDocument/2006/relationships/image" Target="../media/image30.png"/><Relationship Id="rId7" Type="http://schemas.openxmlformats.org/officeDocument/2006/relationships/image" Target="../media/image29.GIF"/><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image" Target="../media/image18.GIF"/><Relationship Id="rId3" Type="http://schemas.openxmlformats.org/officeDocument/2006/relationships/image" Target="../media/image27.GIF"/><Relationship Id="rId2" Type="http://schemas.openxmlformats.org/officeDocument/2006/relationships/image" Target="../media/image19.GIF"/><Relationship Id="rId16" Type="http://schemas.openxmlformats.org/officeDocument/2006/relationships/slideLayout" Target="../slideLayouts/slideLayout2.xml"/><Relationship Id="rId15" Type="http://schemas.openxmlformats.org/officeDocument/2006/relationships/audio" Target="../media/audio5.wav"/><Relationship Id="rId14" Type="http://schemas.openxmlformats.org/officeDocument/2006/relationships/audio" Target="../media/audio4.wav"/><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image" Target="../media/image32.GIF"/><Relationship Id="rId10" Type="http://schemas.openxmlformats.org/officeDocument/2006/relationships/image" Target="../media/image22.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9" Type="http://schemas.microsoft.com/office/2007/relationships/hdphoto" Target="../media/image31.wdp"/><Relationship Id="rId8" Type="http://schemas.openxmlformats.org/officeDocument/2006/relationships/image" Target="../media/image30.png"/><Relationship Id="rId7" Type="http://schemas.openxmlformats.org/officeDocument/2006/relationships/image" Target="../media/image29.GIF"/><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image" Target="../media/image18.GIF"/><Relationship Id="rId3" Type="http://schemas.openxmlformats.org/officeDocument/2006/relationships/image" Target="../media/image19.GIF"/><Relationship Id="rId2" Type="http://schemas.openxmlformats.org/officeDocument/2006/relationships/image" Target="../media/image27.GIF"/><Relationship Id="rId16" Type="http://schemas.openxmlformats.org/officeDocument/2006/relationships/slideLayout" Target="../slideLayouts/slideLayout2.xml"/><Relationship Id="rId15" Type="http://schemas.openxmlformats.org/officeDocument/2006/relationships/audio" Target="../media/audio5.wav"/><Relationship Id="rId14" Type="http://schemas.openxmlformats.org/officeDocument/2006/relationships/audio" Target="../media/audio4.wav"/><Relationship Id="rId13" Type="http://schemas.openxmlformats.org/officeDocument/2006/relationships/audio" Target="../media/audio2.wav"/><Relationship Id="rId12" Type="http://schemas.openxmlformats.org/officeDocument/2006/relationships/image" Target="../media/image34.png"/><Relationship Id="rId11" Type="http://schemas.openxmlformats.org/officeDocument/2006/relationships/image" Target="../media/image33.GIF"/><Relationship Id="rId10" Type="http://schemas.openxmlformats.org/officeDocument/2006/relationships/image" Target="../media/image22.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9" Type="http://schemas.microsoft.com/office/2007/relationships/hdphoto" Target="../media/image31.wdp"/><Relationship Id="rId8" Type="http://schemas.openxmlformats.org/officeDocument/2006/relationships/image" Target="../media/image30.png"/><Relationship Id="rId7" Type="http://schemas.openxmlformats.org/officeDocument/2006/relationships/image" Target="../media/image26.GIF"/><Relationship Id="rId6" Type="http://schemas.openxmlformats.org/officeDocument/2006/relationships/image" Target="../media/image28.GIF"/><Relationship Id="rId5" Type="http://schemas.openxmlformats.org/officeDocument/2006/relationships/image" Target="../media/image18.GIF"/><Relationship Id="rId4" Type="http://schemas.openxmlformats.org/officeDocument/2006/relationships/image" Target="../media/image19.GIF"/><Relationship Id="rId3" Type="http://schemas.openxmlformats.org/officeDocument/2006/relationships/image" Target="../media/image29.GIF"/><Relationship Id="rId2" Type="http://schemas.openxmlformats.org/officeDocument/2006/relationships/image" Target="../media/image27.GIF"/><Relationship Id="rId17" Type="http://schemas.openxmlformats.org/officeDocument/2006/relationships/slideLayout" Target="../slideLayouts/slideLayout2.xml"/><Relationship Id="rId16" Type="http://schemas.openxmlformats.org/officeDocument/2006/relationships/audio" Target="../media/audio5.wav"/><Relationship Id="rId15" Type="http://schemas.openxmlformats.org/officeDocument/2006/relationships/audio" Target="../media/audio4.wav"/><Relationship Id="rId14" Type="http://schemas.openxmlformats.org/officeDocument/2006/relationships/audio" Target="../media/audio2.wav"/><Relationship Id="rId13" Type="http://schemas.openxmlformats.org/officeDocument/2006/relationships/image" Target="../media/image36.png"/><Relationship Id="rId12" Type="http://schemas.openxmlformats.org/officeDocument/2006/relationships/tags" Target="../tags/tag1.xml"/><Relationship Id="rId11" Type="http://schemas.openxmlformats.org/officeDocument/2006/relationships/image" Target="../media/image35.GIF"/><Relationship Id="rId10" Type="http://schemas.openxmlformats.org/officeDocument/2006/relationships/image" Target="../media/image22.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image" Target="../media/image26.GIF"/><Relationship Id="rId8" Type="http://schemas.openxmlformats.org/officeDocument/2006/relationships/image" Target="../media/image28.GIF"/><Relationship Id="rId7" Type="http://schemas.openxmlformats.org/officeDocument/2006/relationships/image" Target="../media/image18.GIF"/><Relationship Id="rId6" Type="http://schemas.openxmlformats.org/officeDocument/2006/relationships/image" Target="../media/image29.GIF"/><Relationship Id="rId5" Type="http://schemas.openxmlformats.org/officeDocument/2006/relationships/image" Target="../media/image38.GIF"/><Relationship Id="rId4" Type="http://schemas.openxmlformats.org/officeDocument/2006/relationships/image" Target="../media/image27.GIF"/><Relationship Id="rId3" Type="http://schemas.openxmlformats.org/officeDocument/2006/relationships/image" Target="../media/image37.png"/><Relationship Id="rId21" Type="http://schemas.openxmlformats.org/officeDocument/2006/relationships/slideLayout" Target="../slideLayouts/slideLayout2.xml"/><Relationship Id="rId20" Type="http://schemas.openxmlformats.org/officeDocument/2006/relationships/audio" Target="../media/audio5.wav"/><Relationship Id="rId2" Type="http://schemas.openxmlformats.org/officeDocument/2006/relationships/image" Target="../media/image19.GIF"/><Relationship Id="rId19" Type="http://schemas.openxmlformats.org/officeDocument/2006/relationships/audio" Target="../media/audio2.wav"/><Relationship Id="rId18" Type="http://schemas.openxmlformats.org/officeDocument/2006/relationships/audio" Target="../media/audio4.wav"/><Relationship Id="rId17" Type="http://schemas.openxmlformats.org/officeDocument/2006/relationships/image" Target="../media/image42.png"/><Relationship Id="rId16" Type="http://schemas.openxmlformats.org/officeDocument/2006/relationships/image" Target="../media/image41.png"/><Relationship Id="rId15" Type="http://schemas.openxmlformats.org/officeDocument/2006/relationships/image" Target="../media/image40.png"/><Relationship Id="rId14" Type="http://schemas.openxmlformats.org/officeDocument/2006/relationships/image" Target="../media/image39.png"/><Relationship Id="rId13" Type="http://schemas.microsoft.com/office/2007/relationships/hdphoto" Target="../media/image31.wdp"/><Relationship Id="rId12" Type="http://schemas.openxmlformats.org/officeDocument/2006/relationships/image" Target="../media/image30.png"/><Relationship Id="rId11" Type="http://schemas.openxmlformats.org/officeDocument/2006/relationships/image" Target="../media/image22.png"/><Relationship Id="rId10" Type="http://schemas.openxmlformats.org/officeDocument/2006/relationships/image" Target="../media/image35.GIF"/><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557348" y="5506602"/>
            <a:ext cx="5817090" cy="2838255"/>
          </a:xfrm>
          <a:prstGeom prst="rect">
            <a:avLst/>
          </a:prstGeom>
        </p:spPr>
      </p:pic>
      <p:pic>
        <p:nvPicPr>
          <p:cNvPr id="3" name="Picture 3"/>
          <p:cNvPicPr>
            <a:picLocks noChangeAspect="1"/>
          </p:cNvPicPr>
          <p:nvPr/>
        </p:nvPicPr>
        <p:blipFill>
          <a:blip r:embed="rId2"/>
          <a:srcRect/>
          <a:stretch>
            <a:fillRect/>
          </a:stretch>
        </p:blipFill>
        <p:spPr>
          <a:xfrm>
            <a:off x="7600054" y="5286701"/>
            <a:ext cx="4991322" cy="1853029"/>
          </a:xfrm>
          <a:prstGeom prst="rect">
            <a:avLst/>
          </a:prstGeom>
        </p:spPr>
      </p:pic>
      <p:pic>
        <p:nvPicPr>
          <p:cNvPr id="4" name="Picture 4"/>
          <p:cNvPicPr>
            <a:picLocks noChangeAspect="1"/>
          </p:cNvPicPr>
          <p:nvPr/>
        </p:nvPicPr>
        <p:blipFill>
          <a:blip r:embed="rId3"/>
          <a:srcRect/>
          <a:stretch>
            <a:fillRect/>
          </a:stretch>
        </p:blipFill>
        <p:spPr>
          <a:xfrm>
            <a:off x="2528272" y="4637087"/>
            <a:ext cx="7803253" cy="3062777"/>
          </a:xfrm>
          <a:prstGeom prst="rect">
            <a:avLst/>
          </a:prstGeom>
        </p:spPr>
      </p:pic>
      <p:pic>
        <p:nvPicPr>
          <p:cNvPr id="5" name="Picture 5"/>
          <p:cNvPicPr>
            <a:picLocks noChangeAspect="1"/>
          </p:cNvPicPr>
          <p:nvPr/>
        </p:nvPicPr>
        <p:blipFill>
          <a:blip r:embed="rId4"/>
          <a:srcRect/>
          <a:stretch>
            <a:fillRect/>
          </a:stretch>
        </p:blipFill>
        <p:spPr>
          <a:xfrm rot="5717330">
            <a:off x="-1048834" y="-2236597"/>
            <a:ext cx="3836405" cy="4158705"/>
          </a:xfrm>
          <a:prstGeom prst="rect">
            <a:avLst/>
          </a:prstGeom>
        </p:spPr>
      </p:pic>
      <p:sp>
        <p:nvSpPr>
          <p:cNvPr id="7" name="TextBox 7"/>
          <p:cNvSpPr txBox="1"/>
          <p:nvPr/>
        </p:nvSpPr>
        <p:spPr>
          <a:xfrm>
            <a:off x="1313203" y="3622758"/>
            <a:ext cx="9719212" cy="678455"/>
          </a:xfrm>
          <a:prstGeom prst="rect">
            <a:avLst/>
          </a:prstGeom>
        </p:spPr>
        <p:txBody>
          <a:bodyPr wrap="square" lIns="0" tIns="0" rIns="0" bIns="0" rtlCol="0" anchor="t">
            <a:spAutoFit/>
          </a:bodyPr>
          <a:lstStyle/>
          <a:p>
            <a:pPr marL="0" marR="0" lvl="0" indent="0" algn="ctr" defTabSz="914400" rtl="0" eaLnBrk="1" fontAlgn="auto" latinLnBrk="0" hangingPunct="1">
              <a:lnSpc>
                <a:spcPts val="5950"/>
              </a:lnSpc>
              <a:spcBef>
                <a:spcPts val="0"/>
              </a:spcBef>
              <a:spcAft>
                <a:spcPts val="0"/>
              </a:spcAft>
              <a:buClrTx/>
              <a:buSzTx/>
              <a:buFontTx/>
              <a:buNone/>
              <a:defRPr/>
            </a:pPr>
            <a:r>
              <a:rPr kumimoji="0" lang="vi-VN" sz="3000" b="1" i="0" u="none" strike="noStrike" kern="1200" cap="none" spc="0" normalizeH="0" baseline="0" noProof="0" dirty="0">
                <a:ln>
                  <a:noFill/>
                </a:ln>
                <a:solidFill>
                  <a:srgbClr val="A91778"/>
                </a:solidFill>
                <a:effectLst/>
                <a:uLnTx/>
                <a:uFillTx/>
                <a:latin typeface="Times New Roman" panose="02020603050405020304" pitchFamily="18" charset="0"/>
                <a:ea typeface="+mn-ea"/>
                <a:cs typeface="+mn-cs"/>
              </a:rPr>
              <a:t>Giáo viên thực hiện: </a:t>
            </a:r>
            <a:r>
              <a:rPr kumimoji="0" lang="en-US" sz="3000" b="1" i="0" u="none" strike="noStrike" kern="1200" cap="none" spc="0" normalizeH="0" baseline="0" noProof="0" dirty="0">
                <a:ln>
                  <a:noFill/>
                </a:ln>
                <a:solidFill>
                  <a:srgbClr val="A91778"/>
                </a:solidFill>
                <a:effectLst/>
                <a:uLnTx/>
                <a:uFillTx/>
                <a:latin typeface="Times New Roman" panose="02020603050405020304" pitchFamily="18" charset="0"/>
                <a:ea typeface="+mn-ea"/>
                <a:cs typeface="+mn-cs"/>
              </a:rPr>
              <a:t>…</a:t>
            </a:r>
            <a:endParaRPr kumimoji="0" lang="en-US" sz="3000" b="1" i="0" u="none" strike="noStrike" kern="1200" cap="none" spc="0" normalizeH="0" baseline="0" noProof="0" dirty="0">
              <a:ln>
                <a:noFill/>
              </a:ln>
              <a:solidFill>
                <a:srgbClr val="A91778"/>
              </a:solidFill>
              <a:effectLst/>
              <a:uLnTx/>
              <a:uFillTx/>
              <a:latin typeface="Calibri Light" panose="020F0302020204030204"/>
              <a:ea typeface="+mn-ea"/>
              <a:cs typeface="+mn-cs"/>
            </a:endParaRPr>
          </a:p>
        </p:txBody>
      </p:sp>
      <p:pic>
        <p:nvPicPr>
          <p:cNvPr id="8" name="Picture 8"/>
          <p:cNvPicPr>
            <a:picLocks noChangeAspect="1"/>
          </p:cNvPicPr>
          <p:nvPr/>
        </p:nvPicPr>
        <p:blipFill>
          <a:blip r:embed="rId5"/>
          <a:srcRect/>
          <a:stretch>
            <a:fillRect/>
          </a:stretch>
        </p:blipFill>
        <p:spPr>
          <a:xfrm rot="5717330">
            <a:off x="9524878" y="-1941993"/>
            <a:ext cx="3449769" cy="3739586"/>
          </a:xfrm>
          <a:prstGeom prst="rect">
            <a:avLst/>
          </a:prstGeom>
        </p:spPr>
      </p:pic>
      <p:sp>
        <p:nvSpPr>
          <p:cNvPr id="12" name="TextBox 7"/>
          <p:cNvSpPr txBox="1"/>
          <p:nvPr/>
        </p:nvSpPr>
        <p:spPr>
          <a:xfrm>
            <a:off x="1236394" y="469580"/>
            <a:ext cx="9719212" cy="55399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A91778"/>
                </a:solidFill>
                <a:effectLst/>
                <a:uLnTx/>
                <a:uFillTx/>
                <a:latin typeface="Times New Roman" panose="02020603050405020304" pitchFamily="18" charset="0"/>
                <a:ea typeface="+mn-ea"/>
                <a:cs typeface="+mn-cs"/>
              </a:rPr>
              <a:t>TRƯỜNG THCS</a:t>
            </a:r>
            <a:endParaRPr kumimoji="0" lang="en-US" sz="3600" b="1" i="0" u="none" strike="noStrike" kern="1200" cap="none" spc="0" normalizeH="0" baseline="0" noProof="0" dirty="0">
              <a:ln>
                <a:noFill/>
              </a:ln>
              <a:solidFill>
                <a:srgbClr val="A91778"/>
              </a:solidFill>
              <a:effectLst/>
              <a:uLnTx/>
              <a:uFillTx/>
              <a:latin typeface="Calibri Light" panose="020F0302020204030204"/>
              <a:ea typeface="+mn-ea"/>
              <a:cs typeface="+mn-cs"/>
            </a:endParaRPr>
          </a:p>
        </p:txBody>
      </p:sp>
      <p:pic>
        <p:nvPicPr>
          <p:cNvPr id="6" name="Tieng-vo-tay-trong-powerpoint-www_tiengdong_com (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475845" y="2781812"/>
            <a:ext cx="487363" cy="487363"/>
          </a:xfrm>
          <a:prstGeom prst="rect">
            <a:avLst/>
          </a:prstGeom>
        </p:spPr>
      </p:pic>
      <p:sp>
        <p:nvSpPr>
          <p:cNvPr id="10" name="TextBox 9"/>
          <p:cNvSpPr txBox="1"/>
          <p:nvPr/>
        </p:nvSpPr>
        <p:spPr>
          <a:xfrm>
            <a:off x="247972" y="2076773"/>
            <a:ext cx="11716719" cy="1322070"/>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CHÀO MỪNG CÁC THẦY CÔ GIÁO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ĐẾN DỰ GIỜ LỚP 9</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414;p58"/>
          <p:cNvGrpSpPr/>
          <p:nvPr/>
        </p:nvGrpSpPr>
        <p:grpSpPr>
          <a:xfrm>
            <a:off x="1461473" y="782170"/>
            <a:ext cx="9670470" cy="6527237"/>
            <a:chOff x="1467500" y="174781"/>
            <a:chExt cx="7252852" cy="4895428"/>
          </a:xfrm>
        </p:grpSpPr>
        <p:sp>
          <p:nvSpPr>
            <p:cNvPr id="5" name="Google Shape;2415;p58"/>
            <p:cNvSpPr/>
            <p:nvPr/>
          </p:nvSpPr>
          <p:spPr>
            <a:xfrm>
              <a:off x="1467500" y="589000"/>
              <a:ext cx="7252852" cy="4014495"/>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FFF"/>
            </a:solidFill>
            <a:ln>
              <a:noFill/>
            </a:ln>
            <a:effectLst>
              <a:outerShdw blurRad="42863" dist="19050" dir="1932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panose="020B0604020202020204"/>
                <a:cs typeface="Arial" panose="020B0604020202020204"/>
                <a:sym typeface="Arial" panose="020B0604020202020204"/>
              </a:endParaRPr>
            </a:p>
          </p:txBody>
        </p:sp>
        <p:sp>
          <p:nvSpPr>
            <p:cNvPr id="6" name="Google Shape;2416;p58"/>
            <p:cNvSpPr/>
            <p:nvPr/>
          </p:nvSpPr>
          <p:spPr>
            <a:xfrm rot="-7882638">
              <a:off x="1162380" y="4135729"/>
              <a:ext cx="1395678" cy="47328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Google Shape;2417;p58"/>
            <p:cNvSpPr/>
            <p:nvPr/>
          </p:nvSpPr>
          <p:spPr>
            <a:xfrm rot="-7882638">
              <a:off x="7706055" y="635979"/>
              <a:ext cx="1395678" cy="47328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8" name="Google Shape;2420;p58"/>
          <p:cNvGrpSpPr/>
          <p:nvPr/>
        </p:nvGrpSpPr>
        <p:grpSpPr>
          <a:xfrm rot="-3780534">
            <a:off x="1252056" y="903345"/>
            <a:ext cx="1072312" cy="1279128"/>
            <a:chOff x="7663650" y="-223800"/>
            <a:chExt cx="1364498" cy="1627668"/>
          </a:xfrm>
        </p:grpSpPr>
        <p:sp>
          <p:nvSpPr>
            <p:cNvPr id="9" name="Google Shape;2421;p58"/>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 name="Google Shape;2422;p58"/>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 name="Google Shape;2423;p58"/>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 name="Google Shape;2424;p58"/>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 name="Google Shape;2425;p58"/>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 name="Google Shape;2426;p58"/>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2427;p58"/>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2428;p58"/>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2429;p58"/>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2430;p58"/>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2431;p58"/>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2432;p58"/>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2433;p58"/>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2434;p58"/>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2435;p58"/>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2436;p58"/>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2437;p58"/>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2438;p58"/>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2439;p58"/>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2440;p58"/>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29" name="Google Shape;2441;p58"/>
          <p:cNvGrpSpPr/>
          <p:nvPr/>
        </p:nvGrpSpPr>
        <p:grpSpPr>
          <a:xfrm rot="-872953">
            <a:off x="9630709" y="5237603"/>
            <a:ext cx="1702944" cy="1378813"/>
            <a:chOff x="8196023" y="1954943"/>
            <a:chExt cx="1556011" cy="1259847"/>
          </a:xfrm>
        </p:grpSpPr>
        <p:sp>
          <p:nvSpPr>
            <p:cNvPr id="30" name="Google Shape;2442;p58"/>
            <p:cNvSpPr/>
            <p:nvPr/>
          </p:nvSpPr>
          <p:spPr>
            <a:xfrm>
              <a:off x="8196023" y="1954943"/>
              <a:ext cx="1551015"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2443;p58"/>
            <p:cNvSpPr/>
            <p:nvPr/>
          </p:nvSpPr>
          <p:spPr>
            <a:xfrm>
              <a:off x="8229378" y="2027608"/>
              <a:ext cx="1522655" cy="1114313"/>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2444;p58"/>
            <p:cNvSpPr/>
            <p:nvPr/>
          </p:nvSpPr>
          <p:spPr>
            <a:xfrm>
              <a:off x="9113118" y="2417426"/>
              <a:ext cx="132565" cy="155879"/>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2445;p58"/>
            <p:cNvSpPr/>
            <p:nvPr/>
          </p:nvSpPr>
          <p:spPr>
            <a:xfrm>
              <a:off x="8732584" y="2214923"/>
              <a:ext cx="132363" cy="155879"/>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2446;p58"/>
            <p:cNvSpPr/>
            <p:nvPr/>
          </p:nvSpPr>
          <p:spPr>
            <a:xfrm>
              <a:off x="8492890" y="2299699"/>
              <a:ext cx="216181" cy="166930"/>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 name="Google Shape;2447;p58"/>
            <p:cNvSpPr/>
            <p:nvPr/>
          </p:nvSpPr>
          <p:spPr>
            <a:xfrm>
              <a:off x="9049738" y="2627298"/>
              <a:ext cx="216181" cy="166728"/>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2448;p58"/>
            <p:cNvSpPr/>
            <p:nvPr/>
          </p:nvSpPr>
          <p:spPr>
            <a:xfrm>
              <a:off x="8686160" y="2475962"/>
              <a:ext cx="326947" cy="240353"/>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7" name="TextBox 36"/>
          <p:cNvSpPr txBox="1"/>
          <p:nvPr/>
        </p:nvSpPr>
        <p:spPr>
          <a:xfrm>
            <a:off x="1305180" y="2373520"/>
            <a:ext cx="9883430" cy="2891155"/>
          </a:xfrm>
          <a:prstGeom prst="rect">
            <a:avLst/>
          </a:prstGeom>
          <a:noFill/>
        </p:spPr>
        <p:txBody>
          <a:bodyPr wrap="square" rtlCol="0">
            <a:spAutoFit/>
          </a:bodyPr>
          <a:lstStyle/>
          <a:p>
            <a:pPr algn="ctr" defTabSz="1219200">
              <a:lnSpc>
                <a:spcPct val="130000"/>
              </a:lnSpc>
              <a:buClr>
                <a:srgbClr val="000000"/>
              </a:buClr>
            </a:pPr>
            <a:r>
              <a:rPr lang="en-US" sz="3200" b="1" dirty="0">
                <a:solidFill>
                  <a:srgbClr val="FF0000"/>
                </a:solidFill>
                <a:latin typeface="Times New Roman" panose="02020603050405020304" pitchFamily="18" charset="0"/>
                <a:ea typeface="Fredoka One"/>
                <a:cs typeface="Times New Roman" panose="02020603050405020304" pitchFamily="18" charset="0"/>
                <a:sym typeface="Fredoka One"/>
              </a:rPr>
              <a:t>TIẾT - HOẠT ĐỘNG THỰC HÀNH TRẢI NGHIỆM</a:t>
            </a:r>
            <a:endParaRPr lang="en-US" sz="3200" b="1" dirty="0">
              <a:solidFill>
                <a:srgbClr val="FF0000"/>
              </a:solidFill>
              <a:latin typeface="Times New Roman" panose="02020603050405020304" pitchFamily="18" charset="0"/>
              <a:ea typeface="Fredoka One"/>
              <a:cs typeface="Times New Roman" panose="02020603050405020304" pitchFamily="18" charset="0"/>
              <a:sym typeface="Fredoka One"/>
            </a:endParaRPr>
          </a:p>
          <a:p>
            <a:pPr algn="ctr" defTabSz="1219200">
              <a:lnSpc>
                <a:spcPct val="130000"/>
              </a:lnSpc>
              <a:buClr>
                <a:srgbClr val="000000"/>
              </a:buClr>
            </a:pPr>
            <a:r>
              <a:rPr lang="en-US" sz="4000" b="1" dirty="0">
                <a:solidFill>
                  <a:srgbClr val="FF0000"/>
                </a:solidFill>
                <a:latin typeface="Times New Roman" panose="02020603050405020304" pitchFamily="18" charset="0"/>
                <a:ea typeface="Fredoka One"/>
                <a:cs typeface="Times New Roman" panose="02020603050405020304" pitchFamily="18" charset="0"/>
                <a:sym typeface="Fredoka One"/>
              </a:rPr>
              <a:t>CHỦ ĐỀ 3: TẠO ĐỒ DÙNG HÌNH NÓN, HÌNH TRỤ</a:t>
            </a:r>
            <a:endParaRPr lang="en-US" sz="4000" b="1" dirty="0">
              <a:solidFill>
                <a:srgbClr val="FF0000"/>
              </a:solidFill>
              <a:latin typeface="Times New Roman" panose="02020603050405020304" pitchFamily="18" charset="0"/>
              <a:ea typeface="Fredoka One"/>
              <a:cs typeface="Times New Roman" panose="02020603050405020304" pitchFamily="18" charset="0"/>
              <a:sym typeface="Fredoka One"/>
            </a:endParaRPr>
          </a:p>
          <a:p>
            <a:pPr algn="ctr" defTabSz="1219200">
              <a:lnSpc>
                <a:spcPct val="130000"/>
              </a:lnSpc>
              <a:buClr>
                <a:srgbClr val="000000"/>
              </a:buClr>
            </a:pPr>
            <a:r>
              <a:rPr lang="en-US" sz="2800" b="1" i="1" dirty="0">
                <a:solidFill>
                  <a:srgbClr val="FF0000"/>
                </a:solidFill>
                <a:latin typeface="Times New Roman" panose="02020603050405020304" pitchFamily="18" charset="0"/>
                <a:ea typeface="Fredoka One"/>
                <a:cs typeface="Times New Roman" panose="02020603050405020304" pitchFamily="18" charset="0"/>
                <a:sym typeface="Fredoka One"/>
              </a:rPr>
              <a:t>(</a:t>
            </a:r>
            <a:r>
              <a:rPr lang="en-US" sz="2800" b="1" i="1" dirty="0" err="1">
                <a:solidFill>
                  <a:srgbClr val="FF0000"/>
                </a:solidFill>
                <a:latin typeface="Times New Roman" panose="02020603050405020304" pitchFamily="18" charset="0"/>
                <a:ea typeface="Fredoka One"/>
                <a:cs typeface="Times New Roman" panose="02020603050405020304" pitchFamily="18" charset="0"/>
                <a:sym typeface="Fredoka One"/>
              </a:rPr>
              <a:t>Tiết</a:t>
            </a:r>
            <a:r>
              <a:rPr lang="en-US" sz="2800" b="1" i="1" dirty="0">
                <a:solidFill>
                  <a:srgbClr val="FF0000"/>
                </a:solidFill>
                <a:latin typeface="Times New Roman" panose="02020603050405020304" pitchFamily="18" charset="0"/>
                <a:ea typeface="Fredoka One"/>
                <a:cs typeface="Times New Roman" panose="02020603050405020304" pitchFamily="18" charset="0"/>
                <a:sym typeface="Fredoka One"/>
              </a:rPr>
              <a:t> 3)</a:t>
            </a:r>
            <a:endParaRPr lang="en-US" sz="2800" b="1" i="1" kern="0" dirty="0">
              <a:solidFill>
                <a:srgbClr val="FF0000"/>
              </a:solidFill>
              <a:effectLst>
                <a:outerShdw blurRad="38100" dist="38100" dir="2700000" algn="tl">
                  <a:srgbClr val="000000">
                    <a:alpha val="43137"/>
                  </a:srgbClr>
                </a:outerShdw>
              </a:effectLst>
              <a:latin typeface="Times New Roman" panose="02020603050405020304" pitchFamily="18" charset="0"/>
              <a:ea typeface="Fredoka One"/>
              <a:cs typeface="Times New Roman" panose="02020603050405020304" pitchFamily="18" charset="0"/>
              <a:sym typeface="Fredoka One"/>
            </a:endParaRPr>
          </a:p>
        </p:txBody>
      </p:sp>
      <p:sp>
        <p:nvSpPr>
          <p:cNvPr id="3" name="TextBox 2"/>
          <p:cNvSpPr txBox="1"/>
          <p:nvPr/>
        </p:nvSpPr>
        <p:spPr>
          <a:xfrm>
            <a:off x="2232244" y="332205"/>
            <a:ext cx="6974226" cy="523220"/>
          </a:xfrm>
          <a:prstGeom prst="rect">
            <a:avLst/>
          </a:prstGeom>
          <a:noFill/>
        </p:spPr>
        <p:txBody>
          <a:bodyPr wrap="square">
            <a:spAutoFit/>
          </a:bodyPr>
          <a:lstStyle/>
          <a:p>
            <a:pPr algn="ctr" defTabSz="609600"/>
            <a:r>
              <a:rPr lang="vi-VN" sz="2800" b="1" dirty="0">
                <a:solidFill>
                  <a:srgbClr val="002060"/>
                </a:solidFill>
                <a:latin typeface="Times New Roman" panose="02020603050405020304" pitchFamily="18" charset="0"/>
              </a:rPr>
              <a:t>TRƯỜNG TRUNG HỌC CƠ SỞ</a:t>
            </a:r>
            <a:r>
              <a:rPr lang="en-US" sz="2800" b="1" dirty="0">
                <a:solidFill>
                  <a:srgbClr val="002060"/>
                </a:solidFill>
                <a:latin typeface="Times New Roman" panose="02020603050405020304" pitchFamily="18" charset="0"/>
              </a:rPr>
              <a:t> …</a:t>
            </a:r>
            <a:endParaRPr lang="vi-VN" sz="2800" b="1" dirty="0">
              <a:solidFill>
                <a:srgbClr val="002060"/>
              </a:solidFill>
              <a:latin typeface="Times New Roman" panose="02020603050405020304" pitchFamily="18" charset="0"/>
            </a:endParaRPr>
          </a:p>
        </p:txBody>
      </p:sp>
      <p:sp>
        <p:nvSpPr>
          <p:cNvPr id="38" name="Freeform 14"/>
          <p:cNvSpPr/>
          <p:nvPr/>
        </p:nvSpPr>
        <p:spPr>
          <a:xfrm>
            <a:off x="405742" y="4673056"/>
            <a:ext cx="3657600" cy="2025396"/>
          </a:xfrm>
          <a:custGeom>
            <a:avLst/>
            <a:gdLst/>
            <a:ahLst/>
            <a:cxnLst/>
            <a:rect l="l" t="t" r="r" b="b"/>
            <a:pathLst>
              <a:path w="3657600" h="2025396">
                <a:moveTo>
                  <a:pt x="0" y="0"/>
                </a:moveTo>
                <a:lnTo>
                  <a:pt x="3657600" y="0"/>
                </a:lnTo>
                <a:lnTo>
                  <a:pt x="3657600" y="2025396"/>
                </a:lnTo>
                <a:lnTo>
                  <a:pt x="0" y="202539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0" name="Freeform 8"/>
          <p:cNvSpPr/>
          <p:nvPr/>
        </p:nvSpPr>
        <p:spPr>
          <a:xfrm>
            <a:off x="10034199" y="620940"/>
            <a:ext cx="2161243" cy="1415161"/>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grpSp>
        <p:nvGrpSpPr>
          <p:cNvPr id="2921" name="Google Shape;2921;p49"/>
          <p:cNvGrpSpPr/>
          <p:nvPr/>
        </p:nvGrpSpPr>
        <p:grpSpPr>
          <a:xfrm>
            <a:off x="10079667" y="2254451"/>
            <a:ext cx="1085867" cy="1457333"/>
            <a:chOff x="7559750" y="1690838"/>
            <a:chExt cx="814400" cy="1093000"/>
          </a:xfrm>
        </p:grpSpPr>
        <p:sp>
          <p:nvSpPr>
            <p:cNvPr id="2922"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3"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4"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5"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6"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7"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8"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9"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0"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1"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2"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3"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4"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5"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6"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7"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8"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9"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0"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1"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2"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3"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4"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5"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6"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7"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8"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9"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0"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1"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2"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3"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4"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55" name="Google Shape;2955;p49"/>
          <p:cNvGrpSpPr/>
          <p:nvPr/>
        </p:nvGrpSpPr>
        <p:grpSpPr>
          <a:xfrm>
            <a:off x="626485" y="4921967"/>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58" name="Google Shape;2958;p49"/>
          <p:cNvGrpSpPr/>
          <p:nvPr/>
        </p:nvGrpSpPr>
        <p:grpSpPr>
          <a:xfrm>
            <a:off x="11231985" y="1224501"/>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 name="Title 12"/>
          <p:cNvSpPr>
            <a:spLocks noGrp="1"/>
          </p:cNvSpPr>
          <p:nvPr>
            <p:ph type="title"/>
          </p:nvPr>
        </p:nvSpPr>
        <p:spPr>
          <a:xfrm>
            <a:off x="1753515" y="776764"/>
            <a:ext cx="8622951" cy="3228773"/>
          </a:xfrm>
        </p:spPr>
        <p:txBody>
          <a:bodyPr/>
          <a:lstStyle/>
          <a:p>
            <a:pPr algn="ctr">
              <a:lnSpc>
                <a:spcPct val="100000"/>
              </a:lnSpc>
            </a:pPr>
            <a:r>
              <a:rPr lang="en-US" sz="4000" b="1" dirty="0">
                <a:solidFill>
                  <a:srgbClr val="000099"/>
                </a:solidFill>
                <a:latin typeface="Times New Roman" panose="02020603050405020304" pitchFamily="18" charset="0"/>
                <a:cs typeface="Times New Roman" panose="02020603050405020304" pitchFamily="18" charset="0"/>
              </a:rPr>
              <a:t>HOẠT ĐỘNG </a:t>
            </a:r>
            <a:br>
              <a:rPr lang="en-US" sz="4000" b="1" dirty="0">
                <a:solidFill>
                  <a:srgbClr val="000099"/>
                </a:solidFill>
                <a:latin typeface="Times New Roman" panose="02020603050405020304" pitchFamily="18" charset="0"/>
                <a:cs typeface="Times New Roman" panose="02020603050405020304" pitchFamily="18" charset="0"/>
              </a:rPr>
            </a:br>
            <a:r>
              <a:rPr lang="en-US" sz="4000" b="1" dirty="0">
                <a:solidFill>
                  <a:srgbClr val="000099"/>
                </a:solidFill>
                <a:latin typeface="Times New Roman" panose="02020603050405020304" pitchFamily="18" charset="0"/>
                <a:cs typeface="Times New Roman" panose="02020603050405020304" pitchFamily="18" charset="0"/>
              </a:rPr>
              <a:t>HÌNH THÀNH KIẾN THỨC - LUYỆN TẬP</a:t>
            </a:r>
            <a:endParaRPr lang="vi-VN" sz="4000" b="1" dirty="0">
              <a:solidFill>
                <a:srgbClr val="000099"/>
              </a:solidFill>
              <a:latin typeface="Times New Roman" panose="02020603050405020304" pitchFamily="18" charset="0"/>
              <a:cs typeface="Times New Roman" panose="02020603050405020304" pitchFamily="18" charset="0"/>
            </a:endParaRPr>
          </a:p>
        </p:txBody>
      </p:sp>
      <p:pic>
        <p:nvPicPr>
          <p:cNvPr id="47" name="Picture 20"/>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851237" y="5138474"/>
            <a:ext cx="1228430" cy="1096653"/>
          </a:xfrm>
          <a:prstGeom prst="rect">
            <a:avLst/>
          </a:prstGeom>
        </p:spPr>
      </p:pic>
      <p:pic>
        <p:nvPicPr>
          <p:cNvPr id="48"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50641">
            <a:off x="2265323" y="5066270"/>
            <a:ext cx="1828505" cy="1241059"/>
          </a:xfrm>
          <a:prstGeom prst="rect">
            <a:avLst/>
          </a:prstGeom>
        </p:spPr>
      </p:pic>
      <p:pic>
        <p:nvPicPr>
          <p:cNvPr id="49"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96355">
            <a:off x="1330772" y="13466"/>
            <a:ext cx="1169234" cy="2232913"/>
          </a:xfrm>
          <a:prstGeom prst="rect">
            <a:avLst/>
          </a:prstGeom>
        </p:spPr>
      </p:pic>
      <p:pic>
        <p:nvPicPr>
          <p:cNvPr id="50"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81697">
            <a:off x="8709897" y="800628"/>
            <a:ext cx="2266410" cy="399712"/>
          </a:xfrm>
          <a:prstGeom prst="rect">
            <a:avLst/>
          </a:prstGeom>
        </p:spPr>
      </p:pic>
      <p:pic>
        <p:nvPicPr>
          <p:cNvPr id="51" name="Picture 50"/>
          <p:cNvPicPr>
            <a:picLocks noChangeAspect="1"/>
          </p:cNvPicPr>
          <p:nvPr/>
        </p:nvPicPr>
        <p:blipFill>
          <a:blip r:embed="rId9"/>
          <a:stretch>
            <a:fillRect/>
          </a:stretch>
        </p:blipFill>
        <p:spPr>
          <a:xfrm>
            <a:off x="5395964" y="5270995"/>
            <a:ext cx="2275761" cy="10966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0165">
            <a:off x="534" y="39820"/>
            <a:ext cx="1226914" cy="1162222"/>
          </a:xfrm>
          <a:prstGeom prst="rect">
            <a:avLst/>
          </a:prstGeom>
        </p:spPr>
      </p:pic>
      <p:pic>
        <p:nvPicPr>
          <p:cNvPr id="8" name="Picture 7"/>
          <p:cNvPicPr>
            <a:picLocks noChangeAspect="1"/>
          </p:cNvPicPr>
          <p:nvPr/>
        </p:nvPicPr>
        <p:blipFill>
          <a:blip r:embed="rId3"/>
          <a:stretch>
            <a:fillRect/>
          </a:stretch>
        </p:blipFill>
        <p:spPr>
          <a:xfrm>
            <a:off x="1001558" y="111209"/>
            <a:ext cx="1752429" cy="1351748"/>
          </a:xfrm>
          <a:prstGeom prst="rect">
            <a:avLst/>
          </a:prstGeom>
        </p:spPr>
      </p:pic>
      <p:pic>
        <p:nvPicPr>
          <p:cNvPr id="2" name="Picture 1"/>
          <p:cNvPicPr>
            <a:picLocks noChangeAspect="1"/>
          </p:cNvPicPr>
          <p:nvPr/>
        </p:nvPicPr>
        <p:blipFill>
          <a:blip r:embed="rId4"/>
          <a:stretch>
            <a:fillRect/>
          </a:stretch>
        </p:blipFill>
        <p:spPr>
          <a:xfrm>
            <a:off x="1703705" y="922655"/>
            <a:ext cx="8910955" cy="5606415"/>
          </a:xfrm>
          <a:prstGeom prst="rect">
            <a:avLst/>
          </a:prstGeom>
        </p:spPr>
      </p:pic>
      <p:sp>
        <p:nvSpPr>
          <p:cNvPr id="3" name="Rectangle: Rounded Corners 6"/>
          <p:cNvSpPr/>
          <p:nvPr>
            <p:custDataLst>
              <p:tags r:id="rId5"/>
            </p:custDataLst>
          </p:nvPr>
        </p:nvSpPr>
        <p:spPr>
          <a:xfrm>
            <a:off x="2107565" y="111125"/>
            <a:ext cx="8609965" cy="746125"/>
          </a:xfrm>
          <a:prstGeom prst="roundRect">
            <a:avLst/>
          </a:prstGeom>
          <a:solidFill>
            <a:schemeClr val="accent2">
              <a:lumMod val="20000"/>
              <a:lumOff val="80000"/>
            </a:schemeClr>
          </a:solidFill>
          <a:ln w="41275" cmpd="sng">
            <a:solidFill>
              <a:schemeClr val="accent3">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ĐÁNH GIÁ HOẠT ĐỘNG CÁ NHÂN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Oval 4"/>
          <p:cNvSpPr/>
          <p:nvPr>
            <p:custDataLst>
              <p:tags r:id="rId6"/>
            </p:custDataLst>
          </p:nvPr>
        </p:nvSpPr>
        <p:spPr>
          <a:xfrm>
            <a:off x="10850606" y="95554"/>
            <a:ext cx="1168674" cy="1287993"/>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en-US" sz="1350">
              <a:solidFill>
                <a:prstClr val="white"/>
              </a:solidFill>
              <a:latin typeface="Calibri" panose="020F050202020403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0165">
            <a:off x="534" y="39820"/>
            <a:ext cx="1226914" cy="1162222"/>
          </a:xfrm>
          <a:prstGeom prst="rect">
            <a:avLst/>
          </a:prstGeom>
        </p:spPr>
      </p:pic>
      <p:pic>
        <p:nvPicPr>
          <p:cNvPr id="8" name="Picture 7"/>
          <p:cNvPicPr>
            <a:picLocks noChangeAspect="1"/>
          </p:cNvPicPr>
          <p:nvPr/>
        </p:nvPicPr>
        <p:blipFill>
          <a:blip r:embed="rId3"/>
          <a:stretch>
            <a:fillRect/>
          </a:stretch>
        </p:blipFill>
        <p:spPr>
          <a:xfrm>
            <a:off x="1001558" y="111209"/>
            <a:ext cx="1752429" cy="1351748"/>
          </a:xfrm>
          <a:prstGeom prst="rect">
            <a:avLst/>
          </a:prstGeom>
        </p:spPr>
      </p:pic>
      <p:pic>
        <p:nvPicPr>
          <p:cNvPr id="4" name="Picture 3"/>
          <p:cNvPicPr>
            <a:picLocks noChangeAspect="1"/>
          </p:cNvPicPr>
          <p:nvPr/>
        </p:nvPicPr>
        <p:blipFill>
          <a:blip r:embed="rId4"/>
          <a:stretch>
            <a:fillRect/>
          </a:stretch>
        </p:blipFill>
        <p:spPr>
          <a:xfrm>
            <a:off x="1609725" y="1219835"/>
            <a:ext cx="9525635" cy="4990465"/>
          </a:xfrm>
          <a:prstGeom prst="rect">
            <a:avLst/>
          </a:prstGeom>
        </p:spPr>
      </p:pic>
      <p:sp>
        <p:nvSpPr>
          <p:cNvPr id="10" name="Rectangle: Rounded Corners 6"/>
          <p:cNvSpPr/>
          <p:nvPr>
            <p:custDataLst>
              <p:tags r:id="rId5"/>
            </p:custDataLst>
          </p:nvPr>
        </p:nvSpPr>
        <p:spPr>
          <a:xfrm>
            <a:off x="2107565" y="168275"/>
            <a:ext cx="8571865" cy="746125"/>
          </a:xfrm>
          <a:prstGeom prst="roundRect">
            <a:avLst/>
          </a:prstGeom>
          <a:solidFill>
            <a:schemeClr val="accent2">
              <a:lumMod val="20000"/>
              <a:lumOff val="80000"/>
            </a:schemeClr>
          </a:solidFill>
          <a:ln w="41275" cmpd="sng">
            <a:solidFill>
              <a:schemeClr val="accent3">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ĐÁNH GIÁ HOẠT ĐỘNG CÁ NHÂN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Oval 10"/>
          <p:cNvSpPr/>
          <p:nvPr>
            <p:custDataLst>
              <p:tags r:id="rId6"/>
            </p:custDataLst>
          </p:nvPr>
        </p:nvSpPr>
        <p:spPr>
          <a:xfrm>
            <a:off x="10850606" y="95554"/>
            <a:ext cx="1168674" cy="1287993"/>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en-US" sz="1350">
              <a:solidFill>
                <a:prstClr val="white"/>
              </a:solidFill>
              <a:latin typeface="Calibri" panose="020F050202020403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0165">
            <a:off x="534" y="39820"/>
            <a:ext cx="1226914" cy="1162222"/>
          </a:xfrm>
          <a:prstGeom prst="rect">
            <a:avLst/>
          </a:prstGeom>
        </p:spPr>
      </p:pic>
      <p:pic>
        <p:nvPicPr>
          <p:cNvPr id="8" name="Picture 7"/>
          <p:cNvPicPr>
            <a:picLocks noChangeAspect="1"/>
          </p:cNvPicPr>
          <p:nvPr/>
        </p:nvPicPr>
        <p:blipFill>
          <a:blip r:embed="rId3"/>
          <a:stretch>
            <a:fillRect/>
          </a:stretch>
        </p:blipFill>
        <p:spPr>
          <a:xfrm>
            <a:off x="1001558" y="111209"/>
            <a:ext cx="1752429" cy="1351748"/>
          </a:xfrm>
          <a:prstGeom prst="rect">
            <a:avLst/>
          </a:prstGeom>
        </p:spPr>
      </p:pic>
      <p:sp>
        <p:nvSpPr>
          <p:cNvPr id="3" name="Rectangle: Rounded Corners 6"/>
          <p:cNvSpPr/>
          <p:nvPr>
            <p:custDataLst>
              <p:tags r:id="rId4"/>
            </p:custDataLst>
          </p:nvPr>
        </p:nvSpPr>
        <p:spPr>
          <a:xfrm>
            <a:off x="2107565" y="168275"/>
            <a:ext cx="8563610" cy="746125"/>
          </a:xfrm>
          <a:prstGeom prst="roundRect">
            <a:avLst/>
          </a:prstGeom>
          <a:solidFill>
            <a:schemeClr val="accent2">
              <a:lumMod val="20000"/>
              <a:lumOff val="80000"/>
            </a:schemeClr>
          </a:solidFill>
          <a:ln w="41275" cmpd="sng">
            <a:solidFill>
              <a:schemeClr val="accent3">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ĐÁNH GIÁ HOẠT ĐỘNG CÁ NHÂN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235075" y="1463040"/>
            <a:ext cx="9989185" cy="2041525"/>
          </a:xfrm>
          <a:prstGeom prst="rect">
            <a:avLst/>
          </a:prstGeom>
        </p:spPr>
      </p:pic>
      <p:sp>
        <p:nvSpPr>
          <p:cNvPr id="5" name="Text Box 4"/>
          <p:cNvSpPr txBox="1"/>
          <p:nvPr/>
        </p:nvSpPr>
        <p:spPr>
          <a:xfrm>
            <a:off x="1520190" y="3812540"/>
            <a:ext cx="9418320" cy="953135"/>
          </a:xfrm>
          <a:prstGeom prst="rect">
            <a:avLst/>
          </a:prstGeom>
          <a:noFill/>
        </p:spPr>
        <p:txBody>
          <a:bodyPr wrap="square" rtlCol="0">
            <a:spAutoFit/>
          </a:bodyPr>
          <a:p>
            <a:r>
              <a:rPr lang="en-US" sz="2800" b="1">
                <a:latin typeface="Times New Roman" panose="02020603050405020304" pitchFamily="18" charset="0"/>
                <a:cs typeface="Times New Roman" panose="02020603050405020304" pitchFamily="18" charset="0"/>
              </a:rPr>
              <a:t>Thư ký của các nhóm tổng hợp lại kết quả của từng bạn trong nhóm</a:t>
            </a:r>
            <a:endParaRPr lang="en-US" sz="2800" b="1">
              <a:latin typeface="Times New Roman" panose="02020603050405020304" pitchFamily="18" charset="0"/>
              <a:cs typeface="Times New Roman" panose="02020603050405020304" pitchFamily="18" charset="0"/>
            </a:endParaRPr>
          </a:p>
        </p:txBody>
      </p:sp>
      <p:sp>
        <p:nvSpPr>
          <p:cNvPr id="6" name="Right Arrow 5"/>
          <p:cNvSpPr/>
          <p:nvPr/>
        </p:nvSpPr>
        <p:spPr>
          <a:xfrm>
            <a:off x="234315" y="3870325"/>
            <a:ext cx="1256665" cy="73596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0" name="Freeform 8"/>
          <p:cNvSpPr/>
          <p:nvPr>
            <p:custDataLst>
              <p:tags r:id="rId6"/>
            </p:custDataLst>
          </p:nvPr>
        </p:nvSpPr>
        <p:spPr>
          <a:xfrm>
            <a:off x="10938204" y="4890667"/>
            <a:ext cx="1064900" cy="1531896"/>
          </a:xfrm>
          <a:custGeom>
            <a:avLst/>
            <a:gdLst/>
            <a:ahLst/>
            <a:cxnLst/>
            <a:rect l="l" t="t" r="r" b="b"/>
            <a:pathLst>
              <a:path w="2411799" h="3343916">
                <a:moveTo>
                  <a:pt x="0" y="0"/>
                </a:moveTo>
                <a:lnTo>
                  <a:pt x="2411799" y="0"/>
                </a:lnTo>
                <a:lnTo>
                  <a:pt x="2411799" y="3343916"/>
                </a:lnTo>
                <a:lnTo>
                  <a:pt x="0" y="3343916"/>
                </a:lnTo>
                <a:lnTo>
                  <a:pt x="0" y="0"/>
                </a:lnTo>
                <a:close/>
              </a:path>
            </a:pathLst>
          </a:custGeom>
          <a:blipFill>
            <a:blip r:embed="rId7"/>
            <a:stretch>
              <a:fillRect/>
            </a:stretch>
          </a:blipFill>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grpId="0" nodeType="clickEffect">
                                  <p:stCondLst>
                                    <p:cond delay="0"/>
                                  </p:stCondLst>
                                  <p:childTnLst>
                                    <p:set>
                                      <p:cBhvr>
                                        <p:cTn id="15" dur="1000">
                                          <p:stCondLst>
                                            <p:cond delay="0"/>
                                          </p:stCondLst>
                                        </p:cTn>
                                        <p:tgtEl>
                                          <p:spTgt spid="6"/>
                                        </p:tgtEl>
                                        <p:attrNameLst>
                                          <p:attrName>style.visibility</p:attrName>
                                        </p:attrNameLst>
                                      </p:cBhvr>
                                      <p:to>
                                        <p:strVal val="visible"/>
                                      </p:to>
                                    </p:se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animBg="1"/>
      <p:bldP spid="6" grpId="1" animBg="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0165">
            <a:off x="534" y="39820"/>
            <a:ext cx="1226914" cy="1162222"/>
          </a:xfrm>
          <a:prstGeom prst="rect">
            <a:avLst/>
          </a:prstGeom>
        </p:spPr>
      </p:pic>
      <p:pic>
        <p:nvPicPr>
          <p:cNvPr id="8" name="Picture 7"/>
          <p:cNvPicPr>
            <a:picLocks noChangeAspect="1"/>
          </p:cNvPicPr>
          <p:nvPr/>
        </p:nvPicPr>
        <p:blipFill>
          <a:blip r:embed="rId3"/>
          <a:stretch>
            <a:fillRect/>
          </a:stretch>
        </p:blipFill>
        <p:spPr>
          <a:xfrm>
            <a:off x="1001558" y="111209"/>
            <a:ext cx="1752429" cy="1351748"/>
          </a:xfrm>
          <a:prstGeom prst="rect">
            <a:avLst/>
          </a:prstGeom>
        </p:spPr>
      </p:pic>
      <p:sp>
        <p:nvSpPr>
          <p:cNvPr id="3" name="Rectangle: Rounded Corners 6"/>
          <p:cNvSpPr/>
          <p:nvPr>
            <p:custDataLst>
              <p:tags r:id="rId4"/>
            </p:custDataLst>
          </p:nvPr>
        </p:nvSpPr>
        <p:spPr>
          <a:xfrm>
            <a:off x="869315" y="247650"/>
            <a:ext cx="11052810" cy="746125"/>
          </a:xfrm>
          <a:prstGeom prst="roundRect">
            <a:avLst/>
          </a:prstGeom>
          <a:solidFill>
            <a:schemeClr val="accent2">
              <a:lumMod val="20000"/>
              <a:lumOff val="80000"/>
            </a:schemeClr>
          </a:solidFill>
          <a:ln w="41275" cmpd="sng">
            <a:solidFill>
              <a:schemeClr val="accent3">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ĐÁNH GIÁ SẢN PHẨM VÀ HOẠT ĐỘNG CỦA NHÓM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793875" y="1157605"/>
            <a:ext cx="8448675" cy="55460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0165">
            <a:off x="534" y="39820"/>
            <a:ext cx="1226914" cy="1162222"/>
          </a:xfrm>
          <a:prstGeom prst="rect">
            <a:avLst/>
          </a:prstGeom>
        </p:spPr>
      </p:pic>
      <p:pic>
        <p:nvPicPr>
          <p:cNvPr id="8" name="Picture 7"/>
          <p:cNvPicPr>
            <a:picLocks noChangeAspect="1"/>
          </p:cNvPicPr>
          <p:nvPr/>
        </p:nvPicPr>
        <p:blipFill>
          <a:blip r:embed="rId3"/>
          <a:stretch>
            <a:fillRect/>
          </a:stretch>
        </p:blipFill>
        <p:spPr>
          <a:xfrm>
            <a:off x="1001558" y="111209"/>
            <a:ext cx="1752429" cy="1351748"/>
          </a:xfrm>
          <a:prstGeom prst="rect">
            <a:avLst/>
          </a:prstGeom>
        </p:spPr>
      </p:pic>
      <p:sp>
        <p:nvSpPr>
          <p:cNvPr id="3" name="Rectangle: Rounded Corners 6"/>
          <p:cNvSpPr/>
          <p:nvPr>
            <p:custDataLst>
              <p:tags r:id="rId4"/>
            </p:custDataLst>
          </p:nvPr>
        </p:nvSpPr>
        <p:spPr>
          <a:xfrm>
            <a:off x="869315" y="247650"/>
            <a:ext cx="11052810" cy="746125"/>
          </a:xfrm>
          <a:prstGeom prst="roundRect">
            <a:avLst/>
          </a:prstGeom>
          <a:solidFill>
            <a:schemeClr val="accent2">
              <a:lumMod val="20000"/>
              <a:lumOff val="80000"/>
            </a:schemeClr>
          </a:solidFill>
          <a:ln w="41275" cmpd="sng">
            <a:solidFill>
              <a:schemeClr val="accent3">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ĐÁNH GIÁ SẢN PHẨM VÀ HOẠT ĐỘNG CỦA NHÓM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 Box 4"/>
          <p:cNvSpPr txBox="1"/>
          <p:nvPr/>
        </p:nvSpPr>
        <p:spPr>
          <a:xfrm>
            <a:off x="2132330" y="1267460"/>
            <a:ext cx="8275320" cy="521970"/>
          </a:xfrm>
          <a:prstGeom prst="rect">
            <a:avLst/>
          </a:prstGeom>
          <a:noFill/>
        </p:spPr>
        <p:txBody>
          <a:bodyPr wrap="square" rtlCol="0">
            <a:spAutoFit/>
          </a:bodyPr>
          <a:p>
            <a:r>
              <a:rPr lang="en-US" sz="2800" b="1" i="1">
                <a:latin typeface="Times New Roman" panose="02020603050405020304" pitchFamily="18" charset="0"/>
                <a:cs typeface="Times New Roman" panose="02020603050405020304" pitchFamily="18" charset="0"/>
              </a:rPr>
              <a:t>Cách tính điểm của từng thành viên trong nhóm</a:t>
            </a:r>
            <a:endParaRPr lang="en-US" sz="2800" b="1" i="1">
              <a:latin typeface="Times New Roman" panose="02020603050405020304" pitchFamily="18" charset="0"/>
              <a:cs typeface="Times New Roman" panose="02020603050405020304" pitchFamily="18" charset="0"/>
            </a:endParaRPr>
          </a:p>
        </p:txBody>
      </p:sp>
      <p:sp>
        <p:nvSpPr>
          <p:cNvPr id="6" name="Text Box 5"/>
          <p:cNvSpPr txBox="1"/>
          <p:nvPr/>
        </p:nvSpPr>
        <p:spPr>
          <a:xfrm>
            <a:off x="1001395" y="1925955"/>
            <a:ext cx="8275320" cy="521970"/>
          </a:xfrm>
          <a:prstGeom prst="rect">
            <a:avLst/>
          </a:prstGeom>
          <a:noFill/>
        </p:spPr>
        <p:txBody>
          <a:bodyPr wrap="square" rtlCol="0">
            <a:spAutoFit/>
          </a:bodyPr>
          <a:p>
            <a:r>
              <a:rPr lang="en-US" sz="2800" b="1" i="1">
                <a:latin typeface="Times New Roman" panose="02020603050405020304"/>
                <a:ea typeface="Yu Mincho"/>
                <a:sym typeface="+mn-ea"/>
              </a:rPr>
              <a:t>+ </a:t>
            </a:r>
            <a:r>
              <a:rPr sz="2800" b="1" i="1">
                <a:latin typeface="Times New Roman" panose="02020603050405020304"/>
                <a:ea typeface="Yu Mincho"/>
                <a:sym typeface="+mn-ea"/>
              </a:rPr>
              <a:t>Bước 1.</a:t>
            </a:r>
            <a:r>
              <a:rPr sz="2800" i="1">
                <a:latin typeface="Times New Roman" panose="02020603050405020304"/>
                <a:ea typeface="Yu Mincho"/>
                <a:sym typeface="+mn-ea"/>
              </a:rPr>
              <a:t> GV đánh giá kết quả hoạt động của nhóm</a:t>
            </a:r>
            <a:endParaRPr lang="en-US" sz="2800" b="1" i="1">
              <a:latin typeface="Times New Roman" panose="02020603050405020304" pitchFamily="18" charset="0"/>
              <a:cs typeface="Times New Roman" panose="02020603050405020304" pitchFamily="18" charset="0"/>
            </a:endParaRPr>
          </a:p>
        </p:txBody>
      </p:sp>
      <p:sp>
        <p:nvSpPr>
          <p:cNvPr id="9" name="Text Box 8"/>
          <p:cNvSpPr txBox="1"/>
          <p:nvPr/>
        </p:nvSpPr>
        <p:spPr>
          <a:xfrm>
            <a:off x="1001395" y="2584450"/>
            <a:ext cx="10098405" cy="953135"/>
          </a:xfrm>
          <a:prstGeom prst="rect">
            <a:avLst/>
          </a:prstGeom>
          <a:noFill/>
        </p:spPr>
        <p:txBody>
          <a:bodyPr wrap="square" rtlCol="0">
            <a:spAutoFit/>
          </a:bodyPr>
          <a:p>
            <a:r>
              <a:rPr lang="en-US" sz="2800" b="1" i="1">
                <a:latin typeface="Times New Roman" panose="02020603050405020304"/>
                <a:ea typeface="Yu Mincho"/>
                <a:sym typeface="+mn-ea"/>
              </a:rPr>
              <a:t>+ </a:t>
            </a:r>
            <a:r>
              <a:rPr sz="2800" b="1" i="1">
                <a:latin typeface="Times New Roman" panose="02020603050405020304"/>
                <a:ea typeface="Yu Mincho"/>
                <a:sym typeface="+mn-ea"/>
              </a:rPr>
              <a:t>Bước 2. </a:t>
            </a:r>
            <a:r>
              <a:rPr sz="2800" i="1">
                <a:latin typeface="Times New Roman" panose="02020603050405020304"/>
                <a:ea typeface="Yu Mincho"/>
                <a:sym typeface="+mn-ea"/>
              </a:rPr>
              <a:t>Nhân số điểm đánh giá của GV với số lượng thành viên trong nhóm</a:t>
            </a:r>
            <a:endParaRPr lang="en-US" sz="2800" b="1" i="1">
              <a:latin typeface="Times New Roman" panose="02020603050405020304" pitchFamily="18" charset="0"/>
              <a:cs typeface="Times New Roman" panose="02020603050405020304" pitchFamily="18" charset="0"/>
            </a:endParaRPr>
          </a:p>
        </p:txBody>
      </p:sp>
      <p:sp>
        <p:nvSpPr>
          <p:cNvPr id="11" name="Text Box 10"/>
          <p:cNvSpPr txBox="1"/>
          <p:nvPr/>
        </p:nvSpPr>
        <p:spPr>
          <a:xfrm>
            <a:off x="1001395" y="3537585"/>
            <a:ext cx="10464800" cy="953135"/>
          </a:xfrm>
          <a:prstGeom prst="rect">
            <a:avLst/>
          </a:prstGeom>
          <a:noFill/>
        </p:spPr>
        <p:txBody>
          <a:bodyPr wrap="square" rtlCol="0">
            <a:spAutoFit/>
          </a:bodyPr>
          <a:p>
            <a:pPr marL="0" indent="0" defTabSz="266700">
              <a:spcAft>
                <a:spcPct val="0"/>
              </a:spcAft>
            </a:pPr>
            <a:r>
              <a:rPr lang="en-US" sz="2800" b="1" i="1">
                <a:latin typeface="Times New Roman" panose="02020603050405020304"/>
                <a:ea typeface="Yu Mincho"/>
                <a:sym typeface="+mn-ea"/>
              </a:rPr>
              <a:t>+ </a:t>
            </a:r>
            <a:r>
              <a:rPr sz="2800" b="1" i="1">
                <a:latin typeface="Times New Roman" panose="02020603050405020304"/>
                <a:ea typeface="Yu Mincho"/>
                <a:sym typeface="+mn-ea"/>
              </a:rPr>
              <a:t>Bước 3.</a:t>
            </a:r>
            <a:r>
              <a:rPr sz="2800" i="1">
                <a:latin typeface="Times New Roman" panose="02020603050405020304"/>
                <a:ea typeface="Yu Mincho"/>
                <a:sym typeface="+mn-ea"/>
              </a:rPr>
              <a:t> Mỗi thành viên trong nhóm phân b</a:t>
            </a:r>
            <a:r>
              <a:rPr lang="en-US" sz="2800" i="1">
                <a:latin typeface="Times New Roman" panose="02020603050405020304"/>
                <a:ea typeface="Yu Mincho"/>
                <a:sym typeface="+mn-ea"/>
              </a:rPr>
              <a:t>ố</a:t>
            </a:r>
            <a:r>
              <a:rPr sz="2800" i="1">
                <a:latin typeface="Times New Roman" panose="02020603050405020304"/>
                <a:ea typeface="Yu Mincho"/>
                <a:sym typeface="+mn-ea"/>
              </a:rPr>
              <a:t> số điểm này cho tất cả các thành viên trong nhóm.</a:t>
            </a:r>
            <a:endParaRPr lang="en-US" sz="2800" b="1" i="1">
              <a:latin typeface="Times New Roman" panose="02020603050405020304" pitchFamily="18" charset="0"/>
              <a:cs typeface="Times New Roman" panose="02020603050405020304" pitchFamily="18" charset="0"/>
            </a:endParaRPr>
          </a:p>
        </p:txBody>
      </p:sp>
      <p:sp>
        <p:nvSpPr>
          <p:cNvPr id="12" name="Text Box 11"/>
          <p:cNvSpPr txBox="1"/>
          <p:nvPr/>
        </p:nvSpPr>
        <p:spPr>
          <a:xfrm>
            <a:off x="1074420" y="4423410"/>
            <a:ext cx="10705465" cy="1383665"/>
          </a:xfrm>
          <a:prstGeom prst="rect">
            <a:avLst/>
          </a:prstGeom>
          <a:noFill/>
        </p:spPr>
        <p:txBody>
          <a:bodyPr wrap="square" rtlCol="0">
            <a:spAutoFit/>
          </a:bodyPr>
          <a:p>
            <a:r>
              <a:rPr lang="en-US" sz="2800" b="1" i="1">
                <a:latin typeface="Times New Roman" panose="02020603050405020304"/>
                <a:ea typeface="Yu Mincho"/>
                <a:sym typeface="+mn-ea"/>
              </a:rPr>
              <a:t>+ </a:t>
            </a:r>
            <a:r>
              <a:rPr sz="2800" b="1" i="1">
                <a:latin typeface="Times New Roman" panose="02020603050405020304"/>
                <a:ea typeface="Yu Mincho"/>
                <a:sym typeface="+mn-ea"/>
              </a:rPr>
              <a:t>Bước 4.</a:t>
            </a:r>
            <a:r>
              <a:rPr sz="2800" i="1">
                <a:latin typeface="Times New Roman" panose="02020603050405020304"/>
                <a:ea typeface="Yu Mincho"/>
                <a:sym typeface="+mn-ea"/>
              </a:rPr>
              <a:t> Mỗi thành viên trong nhóm tính tổng điểm đánh giá của các thành viên khác dành cho mình, điểm mình tự nhận, điểm của GV đánh giá, điểm của nhóm tự chấm sau đó chia trung bình. </a:t>
            </a:r>
            <a:endParaRPr lang="en-US" sz="2800" b="1" i="1">
              <a:latin typeface="Times New Roman" panose="02020603050405020304" pitchFamily="18" charset="0"/>
              <a:cs typeface="Times New Roman" panose="02020603050405020304" pitchFamily="18" charset="0"/>
            </a:endParaRPr>
          </a:p>
        </p:txBody>
      </p:sp>
      <p:sp>
        <p:nvSpPr>
          <p:cNvPr id="13" name="Text Box 12"/>
          <p:cNvSpPr txBox="1"/>
          <p:nvPr/>
        </p:nvSpPr>
        <p:spPr>
          <a:xfrm>
            <a:off x="1074420" y="5807075"/>
            <a:ext cx="8275320" cy="521970"/>
          </a:xfrm>
          <a:prstGeom prst="rect">
            <a:avLst/>
          </a:prstGeom>
          <a:noFill/>
        </p:spPr>
        <p:txBody>
          <a:bodyPr wrap="square" rtlCol="0">
            <a:spAutoFit/>
          </a:bodyPr>
          <a:p>
            <a:r>
              <a:rPr lang="en-US" sz="2800" b="1" i="1">
                <a:latin typeface="Times New Roman" panose="02020603050405020304"/>
                <a:ea typeface="Yu Mincho"/>
                <a:sym typeface="+mn-ea"/>
              </a:rPr>
              <a:t>+ </a:t>
            </a:r>
            <a:r>
              <a:rPr sz="2800" b="1" i="1">
                <a:latin typeface="Times New Roman" panose="02020603050405020304"/>
                <a:ea typeface="Yu Mincho"/>
                <a:sym typeface="+mn-ea"/>
              </a:rPr>
              <a:t>Bước </a:t>
            </a:r>
            <a:r>
              <a:rPr lang="en-US" sz="2800" b="1" i="1">
                <a:latin typeface="Times New Roman" panose="02020603050405020304"/>
                <a:ea typeface="Yu Mincho"/>
                <a:sym typeface="+mn-ea"/>
              </a:rPr>
              <a:t>5</a:t>
            </a:r>
            <a:r>
              <a:rPr sz="2800" b="1" i="1">
                <a:latin typeface="Times New Roman" panose="02020603050405020304"/>
                <a:ea typeface="Yu Mincho"/>
                <a:sym typeface="+mn-ea"/>
              </a:rPr>
              <a:t>. </a:t>
            </a:r>
            <a:r>
              <a:rPr sz="2800" i="1">
                <a:latin typeface="Times New Roman" panose="02020603050405020304"/>
                <a:ea typeface="Yu Mincho"/>
                <a:sym typeface="+mn-ea"/>
              </a:rPr>
              <a:t>GV </a:t>
            </a:r>
            <a:r>
              <a:rPr lang="en-US" sz="2800" i="1">
                <a:latin typeface="Times New Roman" panose="02020603050405020304"/>
                <a:ea typeface="Yu Mincho"/>
                <a:sym typeface="+mn-ea"/>
              </a:rPr>
              <a:t>và HS phản hồi.</a:t>
            </a:r>
            <a:endParaRPr lang="en-US" sz="2800" b="1" i="1">
              <a:latin typeface="Times New Roman" panose="02020603050405020304"/>
              <a:ea typeface="Yu Mincho"/>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p:bldP spid="5" grpId="1"/>
      <p:bldP spid="6" grpId="0"/>
      <p:bldP spid="6" grpId="1"/>
      <p:bldP spid="9" grpId="0"/>
      <p:bldP spid="9" grpId="1"/>
      <p:bldP spid="11" grpId="0"/>
      <p:bldP spid="11" grpId="1"/>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grpSp>
        <p:nvGrpSpPr>
          <p:cNvPr id="2921" name="Google Shape;2921;p49"/>
          <p:cNvGrpSpPr/>
          <p:nvPr/>
        </p:nvGrpSpPr>
        <p:grpSpPr>
          <a:xfrm>
            <a:off x="10079667" y="2254451"/>
            <a:ext cx="1085867" cy="1457333"/>
            <a:chOff x="7559750" y="1690838"/>
            <a:chExt cx="814400" cy="1093000"/>
          </a:xfrm>
        </p:grpSpPr>
        <p:sp>
          <p:nvSpPr>
            <p:cNvPr id="2922"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3"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4"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5"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6"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7"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8"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9"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0"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1"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2"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3"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4"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5"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6"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7"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8"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9"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0"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1"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2"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3"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4"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5"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6"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7"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8"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9"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0"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1"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2"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3"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4"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55" name="Google Shape;2955;p49"/>
          <p:cNvGrpSpPr/>
          <p:nvPr/>
        </p:nvGrpSpPr>
        <p:grpSpPr>
          <a:xfrm>
            <a:off x="626485" y="4921967"/>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58" name="Google Shape;2958;p49"/>
          <p:cNvGrpSpPr/>
          <p:nvPr/>
        </p:nvGrpSpPr>
        <p:grpSpPr>
          <a:xfrm>
            <a:off x="11180192" y="284815"/>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 name="Title 12"/>
          <p:cNvSpPr>
            <a:spLocks noGrp="1"/>
          </p:cNvSpPr>
          <p:nvPr>
            <p:ph type="title"/>
          </p:nvPr>
        </p:nvSpPr>
        <p:spPr>
          <a:xfrm>
            <a:off x="1753515" y="776764"/>
            <a:ext cx="8622951" cy="3228773"/>
          </a:xfrm>
        </p:spPr>
        <p:txBody>
          <a:bodyPr/>
          <a:lstStyle/>
          <a:p>
            <a:pPr algn="ctr">
              <a:lnSpc>
                <a:spcPct val="100000"/>
              </a:lnSpc>
            </a:pPr>
            <a:r>
              <a:rPr lang="en-US" sz="7000" b="1" dirty="0">
                <a:solidFill>
                  <a:srgbClr val="000099"/>
                </a:solidFill>
                <a:latin typeface="Times New Roman" panose="02020603050405020304" pitchFamily="18" charset="0"/>
                <a:cs typeface="Times New Roman" panose="02020603050405020304" pitchFamily="18" charset="0"/>
              </a:rPr>
              <a:t>HOẠT ĐỘNG </a:t>
            </a:r>
            <a:br>
              <a:rPr lang="en-US" sz="7000" b="1" dirty="0">
                <a:solidFill>
                  <a:srgbClr val="000099"/>
                </a:solidFill>
                <a:latin typeface="Times New Roman" panose="02020603050405020304" pitchFamily="18" charset="0"/>
                <a:cs typeface="Times New Roman" panose="02020603050405020304" pitchFamily="18" charset="0"/>
              </a:rPr>
            </a:br>
            <a:r>
              <a:rPr lang="en-US" sz="7000" b="1" dirty="0">
                <a:solidFill>
                  <a:srgbClr val="000099"/>
                </a:solidFill>
                <a:latin typeface="Times New Roman" panose="02020603050405020304" pitchFamily="18" charset="0"/>
                <a:cs typeface="Times New Roman" panose="02020603050405020304" pitchFamily="18" charset="0"/>
              </a:rPr>
              <a:t>TỔNG KẾT</a:t>
            </a:r>
            <a:endParaRPr lang="vi-VN" sz="7000" b="1" dirty="0">
              <a:solidFill>
                <a:srgbClr val="000099"/>
              </a:solidFill>
              <a:latin typeface="Times New Roman" panose="02020603050405020304" pitchFamily="18" charset="0"/>
              <a:cs typeface="Times New Roman" panose="02020603050405020304" pitchFamily="18" charset="0"/>
            </a:endParaRPr>
          </a:p>
        </p:txBody>
      </p:sp>
      <p:pic>
        <p:nvPicPr>
          <p:cNvPr id="47" name="Picture 2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8851237" y="5138474"/>
            <a:ext cx="1228430" cy="1096653"/>
          </a:xfrm>
          <a:prstGeom prst="rect">
            <a:avLst/>
          </a:prstGeom>
        </p:spPr>
      </p:pic>
      <p:pic>
        <p:nvPicPr>
          <p:cNvPr id="4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950641">
            <a:off x="2265323" y="5066270"/>
            <a:ext cx="1828505" cy="1241059"/>
          </a:xfrm>
          <a:prstGeom prst="rect">
            <a:avLst/>
          </a:prstGeom>
        </p:spPr>
      </p:pic>
      <p:pic>
        <p:nvPicPr>
          <p:cNvPr id="49"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896355">
            <a:off x="1330772" y="13466"/>
            <a:ext cx="1169234" cy="2232913"/>
          </a:xfrm>
          <a:prstGeom prst="rect">
            <a:avLst/>
          </a:prstGeom>
        </p:spPr>
      </p:pic>
      <p:pic>
        <p:nvPicPr>
          <p:cNvPr id="50" name="Picture 3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981697">
            <a:off x="8709897" y="800628"/>
            <a:ext cx="2266410" cy="399712"/>
          </a:xfrm>
          <a:prstGeom prst="rect">
            <a:avLst/>
          </a:prstGeom>
        </p:spPr>
      </p:pic>
      <p:pic>
        <p:nvPicPr>
          <p:cNvPr id="51" name="Picture 50"/>
          <p:cNvPicPr>
            <a:picLocks noChangeAspect="1"/>
          </p:cNvPicPr>
          <p:nvPr/>
        </p:nvPicPr>
        <p:blipFill>
          <a:blip r:embed="rId5"/>
          <a:stretch>
            <a:fillRect/>
          </a:stretch>
        </p:blipFill>
        <p:spPr>
          <a:xfrm>
            <a:off x="5395964" y="5270995"/>
            <a:ext cx="2275761" cy="10966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0165">
            <a:off x="534" y="39820"/>
            <a:ext cx="1226914" cy="1162222"/>
          </a:xfrm>
          <a:prstGeom prst="rect">
            <a:avLst/>
          </a:prstGeom>
        </p:spPr>
      </p:pic>
      <p:pic>
        <p:nvPicPr>
          <p:cNvPr id="8" name="Picture 7"/>
          <p:cNvPicPr>
            <a:picLocks noChangeAspect="1"/>
          </p:cNvPicPr>
          <p:nvPr/>
        </p:nvPicPr>
        <p:blipFill>
          <a:blip r:embed="rId3"/>
          <a:stretch>
            <a:fillRect/>
          </a:stretch>
        </p:blipFill>
        <p:spPr>
          <a:xfrm>
            <a:off x="1001558" y="111209"/>
            <a:ext cx="1752429" cy="1351748"/>
          </a:xfrm>
          <a:prstGeom prst="rect">
            <a:avLst/>
          </a:prstGeom>
        </p:spPr>
      </p:pic>
      <p:sp>
        <p:nvSpPr>
          <p:cNvPr id="13" name="Title 12"/>
          <p:cNvSpPr>
            <a:spLocks noGrp="1"/>
          </p:cNvSpPr>
          <p:nvPr>
            <p:custDataLst>
              <p:tags r:id="rId4"/>
            </p:custDataLst>
          </p:nvPr>
        </p:nvSpPr>
        <p:spPr>
          <a:xfrm>
            <a:off x="4039235" y="224155"/>
            <a:ext cx="5210175" cy="793750"/>
          </a:xfrm>
          <a:prstGeom prst="rect">
            <a:avLst/>
          </a:prstGeom>
        </p:spPr>
        <p:txBody>
          <a:bodyPr vert="horz" wrap="square" lIns="91425" tIns="91425" rIns="91425" bIns="91425" rtlCol="0" anchor="ctr" anchorCtr="0">
            <a:noAutofit/>
          </a:bodyPr>
          <a:lstStyle>
            <a:lvl1pPr lvl="0" algn="l" defTabSz="914400" rtl="0" eaLnBrk="1" latinLnBrk="0" hangingPunct="1">
              <a:lnSpc>
                <a:spcPct val="80000"/>
              </a:lnSpc>
              <a:spcBef>
                <a:spcPts val="0"/>
              </a:spcBef>
              <a:spcAft>
                <a:spcPts val="0"/>
              </a:spcAft>
              <a:buSzPts val="3600"/>
              <a:buNone/>
              <a:defRPr sz="9600" kern="1200">
                <a:solidFill>
                  <a:schemeClr val="tx1"/>
                </a:solidFill>
                <a:latin typeface="Arial" panose="020B0604020202020204" pitchFamily="34" charset="0"/>
                <a:ea typeface="+mj-ea"/>
                <a:cs typeface="Arial" panose="020B0604020202020204" pitchFamily="34" charset="0"/>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pPr algn="ctr">
              <a:lnSpc>
                <a:spcPct val="100000"/>
              </a:lnSpc>
            </a:pPr>
            <a:r>
              <a:rPr lang="en-US" sz="4800" b="1" dirty="0">
                <a:solidFill>
                  <a:srgbClr val="000099"/>
                </a:solidFill>
                <a:latin typeface="Times New Roman" panose="02020603050405020304" pitchFamily="18" charset="0"/>
                <a:cs typeface="Times New Roman" panose="02020603050405020304" pitchFamily="18" charset="0"/>
              </a:rPr>
              <a:t>TỔNG KẾT</a:t>
            </a:r>
            <a:endParaRPr lang="en-US" sz="4800" b="1" dirty="0">
              <a:solidFill>
                <a:srgbClr val="000099"/>
              </a:solidFill>
              <a:latin typeface="Times New Roman" panose="02020603050405020304" pitchFamily="18" charset="0"/>
              <a:cs typeface="Times New Roman" panose="02020603050405020304" pitchFamily="18" charset="0"/>
            </a:endParaRPr>
          </a:p>
        </p:txBody>
      </p:sp>
      <p:graphicFrame>
        <p:nvGraphicFramePr>
          <p:cNvPr id="11" name="Table 10"/>
          <p:cNvGraphicFramePr/>
          <p:nvPr>
            <p:custDataLst>
              <p:tags r:id="rId5"/>
            </p:custDataLst>
          </p:nvPr>
        </p:nvGraphicFramePr>
        <p:xfrm>
          <a:off x="1732280" y="1697990"/>
          <a:ext cx="9180195" cy="4095750"/>
        </p:xfrm>
        <a:graphic>
          <a:graphicData uri="http://schemas.openxmlformats.org/drawingml/2006/table">
            <a:tbl>
              <a:tblPr firstRow="1" bandRow="1">
                <a:tableStyleId>{5C22544A-7EE6-4342-B048-85BDC9FD1C3A}</a:tableStyleId>
              </a:tblPr>
              <a:tblGrid>
                <a:gridCol w="3060065"/>
                <a:gridCol w="3060065"/>
                <a:gridCol w="3060065"/>
              </a:tblGrid>
              <a:tr h="819150">
                <a:tc>
                  <a:txBody>
                    <a:bodyPr/>
                    <a:p>
                      <a:pPr algn="ctr">
                        <a:buNone/>
                      </a:pPr>
                      <a:r>
                        <a:rPr lang="en-US" sz="3200">
                          <a:solidFill>
                            <a:srgbClr val="FF0000"/>
                          </a:solidFill>
                          <a:latin typeface="Times New Roman" panose="02020603050405020304" pitchFamily="18" charset="0"/>
                          <a:cs typeface="Times New Roman" panose="02020603050405020304" pitchFamily="18" charset="0"/>
                        </a:rPr>
                        <a:t>NHÓM</a:t>
                      </a:r>
                      <a:endParaRPr lang="en-US" sz="3200">
                        <a:solidFill>
                          <a:srgbClr val="FF0000"/>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r>
                        <a:rPr lang="en-US" sz="3200">
                          <a:solidFill>
                            <a:srgbClr val="FF0000"/>
                          </a:solidFill>
                          <a:latin typeface="Times New Roman" panose="02020603050405020304" pitchFamily="18" charset="0"/>
                          <a:cs typeface="Times New Roman" panose="02020603050405020304" pitchFamily="18" charset="0"/>
                        </a:rPr>
                        <a:t>TỔNG ĐIỂM</a:t>
                      </a:r>
                      <a:endParaRPr lang="en-US" sz="3200">
                        <a:solidFill>
                          <a:srgbClr val="FF0000"/>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r>
                        <a:rPr lang="en-US" sz="3200">
                          <a:solidFill>
                            <a:srgbClr val="FF0000"/>
                          </a:solidFill>
                          <a:latin typeface="Times New Roman" panose="02020603050405020304" pitchFamily="18" charset="0"/>
                          <a:cs typeface="Times New Roman" panose="02020603050405020304" pitchFamily="18" charset="0"/>
                        </a:rPr>
                        <a:t>THỨ HẠNG</a:t>
                      </a:r>
                      <a:endParaRPr lang="en-US" sz="3200">
                        <a:solidFill>
                          <a:srgbClr val="FF0000"/>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r h="819150">
                <a:tc>
                  <a:txBody>
                    <a:bodyPr/>
                    <a:p>
                      <a:pPr algn="ctr">
                        <a:buNone/>
                      </a:pPr>
                      <a:r>
                        <a:rPr lang="en-US" sz="3200">
                          <a:solidFill>
                            <a:schemeClr val="tx1"/>
                          </a:solidFill>
                          <a:latin typeface="Times New Roman" panose="02020603050405020304" pitchFamily="18" charset="0"/>
                          <a:cs typeface="Times New Roman" panose="02020603050405020304" pitchFamily="18" charset="0"/>
                        </a:rPr>
                        <a:t>NHÓM 1</a:t>
                      </a:r>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r h="819150">
                <a:tc>
                  <a:txBody>
                    <a:bodyPr/>
                    <a:p>
                      <a:pPr algn="ctr">
                        <a:buNone/>
                      </a:pPr>
                      <a:r>
                        <a:rPr lang="en-US" sz="3200">
                          <a:solidFill>
                            <a:schemeClr val="tx1"/>
                          </a:solidFill>
                          <a:latin typeface="Times New Roman" panose="02020603050405020304" pitchFamily="18" charset="0"/>
                          <a:cs typeface="Times New Roman" panose="02020603050405020304" pitchFamily="18" charset="0"/>
                        </a:rPr>
                        <a:t>NHÓM 2</a:t>
                      </a:r>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r h="819150">
                <a:tc>
                  <a:txBody>
                    <a:bodyPr/>
                    <a:p>
                      <a:pPr algn="ctr">
                        <a:buNone/>
                      </a:pPr>
                      <a:r>
                        <a:rPr lang="en-US" sz="3200">
                          <a:solidFill>
                            <a:schemeClr val="tx1"/>
                          </a:solidFill>
                          <a:latin typeface="Times New Roman" panose="02020603050405020304" pitchFamily="18" charset="0"/>
                          <a:cs typeface="Times New Roman" panose="02020603050405020304" pitchFamily="18" charset="0"/>
                        </a:rPr>
                        <a:t>NHÓM 3</a:t>
                      </a:r>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r h="819150">
                <a:tc>
                  <a:txBody>
                    <a:bodyPr/>
                    <a:p>
                      <a:pPr algn="ctr">
                        <a:buNone/>
                      </a:pPr>
                      <a:r>
                        <a:rPr lang="en-US" sz="3200">
                          <a:solidFill>
                            <a:schemeClr val="tx1"/>
                          </a:solidFill>
                          <a:latin typeface="Times New Roman" panose="02020603050405020304" pitchFamily="18" charset="0"/>
                          <a:cs typeface="Times New Roman" panose="02020603050405020304" pitchFamily="18" charset="0"/>
                        </a:rPr>
                        <a:t>NHÓM 4</a:t>
                      </a:r>
                      <a:endParaRPr lang="en-US" sz="320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p>
                      <a:pPr algn="ctr">
                        <a:buNone/>
                      </a:pPr>
                      <a:endParaRPr lang="en-US" sz="320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1"/>
          <a:stretch>
            <a:fillRect/>
          </a:stretch>
        </p:blipFill>
        <p:spPr>
          <a:xfrm>
            <a:off x="8628863" y="3981443"/>
            <a:ext cx="1048603" cy="910415"/>
          </a:xfrm>
          <a:prstGeom prst="rect">
            <a:avLst/>
          </a:prstGeom>
        </p:spPr>
      </p:pic>
      <p:pic>
        <p:nvPicPr>
          <p:cNvPr id="3" name="图片 3"/>
          <p:cNvPicPr>
            <a:picLocks noChangeAspect="1"/>
          </p:cNvPicPr>
          <p:nvPr/>
        </p:nvPicPr>
        <p:blipFill>
          <a:blip r:embed="rId2"/>
          <a:stretch>
            <a:fillRect/>
          </a:stretch>
        </p:blipFill>
        <p:spPr>
          <a:xfrm>
            <a:off x="-527" y="-1314"/>
            <a:ext cx="12193057" cy="6860627"/>
          </a:xfrm>
          <a:prstGeom prst="rect">
            <a:avLst/>
          </a:prstGeom>
        </p:spPr>
      </p:pic>
      <p:pic>
        <p:nvPicPr>
          <p:cNvPr id="4" name="图片 5"/>
          <p:cNvPicPr>
            <a:picLocks noChangeAspect="1"/>
          </p:cNvPicPr>
          <p:nvPr/>
        </p:nvPicPr>
        <p:blipFill>
          <a:blip r:embed="rId3"/>
          <a:stretch>
            <a:fillRect/>
          </a:stretch>
        </p:blipFill>
        <p:spPr>
          <a:xfrm>
            <a:off x="341613" y="558251"/>
            <a:ext cx="1495681" cy="764099"/>
          </a:xfrm>
          <a:prstGeom prst="rect">
            <a:avLst/>
          </a:prstGeom>
        </p:spPr>
      </p:pic>
      <p:pic>
        <p:nvPicPr>
          <p:cNvPr id="5" name="图片 7"/>
          <p:cNvPicPr>
            <a:picLocks noChangeAspect="1"/>
          </p:cNvPicPr>
          <p:nvPr/>
        </p:nvPicPr>
        <p:blipFill>
          <a:blip r:embed="rId4"/>
          <a:stretch>
            <a:fillRect/>
          </a:stretch>
        </p:blipFill>
        <p:spPr>
          <a:xfrm>
            <a:off x="1799208" y="5099059"/>
            <a:ext cx="1430652" cy="1113632"/>
          </a:xfrm>
          <a:prstGeom prst="rect">
            <a:avLst/>
          </a:prstGeom>
        </p:spPr>
      </p:pic>
      <p:pic>
        <p:nvPicPr>
          <p:cNvPr id="6" name="图片 8"/>
          <p:cNvPicPr>
            <a:picLocks noChangeAspect="1"/>
          </p:cNvPicPr>
          <p:nvPr/>
        </p:nvPicPr>
        <p:blipFill>
          <a:blip r:embed="rId5"/>
          <a:stretch>
            <a:fillRect/>
          </a:stretch>
        </p:blipFill>
        <p:spPr>
          <a:xfrm>
            <a:off x="3805106" y="5139373"/>
            <a:ext cx="2292295" cy="1097375"/>
          </a:xfrm>
          <a:prstGeom prst="rect">
            <a:avLst/>
          </a:prstGeom>
        </p:spPr>
      </p:pic>
      <p:pic>
        <p:nvPicPr>
          <p:cNvPr id="7" name="图片 9"/>
          <p:cNvPicPr>
            <a:picLocks noChangeAspect="1"/>
          </p:cNvPicPr>
          <p:nvPr/>
        </p:nvPicPr>
        <p:blipFill>
          <a:blip r:embed="rId6"/>
          <a:stretch>
            <a:fillRect/>
          </a:stretch>
        </p:blipFill>
        <p:spPr>
          <a:xfrm>
            <a:off x="11696678" y="5217753"/>
            <a:ext cx="520237" cy="902287"/>
          </a:xfrm>
          <a:prstGeom prst="rect">
            <a:avLst/>
          </a:prstGeom>
        </p:spPr>
      </p:pic>
      <p:pic>
        <p:nvPicPr>
          <p:cNvPr id="8" name="图片 10"/>
          <p:cNvPicPr>
            <a:picLocks noChangeAspect="1"/>
          </p:cNvPicPr>
          <p:nvPr/>
        </p:nvPicPr>
        <p:blipFill>
          <a:blip r:embed="rId7"/>
          <a:stretch>
            <a:fillRect/>
          </a:stretch>
        </p:blipFill>
        <p:spPr>
          <a:xfrm>
            <a:off x="360" y="1721"/>
            <a:ext cx="951059" cy="512108"/>
          </a:xfrm>
          <a:prstGeom prst="rect">
            <a:avLst/>
          </a:prstGeom>
        </p:spPr>
      </p:pic>
      <p:pic>
        <p:nvPicPr>
          <p:cNvPr id="9" name="图片 17"/>
          <p:cNvPicPr>
            <a:picLocks noChangeAspect="1"/>
          </p:cNvPicPr>
          <p:nvPr/>
        </p:nvPicPr>
        <p:blipFill>
          <a:blip r:embed="rId8"/>
          <a:stretch>
            <a:fillRect/>
          </a:stretch>
        </p:blipFill>
        <p:spPr>
          <a:xfrm>
            <a:off x="-96638" y="1325920"/>
            <a:ext cx="1056732" cy="609653"/>
          </a:xfrm>
          <a:prstGeom prst="rect">
            <a:avLst/>
          </a:prstGeom>
        </p:spPr>
      </p:pic>
      <p:pic>
        <p:nvPicPr>
          <p:cNvPr id="10" name="图片 4"/>
          <p:cNvPicPr>
            <a:picLocks noChangeAspect="1"/>
          </p:cNvPicPr>
          <p:nvPr/>
        </p:nvPicPr>
        <p:blipFill>
          <a:blip r:embed="rId9"/>
          <a:stretch>
            <a:fillRect/>
          </a:stretch>
        </p:blipFill>
        <p:spPr>
          <a:xfrm>
            <a:off x="167640" y="46590"/>
            <a:ext cx="11795760" cy="6250477"/>
          </a:xfrm>
          <a:prstGeom prst="rect">
            <a:avLst/>
          </a:prstGeom>
        </p:spPr>
      </p:pic>
      <p:sp>
        <p:nvSpPr>
          <p:cNvPr id="11" name="Text Box 9"/>
          <p:cNvSpPr txBox="1">
            <a:spLocks noChangeArrowheads="1"/>
          </p:cNvSpPr>
          <p:nvPr/>
        </p:nvSpPr>
        <p:spPr bwMode="auto">
          <a:xfrm>
            <a:off x="3028851" y="550941"/>
            <a:ext cx="75972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HƯỚNG DẪN VỀ NHÀ</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2" name="图片 12"/>
          <p:cNvPicPr>
            <a:picLocks noChangeAspect="1"/>
          </p:cNvPicPr>
          <p:nvPr/>
        </p:nvPicPr>
        <p:blipFill>
          <a:blip r:embed="rId10"/>
          <a:stretch>
            <a:fillRect/>
          </a:stretch>
        </p:blipFill>
        <p:spPr>
          <a:xfrm>
            <a:off x="7896" y="6028687"/>
            <a:ext cx="12176209" cy="864979"/>
          </a:xfrm>
          <a:prstGeom prst="rect">
            <a:avLst/>
          </a:prstGeom>
        </p:spPr>
      </p:pic>
      <p:pic>
        <p:nvPicPr>
          <p:cNvPr id="13" name="图片 13"/>
          <p:cNvPicPr>
            <a:picLocks noChangeAspect="1"/>
          </p:cNvPicPr>
          <p:nvPr/>
        </p:nvPicPr>
        <p:blipFill>
          <a:blip r:embed="rId11"/>
          <a:stretch>
            <a:fillRect/>
          </a:stretch>
        </p:blipFill>
        <p:spPr>
          <a:xfrm>
            <a:off x="10193594" y="5515566"/>
            <a:ext cx="1820851" cy="1065956"/>
          </a:xfrm>
          <a:prstGeom prst="rect">
            <a:avLst/>
          </a:prstGeom>
        </p:spPr>
      </p:pic>
      <p:pic>
        <p:nvPicPr>
          <p:cNvPr id="14" name="图片 16"/>
          <p:cNvPicPr>
            <a:picLocks noChangeAspect="1"/>
          </p:cNvPicPr>
          <p:nvPr/>
        </p:nvPicPr>
        <p:blipFill>
          <a:blip r:embed="rId12"/>
          <a:stretch>
            <a:fillRect/>
          </a:stretch>
        </p:blipFill>
        <p:spPr>
          <a:xfrm>
            <a:off x="-271173" y="4389120"/>
            <a:ext cx="1560502" cy="1730920"/>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5508" b="100000" l="0" r="100000"/>
                    </a14:imgEffect>
                  </a14:imgLayer>
                </a14:imgProps>
              </a:ext>
              <a:ext uri="{28A0092B-C50C-407E-A947-70E740481C1C}">
                <a14:useLocalDpi xmlns:a14="http://schemas.microsoft.com/office/drawing/2010/main" val="0"/>
              </a:ext>
            </a:extLst>
          </a:blip>
          <a:stretch>
            <a:fillRect/>
          </a:stretch>
        </p:blipFill>
        <p:spPr>
          <a:xfrm>
            <a:off x="3805106" y="398338"/>
            <a:ext cx="652882" cy="720000"/>
          </a:xfrm>
          <a:prstGeom prst="rect">
            <a:avLst/>
          </a:prstGeom>
        </p:spPr>
      </p:pic>
      <p:sp>
        <p:nvSpPr>
          <p:cNvPr id="17" name="Rectangle 16"/>
          <p:cNvSpPr/>
          <p:nvPr/>
        </p:nvSpPr>
        <p:spPr>
          <a:xfrm>
            <a:off x="960369" y="1428091"/>
            <a:ext cx="10379782" cy="2553335"/>
          </a:xfrm>
          <a:prstGeom prst="rect">
            <a:avLst/>
          </a:prstGeom>
        </p:spPr>
        <p:txBody>
          <a:bodyPr wrap="square">
            <a:spAutoFit/>
          </a:bodyPr>
          <a:lstStyle/>
          <a:p>
            <a:pPr marL="457200" marR="0" lvl="0" indent="-457200" algn="just" defTabSz="914400" rtl="0" eaLnBrk="1" fontAlgn="base" latinLnBrk="0" hangingPunct="1">
              <a:lnSpc>
                <a:spcPct val="100000"/>
              </a:lnSpc>
              <a:spcBef>
                <a:spcPct val="0"/>
              </a:spcBef>
              <a:spcAft>
                <a:spcPct val="0"/>
              </a:spcAft>
              <a:buClrTx/>
              <a:buSzTx/>
              <a:buFontTx/>
              <a:buAutoNum type="arabicPeriod"/>
              <a:defRPr/>
            </a:pPr>
            <a:r>
              <a:rPr lang="en-US" altLang="en-US" sz="3200" b="1">
                <a:solidFill>
                  <a:srgbClr val="000099"/>
                </a:solidFill>
                <a:latin typeface="Times New Roman" panose="02020603050405020304" pitchFamily="18" charset="0"/>
                <a:ea typeface="Microsoft YaHei" panose="020B0503020204020204" pitchFamily="34" charset="-122"/>
              </a:rPr>
              <a:t> Các em HS tiếp tục thiết kế, tìm hiểu cách tạo ra đồ vật có dạng hình nón, hình trụ từ các vật liệu tái chế, có tính ứng dụng trong đời sống hằng ngày.</a:t>
            </a:r>
            <a:endParaRPr lang="en-US" altLang="en-US" sz="3200" b="1">
              <a:solidFill>
                <a:srgbClr val="000099"/>
              </a:solidFill>
              <a:latin typeface="Times New Roman" panose="02020603050405020304" pitchFamily="18" charset="0"/>
              <a:ea typeface="Microsoft YaHei" panose="020B0503020204020204" pitchFamily="34" charset="-122"/>
            </a:endParaRPr>
          </a:p>
          <a:p>
            <a:pPr marL="457200" marR="0" lvl="0" indent="-457200" algn="just" defTabSz="914400" rtl="0" eaLnBrk="1" fontAlgn="base" latinLnBrk="0" hangingPunct="1">
              <a:lnSpc>
                <a:spcPct val="100000"/>
              </a:lnSpc>
              <a:spcBef>
                <a:spcPct val="0"/>
              </a:spcBef>
              <a:spcAft>
                <a:spcPct val="0"/>
              </a:spcAft>
              <a:buClrTx/>
              <a:buSzTx/>
              <a:buFontTx/>
              <a:buAutoNum type="arabicPeriod"/>
              <a:defRPr/>
            </a:pPr>
            <a:r>
              <a:rPr lang="en-US" altLang="en-US" sz="3200" b="1">
                <a:solidFill>
                  <a:srgbClr val="000099"/>
                </a:solidFill>
                <a:latin typeface="Times New Roman" panose="02020603050405020304" pitchFamily="18" charset="0"/>
                <a:ea typeface="Microsoft YaHei" panose="020B0503020204020204" pitchFamily="34" charset="-122"/>
              </a:rPr>
              <a:t>Tìm hiểu hình ảnh hình nón, hình trụ trong thiết kế, trong các lĩnh vực,…</a:t>
            </a:r>
            <a:endParaRPr lang="en-US" altLang="en-US" sz="3200" b="1">
              <a:solidFill>
                <a:srgbClr val="000099"/>
              </a:solidFill>
              <a:latin typeface="Times New Roman" panose="02020603050405020304" pitchFamily="18" charset="0"/>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grpSp>
        <p:nvGrpSpPr>
          <p:cNvPr id="2921" name="Google Shape;2921;p49"/>
          <p:cNvGrpSpPr/>
          <p:nvPr/>
        </p:nvGrpSpPr>
        <p:grpSpPr>
          <a:xfrm>
            <a:off x="10079667" y="2254451"/>
            <a:ext cx="1085867" cy="1457333"/>
            <a:chOff x="7559750" y="1690838"/>
            <a:chExt cx="814400" cy="1093000"/>
          </a:xfrm>
        </p:grpSpPr>
        <p:sp>
          <p:nvSpPr>
            <p:cNvPr id="2922"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3"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4"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5"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6"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7"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8"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9"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0"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1"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2"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3"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4"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5"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6"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7"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8"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9"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0"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1"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2"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3"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4"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5"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6"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7"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8"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9"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0"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1"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2"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3"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4"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55" name="Google Shape;2955;p49"/>
          <p:cNvGrpSpPr/>
          <p:nvPr/>
        </p:nvGrpSpPr>
        <p:grpSpPr>
          <a:xfrm>
            <a:off x="626485" y="4921967"/>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58" name="Google Shape;2958;p49"/>
          <p:cNvGrpSpPr/>
          <p:nvPr/>
        </p:nvGrpSpPr>
        <p:grpSpPr>
          <a:xfrm>
            <a:off x="11231985" y="1224501"/>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 name="Title 12"/>
          <p:cNvSpPr>
            <a:spLocks noGrp="1"/>
          </p:cNvSpPr>
          <p:nvPr>
            <p:ph type="title"/>
          </p:nvPr>
        </p:nvSpPr>
        <p:spPr>
          <a:xfrm>
            <a:off x="1753515" y="776764"/>
            <a:ext cx="8622951" cy="3228773"/>
          </a:xfrm>
        </p:spPr>
        <p:txBody>
          <a:bodyPr/>
          <a:lstStyle/>
          <a:p>
            <a:pPr algn="ctr">
              <a:lnSpc>
                <a:spcPct val="100000"/>
              </a:lnSpc>
            </a:pPr>
            <a:r>
              <a:rPr lang="en-US" sz="7000" b="1" dirty="0">
                <a:solidFill>
                  <a:srgbClr val="000099"/>
                </a:solidFill>
                <a:latin typeface="Times New Roman" panose="02020603050405020304" pitchFamily="18" charset="0"/>
                <a:cs typeface="Times New Roman" panose="02020603050405020304" pitchFamily="18" charset="0"/>
              </a:rPr>
              <a:t>HOẠT ĐỘNG </a:t>
            </a:r>
            <a:br>
              <a:rPr lang="en-US" sz="7000" b="1" dirty="0">
                <a:solidFill>
                  <a:srgbClr val="000099"/>
                </a:solidFill>
                <a:latin typeface="Times New Roman" panose="02020603050405020304" pitchFamily="18" charset="0"/>
                <a:cs typeface="Times New Roman" panose="02020603050405020304" pitchFamily="18" charset="0"/>
              </a:rPr>
            </a:br>
            <a:r>
              <a:rPr lang="en-US" sz="7000" b="1" dirty="0">
                <a:solidFill>
                  <a:srgbClr val="000099"/>
                </a:solidFill>
                <a:latin typeface="Times New Roman" panose="02020603050405020304" pitchFamily="18" charset="0"/>
                <a:cs typeface="Times New Roman" panose="02020603050405020304" pitchFamily="18" charset="0"/>
              </a:rPr>
              <a:t>MỞ ĐẦU</a:t>
            </a:r>
            <a:endParaRPr lang="vi-VN" sz="7000" b="1" dirty="0">
              <a:solidFill>
                <a:srgbClr val="000099"/>
              </a:solidFill>
              <a:latin typeface="Times New Roman" panose="02020603050405020304" pitchFamily="18" charset="0"/>
              <a:cs typeface="Times New Roman" panose="02020603050405020304" pitchFamily="18" charset="0"/>
            </a:endParaRPr>
          </a:p>
        </p:txBody>
      </p:sp>
      <p:pic>
        <p:nvPicPr>
          <p:cNvPr id="47" name="Picture 20"/>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851237" y="5138474"/>
            <a:ext cx="1228430" cy="1096653"/>
          </a:xfrm>
          <a:prstGeom prst="rect">
            <a:avLst/>
          </a:prstGeom>
        </p:spPr>
      </p:pic>
      <p:pic>
        <p:nvPicPr>
          <p:cNvPr id="48"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50641">
            <a:off x="2265323" y="5066270"/>
            <a:ext cx="1828505" cy="1241059"/>
          </a:xfrm>
          <a:prstGeom prst="rect">
            <a:avLst/>
          </a:prstGeom>
        </p:spPr>
      </p:pic>
      <p:pic>
        <p:nvPicPr>
          <p:cNvPr id="49"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96355">
            <a:off x="1330772" y="13466"/>
            <a:ext cx="1169234" cy="2232913"/>
          </a:xfrm>
          <a:prstGeom prst="rect">
            <a:avLst/>
          </a:prstGeom>
        </p:spPr>
      </p:pic>
      <p:pic>
        <p:nvPicPr>
          <p:cNvPr id="50"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81697">
            <a:off x="8709897" y="800628"/>
            <a:ext cx="2266410" cy="399712"/>
          </a:xfrm>
          <a:prstGeom prst="rect">
            <a:avLst/>
          </a:prstGeom>
        </p:spPr>
      </p:pic>
      <p:pic>
        <p:nvPicPr>
          <p:cNvPr id="51" name="Picture 50"/>
          <p:cNvPicPr>
            <a:picLocks noChangeAspect="1"/>
          </p:cNvPicPr>
          <p:nvPr/>
        </p:nvPicPr>
        <p:blipFill>
          <a:blip r:embed="rId9"/>
          <a:stretch>
            <a:fillRect/>
          </a:stretch>
        </p:blipFill>
        <p:spPr>
          <a:xfrm>
            <a:off x="5395964" y="5270995"/>
            <a:ext cx="2275761" cy="10966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5053441"/>
            <a:ext cx="12588361" cy="2655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9987" y="4888754"/>
            <a:ext cx="2791457" cy="1969246"/>
          </a:xfrm>
          <a:prstGeom prst="rect">
            <a:avLst/>
          </a:prstGeom>
        </p:spPr>
      </p:pic>
      <p:sp>
        <p:nvSpPr>
          <p:cNvPr id="4" name="TextBox 4"/>
          <p:cNvSpPr txBox="1"/>
          <p:nvPr/>
        </p:nvSpPr>
        <p:spPr>
          <a:xfrm>
            <a:off x="0" y="3063666"/>
            <a:ext cx="11641662"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45"/>
              </a:lnSpc>
              <a:spcBef>
                <a:spcPts val="0"/>
              </a:spcBef>
              <a:spcAft>
                <a:spcPts val="0"/>
              </a:spcAft>
              <a:buClrTx/>
              <a:buSzTx/>
              <a:buFontTx/>
              <a:buNone/>
              <a:defRPr/>
            </a:pPr>
            <a:r>
              <a:rPr kumimoji="0" lang="vi-VN" sz="10050" b="1" i="0" u="none" strike="noStrike" kern="1200" cap="none" spc="231" normalizeH="0" baseline="0" noProof="0" dirty="0">
                <a:ln>
                  <a:noFill/>
                </a:ln>
                <a:solidFill>
                  <a:srgbClr val="F18660"/>
                </a:solidFill>
                <a:effectLst>
                  <a:glow rad="63500">
                    <a:srgbClr val="FFC000">
                      <a:satMod val="175000"/>
                      <a:alpha val="40000"/>
                    </a:srgbClr>
                  </a:glow>
                </a:effectLst>
                <a:uLnTx/>
                <a:uFillTx/>
                <a:latin typeface="Times New Roman" panose="02020603050405020304" pitchFamily="18" charset="0"/>
                <a:ea typeface="+mn-ea"/>
                <a:cs typeface="Times New Roman" panose="02020603050405020304" pitchFamily="18" charset="0"/>
              </a:rPr>
              <a:t>THANK YOU</a:t>
            </a:r>
            <a:endParaRPr kumimoji="0" lang="en-US" sz="10050" b="1" i="0" u="none" strike="noStrike" kern="1200" cap="none" spc="231" normalizeH="0" baseline="0" noProof="0" dirty="0">
              <a:ln>
                <a:noFill/>
              </a:ln>
              <a:solidFill>
                <a:srgbClr val="F18660"/>
              </a:solidFill>
              <a:effectLst>
                <a:glow rad="63500">
                  <a:srgbClr val="FFC000">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04328" y="1748966"/>
            <a:ext cx="1085335" cy="110135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38802" y="1499600"/>
            <a:ext cx="1085335" cy="110135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79257" y="4843457"/>
            <a:ext cx="1126943" cy="862623"/>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4025" y="-224780"/>
            <a:ext cx="4876800" cy="1982091"/>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04328" y="-136373"/>
            <a:ext cx="4876800" cy="1982091"/>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431323" y="4725544"/>
            <a:ext cx="3022812" cy="2132457"/>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000" autoRev="1" fill="hold" nodeType="withEffect" p14:presetBounceEnd="1000">
                                      <p:stCondLst>
                                        <p:cond delay="0"/>
                                      </p:stCondLst>
                                      <p:childTnLst>
                                        <p:animScale p14:bounceEnd="1000">
                                          <p:cBhvr>
                                            <p:cTn id="6" dur="2750" fill="hold"/>
                                            <p:tgtEl>
                                              <p:spTgt spid="8"/>
                                            </p:tgtEl>
                                          </p:cBhvr>
                                          <p:by x="150000" y="100000"/>
                                        </p:animScale>
                                      </p:childTnLst>
                                    </p:cTn>
                                  </p:par>
                                  <p:par>
                                    <p:cTn id="7" presetID="6" presetClass="emph" presetSubtype="0" accel="1000" autoRev="1" fill="hold" nodeType="withEffect" p14:presetBounceEnd="21000">
                                      <p:stCondLst>
                                        <p:cond delay="0"/>
                                      </p:stCondLst>
                                      <p:childTnLst>
                                        <p:animScale p14:bounceEnd="21000">
                                          <p:cBhvr>
                                            <p:cTn id="8" dur="3250" fill="hold"/>
                                            <p:tgtEl>
                                              <p:spTgt spid="9"/>
                                            </p:tgtEl>
                                          </p:cBhvr>
                                          <p:by x="150000" y="100000"/>
                                        </p:animScale>
                                      </p:childTnLst>
                                    </p:cTn>
                                  </p:par>
                                  <p:par>
                                    <p:cTn id="9" presetID="32" presetClass="emph" presetSubtype="0" fill="hold" nodeType="withEffect">
                                      <p:stCondLst>
                                        <p:cond delay="25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fill="hold" nodeType="withEffect">
                                      <p:stCondLst>
                                        <p:cond delay="25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000" autoRev="1" fill="hold" nodeType="withEffect">
                                      <p:stCondLst>
                                        <p:cond delay="0"/>
                                      </p:stCondLst>
                                      <p:childTnLst>
                                        <p:animScale>
                                          <p:cBhvr>
                                            <p:cTn id="6" dur="2750" fill="hold"/>
                                            <p:tgtEl>
                                              <p:spTgt spid="8"/>
                                            </p:tgtEl>
                                          </p:cBhvr>
                                          <p:by x="150000" y="100000"/>
                                        </p:animScale>
                                      </p:childTnLst>
                                    </p:cTn>
                                  </p:par>
                                  <p:par>
                                    <p:cTn id="7" presetID="6" presetClass="emph" presetSubtype="0" accel="1000" autoRev="1" fill="hold" nodeType="withEffect">
                                      <p:stCondLst>
                                        <p:cond delay="0"/>
                                      </p:stCondLst>
                                      <p:childTnLst>
                                        <p:animScale>
                                          <p:cBhvr>
                                            <p:cTn id="8" dur="3250" fill="hold"/>
                                            <p:tgtEl>
                                              <p:spTgt spid="9"/>
                                            </p:tgtEl>
                                          </p:cBhvr>
                                          <p:by x="150000" y="100000"/>
                                        </p:animScale>
                                      </p:childTnLst>
                                    </p:cTn>
                                  </p:par>
                                  <p:par>
                                    <p:cTn id="9" presetID="32" presetClass="emph" presetSubtype="0" fill="hold" nodeType="withEffect">
                                      <p:stCondLst>
                                        <p:cond delay="25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fill="hold" nodeType="withEffect">
                                      <p:stCondLst>
                                        <p:cond delay="25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flipH="1">
            <a:off x="1838219" y="560520"/>
            <a:ext cx="2465036" cy="4802571"/>
          </a:xfrm>
          <a:prstGeom prst="rect">
            <a:avLst/>
          </a:prstGeom>
        </p:spPr>
      </p:pic>
      <p:sp>
        <p:nvSpPr>
          <p:cNvPr id="4" name="Rectangle 3"/>
          <p:cNvSpPr/>
          <p:nvPr/>
        </p:nvSpPr>
        <p:spPr>
          <a:xfrm>
            <a:off x="6035619" y="0"/>
            <a:ext cx="5591595" cy="1107996"/>
          </a:xfrm>
          <a:prstGeom prst="rect">
            <a:avLst/>
          </a:prstGeom>
          <a:noFill/>
        </p:spPr>
        <p:txBody>
          <a:bodyPr wrap="none" lIns="91440" tIns="45720" rIns="91440" bIns="45720">
            <a:spAutoFit/>
          </a:bodyPr>
          <a:lstStyle/>
          <a:p>
            <a:pPr algn="ctr"/>
            <a:r>
              <a:rPr lang="en-US" sz="6600" b="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NHỔ CÀ RỐT</a:t>
            </a:r>
            <a:endParaRPr lang="en-US" sz="6600" b="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067806" y="3596907"/>
            <a:ext cx="1196895" cy="927286"/>
          </a:xfrm>
          <a:prstGeom prst="rect">
            <a:avLst/>
          </a:prstGeom>
        </p:spPr>
      </p:pic>
      <p:pic>
        <p:nvPicPr>
          <p:cNvPr id="13" name="Picture 12"/>
          <p:cNvPicPr>
            <a:picLocks noChangeAspect="1"/>
          </p:cNvPicPr>
          <p:nvPr/>
        </p:nvPicPr>
        <p:blipFill>
          <a:blip r:embed="rId4"/>
          <a:stretch>
            <a:fillRect/>
          </a:stretch>
        </p:blipFill>
        <p:spPr>
          <a:xfrm>
            <a:off x="9121264" y="2379174"/>
            <a:ext cx="2039956" cy="1852613"/>
          </a:xfrm>
          <a:prstGeom prst="rect">
            <a:avLst/>
          </a:prstGeom>
        </p:spPr>
      </p:pic>
      <p:pic>
        <p:nvPicPr>
          <p:cNvPr id="14" name="Picture 13"/>
          <p:cNvPicPr>
            <a:picLocks noChangeAspect="1"/>
          </p:cNvPicPr>
          <p:nvPr/>
        </p:nvPicPr>
        <p:blipFill>
          <a:blip r:embed="rId5"/>
          <a:stretch>
            <a:fillRect/>
          </a:stretch>
        </p:blipFill>
        <p:spPr>
          <a:xfrm>
            <a:off x="6919717" y="3009347"/>
            <a:ext cx="1485873" cy="207585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8864974" y="5494042"/>
            <a:ext cx="850901" cy="127320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6643365" y="5494042"/>
            <a:ext cx="850901" cy="127320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4408165" y="5494042"/>
            <a:ext cx="850901" cy="127320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2252703" y="5494042"/>
            <a:ext cx="850901" cy="1273201"/>
          </a:xfrm>
          <a:prstGeom prst="rect">
            <a:avLst/>
          </a:prstGeom>
        </p:spPr>
      </p:pic>
      <p:sp>
        <p:nvSpPr>
          <p:cNvPr id="19" name="Rectangle 18"/>
          <p:cNvSpPr/>
          <p:nvPr/>
        </p:nvSpPr>
        <p:spPr>
          <a:xfrm>
            <a:off x="0" y="6245971"/>
            <a:ext cx="12191999" cy="583729"/>
          </a:xfrm>
          <a:prstGeom prst="rect">
            <a:avLst/>
          </a:prstGeom>
          <a:solidFill>
            <a:srgbClr val="B59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nhacnen">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660666" y="25370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695450" y="962025"/>
            <a:ext cx="8877300" cy="4933950"/>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chơi</a:t>
            </a:r>
            <a:r>
              <a:rPr lang="en-US" sz="4400" dirty="0">
                <a:solidFill>
                  <a:srgbClr val="FF0000"/>
                </a:solidFill>
                <a:latin typeface="Times New Roman" panose="02020603050405020304" pitchFamily="18" charset="0"/>
                <a:cs typeface="Times New Roman" panose="02020603050405020304" pitchFamily="18" charset="0"/>
              </a:rPr>
              <a:t>: </a:t>
            </a:r>
            <a:endParaRPr lang="en-US" sz="4400" dirty="0">
              <a:solidFill>
                <a:srgbClr val="FF0000"/>
              </a:solidFill>
              <a:latin typeface="Times New Roman" panose="02020603050405020304" pitchFamily="18" charset="0"/>
              <a:cs typeface="Times New Roman" panose="02020603050405020304" pitchFamily="18" charset="0"/>
            </a:endParaRPr>
          </a:p>
          <a:p>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sinh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bấm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rốt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theo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p>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thỏ</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tự</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nhổ</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rốt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sai</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p>
            <a:r>
              <a:rPr lang="en-US" sz="3200" dirty="0" err="1">
                <a:solidFill>
                  <a:srgbClr val="002060"/>
                </a:solidFill>
                <a:latin typeface="Times New Roman" panose="02020603050405020304" pitchFamily="18" charset="0"/>
                <a:cs typeface="Times New Roman" panose="02020603050405020304" pitchFamily="18" charset="0"/>
              </a:rPr>
              <a:t>Cuối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cùng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bấm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p>
            <a:r>
              <a:rPr lang="en-US" sz="3200" dirty="0" err="1">
                <a:solidFill>
                  <a:srgbClr val="002060"/>
                </a:solidFill>
                <a:latin typeface="Times New Roman" panose="02020603050405020304" pitchFamily="18" charset="0"/>
                <a:cs typeface="Times New Roman" panose="02020603050405020304" pitchFamily="18" charset="0"/>
              </a:rPr>
              <a:t>Bấm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qua slide </a:t>
            </a:r>
            <a:r>
              <a:rPr lang="en-US" sz="3200" dirty="0" err="1">
                <a:solidFill>
                  <a:srgbClr val="002060"/>
                </a:solidFill>
                <a:latin typeface="Times New Roman" panose="02020603050405020304" pitchFamily="18" charset="0"/>
                <a:cs typeface="Times New Roman" panose="02020603050405020304" pitchFamily="18" charset="0"/>
              </a:rPr>
              <a:t>chứa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theo.</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2489607" y="3713112"/>
            <a:ext cx="1196895" cy="927286"/>
          </a:xfrm>
          <a:prstGeom prst="rect">
            <a:avLst/>
          </a:prstGeom>
        </p:spPr>
      </p:pic>
      <p:pic>
        <p:nvPicPr>
          <p:cNvPr id="16" name="Picture 15"/>
          <p:cNvPicPr>
            <a:picLocks noChangeAspect="1"/>
          </p:cNvPicPr>
          <p:nvPr/>
        </p:nvPicPr>
        <p:blipFill>
          <a:blip r:embed="rId3"/>
          <a:stretch>
            <a:fillRect/>
          </a:stretch>
        </p:blipFill>
        <p:spPr>
          <a:xfrm flipH="1">
            <a:off x="419101" y="1201681"/>
            <a:ext cx="1661009" cy="3236104"/>
          </a:xfrm>
          <a:prstGeom prst="rect">
            <a:avLst/>
          </a:prstGeom>
        </p:spPr>
      </p:pic>
      <p:pic>
        <p:nvPicPr>
          <p:cNvPr id="5" name="Picture 4"/>
          <p:cNvPicPr>
            <a:picLocks noChangeAspect="1"/>
          </p:cNvPicPr>
          <p:nvPr/>
        </p:nvPicPr>
        <p:blipFill>
          <a:blip r:embed="rId4"/>
          <a:stretch>
            <a:fillRect/>
          </a:stretch>
        </p:blipFill>
        <p:spPr>
          <a:xfrm flipH="1">
            <a:off x="-2286000" y="1313449"/>
            <a:ext cx="2476500" cy="3810000"/>
          </a:xfrm>
          <a:prstGeom prst="rect">
            <a:avLst/>
          </a:prstGeom>
        </p:spPr>
      </p:pic>
      <p:pic>
        <p:nvPicPr>
          <p:cNvPr id="7" name="Picture 6"/>
          <p:cNvPicPr>
            <a:picLocks noChangeAspect="1"/>
          </p:cNvPicPr>
          <p:nvPr/>
        </p:nvPicPr>
        <p:blipFill>
          <a:blip r:embed="rId5"/>
          <a:stretch>
            <a:fillRect/>
          </a:stretch>
        </p:blipFill>
        <p:spPr>
          <a:xfrm>
            <a:off x="13122085" y="3429000"/>
            <a:ext cx="1683130" cy="1683130"/>
          </a:xfrm>
          <a:prstGeom prst="rect">
            <a:avLst/>
          </a:prstGeom>
        </p:spPr>
      </p:pic>
      <p:pic>
        <p:nvPicPr>
          <p:cNvPr id="8" name="Picture 7"/>
          <p:cNvPicPr>
            <a:picLocks noChangeAspect="1"/>
          </p:cNvPicPr>
          <p:nvPr/>
        </p:nvPicPr>
        <p:blipFill>
          <a:blip r:embed="rId6"/>
          <a:stretch>
            <a:fillRect/>
          </a:stretch>
        </p:blipFill>
        <p:spPr>
          <a:xfrm>
            <a:off x="2569506" y="3156177"/>
            <a:ext cx="1581150" cy="2032907"/>
          </a:xfrm>
          <a:prstGeom prst="rect">
            <a:avLst/>
          </a:prstGeom>
        </p:spPr>
      </p:pic>
      <p:sp>
        <p:nvSpPr>
          <p:cNvPr id="9" name="Rounded Rectangular Callout 8"/>
          <p:cNvSpPr/>
          <p:nvPr/>
        </p:nvSpPr>
        <p:spPr>
          <a:xfrm>
            <a:off x="4431920" y="3899154"/>
            <a:ext cx="375958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290DB3"/>
                </a:solidFill>
                <a:latin typeface="Times New Roman" panose="02020603050405020304" pitchFamily="18" charset="0"/>
                <a:cs typeface="Times New Roman" panose="02020603050405020304" pitchFamily="18" charset="0"/>
              </a:rPr>
              <a:t>Bác</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ơi</a:t>
            </a:r>
            <a:r>
              <a:rPr lang="en-US" sz="2800" dirty="0">
                <a:solidFill>
                  <a:srgbClr val="290DB3"/>
                </a:solidFill>
                <a:latin typeface="Times New Roman" panose="02020603050405020304" pitchFamily="18" charset="0"/>
                <a:cs typeface="Times New Roman" panose="02020603050405020304" pitchFamily="18" charset="0"/>
              </a:rPr>
              <a:t> ! </a:t>
            </a:r>
            <a:r>
              <a:rPr lang="en-US" sz="2800" dirty="0" err="1">
                <a:solidFill>
                  <a:srgbClr val="290DB3"/>
                </a:solidFill>
                <a:latin typeface="Times New Roman" panose="02020603050405020304" pitchFamily="18" charset="0"/>
                <a:cs typeface="Times New Roman" panose="02020603050405020304" pitchFamily="18" charset="0"/>
              </a:rPr>
              <a:t>Cháu</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đói</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lắm</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bác</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cho</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cháu</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củ</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cà</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rốt</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được</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không</a:t>
            </a:r>
            <a:r>
              <a:rPr lang="en-US" sz="2800" dirty="0">
                <a:solidFill>
                  <a:srgbClr val="290DB3"/>
                </a:solidFill>
                <a:latin typeface="Times New Roman" panose="02020603050405020304" pitchFamily="18" charset="0"/>
                <a:cs typeface="Times New Roman" panose="02020603050405020304" pitchFamily="18" charset="0"/>
              </a:rPr>
              <a:t> ạ ?</a:t>
            </a:r>
            <a:endParaRPr lang="en-US" sz="2800" dirty="0">
              <a:solidFill>
                <a:srgbClr val="290DB3"/>
              </a:solidFill>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2762129" y="2147626"/>
            <a:ext cx="4735787" cy="1341211"/>
          </a:xfrm>
          <a:prstGeom prst="wedgeRoundRectCallout">
            <a:avLst>
              <a:gd name="adj1" fmla="val -76768"/>
              <a:gd name="adj2" fmla="val -48178"/>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dirty="0" err="1">
                <a:solidFill>
                  <a:srgbClr val="290DB3"/>
                </a:solidFill>
                <a:latin typeface="Times New Roman" panose="02020603050405020304" pitchFamily="18" charset="0"/>
                <a:cs typeface="Times New Roman" panose="02020603050405020304" pitchFamily="18" charset="0"/>
              </a:rPr>
              <a:t>Được</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chứ</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Nhưng</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để</a:t>
            </a:r>
            <a:r>
              <a:rPr lang="en-US" sz="2800" dirty="0">
                <a:solidFill>
                  <a:srgbClr val="290DB3"/>
                </a:solidFill>
                <a:latin typeface="Times New Roman" panose="02020603050405020304" pitchFamily="18" charset="0"/>
                <a:cs typeface="Times New Roman" panose="02020603050405020304" pitchFamily="18" charset="0"/>
              </a:rPr>
              <a:t> ta </a:t>
            </a:r>
            <a:r>
              <a:rPr lang="en-US" sz="2800" dirty="0" err="1">
                <a:solidFill>
                  <a:srgbClr val="290DB3"/>
                </a:solidFill>
                <a:latin typeface="Times New Roman" panose="02020603050405020304" pitchFamily="18" charset="0"/>
                <a:cs typeface="Times New Roman" panose="02020603050405020304" pitchFamily="18" charset="0"/>
              </a:rPr>
              <a:t>xem</a:t>
            </a:r>
            <a:r>
              <a:rPr lang="en-US" sz="2800" dirty="0">
                <a:solidFill>
                  <a:srgbClr val="290DB3"/>
                </a:solidFill>
                <a:latin typeface="Times New Roman" panose="02020603050405020304" pitchFamily="18" charset="0"/>
                <a:cs typeface="Times New Roman" panose="02020603050405020304" pitchFamily="18" charset="0"/>
              </a:rPr>
              <a:t> con ở </a:t>
            </a:r>
            <a:r>
              <a:rPr lang="en-US" sz="2800" dirty="0" err="1">
                <a:solidFill>
                  <a:srgbClr val="290DB3"/>
                </a:solidFill>
                <a:latin typeface="Times New Roman" panose="02020603050405020304" pitchFamily="18" charset="0"/>
                <a:cs typeface="Times New Roman" panose="02020603050405020304" pitchFamily="18" charset="0"/>
              </a:rPr>
              <a:t>trường</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có</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học</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hành</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đàng</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hoàng</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không</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thì</a:t>
            </a:r>
            <a:r>
              <a:rPr lang="en-US" sz="2800" dirty="0">
                <a:solidFill>
                  <a:srgbClr val="290DB3"/>
                </a:solidFill>
                <a:latin typeface="Times New Roman" panose="02020603050405020304" pitchFamily="18" charset="0"/>
                <a:cs typeface="Times New Roman" panose="02020603050405020304" pitchFamily="18" charset="0"/>
              </a:rPr>
              <a:t> ta </a:t>
            </a:r>
            <a:r>
              <a:rPr lang="en-US" sz="2800" dirty="0" err="1">
                <a:solidFill>
                  <a:srgbClr val="290DB3"/>
                </a:solidFill>
                <a:latin typeface="Times New Roman" panose="02020603050405020304" pitchFamily="18" charset="0"/>
                <a:cs typeface="Times New Roman" panose="02020603050405020304" pitchFamily="18" charset="0"/>
              </a:rPr>
              <a:t>mới</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cho</a:t>
            </a:r>
            <a:endParaRPr lang="en-US" sz="2800" dirty="0">
              <a:solidFill>
                <a:srgbClr val="290DB3"/>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382415" y="4795576"/>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Giờ ta sẽ cho con tự nhổ cà rốt</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3595843" y="1279930"/>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rgbClr val="290DB3"/>
                </a:solidFill>
                <a:latin typeface="Times New Roman" panose="02020603050405020304" pitchFamily="18" charset="0"/>
                <a:cs typeface="Times New Roman" panose="02020603050405020304" pitchFamily="18" charset="0"/>
              </a:rPr>
              <a:t>Con </a:t>
            </a:r>
            <a:r>
              <a:rPr lang="en-US" sz="2800" dirty="0" err="1">
                <a:solidFill>
                  <a:srgbClr val="290DB3"/>
                </a:solidFill>
                <a:latin typeface="Times New Roman" panose="02020603050405020304" pitchFamily="18" charset="0"/>
                <a:cs typeface="Times New Roman" panose="02020603050405020304" pitchFamily="18" charset="0"/>
              </a:rPr>
              <a:t>có</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dám</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thử</a:t>
            </a:r>
            <a:r>
              <a:rPr lang="en-US" sz="2800" dirty="0">
                <a:solidFill>
                  <a:srgbClr val="290DB3"/>
                </a:solidFill>
                <a:latin typeface="Times New Roman" panose="02020603050405020304" pitchFamily="18" charset="0"/>
                <a:cs typeface="Times New Roman" panose="02020603050405020304" pitchFamily="18" charset="0"/>
              </a:rPr>
              <a:t> </a:t>
            </a:r>
            <a:r>
              <a:rPr lang="en-US" sz="2800" dirty="0" err="1">
                <a:solidFill>
                  <a:srgbClr val="290DB3"/>
                </a:solidFill>
                <a:latin typeface="Times New Roman" panose="02020603050405020304" pitchFamily="18" charset="0"/>
                <a:cs typeface="Times New Roman" panose="02020603050405020304" pitchFamily="18" charset="0"/>
              </a:rPr>
              <a:t>không</a:t>
            </a:r>
            <a:r>
              <a:rPr lang="en-US" sz="2800" dirty="0">
                <a:solidFill>
                  <a:srgbClr val="290DB3"/>
                </a:solidFill>
                <a:latin typeface="Times New Roman" panose="02020603050405020304" pitchFamily="18" charset="0"/>
                <a:cs typeface="Times New Roman" panose="02020603050405020304" pitchFamily="18" charset="0"/>
              </a:rPr>
              <a:t>?</a:t>
            </a:r>
            <a:endParaRPr lang="en-US" sz="2800" dirty="0">
              <a:solidFill>
                <a:srgbClr val="290DB3"/>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2377591" y="3561748"/>
            <a:ext cx="1683130" cy="1683130"/>
          </a:xfrm>
          <a:prstGeom prst="rect">
            <a:avLst/>
          </a:prstGeom>
        </p:spPr>
      </p:pic>
      <p:pic>
        <p:nvPicPr>
          <p:cNvPr id="15" name="Picture 14"/>
          <p:cNvPicPr>
            <a:picLocks noChangeAspect="1"/>
          </p:cNvPicPr>
          <p:nvPr/>
        </p:nvPicPr>
        <p:blipFill>
          <a:blip r:embed="rId7"/>
          <a:stretch>
            <a:fillRect/>
          </a:stretch>
        </p:blipFill>
        <p:spPr>
          <a:xfrm>
            <a:off x="190500" y="3276484"/>
            <a:ext cx="1060934" cy="1267227"/>
          </a:xfrm>
          <a:prstGeom prst="rect">
            <a:avLst/>
          </a:prstGeom>
        </p:spPr>
      </p:pic>
      <p:sp>
        <p:nvSpPr>
          <p:cNvPr id="17" name="Rounded Rectangular Callout 16"/>
          <p:cNvSpPr/>
          <p:nvPr/>
        </p:nvSpPr>
        <p:spPr>
          <a:xfrm>
            <a:off x="375134" y="4640398"/>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290DB3"/>
                </a:solidFill>
                <a:latin typeface="Times New Roman" panose="02020603050405020304" pitchFamily="18" charset="0"/>
                <a:cs typeface="Times New Roman" panose="02020603050405020304" pitchFamily="18" charset="0"/>
              </a:rPr>
              <a:t>Dạ</a:t>
            </a:r>
            <a:r>
              <a:rPr lang="en-US" sz="2800" dirty="0">
                <a:solidFill>
                  <a:srgbClr val="290DB3"/>
                </a:solidFill>
                <a:latin typeface="Times New Roman" panose="02020603050405020304" pitchFamily="18" charset="0"/>
                <a:cs typeface="Times New Roman" panose="02020603050405020304" pitchFamily="18" charset="0"/>
              </a:rPr>
              <a:t>. Con </a:t>
            </a:r>
            <a:r>
              <a:rPr lang="en-US" sz="2800" dirty="0" err="1">
                <a:solidFill>
                  <a:srgbClr val="290DB3"/>
                </a:solidFill>
                <a:latin typeface="Times New Roman" panose="02020603050405020304" pitchFamily="18" charset="0"/>
                <a:cs typeface="Times New Roman" panose="02020603050405020304" pitchFamily="18" charset="0"/>
              </a:rPr>
              <a:t>đồng</a:t>
            </a:r>
            <a:r>
              <a:rPr lang="en-US" sz="2800" dirty="0">
                <a:solidFill>
                  <a:srgbClr val="290DB3"/>
                </a:solidFill>
                <a:latin typeface="Times New Roman" panose="02020603050405020304" pitchFamily="18" charset="0"/>
                <a:cs typeface="Times New Roman" panose="02020603050405020304" pitchFamily="18" charset="0"/>
              </a:rPr>
              <a:t> ý</a:t>
            </a:r>
            <a:endParaRPr lang="en-US" sz="2800" dirty="0">
              <a:solidFill>
                <a:srgbClr val="290DB3"/>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16310" y="6153543"/>
            <a:ext cx="12208310" cy="726840"/>
          </a:xfrm>
          <a:prstGeom prst="rect">
            <a:avLst/>
          </a:prstGeom>
          <a:solidFill>
            <a:srgbClr val="B59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9" name="voice 1a">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630150" y="584730"/>
            <a:ext cx="609600" cy="609600"/>
          </a:xfrm>
          <a:prstGeom prst="rect">
            <a:avLst/>
          </a:prstGeom>
        </p:spPr>
      </p:pic>
      <p:pic>
        <p:nvPicPr>
          <p:cNvPr id="30" name="voice1b">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630150" y="1882932"/>
            <a:ext cx="609600" cy="609600"/>
          </a:xfrm>
          <a:prstGeom prst="rect">
            <a:avLst/>
          </a:prstGeom>
        </p:spPr>
      </p:pic>
      <p:pic>
        <p:nvPicPr>
          <p:cNvPr id="31" name="voice2b">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1"/>
          <a:stretch>
            <a:fillRect/>
          </a:stretch>
        </p:blipFill>
        <p:spPr>
          <a:xfrm>
            <a:off x="13471715" y="1882932"/>
            <a:ext cx="609600" cy="609600"/>
          </a:xfrm>
          <a:prstGeom prst="rect">
            <a:avLst/>
          </a:prstGeom>
        </p:spPr>
      </p:pic>
      <p:pic>
        <p:nvPicPr>
          <p:cNvPr id="32" name="voice3b">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1"/>
          <a:stretch>
            <a:fillRect/>
          </a:stretch>
        </p:blipFill>
        <p:spPr>
          <a:xfrm>
            <a:off x="14500415" y="1842826"/>
            <a:ext cx="609600" cy="609600"/>
          </a:xfrm>
          <a:prstGeom prst="rect">
            <a:avLst/>
          </a:prstGeom>
        </p:spPr>
      </p:pic>
      <p:pic>
        <p:nvPicPr>
          <p:cNvPr id="33" name="voice2a">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11"/>
          <a:stretch>
            <a:fillRect/>
          </a:stretch>
        </p:blipFill>
        <p:spPr>
          <a:xfrm>
            <a:off x="13471715" y="6750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5E-6 -2.96296E-6 L 0.2168 -0.05416 " pathEditMode="relative" rAng="0" ptsTypes="AA">
                                      <p:cBhvr>
                                        <p:cTn id="6" dur="2000" fill="hold"/>
                                        <p:tgtEl>
                                          <p:spTgt spid="5"/>
                                        </p:tgtEl>
                                        <p:attrNameLst>
                                          <p:attrName>ppt_x</p:attrName>
                                          <p:attrName>ppt_y</p:attrName>
                                        </p:attrNameLst>
                                      </p:cBhvr>
                                      <p:rCtr x="10833"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2.5E-6 4.81481E-6 L -0.76302 -0.09584 " pathEditMode="relative" rAng="0" ptsTypes="AA">
                                      <p:cBhvr>
                                        <p:cTn id="15" dur="4000" fill="hold"/>
                                        <p:tgtEl>
                                          <p:spTgt spid="7"/>
                                        </p:tgtEl>
                                        <p:attrNameLst>
                                          <p:attrName>ppt_x</p:attrName>
                                          <p:attrName>ppt_y</p:attrName>
                                        </p:attrNameLst>
                                      </p:cBhvr>
                                      <p:rCtr x="-38151"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50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4500"/>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5000"/>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6500"/>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7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850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9000"/>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10500"/>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11000"/>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2.5E-6 3.7037E-7 L -0.26497 -0.07361 " pathEditMode="relative" rAng="0" ptsTypes="AA">
                                      <p:cBhvr>
                                        <p:cTn id="77" dur="1000" fill="hold"/>
                                        <p:tgtEl>
                                          <p:spTgt spid="13"/>
                                        </p:tgtEl>
                                        <p:attrNameLst>
                                          <p:attrName>ppt_x</p:attrName>
                                          <p:attrName>ppt_y</p:attrName>
                                        </p:attrNameLst>
                                      </p:cBhvr>
                                      <p:rCtr x="-13255" y="-3681"/>
                                    </p:animMotion>
                                  </p:childTnLst>
                                </p:cTn>
                              </p:par>
                            </p:childTnLst>
                          </p:cTn>
                        </p:par>
                        <p:par>
                          <p:cTn id="78" fill="hold">
                            <p:stCondLst>
                              <p:cond delay="11500"/>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12000"/>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13000"/>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15500"/>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stretch>
            <a:fillRect/>
          </a:stretch>
        </p:blipFill>
        <p:spPr>
          <a:xfrm>
            <a:off x="9242504" y="3371403"/>
            <a:ext cx="1196895" cy="927286"/>
          </a:xfrm>
          <a:prstGeom prst="rect">
            <a:avLst/>
          </a:prstGeom>
        </p:spPr>
      </p:pic>
      <p:sp>
        <p:nvSpPr>
          <p:cNvPr id="45" name="Rounded Rectangular Callout 44"/>
          <p:cNvSpPr/>
          <p:nvPr/>
        </p:nvSpPr>
        <p:spPr>
          <a:xfrm>
            <a:off x="3711280" y="49789"/>
            <a:ext cx="8347370" cy="3867830"/>
          </a:xfrm>
          <a:prstGeom prst="wedgeRoundRectCallout">
            <a:avLst>
              <a:gd name="adj1" fmla="val -55268"/>
              <a:gd name="adj2" fmla="val -25708"/>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dirty="0">
                <a:solidFill>
                  <a:srgbClr val="FF0000"/>
                </a:solidFill>
                <a:latin typeface="Times New Roman" panose="02020603050405020304" pitchFamily="18" charset="0"/>
                <a:cs typeface="Times New Roman" panose="02020603050405020304" pitchFamily="18" charset="0"/>
              </a:rPr>
              <a:t>Khi quay một tam giác vuông quanh một trục chứa một cạnh góc vuông của tam giác đó ta thu được hình gì?</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8814024" y="4555482"/>
            <a:ext cx="1249999" cy="1336206"/>
          </a:xfrm>
          <a:prstGeom prst="rect">
            <a:avLst/>
          </a:prstGeom>
        </p:spPr>
      </p:pic>
      <p:pic>
        <p:nvPicPr>
          <p:cNvPr id="19" name="Picture 18"/>
          <p:cNvPicPr>
            <a:picLocks noChangeAspect="1"/>
          </p:cNvPicPr>
          <p:nvPr/>
        </p:nvPicPr>
        <p:blipFill>
          <a:blip r:embed="rId3"/>
          <a:stretch>
            <a:fillRect/>
          </a:stretch>
        </p:blipFill>
        <p:spPr>
          <a:xfrm>
            <a:off x="6592415" y="4489550"/>
            <a:ext cx="1249999" cy="133620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5"/>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6"/>
          <a:stretch>
            <a:fillRect/>
          </a:stretch>
        </p:blipFill>
        <p:spPr>
          <a:xfrm>
            <a:off x="1524000" y="2405209"/>
            <a:ext cx="1060934" cy="1267227"/>
          </a:xfrm>
          <a:prstGeom prst="rect">
            <a:avLst/>
          </a:prstGeom>
        </p:spPr>
      </p:pic>
      <p:sp>
        <p:nvSpPr>
          <p:cNvPr id="35" name="Rectangle 34"/>
          <p:cNvSpPr/>
          <p:nvPr/>
        </p:nvSpPr>
        <p:spPr>
          <a:xfrm>
            <a:off x="4113450" y="1420486"/>
            <a:ext cx="7081297"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A. </a:t>
            </a:r>
            <a:r>
              <a:rPr lang="en-US" sz="2800">
                <a:solidFill>
                  <a:srgbClr val="290DB3"/>
                </a:solidFill>
                <a:latin typeface="Times New Roman" panose="02020603050405020304" pitchFamily="18" charset="0"/>
                <a:cs typeface="Times New Roman" panose="02020603050405020304" pitchFamily="18" charset="0"/>
              </a:rPr>
              <a:t>H</a:t>
            </a:r>
            <a:r>
              <a:rPr lang="en-US" altLang="fr-FR" sz="2800" dirty="0">
                <a:solidFill>
                  <a:srgbClr val="290DB3"/>
                </a:solidFill>
                <a:latin typeface="Times New Roman" panose="02020603050405020304" pitchFamily="18" charset="0"/>
                <a:cs typeface="Times New Roman" panose="02020603050405020304" pitchFamily="18" charset="0"/>
              </a:rPr>
              <a:t>ình nón.</a:t>
            </a:r>
            <a:endParaRPr lang="en-US" altLang="fr-FR" sz="2800" b="1" dirty="0">
              <a:solidFill>
                <a:srgbClr val="290DB3"/>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3"/>
          <a:stretch>
            <a:fillRect/>
          </a:stretch>
        </p:blipFill>
        <p:spPr>
          <a:xfrm>
            <a:off x="2201753" y="4489550"/>
            <a:ext cx="1249999" cy="1336206"/>
          </a:xfrm>
          <a:prstGeom prst="rect">
            <a:avLst/>
          </a:prstGeom>
        </p:spPr>
      </p:pic>
      <p:pic>
        <p:nvPicPr>
          <p:cNvPr id="12" name="Picture 11"/>
          <p:cNvPicPr>
            <a:picLocks noChangeAspect="1"/>
          </p:cNvPicPr>
          <p:nvPr/>
        </p:nvPicPr>
        <p:blipFill>
          <a:blip r:embed="rId7"/>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9748784" y="5479736"/>
            <a:ext cx="823031" cy="61253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7"/>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527175" y="5413804"/>
            <a:ext cx="823031" cy="61253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7"/>
          <a:stretch>
            <a:fillRect/>
          </a:stretch>
        </p:blipFill>
        <p:spPr>
          <a:xfrm>
            <a:off x="4260936" y="4527651"/>
            <a:ext cx="1442555" cy="1310075"/>
          </a:xfrm>
          <a:prstGeom prst="rect">
            <a:avLst/>
          </a:prstGeom>
        </p:spPr>
      </p:pic>
      <p:pic>
        <p:nvPicPr>
          <p:cNvPr id="24" name="Picture 23"/>
          <p:cNvPicPr>
            <a:picLocks noChangeAspect="1"/>
          </p:cNvPicPr>
          <p:nvPr/>
        </p:nvPicPr>
        <p:blipFill>
          <a:blip r:embed="rId3"/>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291975" y="5451904"/>
            <a:ext cx="823031" cy="612530"/>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1"/>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81" name="Rectangle 80"/>
          <p:cNvSpPr/>
          <p:nvPr/>
        </p:nvSpPr>
        <p:spPr>
          <a:xfrm>
            <a:off x="4113451" y="1872982"/>
            <a:ext cx="5748452"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B. </a:t>
            </a:r>
            <a:r>
              <a:rPr lang="en-US" sz="2800">
                <a:solidFill>
                  <a:srgbClr val="290DB3"/>
                </a:solidFill>
                <a:latin typeface="Times New Roman" panose="02020603050405020304" pitchFamily="18" charset="0"/>
                <a:cs typeface="Times New Roman" panose="02020603050405020304" pitchFamily="18" charset="0"/>
              </a:rPr>
              <a:t>Hình trụ</a:t>
            </a:r>
            <a:endParaRPr lang="en-US" sz="2800" dirty="0">
              <a:solidFill>
                <a:srgbClr val="290DB3"/>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4113451" y="2348338"/>
            <a:ext cx="7640399" cy="521970"/>
          </a:xfrm>
          <a:prstGeom prst="rect">
            <a:avLst/>
          </a:prstGeom>
        </p:spPr>
        <p:txBody>
          <a:bodyPr wrap="square">
            <a:spAutoFit/>
          </a:bodyPr>
          <a:lstStyle/>
          <a:p>
            <a:pPr algn="just"/>
            <a:r>
              <a:rPr lang="en-US" sz="2800" b="1">
                <a:solidFill>
                  <a:srgbClr val="290DB3"/>
                </a:solidFill>
                <a:latin typeface="Times New Roman" panose="02020603050405020304" pitchFamily="18" charset="0"/>
                <a:cs typeface="Times New Roman" panose="02020603050405020304" pitchFamily="18" charset="0"/>
              </a:rPr>
              <a:t>C. </a:t>
            </a:r>
            <a:r>
              <a:rPr lang="en-US" sz="2800" dirty="0" err="1">
                <a:solidFill>
                  <a:srgbClr val="290DB3"/>
                </a:solidFill>
                <a:latin typeface="Times New Roman" panose="02020603050405020304" pitchFamily="18" charset="0"/>
                <a:cs typeface="Times New Roman" panose="02020603050405020304" pitchFamily="18" charset="0"/>
              </a:rPr>
              <a:t>Hình lăng trụ đứng tam giác.</a:t>
            </a:r>
            <a:endParaRPr lang="en-US" sz="2800" b="1" dirty="0">
              <a:solidFill>
                <a:srgbClr val="290DB3"/>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4113451" y="2872945"/>
            <a:ext cx="7640399"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D. </a:t>
            </a:r>
            <a:r>
              <a:rPr lang="en-US" sz="2800" dirty="0">
                <a:solidFill>
                  <a:srgbClr val="290DB3"/>
                </a:solidFill>
                <a:latin typeface="Times New Roman" panose="02020603050405020304" pitchFamily="18" charset="0"/>
                <a:cs typeface="Times New Roman" panose="02020603050405020304" pitchFamily="18" charset="0"/>
              </a:rPr>
              <a:t>Hình chóp tam giác.</a:t>
            </a:r>
            <a:r>
              <a:rPr lang="en-US" sz="280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6310" y="6299199"/>
            <a:ext cx="12208310" cy="581183"/>
          </a:xfrm>
          <a:prstGeom prst="rect">
            <a:avLst/>
          </a:prstGeom>
          <a:solidFill>
            <a:srgbClr val="B59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144602" y="6237888"/>
            <a:ext cx="9190148" cy="507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bg1"/>
                </a:solidFill>
                <a:latin typeface="Times New Roman" panose="02020603050405020304" pitchFamily="18" charset="0"/>
                <a:cs typeface="Times New Roman" panose="02020603050405020304" pitchFamily="18" charset="0"/>
              </a:rPr>
              <a:t>  A              B               C               D</a:t>
            </a:r>
            <a:endParaRPr lang="en-US" sz="4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949"/>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6449"/>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6949"/>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7449"/>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50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40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60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1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50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50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40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60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1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1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50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50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40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60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1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1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45" grpId="0" animBg="1"/>
      <p:bldP spid="77" grpId="0" animBg="1"/>
      <p:bldP spid="77" grpId="1" animBg="1"/>
      <p:bldP spid="81" grpId="0" build="allAtOnce"/>
      <p:bldP spid="82" grpId="0" build="allAtOnce"/>
      <p:bldP spid="8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5" name="Rounded Rectangular Callout 44"/>
          <p:cNvSpPr/>
          <p:nvPr/>
        </p:nvSpPr>
        <p:spPr>
          <a:xfrm>
            <a:off x="3630170" y="145038"/>
            <a:ext cx="8288407" cy="3551885"/>
          </a:xfrm>
          <a:prstGeom prst="wedgeRoundRectCallout">
            <a:avLst>
              <a:gd name="adj1" fmla="val -57589"/>
              <a:gd name="adj2" fmla="val -25763"/>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a:solidFill>
                  <a:srgbClr val="FF0000"/>
                </a:solidFill>
                <a:latin typeface="Times New Roman" panose="02020603050405020304" pitchFamily="18" charset="0"/>
                <a:cs typeface="Times New Roman" panose="02020603050405020304" pitchFamily="18" charset="0"/>
              </a:rPr>
              <a:t>Một hình nón có bán kính đáy là </a:t>
            </a:r>
            <a:r>
              <a:rPr lang="en-US" sz="2800" b="1" i="1">
                <a:solidFill>
                  <a:srgbClr val="FF0000"/>
                </a:solidFill>
                <a:latin typeface="Times New Roman" panose="02020603050405020304" pitchFamily="18" charset="0"/>
                <a:cs typeface="Times New Roman" panose="02020603050405020304" pitchFamily="18" charset="0"/>
              </a:rPr>
              <a:t>9cm</a:t>
            </a:r>
            <a:r>
              <a:rPr lang="en-US" sz="2800" b="1">
                <a:solidFill>
                  <a:srgbClr val="FF0000"/>
                </a:solidFill>
                <a:latin typeface="Times New Roman" panose="02020603050405020304" pitchFamily="18" charset="0"/>
                <a:cs typeface="Times New Roman" panose="02020603050405020304" pitchFamily="18" charset="0"/>
              </a:rPr>
              <a:t>, chiều cao là </a:t>
            </a:r>
            <a:r>
              <a:rPr lang="en-US" sz="2800" b="1" i="1">
                <a:solidFill>
                  <a:srgbClr val="FF0000"/>
                </a:solidFill>
                <a:latin typeface="Times New Roman" panose="02020603050405020304" pitchFamily="18" charset="0"/>
                <a:cs typeface="Times New Roman" panose="02020603050405020304" pitchFamily="18" charset="0"/>
              </a:rPr>
              <a:t>12cm</a:t>
            </a:r>
            <a:r>
              <a:rPr lang="en-US" sz="2800" b="1">
                <a:solidFill>
                  <a:srgbClr val="FF0000"/>
                </a:solidFill>
                <a:latin typeface="Times New Roman" panose="02020603050405020304" pitchFamily="18" charset="0"/>
                <a:cs typeface="Times New Roman" panose="02020603050405020304" pitchFamily="18" charset="0"/>
              </a:rPr>
              <a:t> thì độ dài đường sinh là:</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8814024" y="4555482"/>
            <a:ext cx="1249999" cy="1336206"/>
          </a:xfrm>
          <a:prstGeom prst="rect">
            <a:avLst/>
          </a:prstGeom>
        </p:spPr>
      </p:pic>
      <p:pic>
        <p:nvPicPr>
          <p:cNvPr id="19" name="Picture 18"/>
          <p:cNvPicPr>
            <a:picLocks noChangeAspect="1"/>
          </p:cNvPicPr>
          <p:nvPr/>
        </p:nvPicPr>
        <p:blipFill>
          <a:blip r:embed="rId2"/>
          <a:stretch>
            <a:fillRect/>
          </a:stretch>
        </p:blipFill>
        <p:spPr>
          <a:xfrm>
            <a:off x="6592415" y="4489550"/>
            <a:ext cx="1249999" cy="1336206"/>
          </a:xfrm>
          <a:prstGeom prst="rect">
            <a:avLst/>
          </a:prstGeom>
        </p:spPr>
      </p:pic>
      <p:pic>
        <p:nvPicPr>
          <p:cNvPr id="24" name="Picture 23"/>
          <p:cNvPicPr>
            <a:picLocks noChangeAspect="1"/>
          </p:cNvPicPr>
          <p:nvPr/>
        </p:nvPicPr>
        <p:blipFill>
          <a:blip r:embed="rId2"/>
          <a:stretch>
            <a:fillRect/>
          </a:stretch>
        </p:blipFill>
        <p:spPr>
          <a:xfrm>
            <a:off x="4357215" y="4527650"/>
            <a:ext cx="1249999" cy="1336206"/>
          </a:xfrm>
          <a:prstGeom prst="rect">
            <a:avLst/>
          </a:prstGeom>
        </p:spPr>
      </p:pic>
      <p:pic>
        <p:nvPicPr>
          <p:cNvPr id="75" name="Picture 74"/>
          <p:cNvPicPr>
            <a:picLocks noChangeAspect="1"/>
          </p:cNvPicPr>
          <p:nvPr/>
        </p:nvPicPr>
        <p:blipFill>
          <a:blip r:embed="rId3"/>
          <a:stretch>
            <a:fillRect/>
          </a:stretch>
        </p:blipFill>
        <p:spPr>
          <a:xfrm>
            <a:off x="9521578" y="3566510"/>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5"/>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6"/>
          <a:stretch>
            <a:fillRect/>
          </a:stretch>
        </p:blipFill>
        <p:spPr>
          <a:xfrm>
            <a:off x="1524000" y="2405209"/>
            <a:ext cx="1060934" cy="1267227"/>
          </a:xfrm>
          <a:prstGeom prst="rect">
            <a:avLst/>
          </a:prstGeom>
        </p:spPr>
      </p:pic>
      <p:pic>
        <p:nvPicPr>
          <p:cNvPr id="28" name="Picture 27"/>
          <p:cNvPicPr>
            <a:picLocks noChangeAspect="1"/>
          </p:cNvPicPr>
          <p:nvPr/>
        </p:nvPicPr>
        <p:blipFill>
          <a:blip r:embed="rId2"/>
          <a:stretch>
            <a:fillRect/>
          </a:stretch>
        </p:blipFill>
        <p:spPr>
          <a:xfrm>
            <a:off x="2201753" y="4489550"/>
            <a:ext cx="1249999" cy="1336206"/>
          </a:xfrm>
          <a:prstGeom prst="rect">
            <a:avLst/>
          </a:prstGeom>
        </p:spPr>
      </p:pic>
      <p:pic>
        <p:nvPicPr>
          <p:cNvPr id="12" name="Picture 11"/>
          <p:cNvPicPr>
            <a:picLocks noChangeAspect="1"/>
          </p:cNvPicPr>
          <p:nvPr/>
        </p:nvPicPr>
        <p:blipFill>
          <a:blip r:embed="rId7"/>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9748784" y="5479736"/>
            <a:ext cx="823031" cy="61253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7"/>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527175" y="5413804"/>
            <a:ext cx="823031" cy="61253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7"/>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218655" y="5479735"/>
            <a:ext cx="823031" cy="612530"/>
          </a:xfrm>
          <a:prstGeom prst="rect">
            <a:avLst/>
          </a:prstGeom>
        </p:spPr>
      </p:pic>
      <p:sp>
        <p:nvSpPr>
          <p:cNvPr id="29" name="Rectangle 28"/>
          <p:cNvSpPr/>
          <p:nvPr/>
        </p:nvSpPr>
        <p:spPr>
          <a:xfrm>
            <a:off x="4062307" y="1261050"/>
            <a:ext cx="5704270"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A. </a:t>
            </a:r>
            <a:r>
              <a:rPr lang="en-US" sz="2800" i="1" err="1">
                <a:solidFill>
                  <a:srgbClr val="290DB3"/>
                </a:solidFill>
                <a:latin typeface="Times New Roman" panose="02020603050405020304" pitchFamily="18" charset="0"/>
                <a:cs typeface="Times New Roman" panose="02020603050405020304" pitchFamily="18" charset="0"/>
              </a:rPr>
              <a:t>10cm</a:t>
            </a:r>
            <a:endParaRPr lang="en-US" sz="2800" b="1" i="1" err="1">
              <a:solidFill>
                <a:srgbClr val="290DB3"/>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106170" y="1879860"/>
            <a:ext cx="7240121"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B. </a:t>
            </a:r>
            <a:r>
              <a:rPr lang="en-US" sz="2800" i="1">
                <a:solidFill>
                  <a:srgbClr val="290DB3"/>
                </a:solidFill>
                <a:latin typeface="Times New Roman" panose="02020603050405020304" pitchFamily="18" charset="0"/>
                <a:cs typeface="Times New Roman" panose="02020603050405020304" pitchFamily="18" charset="0"/>
              </a:rPr>
              <a:t>15cm</a:t>
            </a:r>
            <a:r>
              <a:rPr lang="en-US" sz="2800" b="1">
                <a:solidFill>
                  <a:srgbClr val="290DB3"/>
                </a:solidFill>
                <a:latin typeface="Times New Roman" panose="02020603050405020304" pitchFamily="18" charset="0"/>
                <a:cs typeface="Times New Roman" panose="02020603050405020304" pitchFamily="18" charset="0"/>
              </a:rPr>
              <a:t> </a:t>
            </a:r>
            <a:endParaRPr lang="en-US" sz="2800" b="1" dirty="0">
              <a:solidFill>
                <a:srgbClr val="290DB3"/>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062411" y="2398144"/>
            <a:ext cx="5246804"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C. </a:t>
            </a:r>
            <a:r>
              <a:rPr lang="en-US" sz="2800" i="1" dirty="0" err="1">
                <a:solidFill>
                  <a:srgbClr val="290DB3"/>
                </a:solidFill>
                <a:latin typeface="Times New Roman" panose="02020603050405020304" pitchFamily="18" charset="0"/>
                <a:cs typeface="Times New Roman" panose="02020603050405020304" pitchFamily="18" charset="0"/>
              </a:rPr>
              <a:t>13cm</a:t>
            </a:r>
            <a:endParaRPr lang="en-US" sz="2800" b="1" i="1" dirty="0" err="1">
              <a:solidFill>
                <a:srgbClr val="290DB3"/>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062411" y="2980252"/>
            <a:ext cx="7549018" cy="521970"/>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D. </a:t>
            </a:r>
            <a:r>
              <a:rPr lang="en-US" sz="2800" i="1" dirty="0" err="1">
                <a:solidFill>
                  <a:srgbClr val="290DB3"/>
                </a:solidFill>
                <a:latin typeface="Times New Roman" panose="02020603050405020304" pitchFamily="18" charset="0"/>
                <a:cs typeface="Times New Roman" panose="02020603050405020304" pitchFamily="18" charset="0"/>
              </a:rPr>
              <a:t>12cm</a:t>
            </a:r>
            <a:endParaRPr lang="en-US" sz="2800" b="1" i="1" dirty="0" err="1">
              <a:solidFill>
                <a:srgbClr val="290DB3"/>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55" y="6277890"/>
            <a:ext cx="12208310" cy="593179"/>
          </a:xfrm>
          <a:prstGeom prst="rect">
            <a:avLst/>
          </a:prstGeom>
          <a:solidFill>
            <a:srgbClr val="B59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44602" y="6277891"/>
            <a:ext cx="9190148" cy="507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bg1"/>
                </a:solidFill>
                <a:latin typeface="Times New Roman" panose="02020603050405020304" pitchFamily="18" charset="0"/>
                <a:cs typeface="Times New Roman" panose="02020603050405020304" pitchFamily="18" charset="0"/>
              </a:rPr>
              <a:t>  A              B               C               D</a:t>
            </a:r>
            <a:endParaRPr lang="en-US" sz="4000" b="1">
              <a:solidFill>
                <a:schemeClr val="bg1"/>
              </a:solidFill>
              <a:latin typeface="Times New Roman" panose="02020603050405020304" pitchFamily="18" charset="0"/>
              <a:cs typeface="Times New Roman" panose="02020603050405020304" pitchFamily="18" charset="0"/>
            </a:endParaRPr>
          </a:p>
        </p:txBody>
      </p:sp>
      <p:pic>
        <p:nvPicPr>
          <p:cNvPr id="36" name="Picture 35" descr="A picture containing sky, landscape, nature, art&#10;&#10;Description automatically generated"/>
          <p:cNvPicPr>
            <a:picLocks noChangeAspect="1"/>
          </p:cNvPicPr>
          <p:nvPr/>
        </p:nvPicPr>
        <p:blipFill>
          <a:blip r:embed="rId12">
            <a:extLst>
              <a:ext uri="{28A0092B-C50C-407E-A947-70E740481C1C}">
                <a14:useLocalDpi xmlns:a14="http://schemas.microsoft.com/office/drawing/2010/main" val="0"/>
              </a:ext>
            </a:extLst>
          </a:blip>
          <a:srcRect l="-36250" t="36306" r="100000" b="44374"/>
          <a:stretch>
            <a:fillRect/>
          </a:stretch>
        </p:blipFill>
        <p:spPr>
          <a:xfrm>
            <a:off x="-4419600" y="-3467100"/>
            <a:ext cx="4419600" cy="3467100"/>
          </a:xfrm>
          <a:custGeom>
            <a:avLst/>
            <a:gdLst>
              <a:gd name="connsiteX0" fmla="*/ 0 w 4419600"/>
              <a:gd name="connsiteY0" fmla="*/ 0 h 3467100"/>
              <a:gd name="connsiteX1" fmla="*/ 4419600 w 4419600"/>
              <a:gd name="connsiteY1" fmla="*/ 0 h 3467100"/>
              <a:gd name="connsiteX2" fmla="*/ 4419600 w 4419600"/>
              <a:gd name="connsiteY2" fmla="*/ 3467100 h 3467100"/>
              <a:gd name="connsiteX3" fmla="*/ 0 w 4419600"/>
              <a:gd name="connsiteY3" fmla="*/ 3467100 h 3467100"/>
              <a:gd name="connsiteX4" fmla="*/ 0 w 4419600"/>
              <a:gd name="connsiteY4" fmla="*/ 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67100">
                <a:moveTo>
                  <a:pt x="0" y="0"/>
                </a:moveTo>
                <a:lnTo>
                  <a:pt x="4419600" y="0"/>
                </a:lnTo>
                <a:lnTo>
                  <a:pt x="4419600" y="3467100"/>
                </a:lnTo>
                <a:lnTo>
                  <a:pt x="0" y="3467100"/>
                </a:lnTo>
                <a:lnTo>
                  <a:pt x="0" y="0"/>
                </a:lnTo>
                <a:close/>
              </a:path>
            </a:pathLst>
          </a:custGeom>
        </p:spPr>
      </p:pic>
      <p:pic>
        <p:nvPicPr>
          <p:cNvPr id="35" name="Picture 34" descr="A picture containing sky, landscape, nature, art&#10;&#10;Description automatically generated"/>
          <p:cNvPicPr>
            <a:picLocks noChangeAspect="1"/>
          </p:cNvPicPr>
          <p:nvPr/>
        </p:nvPicPr>
        <p:blipFill>
          <a:blip r:embed="rId12">
            <a:extLst>
              <a:ext uri="{28A0092B-C50C-407E-A947-70E740481C1C}">
                <a14:useLocalDpi xmlns:a14="http://schemas.microsoft.com/office/drawing/2010/main" val="0"/>
              </a:ext>
            </a:extLst>
          </a:blip>
          <a:srcRect l="100000" t="36306" r="-33438" b="44374"/>
          <a:stretch>
            <a:fillRect/>
          </a:stretch>
        </p:blipFill>
        <p:spPr>
          <a:xfrm>
            <a:off x="12192000" y="-3467100"/>
            <a:ext cx="4076700" cy="3467100"/>
          </a:xfrm>
          <a:custGeom>
            <a:avLst/>
            <a:gdLst>
              <a:gd name="connsiteX0" fmla="*/ 0 w 4076700"/>
              <a:gd name="connsiteY0" fmla="*/ 0 h 3467100"/>
              <a:gd name="connsiteX1" fmla="*/ 4076700 w 4076700"/>
              <a:gd name="connsiteY1" fmla="*/ 0 h 3467100"/>
              <a:gd name="connsiteX2" fmla="*/ 4076700 w 4076700"/>
              <a:gd name="connsiteY2" fmla="*/ 3467100 h 3467100"/>
              <a:gd name="connsiteX3" fmla="*/ 0 w 4076700"/>
              <a:gd name="connsiteY3" fmla="*/ 3467100 h 3467100"/>
              <a:gd name="connsiteX4" fmla="*/ 0 w 4076700"/>
              <a:gd name="connsiteY4" fmla="*/ 0 h 346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700" h="3467100">
                <a:moveTo>
                  <a:pt x="0" y="0"/>
                </a:moveTo>
                <a:lnTo>
                  <a:pt x="4076700" y="0"/>
                </a:lnTo>
                <a:lnTo>
                  <a:pt x="4076700" y="3467100"/>
                </a:lnTo>
                <a:lnTo>
                  <a:pt x="0" y="3467100"/>
                </a:lnTo>
                <a:lnTo>
                  <a:pt x="0" y="0"/>
                </a:lnTo>
                <a:close/>
              </a:path>
            </a:pathLst>
          </a:custGeom>
        </p:spPr>
      </p:pic>
      <p:pic>
        <p:nvPicPr>
          <p:cNvPr id="40" name="Picture 39" descr="A picture containing sky, landscape, nature, art&#10;&#10;Description automatically generated"/>
          <p:cNvPicPr>
            <a:picLocks noChangeAspect="1"/>
          </p:cNvPicPr>
          <p:nvPr/>
        </p:nvPicPr>
        <p:blipFill>
          <a:blip r:embed="rId12">
            <a:extLst>
              <a:ext uri="{28A0092B-C50C-407E-A947-70E740481C1C}">
                <a14:useLocalDpi xmlns:a14="http://schemas.microsoft.com/office/drawing/2010/main" val="0"/>
              </a:ext>
            </a:extLst>
          </a:blip>
          <a:srcRect l="-24688" t="93688" r="-27813" b="-6298"/>
          <a:stretch>
            <a:fillRect/>
          </a:stretch>
        </p:blipFill>
        <p:spPr>
          <a:xfrm>
            <a:off x="-2971800" y="6858000"/>
            <a:ext cx="18592800" cy="2263018"/>
          </a:xfrm>
          <a:custGeom>
            <a:avLst/>
            <a:gdLst>
              <a:gd name="connsiteX0" fmla="*/ 0 w 18592800"/>
              <a:gd name="connsiteY0" fmla="*/ 0 h 2263018"/>
              <a:gd name="connsiteX1" fmla="*/ 3009900 w 18592800"/>
              <a:gd name="connsiteY1" fmla="*/ 0 h 2263018"/>
              <a:gd name="connsiteX2" fmla="*/ 3009900 w 18592800"/>
              <a:gd name="connsiteY2" fmla="*/ 1132757 h 2263018"/>
              <a:gd name="connsiteX3" fmla="*/ 15201900 w 18592800"/>
              <a:gd name="connsiteY3" fmla="*/ 1132757 h 2263018"/>
              <a:gd name="connsiteX4" fmla="*/ 15201900 w 18592800"/>
              <a:gd name="connsiteY4" fmla="*/ 0 h 2263018"/>
              <a:gd name="connsiteX5" fmla="*/ 18592800 w 18592800"/>
              <a:gd name="connsiteY5" fmla="*/ 0 h 2263018"/>
              <a:gd name="connsiteX6" fmla="*/ 18592800 w 18592800"/>
              <a:gd name="connsiteY6" fmla="*/ 2263018 h 2263018"/>
              <a:gd name="connsiteX7" fmla="*/ 0 w 18592800"/>
              <a:gd name="connsiteY7" fmla="*/ 2263018 h 2263018"/>
              <a:gd name="connsiteX8" fmla="*/ 0 w 18592800"/>
              <a:gd name="connsiteY8" fmla="*/ 0 h 226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2800" h="2263018">
                <a:moveTo>
                  <a:pt x="0" y="0"/>
                </a:moveTo>
                <a:lnTo>
                  <a:pt x="3009900" y="0"/>
                </a:lnTo>
                <a:lnTo>
                  <a:pt x="3009900" y="1132757"/>
                </a:lnTo>
                <a:lnTo>
                  <a:pt x="15201900" y="1132757"/>
                </a:lnTo>
                <a:lnTo>
                  <a:pt x="15201900" y="0"/>
                </a:lnTo>
                <a:lnTo>
                  <a:pt x="18592800" y="0"/>
                </a:lnTo>
                <a:lnTo>
                  <a:pt x="18592800" y="2263018"/>
                </a:lnTo>
                <a:lnTo>
                  <a:pt x="0" y="2263018"/>
                </a:lnTo>
                <a:lnTo>
                  <a:pt x="0" y="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5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50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40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60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1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50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50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40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60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1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50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50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40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60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1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1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45" grpId="0" animBg="1"/>
      <p:bldP spid="77" grpId="0" animBg="1"/>
      <p:bldP spid="77" grpId="1" animBg="1"/>
      <p:bldP spid="29" grpId="0" build="allAtOnce"/>
      <p:bldP spid="32" grpId="0" build="allAtOnce"/>
      <p:bldP spid="3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p>
            <a:endParaRPr lang="en-US"/>
          </a:p>
        </p:txBody>
      </p:sp>
      <p:pic>
        <p:nvPicPr>
          <p:cNvPr id="24" name="Picture 23"/>
          <p:cNvPicPr>
            <a:picLocks noChangeAspect="1"/>
          </p:cNvPicPr>
          <p:nvPr/>
        </p:nvPicPr>
        <p:blipFill>
          <a:blip r:embed="rId2"/>
          <a:stretch>
            <a:fillRect/>
          </a:stretch>
        </p:blipFill>
        <p:spPr>
          <a:xfrm>
            <a:off x="4357215" y="4527650"/>
            <a:ext cx="1249999" cy="1336206"/>
          </a:xfrm>
          <a:prstGeom prst="rect">
            <a:avLst/>
          </a:prstGeom>
        </p:spPr>
      </p:pic>
      <p:pic>
        <p:nvPicPr>
          <p:cNvPr id="28" name="Picture 27"/>
          <p:cNvPicPr>
            <a:picLocks noChangeAspect="1"/>
          </p:cNvPicPr>
          <p:nvPr/>
        </p:nvPicPr>
        <p:blipFill>
          <a:blip r:embed="rId2"/>
          <a:stretch>
            <a:fillRect/>
          </a:stretch>
        </p:blipFill>
        <p:spPr>
          <a:xfrm>
            <a:off x="2201753" y="4489550"/>
            <a:ext cx="1249999" cy="1336206"/>
          </a:xfrm>
          <a:prstGeom prst="rect">
            <a:avLst/>
          </a:prstGeom>
        </p:spPr>
      </p:pic>
      <p:pic>
        <p:nvPicPr>
          <p:cNvPr id="23" name="Picture 22"/>
          <p:cNvPicPr>
            <a:picLocks noChangeAspect="1"/>
          </p:cNvPicPr>
          <p:nvPr/>
        </p:nvPicPr>
        <p:blipFill>
          <a:blip r:embed="rId3"/>
          <a:stretch>
            <a:fillRect/>
          </a:stretch>
        </p:blipFill>
        <p:spPr>
          <a:xfrm>
            <a:off x="4226468" y="4392304"/>
            <a:ext cx="1580781" cy="1435608"/>
          </a:xfrm>
          <a:prstGeom prst="rect">
            <a:avLst/>
          </a:prstGeom>
        </p:spPr>
      </p:pic>
      <p:pic>
        <p:nvPicPr>
          <p:cNvPr id="27" name="Picture 26"/>
          <p:cNvPicPr>
            <a:picLocks noChangeAspect="1"/>
          </p:cNvPicPr>
          <p:nvPr/>
        </p:nvPicPr>
        <p:blipFill>
          <a:blip r:embed="rId3"/>
          <a:stretch>
            <a:fillRect/>
          </a:stretch>
        </p:blipFill>
        <p:spPr>
          <a:xfrm>
            <a:off x="2090739" y="4385097"/>
            <a:ext cx="1581495" cy="1436256"/>
          </a:xfrm>
          <a:prstGeom prst="rect">
            <a:avLst/>
          </a:prstGeom>
        </p:spPr>
      </p:pic>
      <p:pic>
        <p:nvPicPr>
          <p:cNvPr id="11" name="Picture 10"/>
          <p:cNvPicPr>
            <a:picLocks noChangeAspect="1"/>
          </p:cNvPicPr>
          <p:nvPr/>
        </p:nvPicPr>
        <p:blipFill>
          <a:blip r:embed="rId2"/>
          <a:stretch>
            <a:fillRect/>
          </a:stretch>
        </p:blipFill>
        <p:spPr>
          <a:xfrm>
            <a:off x="8814024" y="4555482"/>
            <a:ext cx="1249999" cy="1336206"/>
          </a:xfrm>
          <a:prstGeom prst="rect">
            <a:avLst/>
          </a:prstGeom>
        </p:spPr>
      </p:pic>
      <p:pic>
        <p:nvPicPr>
          <p:cNvPr id="19" name="Picture 18"/>
          <p:cNvPicPr>
            <a:picLocks noChangeAspect="1"/>
          </p:cNvPicPr>
          <p:nvPr/>
        </p:nvPicPr>
        <p:blipFill>
          <a:blip r:embed="rId2"/>
          <a:stretch>
            <a:fillRect/>
          </a:stretch>
        </p:blipFill>
        <p:spPr>
          <a:xfrm>
            <a:off x="6592415" y="4489550"/>
            <a:ext cx="1249999" cy="1336206"/>
          </a:xfrm>
          <a:prstGeom prst="rect">
            <a:avLst/>
          </a:prstGeom>
        </p:spPr>
      </p:pic>
      <p:pic>
        <p:nvPicPr>
          <p:cNvPr id="75" name="Picture 74"/>
          <p:cNvPicPr>
            <a:picLocks noChangeAspect="1"/>
          </p:cNvPicPr>
          <p:nvPr/>
        </p:nvPicPr>
        <p:blipFill>
          <a:blip r:embed="rId4"/>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6"/>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7"/>
          <a:stretch>
            <a:fillRect/>
          </a:stretch>
        </p:blipFill>
        <p:spPr>
          <a:xfrm>
            <a:off x="1524000" y="2405209"/>
            <a:ext cx="1060934" cy="1267227"/>
          </a:xfrm>
          <a:prstGeom prst="rect">
            <a:avLst/>
          </a:prstGeom>
        </p:spPr>
      </p:pic>
      <p:pic>
        <p:nvPicPr>
          <p:cNvPr id="12" name="Picture 11"/>
          <p:cNvPicPr>
            <a:picLocks noChangeAspect="1"/>
          </p:cNvPicPr>
          <p:nvPr/>
        </p:nvPicPr>
        <p:blipFill>
          <a:blip r:embed="rId3"/>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9748784" y="5479736"/>
            <a:ext cx="823031" cy="61253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51860" y="112395"/>
            <a:ext cx="8576310" cy="4097020"/>
          </a:xfrm>
          <a:prstGeom prst="wedgeRoundRectCallout">
            <a:avLst>
              <a:gd name="adj1" fmla="val -62814"/>
              <a:gd name="adj2" fmla="val -28828"/>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a:t>
            </a:r>
            <a:r>
              <a:rPr lang="en-US" sz="2400" dirty="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Những vật thể có dạng hình trụ trong bức ảnh sau là: </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363181" y="5400358"/>
            <a:ext cx="823031" cy="612530"/>
          </a:xfrm>
          <a:prstGeom prst="rect">
            <a:avLst/>
          </a:prstGeom>
        </p:spPr>
      </p:pic>
      <p:sp>
        <p:nvSpPr>
          <p:cNvPr id="29" name="Rectangle 28"/>
          <p:cNvSpPr/>
          <p:nvPr/>
        </p:nvSpPr>
        <p:spPr>
          <a:xfrm>
            <a:off x="3590520" y="959842"/>
            <a:ext cx="7140979" cy="829945"/>
          </a:xfrm>
          <a:prstGeom prst="rect">
            <a:avLst/>
          </a:prstGeom>
        </p:spPr>
        <p:txBody>
          <a:bodyPr wrap="square">
            <a:spAutoFit/>
          </a:bodyPr>
          <a:lstStyle/>
          <a:p>
            <a:r>
              <a:rPr lang="en-US" sz="2400" b="1">
                <a:solidFill>
                  <a:srgbClr val="290DB3"/>
                </a:solidFill>
                <a:latin typeface="Times New Roman" panose="02020603050405020304" pitchFamily="18" charset="0"/>
                <a:cs typeface="Times New Roman" panose="02020603050405020304" pitchFamily="18" charset="0"/>
              </a:rPr>
              <a:t>A. </a:t>
            </a:r>
            <a:r>
              <a:rPr lang="vi-VN" sz="2400">
                <a:solidFill>
                  <a:srgbClr val="290DB3"/>
                </a:solidFill>
                <a:latin typeface="Times New Roman" panose="02020603050405020304" pitchFamily="18" charset="0"/>
                <a:cs typeface="Times New Roman" panose="02020603050405020304" pitchFamily="18" charset="0"/>
              </a:rPr>
              <a:t>Lon nước, </a:t>
            </a:r>
            <a:r>
              <a:rPr lang="en-US" altLang="vi-VN" sz="2400">
                <a:solidFill>
                  <a:srgbClr val="290DB3"/>
                </a:solidFill>
                <a:latin typeface="Times New Roman" panose="02020603050405020304" pitchFamily="18" charset="0"/>
                <a:cs typeface="Times New Roman" panose="02020603050405020304" pitchFamily="18" charset="0"/>
              </a:rPr>
              <a:t>l</a:t>
            </a:r>
            <a:r>
              <a:rPr lang="vi-VN" sz="2400">
                <a:solidFill>
                  <a:srgbClr val="290DB3"/>
                </a:solidFill>
                <a:latin typeface="Times New Roman" panose="02020603050405020304" pitchFamily="18" charset="0"/>
                <a:cs typeface="Times New Roman" panose="02020603050405020304" pitchFamily="18" charset="0"/>
              </a:rPr>
              <a:t>on sữa đặc,</a:t>
            </a:r>
            <a:endParaRPr lang="vi-VN" sz="2400">
              <a:solidFill>
                <a:srgbClr val="290DB3"/>
              </a:solidFill>
              <a:latin typeface="Times New Roman" panose="02020603050405020304" pitchFamily="18" charset="0"/>
              <a:cs typeface="Times New Roman" panose="02020603050405020304" pitchFamily="18" charset="0"/>
            </a:endParaRPr>
          </a:p>
          <a:p>
            <a:r>
              <a:rPr lang="vi-VN" sz="2400">
                <a:solidFill>
                  <a:srgbClr val="290DB3"/>
                </a:solidFill>
                <a:latin typeface="Times New Roman" panose="02020603050405020304" pitchFamily="18" charset="0"/>
                <a:cs typeface="Times New Roman" panose="02020603050405020304" pitchFamily="18" charset="0"/>
              </a:rPr>
              <a:t> quả bóng.</a:t>
            </a:r>
            <a:endParaRPr lang="vi-VN" sz="2400">
              <a:solidFill>
                <a:srgbClr val="290DB3"/>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590520" y="1809781"/>
            <a:ext cx="5684039" cy="460375"/>
          </a:xfrm>
          <a:prstGeom prst="rect">
            <a:avLst/>
          </a:prstGeom>
        </p:spPr>
        <p:txBody>
          <a:bodyPr wrap="square">
            <a:spAutoFit/>
          </a:bodyPr>
          <a:lstStyle/>
          <a:p>
            <a:r>
              <a:rPr lang="en-US" sz="2400" b="1">
                <a:solidFill>
                  <a:srgbClr val="290DB3"/>
                </a:solidFill>
                <a:latin typeface="Times New Roman" panose="02020603050405020304" pitchFamily="18" charset="0"/>
                <a:cs typeface="Times New Roman" panose="02020603050405020304" pitchFamily="18" charset="0"/>
              </a:rPr>
              <a:t>B. </a:t>
            </a:r>
            <a:r>
              <a:rPr lang="vi-VN" sz="2400">
                <a:solidFill>
                  <a:srgbClr val="290DB3"/>
                </a:solidFill>
                <a:latin typeface="Times New Roman" panose="02020603050405020304" pitchFamily="18" charset="0"/>
                <a:cs typeface="Times New Roman" panose="02020603050405020304" pitchFamily="18" charset="0"/>
              </a:rPr>
              <a:t>Hộp sữa, lon nước, bể cá.</a:t>
            </a:r>
            <a:endParaRPr lang="vi-VN" sz="2400">
              <a:solidFill>
                <a:srgbClr val="290DB3"/>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590520" y="2289566"/>
            <a:ext cx="4935785" cy="460375"/>
          </a:xfrm>
          <a:prstGeom prst="rect">
            <a:avLst/>
          </a:prstGeom>
        </p:spPr>
        <p:txBody>
          <a:bodyPr wrap="square">
            <a:spAutoFit/>
          </a:bodyPr>
          <a:lstStyle/>
          <a:p>
            <a:r>
              <a:rPr lang="en-US" sz="2400" b="1">
                <a:solidFill>
                  <a:srgbClr val="290DB3"/>
                </a:solidFill>
                <a:latin typeface="Times New Roman" panose="02020603050405020304" pitchFamily="18" charset="0"/>
                <a:cs typeface="Times New Roman" panose="02020603050405020304" pitchFamily="18" charset="0"/>
              </a:rPr>
              <a:t>C. </a:t>
            </a:r>
            <a:r>
              <a:rPr lang="en-US" sz="2400">
                <a:solidFill>
                  <a:srgbClr val="290DB3"/>
                </a:solidFill>
                <a:latin typeface="Times New Roman" panose="02020603050405020304" pitchFamily="18" charset="0"/>
                <a:cs typeface="Times New Roman" panose="02020603050405020304" pitchFamily="18" charset="0"/>
              </a:rPr>
              <a:t>Bể cá, lon nước, lon sữa đặc.</a:t>
            </a:r>
            <a:endParaRPr lang="en-US" sz="2400">
              <a:solidFill>
                <a:srgbClr val="290DB3"/>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590520" y="2833969"/>
            <a:ext cx="7140979" cy="460375"/>
          </a:xfrm>
          <a:prstGeom prst="rect">
            <a:avLst/>
          </a:prstGeom>
        </p:spPr>
        <p:txBody>
          <a:bodyPr wrap="square">
            <a:spAutoFit/>
          </a:bodyPr>
          <a:lstStyle/>
          <a:p>
            <a:r>
              <a:rPr lang="en-US" sz="2400" b="1">
                <a:solidFill>
                  <a:srgbClr val="290DB3"/>
                </a:solidFill>
                <a:latin typeface="Times New Roman" panose="02020603050405020304" pitchFamily="18" charset="0"/>
                <a:cs typeface="Times New Roman" panose="02020603050405020304" pitchFamily="18" charset="0"/>
              </a:rPr>
              <a:t>D. </a:t>
            </a:r>
            <a:r>
              <a:rPr lang="vi-VN" sz="2400">
                <a:solidFill>
                  <a:srgbClr val="290DB3"/>
                </a:solidFill>
                <a:latin typeface="Times New Roman" panose="02020603050405020304" pitchFamily="18" charset="0"/>
                <a:cs typeface="Times New Roman" panose="02020603050405020304" pitchFamily="18" charset="0"/>
              </a:rPr>
              <a:t>Hộp gỗ, lon sữa đặc, bể cá.</a:t>
            </a:r>
            <a:endParaRPr lang="vi-VN" sz="2400">
              <a:solidFill>
                <a:srgbClr val="290DB3"/>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55" y="6237887"/>
            <a:ext cx="12208310" cy="593179"/>
          </a:xfrm>
          <a:prstGeom prst="rect">
            <a:avLst/>
          </a:prstGeom>
          <a:solidFill>
            <a:srgbClr val="B59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44602" y="6237888"/>
            <a:ext cx="9190148" cy="507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bg1"/>
                </a:solidFill>
                <a:latin typeface="Times New Roman" panose="02020603050405020304" pitchFamily="18" charset="0"/>
                <a:cs typeface="Times New Roman" panose="02020603050405020304" pitchFamily="18" charset="0"/>
              </a:rPr>
              <a:t>  A              B               C               D</a:t>
            </a:r>
            <a:endParaRPr lang="en-US" sz="4000" b="1">
              <a:solidFill>
                <a:schemeClr val="bg1"/>
              </a:solidFill>
              <a:latin typeface="Times New Roman" panose="02020603050405020304" pitchFamily="18" charset="0"/>
              <a:cs typeface="Times New Roman" panose="02020603050405020304" pitchFamily="18" charset="0"/>
            </a:endParaRPr>
          </a:p>
        </p:txBody>
      </p:sp>
      <p:pic>
        <p:nvPicPr>
          <p:cNvPr id="2" name="Picture 28"/>
          <p:cNvPicPr>
            <a:picLocks noChangeAspect="1"/>
          </p:cNvPicPr>
          <p:nvPr>
            <p:ph idx="1"/>
            <p:custDataLst>
              <p:tags r:id="rId12"/>
            </p:custDataLst>
          </p:nvPr>
        </p:nvPicPr>
        <p:blipFill>
          <a:blip r:embed="rId13"/>
          <a:stretch>
            <a:fillRect/>
          </a:stretch>
        </p:blipFill>
        <p:spPr>
          <a:xfrm>
            <a:off x="7697470" y="847725"/>
            <a:ext cx="4074160" cy="295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fade">
                                      <p:cBhvr>
                                        <p:cTn id="19" dur="500"/>
                                        <p:tgtEl>
                                          <p:spTgt spid="29">
                                            <p:txEl>
                                              <p:pRg st="1" end="1"/>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1">
                                            <p:txEl>
                                              <p:pRg st="0" end="0"/>
                                            </p:txEl>
                                          </p:spTgt>
                                        </p:tgtEl>
                                        <p:attrNameLst>
                                          <p:attrName>style.visibility</p:attrName>
                                        </p:attrNameLst>
                                      </p:cBhvr>
                                      <p:to>
                                        <p:strVal val="visible"/>
                                      </p:to>
                                    </p:set>
                                    <p:animEffect transition="in" filter="fade">
                                      <p:cBhvr>
                                        <p:cTn id="23" dur="500"/>
                                        <p:tgtEl>
                                          <p:spTgt spid="31">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500"/>
                                        <p:tgtEl>
                                          <p:spTgt spid="32">
                                            <p:txEl>
                                              <p:pRg st="0" end="0"/>
                                            </p:txEl>
                                          </p:spTgt>
                                        </p:tgtEl>
                                      </p:cBhvr>
                                    </p:animEffect>
                                  </p:childTnLst>
                                </p:cTn>
                              </p:par>
                            </p:childTnLst>
                          </p:cTn>
                        </p:par>
                        <p:par>
                          <p:cTn id="28" fill="hold">
                            <p:stCondLst>
                              <p:cond delay="5450"/>
                            </p:stCondLst>
                            <p:childTnLst>
                              <p:par>
                                <p:cTn id="29" presetID="10" presetClass="entr" presetSubtype="0" fill="hold" nodeType="after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250"/>
                                        <p:tgtEl>
                                          <p:spTgt spid="16"/>
                                        </p:tgtEl>
                                      </p:cBhvr>
                                    </p:animEffect>
                                    <p:set>
                                      <p:cBhvr>
                                        <p:cTn id="44" dur="1" fill="hold">
                                          <p:stCondLst>
                                            <p:cond delay="249"/>
                                          </p:stCondLst>
                                        </p:cTn>
                                        <p:tgtEl>
                                          <p:spTgt spid="1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childTnLst>
                          </p:cTn>
                        </p:par>
                        <p:par>
                          <p:cTn id="48" fill="hold">
                            <p:stCondLst>
                              <p:cond delay="1500"/>
                            </p:stCondLst>
                            <p:childTnLst>
                              <p:par>
                                <p:cTn id="49" presetID="63" presetClass="path" presetSubtype="0" accel="50000" decel="50000" fill="hold" nodeType="afterEffect">
                                  <p:stCondLst>
                                    <p:cond delay="0"/>
                                  </p:stCondLst>
                                  <p:childTnLst>
                                    <p:animMotion origin="layout" path="M -8.33333E-7 -4.81481E-6 L 0.75677 0.30996 " pathEditMode="relative" rAng="0" ptsTypes="AA">
                                      <p:cBhvr>
                                        <p:cTn id="50" dur="3000" fill="hold"/>
                                        <p:tgtEl>
                                          <p:spTgt spid="5"/>
                                        </p:tgtEl>
                                        <p:attrNameLst>
                                          <p:attrName>ppt_x</p:attrName>
                                          <p:attrName>ppt_y</p:attrName>
                                        </p:attrNameLst>
                                      </p:cBhvr>
                                      <p:rCtr x="37830" y="15486"/>
                                    </p:animMotion>
                                  </p:childTnLst>
                                </p:cTn>
                              </p:par>
                            </p:childTnLst>
                          </p:cTn>
                        </p:par>
                        <p:par>
                          <p:cTn id="51" fill="hold">
                            <p:stCondLst>
                              <p:cond delay="4500"/>
                            </p:stCondLst>
                            <p:childTnLst>
                              <p:par>
                                <p:cTn id="52" presetID="10" presetClass="exit" presetSubtype="0" fill="hold" nodeType="afterEffect">
                                  <p:stCondLst>
                                    <p:cond delay="0"/>
                                  </p:stCondLst>
                                  <p:childTnLst>
                                    <p:animEffect transition="out" filter="fade">
                                      <p:cBhvr>
                                        <p:cTn id="53" dur="250"/>
                                        <p:tgtEl>
                                          <p:spTgt spid="5"/>
                                        </p:tgtEl>
                                      </p:cBhvr>
                                    </p:animEffect>
                                    <p:set>
                                      <p:cBhvr>
                                        <p:cTn id="54" dur="1" fill="hold">
                                          <p:stCondLst>
                                            <p:cond delay="249"/>
                                          </p:stCondLst>
                                        </p:cTn>
                                        <p:tgtEl>
                                          <p:spTgt spid="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childTnLst>
                          </p:cTn>
                        </p:par>
                        <p:par>
                          <p:cTn id="58" fill="hold">
                            <p:stCondLst>
                              <p:cond delay="5000"/>
                            </p:stCondLst>
                            <p:childTnLst>
                              <p:par>
                                <p:cTn id="59" presetID="32" presetClass="emph" presetSubtype="0" fill="hold" nodeType="afterEffect">
                                  <p:stCondLst>
                                    <p:cond delay="0"/>
                                  </p:stCondLst>
                                  <p:childTnLst>
                                    <p:animRot by="120000">
                                      <p:cBhvr>
                                        <p:cTn id="60" dur="200" fill="hold">
                                          <p:stCondLst>
                                            <p:cond delay="0"/>
                                          </p:stCondLst>
                                        </p:cTn>
                                        <p:tgtEl>
                                          <p:spTgt spid="11"/>
                                        </p:tgtEl>
                                        <p:attrNameLst>
                                          <p:attrName>r</p:attrName>
                                        </p:attrNameLst>
                                      </p:cBhvr>
                                    </p:animRot>
                                    <p:animRot by="-240000">
                                      <p:cBhvr>
                                        <p:cTn id="61" dur="400" fill="hold">
                                          <p:stCondLst>
                                            <p:cond delay="400"/>
                                          </p:stCondLst>
                                        </p:cTn>
                                        <p:tgtEl>
                                          <p:spTgt spid="11"/>
                                        </p:tgtEl>
                                        <p:attrNameLst>
                                          <p:attrName>r</p:attrName>
                                        </p:attrNameLst>
                                      </p:cBhvr>
                                    </p:animRot>
                                    <p:animRot by="240000">
                                      <p:cBhvr>
                                        <p:cTn id="62" dur="400" fill="hold">
                                          <p:stCondLst>
                                            <p:cond delay="800"/>
                                          </p:stCondLst>
                                        </p:cTn>
                                        <p:tgtEl>
                                          <p:spTgt spid="11"/>
                                        </p:tgtEl>
                                        <p:attrNameLst>
                                          <p:attrName>r</p:attrName>
                                        </p:attrNameLst>
                                      </p:cBhvr>
                                    </p:animRot>
                                    <p:animRot by="-240000">
                                      <p:cBhvr>
                                        <p:cTn id="63" dur="400" fill="hold">
                                          <p:stCondLst>
                                            <p:cond delay="1200"/>
                                          </p:stCondLst>
                                        </p:cTn>
                                        <p:tgtEl>
                                          <p:spTgt spid="11"/>
                                        </p:tgtEl>
                                        <p:attrNameLst>
                                          <p:attrName>r</p:attrName>
                                        </p:attrNameLst>
                                      </p:cBhvr>
                                    </p:animRot>
                                    <p:animRot by="120000">
                                      <p:cBhvr>
                                        <p:cTn id="64" dur="400" fill="hold">
                                          <p:stCondLst>
                                            <p:cond delay="1600"/>
                                          </p:stCondLst>
                                        </p:cTn>
                                        <p:tgtEl>
                                          <p:spTgt spid="11"/>
                                        </p:tgtEl>
                                        <p:attrNameLst>
                                          <p:attrName>r</p:attrName>
                                        </p:attrNameLst>
                                      </p:cBhvr>
                                    </p:animRot>
                                  </p:childTnLst>
                                </p:cTn>
                              </p:par>
                              <p:par>
                                <p:cTn id="65" presetID="32" presetClass="emph" presetSubtype="0" fill="hold" nodeType="withEffect">
                                  <p:stCondLst>
                                    <p:cond delay="0"/>
                                  </p:stCondLst>
                                  <p:childTnLst>
                                    <p:animRot by="120000">
                                      <p:cBhvr>
                                        <p:cTn id="66" dur="200" fill="hold">
                                          <p:stCondLst>
                                            <p:cond delay="0"/>
                                          </p:stCondLst>
                                        </p:cTn>
                                        <p:tgtEl>
                                          <p:spTgt spid="6"/>
                                        </p:tgtEl>
                                        <p:attrNameLst>
                                          <p:attrName>r</p:attrName>
                                        </p:attrNameLst>
                                      </p:cBhvr>
                                    </p:animRot>
                                    <p:animRot by="-240000">
                                      <p:cBhvr>
                                        <p:cTn id="67" dur="400" fill="hold">
                                          <p:stCondLst>
                                            <p:cond delay="400"/>
                                          </p:stCondLst>
                                        </p:cTn>
                                        <p:tgtEl>
                                          <p:spTgt spid="6"/>
                                        </p:tgtEl>
                                        <p:attrNameLst>
                                          <p:attrName>r</p:attrName>
                                        </p:attrNameLst>
                                      </p:cBhvr>
                                    </p:animRot>
                                    <p:animRot by="240000">
                                      <p:cBhvr>
                                        <p:cTn id="68" dur="400" fill="hold">
                                          <p:stCondLst>
                                            <p:cond delay="800"/>
                                          </p:stCondLst>
                                        </p:cTn>
                                        <p:tgtEl>
                                          <p:spTgt spid="6"/>
                                        </p:tgtEl>
                                        <p:attrNameLst>
                                          <p:attrName>r</p:attrName>
                                        </p:attrNameLst>
                                      </p:cBhvr>
                                    </p:animRot>
                                    <p:animRot by="-240000">
                                      <p:cBhvr>
                                        <p:cTn id="69" dur="400" fill="hold">
                                          <p:stCondLst>
                                            <p:cond delay="1200"/>
                                          </p:stCondLst>
                                        </p:cTn>
                                        <p:tgtEl>
                                          <p:spTgt spid="6"/>
                                        </p:tgtEl>
                                        <p:attrNameLst>
                                          <p:attrName>r</p:attrName>
                                        </p:attrNameLst>
                                      </p:cBhvr>
                                    </p:animRot>
                                    <p:animRot by="120000">
                                      <p:cBhvr>
                                        <p:cTn id="70" dur="400" fill="hold">
                                          <p:stCondLst>
                                            <p:cond delay="1600"/>
                                          </p:stCondLst>
                                        </p:cTn>
                                        <p:tgtEl>
                                          <p:spTgt spid="6"/>
                                        </p:tgtEl>
                                        <p:attrNameLst>
                                          <p:attrName>r</p:attrName>
                                        </p:attrNameLst>
                                      </p:cBhvr>
                                    </p:animRot>
                                  </p:childTnLst>
                                </p:cTn>
                              </p:par>
                            </p:childTnLst>
                          </p:cTn>
                        </p:par>
                        <p:par>
                          <p:cTn id="71" fill="hold">
                            <p:stCondLst>
                              <p:cond delay="7000"/>
                            </p:stCondLst>
                            <p:childTnLst>
                              <p:par>
                                <p:cTn id="72" presetID="10" presetClass="exit" presetSubtype="0" fill="hold" nodeType="afterEffect">
                                  <p:stCondLst>
                                    <p:cond delay="0"/>
                                  </p:stCondLst>
                                  <p:childTnLst>
                                    <p:animEffect transition="out" filter="fade">
                                      <p:cBhvr>
                                        <p:cTn id="73" dur="250"/>
                                        <p:tgtEl>
                                          <p:spTgt spid="11"/>
                                        </p:tgtEl>
                                      </p:cBhvr>
                                    </p:animEffect>
                                    <p:set>
                                      <p:cBhvr>
                                        <p:cTn id="74" dur="1" fill="hold">
                                          <p:stCondLst>
                                            <p:cond delay="249"/>
                                          </p:stCondLst>
                                        </p:cTn>
                                        <p:tgtEl>
                                          <p:spTgt spid="11"/>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5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14" name="oisairoi.wav"/>
                                        </p:tgtEl>
                                      </p:cMediaNode>
                                    </p:audio>
                                  </p:sub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250"/>
                                        <p:tgtEl>
                                          <p:spTgt spid="14"/>
                                        </p:tgtEl>
                                      </p:cBhvr>
                                    </p:animEffect>
                                  </p:childTnLst>
                                </p:cTn>
                              </p:par>
                              <p:par>
                                <p:cTn id="81" presetID="10" presetClass="exit" presetSubtype="0" fill="hold" nodeType="withEffect">
                                  <p:stCondLst>
                                    <p:cond delay="0"/>
                                  </p:stCondLst>
                                  <p:childTnLst>
                                    <p:animEffect transition="out" filter="fade">
                                      <p:cBhvr>
                                        <p:cTn id="82" dur="250"/>
                                        <p:tgtEl>
                                          <p:spTgt spid="6"/>
                                        </p:tgtEl>
                                      </p:cBhvr>
                                    </p:animEffect>
                                    <p:set>
                                      <p:cBhvr>
                                        <p:cTn id="8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4" restart="whenNotActive" fill="hold" evtFilter="cancelBubble" nodeType="interactiveSeq">
                <p:stCondLst>
                  <p:cond evt="onClick" delay="0">
                    <p:tgtEl>
                      <p:spTgt spid="22"/>
                    </p:tgtEl>
                  </p:cond>
                </p:stCondLst>
                <p:endSync evt="end" delay="0">
                  <p:rtn val="all"/>
                </p:endSync>
                <p:childTnLst>
                  <p:par>
                    <p:cTn id="85" fill="hold">
                      <p:stCondLst>
                        <p:cond delay="0"/>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22"/>
                                        </p:tgtEl>
                                        <p:attrNameLst>
                                          <p:attrName>r</p:attrName>
                                        </p:attrNameLst>
                                      </p:cBhvr>
                                    </p:animRot>
                                    <p:animRot by="-240000">
                                      <p:cBhvr>
                                        <p:cTn id="89" dur="200" fill="hold">
                                          <p:stCondLst>
                                            <p:cond delay="200"/>
                                          </p:stCondLst>
                                        </p:cTn>
                                        <p:tgtEl>
                                          <p:spTgt spid="22"/>
                                        </p:tgtEl>
                                        <p:attrNameLst>
                                          <p:attrName>r</p:attrName>
                                        </p:attrNameLst>
                                      </p:cBhvr>
                                    </p:animRot>
                                    <p:animRot by="240000">
                                      <p:cBhvr>
                                        <p:cTn id="90" dur="200" fill="hold">
                                          <p:stCondLst>
                                            <p:cond delay="400"/>
                                          </p:stCondLst>
                                        </p:cTn>
                                        <p:tgtEl>
                                          <p:spTgt spid="22"/>
                                        </p:tgtEl>
                                        <p:attrNameLst>
                                          <p:attrName>r</p:attrName>
                                        </p:attrNameLst>
                                      </p:cBhvr>
                                    </p:animRot>
                                    <p:animRot by="-240000">
                                      <p:cBhvr>
                                        <p:cTn id="91" dur="200" fill="hold">
                                          <p:stCondLst>
                                            <p:cond delay="600"/>
                                          </p:stCondLst>
                                        </p:cTn>
                                        <p:tgtEl>
                                          <p:spTgt spid="22"/>
                                        </p:tgtEl>
                                        <p:attrNameLst>
                                          <p:attrName>r</p:attrName>
                                        </p:attrNameLst>
                                      </p:cBhvr>
                                    </p:animRot>
                                    <p:animRot by="120000">
                                      <p:cBhvr>
                                        <p:cTn id="92" dur="200" fill="hold">
                                          <p:stCondLst>
                                            <p:cond delay="800"/>
                                          </p:stCondLst>
                                        </p:cTn>
                                        <p:tgtEl>
                                          <p:spTgt spid="22"/>
                                        </p:tgtEl>
                                        <p:attrNameLst>
                                          <p:attrName>r</p:attrName>
                                        </p:attrNameLst>
                                      </p:cBhvr>
                                    </p:animRot>
                                  </p:childTnLst>
                                </p:cTn>
                              </p:par>
                            </p:childTnLst>
                          </p:cTn>
                        </p:par>
                        <p:par>
                          <p:cTn id="93" fill="hold">
                            <p:stCondLst>
                              <p:cond delay="1000"/>
                            </p:stCondLst>
                            <p:childTnLst>
                              <p:par>
                                <p:cTn id="94" presetID="10" presetClass="exit" presetSubtype="0" fill="hold" nodeType="afterEffect">
                                  <p:stCondLst>
                                    <p:cond delay="0"/>
                                  </p:stCondLst>
                                  <p:childTnLst>
                                    <p:animEffect transition="out" filter="fade">
                                      <p:cBhvr>
                                        <p:cTn id="95" dur="250"/>
                                        <p:tgtEl>
                                          <p:spTgt spid="16"/>
                                        </p:tgtEl>
                                      </p:cBhvr>
                                    </p:animEffect>
                                    <p:set>
                                      <p:cBhvr>
                                        <p:cTn id="96" dur="1" fill="hold">
                                          <p:stCondLst>
                                            <p:cond delay="249"/>
                                          </p:stCondLst>
                                        </p:cTn>
                                        <p:tgtEl>
                                          <p:spTgt spid="1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250"/>
                                        <p:tgtEl>
                                          <p:spTgt spid="5"/>
                                        </p:tgtEl>
                                      </p:cBhvr>
                                    </p:animEffect>
                                  </p:childTnLst>
                                </p:cTn>
                              </p:par>
                            </p:childTnLst>
                          </p:cTn>
                        </p:par>
                        <p:par>
                          <p:cTn id="100" fill="hold">
                            <p:stCondLst>
                              <p:cond delay="1500"/>
                            </p:stCondLst>
                            <p:childTnLst>
                              <p:par>
                                <p:cTn id="101" presetID="63" presetClass="path" presetSubtype="0" accel="50000" decel="50000" fill="hold" nodeType="afterEffect">
                                  <p:stCondLst>
                                    <p:cond delay="0"/>
                                  </p:stCondLst>
                                  <p:childTnLst>
                                    <p:animMotion origin="layout" path="M -8.33333E-7 -4.81481E-6 L 0.54809 0.30024 " pathEditMode="relative" rAng="0" ptsTypes="AA">
                                      <p:cBhvr>
                                        <p:cTn id="102" dur="2000" fill="hold"/>
                                        <p:tgtEl>
                                          <p:spTgt spid="5"/>
                                        </p:tgtEl>
                                        <p:attrNameLst>
                                          <p:attrName>ppt_x</p:attrName>
                                          <p:attrName>ppt_y</p:attrName>
                                        </p:attrNameLst>
                                      </p:cBhvr>
                                      <p:rCtr x="27396" y="15000"/>
                                    </p:animMotion>
                                  </p:childTnLst>
                                </p:cTn>
                              </p:par>
                            </p:childTnLst>
                          </p:cTn>
                        </p:par>
                        <p:par>
                          <p:cTn id="103" fill="hold">
                            <p:stCondLst>
                              <p:cond delay="3500"/>
                            </p:stCondLst>
                            <p:childTnLst>
                              <p:par>
                                <p:cTn id="104" presetID="10" presetClass="exit" presetSubtype="0" fill="hold" nodeType="afterEffect">
                                  <p:stCondLst>
                                    <p:cond delay="0"/>
                                  </p:stCondLst>
                                  <p:childTnLst>
                                    <p:animEffect transition="out" filter="fade">
                                      <p:cBhvr>
                                        <p:cTn id="105" dur="250"/>
                                        <p:tgtEl>
                                          <p:spTgt spid="5"/>
                                        </p:tgtEl>
                                      </p:cBhvr>
                                    </p:animEffect>
                                    <p:set>
                                      <p:cBhvr>
                                        <p:cTn id="106" dur="1" fill="hold">
                                          <p:stCondLst>
                                            <p:cond delay="249"/>
                                          </p:stCondLst>
                                        </p:cTn>
                                        <p:tgtEl>
                                          <p:spTgt spid="5"/>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250"/>
                                        <p:tgtEl>
                                          <p:spTgt spid="19"/>
                                        </p:tgtEl>
                                      </p:cBhvr>
                                    </p:animEffect>
                                  </p:childTnLst>
                                </p:cTn>
                              </p:par>
                            </p:childTnLst>
                          </p:cTn>
                        </p:par>
                        <p:par>
                          <p:cTn id="110" fill="hold">
                            <p:stCondLst>
                              <p:cond delay="4000"/>
                            </p:stCondLst>
                            <p:childTnLst>
                              <p:par>
                                <p:cTn id="111" presetID="32" presetClass="emph" presetSubtype="0" fill="hold" nodeType="afterEffect">
                                  <p:stCondLst>
                                    <p:cond delay="0"/>
                                  </p:stCondLst>
                                  <p:childTnLst>
                                    <p:animRot by="120000">
                                      <p:cBhvr>
                                        <p:cTn id="112" dur="200" fill="hold">
                                          <p:stCondLst>
                                            <p:cond delay="0"/>
                                          </p:stCondLst>
                                        </p:cTn>
                                        <p:tgtEl>
                                          <p:spTgt spid="19"/>
                                        </p:tgtEl>
                                        <p:attrNameLst>
                                          <p:attrName>r</p:attrName>
                                        </p:attrNameLst>
                                      </p:cBhvr>
                                    </p:animRot>
                                    <p:animRot by="-240000">
                                      <p:cBhvr>
                                        <p:cTn id="113" dur="400" fill="hold">
                                          <p:stCondLst>
                                            <p:cond delay="400"/>
                                          </p:stCondLst>
                                        </p:cTn>
                                        <p:tgtEl>
                                          <p:spTgt spid="19"/>
                                        </p:tgtEl>
                                        <p:attrNameLst>
                                          <p:attrName>r</p:attrName>
                                        </p:attrNameLst>
                                      </p:cBhvr>
                                    </p:animRot>
                                    <p:animRot by="240000">
                                      <p:cBhvr>
                                        <p:cTn id="114" dur="400" fill="hold">
                                          <p:stCondLst>
                                            <p:cond delay="800"/>
                                          </p:stCondLst>
                                        </p:cTn>
                                        <p:tgtEl>
                                          <p:spTgt spid="19"/>
                                        </p:tgtEl>
                                        <p:attrNameLst>
                                          <p:attrName>r</p:attrName>
                                        </p:attrNameLst>
                                      </p:cBhvr>
                                    </p:animRot>
                                    <p:animRot by="-240000">
                                      <p:cBhvr>
                                        <p:cTn id="115" dur="400" fill="hold">
                                          <p:stCondLst>
                                            <p:cond delay="1200"/>
                                          </p:stCondLst>
                                        </p:cTn>
                                        <p:tgtEl>
                                          <p:spTgt spid="19"/>
                                        </p:tgtEl>
                                        <p:attrNameLst>
                                          <p:attrName>r</p:attrName>
                                        </p:attrNameLst>
                                      </p:cBhvr>
                                    </p:animRot>
                                    <p:animRot by="120000">
                                      <p:cBhvr>
                                        <p:cTn id="116" dur="400" fill="hold">
                                          <p:stCondLst>
                                            <p:cond delay="1600"/>
                                          </p:stCondLst>
                                        </p:cTn>
                                        <p:tgtEl>
                                          <p:spTgt spid="19"/>
                                        </p:tgtEl>
                                        <p:attrNameLst>
                                          <p:attrName>r</p:attrName>
                                        </p:attrNameLst>
                                      </p:cBhvr>
                                    </p:animRot>
                                  </p:childTnLst>
                                </p:cTn>
                              </p:par>
                              <p:par>
                                <p:cTn id="117" presetID="32" presetClass="emph" presetSubtype="0" fill="hold" nodeType="withEffect">
                                  <p:stCondLst>
                                    <p:cond delay="0"/>
                                  </p:stCondLst>
                                  <p:childTnLst>
                                    <p:animRot by="120000">
                                      <p:cBhvr>
                                        <p:cTn id="118" dur="200" fill="hold">
                                          <p:stCondLst>
                                            <p:cond delay="0"/>
                                          </p:stCondLst>
                                        </p:cTn>
                                        <p:tgtEl>
                                          <p:spTgt spid="22"/>
                                        </p:tgtEl>
                                        <p:attrNameLst>
                                          <p:attrName>r</p:attrName>
                                        </p:attrNameLst>
                                      </p:cBhvr>
                                    </p:animRot>
                                    <p:animRot by="-240000">
                                      <p:cBhvr>
                                        <p:cTn id="119" dur="400" fill="hold">
                                          <p:stCondLst>
                                            <p:cond delay="400"/>
                                          </p:stCondLst>
                                        </p:cTn>
                                        <p:tgtEl>
                                          <p:spTgt spid="22"/>
                                        </p:tgtEl>
                                        <p:attrNameLst>
                                          <p:attrName>r</p:attrName>
                                        </p:attrNameLst>
                                      </p:cBhvr>
                                    </p:animRot>
                                    <p:animRot by="240000">
                                      <p:cBhvr>
                                        <p:cTn id="120" dur="400" fill="hold">
                                          <p:stCondLst>
                                            <p:cond delay="800"/>
                                          </p:stCondLst>
                                        </p:cTn>
                                        <p:tgtEl>
                                          <p:spTgt spid="22"/>
                                        </p:tgtEl>
                                        <p:attrNameLst>
                                          <p:attrName>r</p:attrName>
                                        </p:attrNameLst>
                                      </p:cBhvr>
                                    </p:animRot>
                                    <p:animRot by="-240000">
                                      <p:cBhvr>
                                        <p:cTn id="121" dur="400" fill="hold">
                                          <p:stCondLst>
                                            <p:cond delay="1200"/>
                                          </p:stCondLst>
                                        </p:cTn>
                                        <p:tgtEl>
                                          <p:spTgt spid="22"/>
                                        </p:tgtEl>
                                        <p:attrNameLst>
                                          <p:attrName>r</p:attrName>
                                        </p:attrNameLst>
                                      </p:cBhvr>
                                    </p:animRot>
                                    <p:animRot by="120000">
                                      <p:cBhvr>
                                        <p:cTn id="122" dur="400" fill="hold">
                                          <p:stCondLst>
                                            <p:cond delay="1600"/>
                                          </p:stCondLst>
                                        </p:cTn>
                                        <p:tgtEl>
                                          <p:spTgt spid="22"/>
                                        </p:tgtEl>
                                        <p:attrNameLst>
                                          <p:attrName>r</p:attrName>
                                        </p:attrNameLst>
                                      </p:cBhvr>
                                    </p:animRot>
                                  </p:childTnLst>
                                </p:cTn>
                              </p:par>
                            </p:childTnLst>
                          </p:cTn>
                        </p:par>
                        <p:par>
                          <p:cTn id="123" fill="hold">
                            <p:stCondLst>
                              <p:cond delay="6000"/>
                            </p:stCondLst>
                            <p:childTnLst>
                              <p:par>
                                <p:cTn id="124" presetID="10" presetClass="exit" presetSubtype="0" fill="hold" nodeType="afterEffect">
                                  <p:stCondLst>
                                    <p:cond delay="0"/>
                                  </p:stCondLst>
                                  <p:childTnLst>
                                    <p:animEffect transition="out" filter="fade">
                                      <p:cBhvr>
                                        <p:cTn id="125" dur="250"/>
                                        <p:tgtEl>
                                          <p:spTgt spid="19"/>
                                        </p:tgtEl>
                                      </p:cBhvr>
                                    </p:animEffect>
                                    <p:set>
                                      <p:cBhvr>
                                        <p:cTn id="126" dur="1" fill="hold">
                                          <p:stCondLst>
                                            <p:cond delay="249"/>
                                          </p:stCondLst>
                                        </p:cTn>
                                        <p:tgtEl>
                                          <p:spTgt spid="19"/>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250"/>
                                        <p:tgtEl>
                                          <p:spTgt spid="17"/>
                                        </p:tgtEl>
                                      </p:cBhvr>
                                    </p:animEffect>
                                  </p:childTnLst>
                                  <p:subTnLst>
                                    <p:audio>
                                      <p:cMediaNode>
                                        <p:cTn display="0" masterRel="sameClick">
                                          <p:stCondLst>
                                            <p:cond evt="begin" delay="0">
                                              <p:tn val="127"/>
                                            </p:cond>
                                          </p:stCondLst>
                                          <p:endCondLst>
                                            <p:cond evt="onStopAudio" delay="0">
                                              <p:tgtEl>
                                                <p:sldTgt/>
                                              </p:tgtEl>
                                            </p:cond>
                                          </p:endCondLst>
                                        </p:cTn>
                                        <p:tgtEl>
                                          <p:sndTgt r:embed="rId15" name="congioilam.wav"/>
                                        </p:tgtEl>
                                      </p:cMediaNode>
                                    </p:audio>
                                  </p:subTnLst>
                                </p:cTn>
                              </p:par>
                              <p:par>
                                <p:cTn id="130" presetID="10" presetClass="exit" presetSubtype="0" fill="hold" nodeType="withEffect">
                                  <p:stCondLst>
                                    <p:cond delay="0"/>
                                  </p:stCondLst>
                                  <p:childTnLst>
                                    <p:animEffect transition="out" filter="fade">
                                      <p:cBhvr>
                                        <p:cTn id="131" dur="250"/>
                                        <p:tgtEl>
                                          <p:spTgt spid="22"/>
                                        </p:tgtEl>
                                      </p:cBhvr>
                                    </p:animEffect>
                                    <p:set>
                                      <p:cBhvr>
                                        <p:cTn id="132" dur="1" fill="hold">
                                          <p:stCondLst>
                                            <p:cond delay="249"/>
                                          </p:stCondLst>
                                        </p:cTn>
                                        <p:tgtEl>
                                          <p:spTgt spid="22"/>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77"/>
                                        </p:tgtEl>
                                        <p:attrNameLst>
                                          <p:attrName>style.visibility</p:attrName>
                                        </p:attrNameLst>
                                      </p:cBhvr>
                                      <p:to>
                                        <p:strVal val="visible"/>
                                      </p:to>
                                    </p:set>
                                    <p:animEffect transition="in" filter="fade">
                                      <p:cBhvr>
                                        <p:cTn id="135" dur="250"/>
                                        <p:tgtEl>
                                          <p:spTgt spid="77"/>
                                        </p:tgtEl>
                                      </p:cBhvr>
                                    </p:animEffect>
                                  </p:childTnLst>
                                </p:cTn>
                              </p:par>
                              <p:par>
                                <p:cTn id="136" presetID="8" presetClass="emph" presetSubtype="0" repeatCount="indefinite" fill="hold" grpId="1" nodeType="withEffect">
                                  <p:stCondLst>
                                    <p:cond delay="0"/>
                                  </p:stCondLst>
                                  <p:childTnLst>
                                    <p:animRot by="21600000">
                                      <p:cBhvr>
                                        <p:cTn id="137"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8" restart="whenNotActive" fill="hold" evtFilter="cancelBubble" nodeType="interactiveSeq">
                <p:stCondLst>
                  <p:cond evt="onClick" delay="0">
                    <p:tgtEl>
                      <p:spTgt spid="26"/>
                    </p:tgtEl>
                  </p:cond>
                </p:stCondLst>
                <p:endSync evt="end" delay="0">
                  <p:rtn val="all"/>
                </p:endSync>
                <p:childTnLst>
                  <p:par>
                    <p:cTn id="139" fill="hold">
                      <p:stCondLst>
                        <p:cond delay="0"/>
                      </p:stCondLst>
                      <p:childTnLst>
                        <p:par>
                          <p:cTn id="140" fill="hold">
                            <p:stCondLst>
                              <p:cond delay="0"/>
                            </p:stCondLst>
                            <p:childTnLst>
                              <p:par>
                                <p:cTn id="141" presetID="32" presetClass="emph" presetSubtype="0" fill="hold" nodeType="clickEffect">
                                  <p:stCondLst>
                                    <p:cond delay="0"/>
                                  </p:stCondLst>
                                  <p:childTnLst>
                                    <p:animRot by="120000">
                                      <p:cBhvr>
                                        <p:cTn id="142" dur="100" fill="hold">
                                          <p:stCondLst>
                                            <p:cond delay="0"/>
                                          </p:stCondLst>
                                        </p:cTn>
                                        <p:tgtEl>
                                          <p:spTgt spid="26"/>
                                        </p:tgtEl>
                                        <p:attrNameLst>
                                          <p:attrName>r</p:attrName>
                                        </p:attrNameLst>
                                      </p:cBhvr>
                                    </p:animRot>
                                    <p:animRot by="-240000">
                                      <p:cBhvr>
                                        <p:cTn id="143" dur="200" fill="hold">
                                          <p:stCondLst>
                                            <p:cond delay="200"/>
                                          </p:stCondLst>
                                        </p:cTn>
                                        <p:tgtEl>
                                          <p:spTgt spid="26"/>
                                        </p:tgtEl>
                                        <p:attrNameLst>
                                          <p:attrName>r</p:attrName>
                                        </p:attrNameLst>
                                      </p:cBhvr>
                                    </p:animRot>
                                    <p:animRot by="240000">
                                      <p:cBhvr>
                                        <p:cTn id="144" dur="200" fill="hold">
                                          <p:stCondLst>
                                            <p:cond delay="400"/>
                                          </p:stCondLst>
                                        </p:cTn>
                                        <p:tgtEl>
                                          <p:spTgt spid="26"/>
                                        </p:tgtEl>
                                        <p:attrNameLst>
                                          <p:attrName>r</p:attrName>
                                        </p:attrNameLst>
                                      </p:cBhvr>
                                    </p:animRot>
                                    <p:animRot by="-240000">
                                      <p:cBhvr>
                                        <p:cTn id="145" dur="200" fill="hold">
                                          <p:stCondLst>
                                            <p:cond delay="600"/>
                                          </p:stCondLst>
                                        </p:cTn>
                                        <p:tgtEl>
                                          <p:spTgt spid="26"/>
                                        </p:tgtEl>
                                        <p:attrNameLst>
                                          <p:attrName>r</p:attrName>
                                        </p:attrNameLst>
                                      </p:cBhvr>
                                    </p:animRot>
                                    <p:animRot by="120000">
                                      <p:cBhvr>
                                        <p:cTn id="146" dur="200" fill="hold">
                                          <p:stCondLst>
                                            <p:cond delay="800"/>
                                          </p:stCondLst>
                                        </p:cTn>
                                        <p:tgtEl>
                                          <p:spTgt spid="26"/>
                                        </p:tgtEl>
                                        <p:attrNameLst>
                                          <p:attrName>r</p:attrName>
                                        </p:attrNameLst>
                                      </p:cBhvr>
                                    </p:animRot>
                                  </p:childTnLst>
                                </p:cTn>
                              </p:par>
                            </p:childTnLst>
                          </p:cTn>
                        </p:par>
                        <p:par>
                          <p:cTn id="147" fill="hold">
                            <p:stCondLst>
                              <p:cond delay="1000"/>
                            </p:stCondLst>
                            <p:childTnLst>
                              <p:par>
                                <p:cTn id="148" presetID="10" presetClass="exit" presetSubtype="0" fill="hold" nodeType="afterEffect">
                                  <p:stCondLst>
                                    <p:cond delay="0"/>
                                  </p:stCondLst>
                                  <p:childTnLst>
                                    <p:animEffect transition="out" filter="fade">
                                      <p:cBhvr>
                                        <p:cTn id="149" dur="250"/>
                                        <p:tgtEl>
                                          <p:spTgt spid="16"/>
                                        </p:tgtEl>
                                      </p:cBhvr>
                                    </p:animEffect>
                                    <p:set>
                                      <p:cBhvr>
                                        <p:cTn id="150" dur="1" fill="hold">
                                          <p:stCondLst>
                                            <p:cond delay="249"/>
                                          </p:stCondLst>
                                        </p:cTn>
                                        <p:tgtEl>
                                          <p:spTgt spid="16"/>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5"/>
                                        </p:tgtEl>
                                        <p:attrNameLst>
                                          <p:attrName>style.visibility</p:attrName>
                                        </p:attrNameLst>
                                      </p:cBhvr>
                                      <p:to>
                                        <p:strVal val="visible"/>
                                      </p:to>
                                    </p:set>
                                    <p:animEffect transition="in" filter="fade">
                                      <p:cBhvr>
                                        <p:cTn id="153" dur="250"/>
                                        <p:tgtEl>
                                          <p:spTgt spid="5"/>
                                        </p:tgtEl>
                                      </p:cBhvr>
                                    </p:animEffect>
                                  </p:childTnLst>
                                </p:cTn>
                              </p:par>
                            </p:childTnLst>
                          </p:cTn>
                        </p:par>
                        <p:par>
                          <p:cTn id="154" fill="hold">
                            <p:stCondLst>
                              <p:cond delay="1500"/>
                            </p:stCondLst>
                            <p:childTnLst>
                              <p:par>
                                <p:cTn id="155" presetID="63" presetClass="path" presetSubtype="0" accel="50000" decel="50000" fill="hold" nodeType="afterEffect">
                                  <p:stCondLst>
                                    <p:cond delay="0"/>
                                  </p:stCondLst>
                                  <p:childTnLst>
                                    <p:animMotion origin="layout" path="M -8.33333E-7 -4.81481E-6 L 0.33316 0.30024 " pathEditMode="relative" rAng="0" ptsTypes="AA">
                                      <p:cBhvr>
                                        <p:cTn id="156" dur="2000" fill="hold"/>
                                        <p:tgtEl>
                                          <p:spTgt spid="5"/>
                                        </p:tgtEl>
                                        <p:attrNameLst>
                                          <p:attrName>ppt_x</p:attrName>
                                          <p:attrName>ppt_y</p:attrName>
                                        </p:attrNameLst>
                                      </p:cBhvr>
                                      <p:rCtr x="16649" y="15000"/>
                                    </p:animMotion>
                                  </p:childTnLst>
                                </p:cTn>
                              </p:par>
                            </p:childTnLst>
                          </p:cTn>
                        </p:par>
                        <p:par>
                          <p:cTn id="157" fill="hold">
                            <p:stCondLst>
                              <p:cond delay="3500"/>
                            </p:stCondLst>
                            <p:childTnLst>
                              <p:par>
                                <p:cTn id="158" presetID="10" presetClass="exit" presetSubtype="0" fill="hold" nodeType="afterEffect">
                                  <p:stCondLst>
                                    <p:cond delay="0"/>
                                  </p:stCondLst>
                                  <p:childTnLst>
                                    <p:animEffect transition="out" filter="fade">
                                      <p:cBhvr>
                                        <p:cTn id="159" dur="250"/>
                                        <p:tgtEl>
                                          <p:spTgt spid="5"/>
                                        </p:tgtEl>
                                      </p:cBhvr>
                                    </p:animEffect>
                                    <p:set>
                                      <p:cBhvr>
                                        <p:cTn id="160" dur="1" fill="hold">
                                          <p:stCondLst>
                                            <p:cond delay="249"/>
                                          </p:stCondLst>
                                        </p:cTn>
                                        <p:tgtEl>
                                          <p:spTgt spid="5"/>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4"/>
                                        </p:tgtEl>
                                        <p:attrNameLst>
                                          <p:attrName>style.visibility</p:attrName>
                                        </p:attrNameLst>
                                      </p:cBhvr>
                                      <p:to>
                                        <p:strVal val="visible"/>
                                      </p:to>
                                    </p:set>
                                    <p:animEffect transition="in" filter="fade">
                                      <p:cBhvr>
                                        <p:cTn id="163" dur="250"/>
                                        <p:tgtEl>
                                          <p:spTgt spid="24"/>
                                        </p:tgtEl>
                                      </p:cBhvr>
                                    </p:animEffect>
                                  </p:childTnLst>
                                </p:cTn>
                              </p:par>
                            </p:childTnLst>
                          </p:cTn>
                        </p:par>
                        <p:par>
                          <p:cTn id="164" fill="hold">
                            <p:stCondLst>
                              <p:cond delay="4000"/>
                            </p:stCondLst>
                            <p:childTnLst>
                              <p:par>
                                <p:cTn id="165" presetID="32" presetClass="emph" presetSubtype="0" fill="hold" nodeType="afterEffect">
                                  <p:stCondLst>
                                    <p:cond delay="0"/>
                                  </p:stCondLst>
                                  <p:childTnLst>
                                    <p:animRot by="120000">
                                      <p:cBhvr>
                                        <p:cTn id="166" dur="200" fill="hold">
                                          <p:stCondLst>
                                            <p:cond delay="0"/>
                                          </p:stCondLst>
                                        </p:cTn>
                                        <p:tgtEl>
                                          <p:spTgt spid="24"/>
                                        </p:tgtEl>
                                        <p:attrNameLst>
                                          <p:attrName>r</p:attrName>
                                        </p:attrNameLst>
                                      </p:cBhvr>
                                    </p:animRot>
                                    <p:animRot by="-240000">
                                      <p:cBhvr>
                                        <p:cTn id="167" dur="400" fill="hold">
                                          <p:stCondLst>
                                            <p:cond delay="400"/>
                                          </p:stCondLst>
                                        </p:cTn>
                                        <p:tgtEl>
                                          <p:spTgt spid="24"/>
                                        </p:tgtEl>
                                        <p:attrNameLst>
                                          <p:attrName>r</p:attrName>
                                        </p:attrNameLst>
                                      </p:cBhvr>
                                    </p:animRot>
                                    <p:animRot by="240000">
                                      <p:cBhvr>
                                        <p:cTn id="168" dur="400" fill="hold">
                                          <p:stCondLst>
                                            <p:cond delay="800"/>
                                          </p:stCondLst>
                                        </p:cTn>
                                        <p:tgtEl>
                                          <p:spTgt spid="24"/>
                                        </p:tgtEl>
                                        <p:attrNameLst>
                                          <p:attrName>r</p:attrName>
                                        </p:attrNameLst>
                                      </p:cBhvr>
                                    </p:animRot>
                                    <p:animRot by="-240000">
                                      <p:cBhvr>
                                        <p:cTn id="169" dur="400" fill="hold">
                                          <p:stCondLst>
                                            <p:cond delay="1200"/>
                                          </p:stCondLst>
                                        </p:cTn>
                                        <p:tgtEl>
                                          <p:spTgt spid="24"/>
                                        </p:tgtEl>
                                        <p:attrNameLst>
                                          <p:attrName>r</p:attrName>
                                        </p:attrNameLst>
                                      </p:cBhvr>
                                    </p:animRot>
                                    <p:animRot by="120000">
                                      <p:cBhvr>
                                        <p:cTn id="170" dur="400" fill="hold">
                                          <p:stCondLst>
                                            <p:cond delay="1600"/>
                                          </p:stCondLst>
                                        </p:cTn>
                                        <p:tgtEl>
                                          <p:spTgt spid="24"/>
                                        </p:tgtEl>
                                        <p:attrNameLst>
                                          <p:attrName>r</p:attrName>
                                        </p:attrNameLst>
                                      </p:cBhvr>
                                    </p:animRot>
                                  </p:childTnLst>
                                </p:cTn>
                              </p:par>
                              <p:par>
                                <p:cTn id="171" presetID="32" presetClass="emph" presetSubtype="0" fill="hold" nodeType="withEffect">
                                  <p:stCondLst>
                                    <p:cond delay="0"/>
                                  </p:stCondLst>
                                  <p:childTnLst>
                                    <p:animRot by="120000">
                                      <p:cBhvr>
                                        <p:cTn id="172" dur="200" fill="hold">
                                          <p:stCondLst>
                                            <p:cond delay="0"/>
                                          </p:stCondLst>
                                        </p:cTn>
                                        <p:tgtEl>
                                          <p:spTgt spid="26"/>
                                        </p:tgtEl>
                                        <p:attrNameLst>
                                          <p:attrName>r</p:attrName>
                                        </p:attrNameLst>
                                      </p:cBhvr>
                                    </p:animRot>
                                    <p:animRot by="-240000">
                                      <p:cBhvr>
                                        <p:cTn id="173" dur="400" fill="hold">
                                          <p:stCondLst>
                                            <p:cond delay="400"/>
                                          </p:stCondLst>
                                        </p:cTn>
                                        <p:tgtEl>
                                          <p:spTgt spid="26"/>
                                        </p:tgtEl>
                                        <p:attrNameLst>
                                          <p:attrName>r</p:attrName>
                                        </p:attrNameLst>
                                      </p:cBhvr>
                                    </p:animRot>
                                    <p:animRot by="240000">
                                      <p:cBhvr>
                                        <p:cTn id="174" dur="400" fill="hold">
                                          <p:stCondLst>
                                            <p:cond delay="800"/>
                                          </p:stCondLst>
                                        </p:cTn>
                                        <p:tgtEl>
                                          <p:spTgt spid="26"/>
                                        </p:tgtEl>
                                        <p:attrNameLst>
                                          <p:attrName>r</p:attrName>
                                        </p:attrNameLst>
                                      </p:cBhvr>
                                    </p:animRot>
                                    <p:animRot by="-240000">
                                      <p:cBhvr>
                                        <p:cTn id="175" dur="400" fill="hold">
                                          <p:stCondLst>
                                            <p:cond delay="1200"/>
                                          </p:stCondLst>
                                        </p:cTn>
                                        <p:tgtEl>
                                          <p:spTgt spid="26"/>
                                        </p:tgtEl>
                                        <p:attrNameLst>
                                          <p:attrName>r</p:attrName>
                                        </p:attrNameLst>
                                      </p:cBhvr>
                                    </p:animRot>
                                    <p:animRot by="120000">
                                      <p:cBhvr>
                                        <p:cTn id="176" dur="400" fill="hold">
                                          <p:stCondLst>
                                            <p:cond delay="1600"/>
                                          </p:stCondLst>
                                        </p:cTn>
                                        <p:tgtEl>
                                          <p:spTgt spid="26"/>
                                        </p:tgtEl>
                                        <p:attrNameLst>
                                          <p:attrName>r</p:attrName>
                                        </p:attrNameLst>
                                      </p:cBhvr>
                                    </p:animRot>
                                  </p:childTnLst>
                                </p:cTn>
                              </p:par>
                            </p:childTnLst>
                          </p:cTn>
                        </p:par>
                        <p:par>
                          <p:cTn id="177" fill="hold">
                            <p:stCondLst>
                              <p:cond delay="6000"/>
                            </p:stCondLst>
                            <p:childTnLst>
                              <p:par>
                                <p:cTn id="178" presetID="10" presetClass="exit" presetSubtype="0" fill="hold" nodeType="afterEffect">
                                  <p:stCondLst>
                                    <p:cond delay="0"/>
                                  </p:stCondLst>
                                  <p:childTnLst>
                                    <p:animEffect transition="out" filter="fade">
                                      <p:cBhvr>
                                        <p:cTn id="179" dur="250"/>
                                        <p:tgtEl>
                                          <p:spTgt spid="24"/>
                                        </p:tgtEl>
                                      </p:cBhvr>
                                    </p:animEffect>
                                    <p:set>
                                      <p:cBhvr>
                                        <p:cTn id="180" dur="1" fill="hold">
                                          <p:stCondLst>
                                            <p:cond delay="249"/>
                                          </p:stCondLst>
                                        </p:cTn>
                                        <p:tgtEl>
                                          <p:spTgt spid="24"/>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23"/>
                                        </p:tgtEl>
                                        <p:attrNameLst>
                                          <p:attrName>style.visibility</p:attrName>
                                        </p:attrNameLst>
                                      </p:cBhvr>
                                      <p:to>
                                        <p:strVal val="visible"/>
                                      </p:to>
                                    </p:set>
                                    <p:animEffect transition="in" filter="fade">
                                      <p:cBhvr>
                                        <p:cTn id="183" dur="250"/>
                                        <p:tgtEl>
                                          <p:spTgt spid="23"/>
                                        </p:tgtEl>
                                      </p:cBhvr>
                                    </p:animEffect>
                                  </p:childTnLst>
                                  <p:subTnLst>
                                    <p:audio>
                                      <p:cMediaNode>
                                        <p:cTn display="0" masterRel="sameClick">
                                          <p:stCondLst>
                                            <p:cond evt="begin" delay="0">
                                              <p:tn val="181"/>
                                            </p:cond>
                                          </p:stCondLst>
                                          <p:endCondLst>
                                            <p:cond evt="onStopAudio" delay="0">
                                              <p:tgtEl>
                                                <p:sldTgt/>
                                              </p:tgtEl>
                                            </p:cond>
                                          </p:endCondLst>
                                        </p:cTn>
                                        <p:tgtEl>
                                          <p:sndTgt r:embed="rId14" name="oisairoi.wav"/>
                                        </p:tgtEl>
                                      </p:cMediaNode>
                                    </p:audio>
                                  </p:subTnLst>
                                </p:cTn>
                              </p:par>
                              <p:par>
                                <p:cTn id="184" presetID="10" presetClass="entr" presetSubtype="0" fill="hold" nodeType="withEffect">
                                  <p:stCondLst>
                                    <p:cond delay="0"/>
                                  </p:stCondLst>
                                  <p:childTnLst>
                                    <p:set>
                                      <p:cBhvr>
                                        <p:cTn id="185" dur="1" fill="hold">
                                          <p:stCondLst>
                                            <p:cond delay="0"/>
                                          </p:stCondLst>
                                        </p:cTn>
                                        <p:tgtEl>
                                          <p:spTgt spid="21"/>
                                        </p:tgtEl>
                                        <p:attrNameLst>
                                          <p:attrName>style.visibility</p:attrName>
                                        </p:attrNameLst>
                                      </p:cBhvr>
                                      <p:to>
                                        <p:strVal val="visible"/>
                                      </p:to>
                                    </p:set>
                                    <p:animEffect transition="in" filter="fade">
                                      <p:cBhvr>
                                        <p:cTn id="186" dur="250"/>
                                        <p:tgtEl>
                                          <p:spTgt spid="21"/>
                                        </p:tgtEl>
                                      </p:cBhvr>
                                    </p:animEffect>
                                  </p:childTnLst>
                                </p:cTn>
                              </p:par>
                              <p:par>
                                <p:cTn id="187" presetID="10" presetClass="exit" presetSubtype="0" fill="hold" nodeType="withEffect">
                                  <p:stCondLst>
                                    <p:cond delay="0"/>
                                  </p:stCondLst>
                                  <p:childTnLst>
                                    <p:animEffect transition="out" filter="fade">
                                      <p:cBhvr>
                                        <p:cTn id="188" dur="250"/>
                                        <p:tgtEl>
                                          <p:spTgt spid="26"/>
                                        </p:tgtEl>
                                      </p:cBhvr>
                                    </p:animEffect>
                                    <p:set>
                                      <p:cBhvr>
                                        <p:cTn id="18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0" restart="whenNotActive" fill="hold" evtFilter="cancelBubble" nodeType="interactiveSeq">
                <p:stCondLst>
                  <p:cond evt="onClick" delay="0">
                    <p:tgtEl>
                      <p:spTgt spid="30"/>
                    </p:tgtEl>
                  </p:cond>
                </p:stCondLst>
                <p:endSync evt="end" delay="0">
                  <p:rtn val="all"/>
                </p:endSync>
                <p:childTnLst>
                  <p:par>
                    <p:cTn id="191" fill="hold">
                      <p:stCondLst>
                        <p:cond delay="0"/>
                      </p:stCondLst>
                      <p:childTnLst>
                        <p:par>
                          <p:cTn id="192" fill="hold">
                            <p:stCondLst>
                              <p:cond delay="0"/>
                            </p:stCondLst>
                            <p:childTnLst>
                              <p:par>
                                <p:cTn id="193" presetID="32" presetClass="emph" presetSubtype="0" fill="hold" nodeType="clickEffect">
                                  <p:stCondLst>
                                    <p:cond delay="0"/>
                                  </p:stCondLst>
                                  <p:childTnLst>
                                    <p:animRot by="120000">
                                      <p:cBhvr>
                                        <p:cTn id="194" dur="100" fill="hold">
                                          <p:stCondLst>
                                            <p:cond delay="0"/>
                                          </p:stCondLst>
                                        </p:cTn>
                                        <p:tgtEl>
                                          <p:spTgt spid="30"/>
                                        </p:tgtEl>
                                        <p:attrNameLst>
                                          <p:attrName>r</p:attrName>
                                        </p:attrNameLst>
                                      </p:cBhvr>
                                    </p:animRot>
                                    <p:animRot by="-240000">
                                      <p:cBhvr>
                                        <p:cTn id="195" dur="200" fill="hold">
                                          <p:stCondLst>
                                            <p:cond delay="200"/>
                                          </p:stCondLst>
                                        </p:cTn>
                                        <p:tgtEl>
                                          <p:spTgt spid="30"/>
                                        </p:tgtEl>
                                        <p:attrNameLst>
                                          <p:attrName>r</p:attrName>
                                        </p:attrNameLst>
                                      </p:cBhvr>
                                    </p:animRot>
                                    <p:animRot by="240000">
                                      <p:cBhvr>
                                        <p:cTn id="196" dur="200" fill="hold">
                                          <p:stCondLst>
                                            <p:cond delay="400"/>
                                          </p:stCondLst>
                                        </p:cTn>
                                        <p:tgtEl>
                                          <p:spTgt spid="30"/>
                                        </p:tgtEl>
                                        <p:attrNameLst>
                                          <p:attrName>r</p:attrName>
                                        </p:attrNameLst>
                                      </p:cBhvr>
                                    </p:animRot>
                                    <p:animRot by="-240000">
                                      <p:cBhvr>
                                        <p:cTn id="197" dur="200" fill="hold">
                                          <p:stCondLst>
                                            <p:cond delay="600"/>
                                          </p:stCondLst>
                                        </p:cTn>
                                        <p:tgtEl>
                                          <p:spTgt spid="30"/>
                                        </p:tgtEl>
                                        <p:attrNameLst>
                                          <p:attrName>r</p:attrName>
                                        </p:attrNameLst>
                                      </p:cBhvr>
                                    </p:animRot>
                                    <p:animRot by="120000">
                                      <p:cBhvr>
                                        <p:cTn id="198" dur="200" fill="hold">
                                          <p:stCondLst>
                                            <p:cond delay="800"/>
                                          </p:stCondLst>
                                        </p:cTn>
                                        <p:tgtEl>
                                          <p:spTgt spid="30"/>
                                        </p:tgtEl>
                                        <p:attrNameLst>
                                          <p:attrName>r</p:attrName>
                                        </p:attrNameLst>
                                      </p:cBhvr>
                                    </p:animRot>
                                  </p:childTnLst>
                                </p:cTn>
                              </p:par>
                            </p:childTnLst>
                          </p:cTn>
                        </p:par>
                        <p:par>
                          <p:cTn id="199" fill="hold">
                            <p:stCondLst>
                              <p:cond delay="1000"/>
                            </p:stCondLst>
                            <p:childTnLst>
                              <p:par>
                                <p:cTn id="200" presetID="10" presetClass="exit" presetSubtype="0" fill="hold" nodeType="afterEffect">
                                  <p:stCondLst>
                                    <p:cond delay="0"/>
                                  </p:stCondLst>
                                  <p:childTnLst>
                                    <p:animEffect transition="out" filter="fade">
                                      <p:cBhvr>
                                        <p:cTn id="201" dur="250"/>
                                        <p:tgtEl>
                                          <p:spTgt spid="16"/>
                                        </p:tgtEl>
                                      </p:cBhvr>
                                    </p:animEffect>
                                    <p:set>
                                      <p:cBhvr>
                                        <p:cTn id="202" dur="1" fill="hold">
                                          <p:stCondLst>
                                            <p:cond delay="249"/>
                                          </p:stCondLst>
                                        </p:cTn>
                                        <p:tgtEl>
                                          <p:spTgt spid="16"/>
                                        </p:tgtEl>
                                        <p:attrNameLst>
                                          <p:attrName>style.visibility</p:attrName>
                                        </p:attrNameLst>
                                      </p:cBhvr>
                                      <p:to>
                                        <p:strVal val="hidden"/>
                                      </p:to>
                                    </p:set>
                                  </p:childTnLst>
                                </p:cTn>
                              </p:par>
                              <p:par>
                                <p:cTn id="203" presetID="10" presetClass="entr" presetSubtype="0" fill="hold" nodeType="withEffect">
                                  <p:stCondLst>
                                    <p:cond delay="0"/>
                                  </p:stCondLst>
                                  <p:childTnLst>
                                    <p:set>
                                      <p:cBhvr>
                                        <p:cTn id="204" dur="1" fill="hold">
                                          <p:stCondLst>
                                            <p:cond delay="0"/>
                                          </p:stCondLst>
                                        </p:cTn>
                                        <p:tgtEl>
                                          <p:spTgt spid="5"/>
                                        </p:tgtEl>
                                        <p:attrNameLst>
                                          <p:attrName>style.visibility</p:attrName>
                                        </p:attrNameLst>
                                      </p:cBhvr>
                                      <p:to>
                                        <p:strVal val="visible"/>
                                      </p:to>
                                    </p:set>
                                    <p:animEffect transition="in" filter="fade">
                                      <p:cBhvr>
                                        <p:cTn id="205" dur="250"/>
                                        <p:tgtEl>
                                          <p:spTgt spid="5"/>
                                        </p:tgtEl>
                                      </p:cBhvr>
                                    </p:animEffect>
                                  </p:childTnLst>
                                </p:cTn>
                              </p:par>
                            </p:childTnLst>
                          </p:cTn>
                        </p:par>
                        <p:par>
                          <p:cTn id="206" fill="hold">
                            <p:stCondLst>
                              <p:cond delay="1500"/>
                            </p:stCondLst>
                            <p:childTnLst>
                              <p:par>
                                <p:cTn id="207" presetID="49" presetClass="path" presetSubtype="0" accel="50000" decel="50000" fill="hold" nodeType="afterEffect">
                                  <p:stCondLst>
                                    <p:cond delay="0"/>
                                  </p:stCondLst>
                                  <p:childTnLst>
                                    <p:animMotion origin="layout" path="M -0.00573 0.02894 L 0.07917 0.32917 " pathEditMode="relative" rAng="0" ptsTypes="AA">
                                      <p:cBhvr>
                                        <p:cTn id="208" dur="2000" fill="hold"/>
                                        <p:tgtEl>
                                          <p:spTgt spid="5"/>
                                        </p:tgtEl>
                                        <p:attrNameLst>
                                          <p:attrName>ppt_x</p:attrName>
                                          <p:attrName>ppt_y</p:attrName>
                                        </p:attrNameLst>
                                      </p:cBhvr>
                                      <p:rCtr x="4236" y="15000"/>
                                    </p:animMotion>
                                  </p:childTnLst>
                                </p:cTn>
                              </p:par>
                            </p:childTnLst>
                          </p:cTn>
                        </p:par>
                        <p:par>
                          <p:cTn id="209" fill="hold">
                            <p:stCondLst>
                              <p:cond delay="3500"/>
                            </p:stCondLst>
                            <p:childTnLst>
                              <p:par>
                                <p:cTn id="210" presetID="10" presetClass="exit" presetSubtype="0" fill="hold" nodeType="afterEffect">
                                  <p:stCondLst>
                                    <p:cond delay="0"/>
                                  </p:stCondLst>
                                  <p:childTnLst>
                                    <p:animEffect transition="out" filter="fade">
                                      <p:cBhvr>
                                        <p:cTn id="211" dur="250"/>
                                        <p:tgtEl>
                                          <p:spTgt spid="5"/>
                                        </p:tgtEl>
                                      </p:cBhvr>
                                    </p:animEffect>
                                    <p:set>
                                      <p:cBhvr>
                                        <p:cTn id="212" dur="1" fill="hold">
                                          <p:stCondLst>
                                            <p:cond delay="249"/>
                                          </p:stCondLst>
                                        </p:cTn>
                                        <p:tgtEl>
                                          <p:spTgt spid="5"/>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8"/>
                                        </p:tgtEl>
                                        <p:attrNameLst>
                                          <p:attrName>style.visibility</p:attrName>
                                        </p:attrNameLst>
                                      </p:cBhvr>
                                      <p:to>
                                        <p:strVal val="visible"/>
                                      </p:to>
                                    </p:set>
                                    <p:animEffect transition="in" filter="fade">
                                      <p:cBhvr>
                                        <p:cTn id="215" dur="250"/>
                                        <p:tgtEl>
                                          <p:spTgt spid="28"/>
                                        </p:tgtEl>
                                      </p:cBhvr>
                                    </p:animEffect>
                                  </p:childTnLst>
                                </p:cTn>
                              </p:par>
                            </p:childTnLst>
                          </p:cTn>
                        </p:par>
                        <p:par>
                          <p:cTn id="216" fill="hold">
                            <p:stCondLst>
                              <p:cond delay="4000"/>
                            </p:stCondLst>
                            <p:childTnLst>
                              <p:par>
                                <p:cTn id="217" presetID="32" presetClass="emph" presetSubtype="0" fill="hold" nodeType="afterEffect">
                                  <p:stCondLst>
                                    <p:cond delay="0"/>
                                  </p:stCondLst>
                                  <p:childTnLst>
                                    <p:animRot by="120000">
                                      <p:cBhvr>
                                        <p:cTn id="218" dur="200" fill="hold">
                                          <p:stCondLst>
                                            <p:cond delay="0"/>
                                          </p:stCondLst>
                                        </p:cTn>
                                        <p:tgtEl>
                                          <p:spTgt spid="28"/>
                                        </p:tgtEl>
                                        <p:attrNameLst>
                                          <p:attrName>r</p:attrName>
                                        </p:attrNameLst>
                                      </p:cBhvr>
                                    </p:animRot>
                                    <p:animRot by="-240000">
                                      <p:cBhvr>
                                        <p:cTn id="219" dur="400" fill="hold">
                                          <p:stCondLst>
                                            <p:cond delay="400"/>
                                          </p:stCondLst>
                                        </p:cTn>
                                        <p:tgtEl>
                                          <p:spTgt spid="28"/>
                                        </p:tgtEl>
                                        <p:attrNameLst>
                                          <p:attrName>r</p:attrName>
                                        </p:attrNameLst>
                                      </p:cBhvr>
                                    </p:animRot>
                                    <p:animRot by="240000">
                                      <p:cBhvr>
                                        <p:cTn id="220" dur="400" fill="hold">
                                          <p:stCondLst>
                                            <p:cond delay="800"/>
                                          </p:stCondLst>
                                        </p:cTn>
                                        <p:tgtEl>
                                          <p:spTgt spid="28"/>
                                        </p:tgtEl>
                                        <p:attrNameLst>
                                          <p:attrName>r</p:attrName>
                                        </p:attrNameLst>
                                      </p:cBhvr>
                                    </p:animRot>
                                    <p:animRot by="-240000">
                                      <p:cBhvr>
                                        <p:cTn id="221" dur="400" fill="hold">
                                          <p:stCondLst>
                                            <p:cond delay="1200"/>
                                          </p:stCondLst>
                                        </p:cTn>
                                        <p:tgtEl>
                                          <p:spTgt spid="28"/>
                                        </p:tgtEl>
                                        <p:attrNameLst>
                                          <p:attrName>r</p:attrName>
                                        </p:attrNameLst>
                                      </p:cBhvr>
                                    </p:animRot>
                                    <p:animRot by="120000">
                                      <p:cBhvr>
                                        <p:cTn id="222" dur="400" fill="hold">
                                          <p:stCondLst>
                                            <p:cond delay="1600"/>
                                          </p:stCondLst>
                                        </p:cTn>
                                        <p:tgtEl>
                                          <p:spTgt spid="28"/>
                                        </p:tgtEl>
                                        <p:attrNameLst>
                                          <p:attrName>r</p:attrName>
                                        </p:attrNameLst>
                                      </p:cBhvr>
                                    </p:animRot>
                                  </p:childTnLst>
                                </p:cTn>
                              </p:par>
                              <p:par>
                                <p:cTn id="223" presetID="32" presetClass="emph" presetSubtype="0" fill="hold" nodeType="withEffect">
                                  <p:stCondLst>
                                    <p:cond delay="0"/>
                                  </p:stCondLst>
                                  <p:childTnLst>
                                    <p:animRot by="120000">
                                      <p:cBhvr>
                                        <p:cTn id="224" dur="200" fill="hold">
                                          <p:stCondLst>
                                            <p:cond delay="0"/>
                                          </p:stCondLst>
                                        </p:cTn>
                                        <p:tgtEl>
                                          <p:spTgt spid="30"/>
                                        </p:tgtEl>
                                        <p:attrNameLst>
                                          <p:attrName>r</p:attrName>
                                        </p:attrNameLst>
                                      </p:cBhvr>
                                    </p:animRot>
                                    <p:animRot by="-240000">
                                      <p:cBhvr>
                                        <p:cTn id="225" dur="400" fill="hold">
                                          <p:stCondLst>
                                            <p:cond delay="400"/>
                                          </p:stCondLst>
                                        </p:cTn>
                                        <p:tgtEl>
                                          <p:spTgt spid="30"/>
                                        </p:tgtEl>
                                        <p:attrNameLst>
                                          <p:attrName>r</p:attrName>
                                        </p:attrNameLst>
                                      </p:cBhvr>
                                    </p:animRot>
                                    <p:animRot by="240000">
                                      <p:cBhvr>
                                        <p:cTn id="226" dur="400" fill="hold">
                                          <p:stCondLst>
                                            <p:cond delay="800"/>
                                          </p:stCondLst>
                                        </p:cTn>
                                        <p:tgtEl>
                                          <p:spTgt spid="30"/>
                                        </p:tgtEl>
                                        <p:attrNameLst>
                                          <p:attrName>r</p:attrName>
                                        </p:attrNameLst>
                                      </p:cBhvr>
                                    </p:animRot>
                                    <p:animRot by="-240000">
                                      <p:cBhvr>
                                        <p:cTn id="227" dur="400" fill="hold">
                                          <p:stCondLst>
                                            <p:cond delay="1200"/>
                                          </p:stCondLst>
                                        </p:cTn>
                                        <p:tgtEl>
                                          <p:spTgt spid="30"/>
                                        </p:tgtEl>
                                        <p:attrNameLst>
                                          <p:attrName>r</p:attrName>
                                        </p:attrNameLst>
                                      </p:cBhvr>
                                    </p:animRot>
                                    <p:animRot by="120000">
                                      <p:cBhvr>
                                        <p:cTn id="228" dur="400" fill="hold">
                                          <p:stCondLst>
                                            <p:cond delay="1600"/>
                                          </p:stCondLst>
                                        </p:cTn>
                                        <p:tgtEl>
                                          <p:spTgt spid="30"/>
                                        </p:tgtEl>
                                        <p:attrNameLst>
                                          <p:attrName>r</p:attrName>
                                        </p:attrNameLst>
                                      </p:cBhvr>
                                    </p:animRot>
                                  </p:childTnLst>
                                </p:cTn>
                              </p:par>
                            </p:childTnLst>
                          </p:cTn>
                        </p:par>
                        <p:par>
                          <p:cTn id="229" fill="hold">
                            <p:stCondLst>
                              <p:cond delay="6000"/>
                            </p:stCondLst>
                            <p:childTnLst>
                              <p:par>
                                <p:cTn id="230" presetID="10" presetClass="exit" presetSubtype="0" fill="hold" nodeType="afterEffect">
                                  <p:stCondLst>
                                    <p:cond delay="0"/>
                                  </p:stCondLst>
                                  <p:childTnLst>
                                    <p:animEffect transition="out" filter="fade">
                                      <p:cBhvr>
                                        <p:cTn id="231" dur="250"/>
                                        <p:tgtEl>
                                          <p:spTgt spid="28"/>
                                        </p:tgtEl>
                                      </p:cBhvr>
                                    </p:animEffect>
                                    <p:set>
                                      <p:cBhvr>
                                        <p:cTn id="232" dur="1" fill="hold">
                                          <p:stCondLst>
                                            <p:cond delay="249"/>
                                          </p:stCondLst>
                                        </p:cTn>
                                        <p:tgtEl>
                                          <p:spTgt spid="28"/>
                                        </p:tgtEl>
                                        <p:attrNameLst>
                                          <p:attrName>style.visibility</p:attrName>
                                        </p:attrNameLst>
                                      </p:cBhvr>
                                      <p:to>
                                        <p:strVal val="hidden"/>
                                      </p:to>
                                    </p:set>
                                  </p:childTnLst>
                                </p:cTn>
                              </p:par>
                              <p:par>
                                <p:cTn id="233" presetID="10" presetClass="entr" presetSubtype="0" fill="hold" nodeType="withEffect">
                                  <p:stCondLst>
                                    <p:cond delay="0"/>
                                  </p:stCondLst>
                                  <p:childTnLst>
                                    <p:set>
                                      <p:cBhvr>
                                        <p:cTn id="234" dur="1" fill="hold">
                                          <p:stCondLst>
                                            <p:cond delay="0"/>
                                          </p:stCondLst>
                                        </p:cTn>
                                        <p:tgtEl>
                                          <p:spTgt spid="27"/>
                                        </p:tgtEl>
                                        <p:attrNameLst>
                                          <p:attrName>style.visibility</p:attrName>
                                        </p:attrNameLst>
                                      </p:cBhvr>
                                      <p:to>
                                        <p:strVal val="visible"/>
                                      </p:to>
                                    </p:set>
                                    <p:animEffect transition="in" filter="fade">
                                      <p:cBhvr>
                                        <p:cTn id="235" dur="250"/>
                                        <p:tgtEl>
                                          <p:spTgt spid="27"/>
                                        </p:tgtEl>
                                      </p:cBhvr>
                                    </p:animEffect>
                                  </p:childTnLst>
                                  <p:subTnLst>
                                    <p:audio>
                                      <p:cMediaNode>
                                        <p:cTn display="0" masterRel="sameClick">
                                          <p:stCondLst>
                                            <p:cond evt="begin" delay="0">
                                              <p:tn val="233"/>
                                            </p:cond>
                                          </p:stCondLst>
                                          <p:endCondLst>
                                            <p:cond evt="onStopAudio" delay="0">
                                              <p:tgtEl>
                                                <p:sldTgt/>
                                              </p:tgtEl>
                                            </p:cond>
                                          </p:endCondLst>
                                        </p:cTn>
                                        <p:tgtEl>
                                          <p:sndTgt r:embed="rId14" name="oisairoi.wav"/>
                                        </p:tgtEl>
                                      </p:cMediaNode>
                                    </p:audio>
                                  </p:subTnLst>
                                </p:cTn>
                              </p:par>
                              <p:par>
                                <p:cTn id="236" presetID="10" presetClass="entr" presetSubtype="0" fill="hold" nodeType="withEffect">
                                  <p:stCondLst>
                                    <p:cond delay="0"/>
                                  </p:stCondLst>
                                  <p:childTnLst>
                                    <p:set>
                                      <p:cBhvr>
                                        <p:cTn id="237" dur="1" fill="hold">
                                          <p:stCondLst>
                                            <p:cond delay="0"/>
                                          </p:stCondLst>
                                        </p:cTn>
                                        <p:tgtEl>
                                          <p:spTgt spid="25"/>
                                        </p:tgtEl>
                                        <p:attrNameLst>
                                          <p:attrName>style.visibility</p:attrName>
                                        </p:attrNameLst>
                                      </p:cBhvr>
                                      <p:to>
                                        <p:strVal val="visible"/>
                                      </p:to>
                                    </p:set>
                                    <p:animEffect transition="in" filter="fade">
                                      <p:cBhvr>
                                        <p:cTn id="238" dur="250"/>
                                        <p:tgtEl>
                                          <p:spTgt spid="25"/>
                                        </p:tgtEl>
                                      </p:cBhvr>
                                    </p:animEffect>
                                  </p:childTnLst>
                                </p:cTn>
                              </p:par>
                              <p:par>
                                <p:cTn id="239" presetID="10" presetClass="exit" presetSubtype="0" fill="hold" nodeType="withEffect">
                                  <p:stCondLst>
                                    <p:cond delay="0"/>
                                  </p:stCondLst>
                                  <p:childTnLst>
                                    <p:animEffect transition="out" filter="fade">
                                      <p:cBhvr>
                                        <p:cTn id="240" dur="250"/>
                                        <p:tgtEl>
                                          <p:spTgt spid="30"/>
                                        </p:tgtEl>
                                      </p:cBhvr>
                                    </p:animEffect>
                                    <p:set>
                                      <p:cBhvr>
                                        <p:cTn id="24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2" restart="whenNotActive" fill="hold" evtFilter="cancelBubble" nodeType="interactiveSeq">
                <p:stCondLst>
                  <p:cond evt="onClick" delay="0">
                    <p:tgtEl>
                      <p:spTgt spid="33"/>
                    </p:tgtEl>
                  </p:cond>
                </p:stCondLst>
                <p:endSync evt="end" delay="0">
                  <p:rtn val="all"/>
                </p:endSync>
                <p:childTnLst>
                  <p:par>
                    <p:cTn id="243" fill="hold">
                      <p:stCondLst>
                        <p:cond delay="0"/>
                      </p:stCondLst>
                      <p:childTnLst>
                        <p:par>
                          <p:cTn id="244" fill="hold">
                            <p:stCondLst>
                              <p:cond delay="0"/>
                            </p:stCondLst>
                            <p:childTnLst>
                              <p:par>
                                <p:cTn id="245" presetID="32" presetClass="emph" presetSubtype="0" fill="hold" nodeType="clickEffect">
                                  <p:stCondLst>
                                    <p:cond delay="0"/>
                                  </p:stCondLst>
                                  <p:childTnLst>
                                    <p:animRot by="120000">
                                      <p:cBhvr>
                                        <p:cTn id="246" dur="100" fill="hold">
                                          <p:stCondLst>
                                            <p:cond delay="0"/>
                                          </p:stCondLst>
                                        </p:cTn>
                                        <p:tgtEl>
                                          <p:spTgt spid="33"/>
                                        </p:tgtEl>
                                        <p:attrNameLst>
                                          <p:attrName>r</p:attrName>
                                        </p:attrNameLst>
                                      </p:cBhvr>
                                    </p:animRot>
                                    <p:animRot by="-240000">
                                      <p:cBhvr>
                                        <p:cTn id="247" dur="200" fill="hold">
                                          <p:stCondLst>
                                            <p:cond delay="200"/>
                                          </p:stCondLst>
                                        </p:cTn>
                                        <p:tgtEl>
                                          <p:spTgt spid="33"/>
                                        </p:tgtEl>
                                        <p:attrNameLst>
                                          <p:attrName>r</p:attrName>
                                        </p:attrNameLst>
                                      </p:cBhvr>
                                    </p:animRot>
                                    <p:animRot by="240000">
                                      <p:cBhvr>
                                        <p:cTn id="248" dur="200" fill="hold">
                                          <p:stCondLst>
                                            <p:cond delay="400"/>
                                          </p:stCondLst>
                                        </p:cTn>
                                        <p:tgtEl>
                                          <p:spTgt spid="33"/>
                                        </p:tgtEl>
                                        <p:attrNameLst>
                                          <p:attrName>r</p:attrName>
                                        </p:attrNameLst>
                                      </p:cBhvr>
                                    </p:animRot>
                                    <p:animRot by="-240000">
                                      <p:cBhvr>
                                        <p:cTn id="249" dur="200" fill="hold">
                                          <p:stCondLst>
                                            <p:cond delay="600"/>
                                          </p:stCondLst>
                                        </p:cTn>
                                        <p:tgtEl>
                                          <p:spTgt spid="33"/>
                                        </p:tgtEl>
                                        <p:attrNameLst>
                                          <p:attrName>r</p:attrName>
                                        </p:attrNameLst>
                                      </p:cBhvr>
                                    </p:animRot>
                                    <p:animRot by="120000">
                                      <p:cBhvr>
                                        <p:cTn id="250" dur="200" fill="hold">
                                          <p:stCondLst>
                                            <p:cond delay="800"/>
                                          </p:stCondLst>
                                        </p:cTn>
                                        <p:tgtEl>
                                          <p:spTgt spid="33"/>
                                        </p:tgtEl>
                                        <p:attrNameLst>
                                          <p:attrName>r</p:attrName>
                                        </p:attrNameLst>
                                      </p:cBhvr>
                                    </p:animRot>
                                  </p:childTnLst>
                                  <p:subTnLst>
                                    <p:audio>
                                      <p:cMediaNode>
                                        <p:cTn display="0" masterRel="sameClick">
                                          <p:stCondLst>
                                            <p:cond evt="begin" delay="0">
                                              <p:tn val="245"/>
                                            </p:cond>
                                          </p:stCondLst>
                                          <p:endCondLst>
                                            <p:cond evt="onStopAudio" delay="0">
                                              <p:tgtEl>
                                                <p:sldTgt/>
                                              </p:tgtEl>
                                            </p:cond>
                                          </p:endCondLst>
                                        </p:cTn>
                                        <p:tgtEl>
                                          <p:sndTgt r:embed="rId16" name="wind.wav"/>
                                        </p:tgtEl>
                                      </p:cMediaNode>
                                    </p:audio>
                                  </p:subTnLst>
                                </p:cTn>
                              </p:par>
                              <p:par>
                                <p:cTn id="251" presetID="24" presetClass="emph" presetSubtype="0" fill="hold" grpId="0" nodeType="withEffect">
                                  <p:stCondLst>
                                    <p:cond delay="0"/>
                                  </p:stCondLst>
                                  <p:childTnLst>
                                    <p:animClr clrSpc="hsl" dir="cw">
                                      <p:cBhvr override="childStyle">
                                        <p:cTn id="252" dur="500" fill="hold"/>
                                        <p:tgtEl>
                                          <p:spTgt spid="31">
                                            <p:txEl>
                                              <p:pRg st="0" end="0"/>
                                            </p:txEl>
                                          </p:spTgt>
                                        </p:tgtEl>
                                        <p:attrNameLst>
                                          <p:attrName>style.color</p:attrName>
                                        </p:attrNameLst>
                                      </p:cBhvr>
                                      <p:by>
                                        <p:hsl h="0" s="-12549" l="-25098"/>
                                      </p:by>
                                    </p:animClr>
                                    <p:animClr clrSpc="hsl" dir="cw">
                                      <p:cBhvr>
                                        <p:cTn id="253" dur="500" fill="hold"/>
                                        <p:tgtEl>
                                          <p:spTgt spid="31">
                                            <p:txEl>
                                              <p:pRg st="0" end="0"/>
                                            </p:txEl>
                                          </p:spTgt>
                                        </p:tgtEl>
                                        <p:attrNameLst>
                                          <p:attrName>fillcolor</p:attrName>
                                        </p:attrNameLst>
                                      </p:cBhvr>
                                      <p:by>
                                        <p:hsl h="0" s="-12549" l="-25098"/>
                                      </p:by>
                                    </p:animClr>
                                    <p:animClr clrSpc="hsl" dir="cw">
                                      <p:cBhvr>
                                        <p:cTn id="254" dur="500" fill="hold"/>
                                        <p:tgtEl>
                                          <p:spTgt spid="31">
                                            <p:txEl>
                                              <p:pRg st="0" end="0"/>
                                            </p:txEl>
                                          </p:spTgt>
                                        </p:tgtEl>
                                        <p:attrNameLst>
                                          <p:attrName>stroke.color</p:attrName>
                                        </p:attrNameLst>
                                      </p:cBhvr>
                                      <p:by>
                                        <p:hsl h="0" s="-12549" l="-25098"/>
                                      </p:by>
                                    </p:animClr>
                                    <p:set>
                                      <p:cBhvr>
                                        <p:cTn id="255" dur="500" fill="hold"/>
                                        <p:tgtEl>
                                          <p:spTgt spid="31">
                                            <p:txEl>
                                              <p:pRg st="0" end="0"/>
                                            </p:txEl>
                                          </p:spTgt>
                                        </p:tgtEl>
                                        <p:attrNameLst>
                                          <p:attrName>fill.type</p:attrName>
                                        </p:attrNameLst>
                                      </p:cBhvr>
                                      <p:to>
                                        <p:strVal val="solid"/>
                                      </p:to>
                                    </p:set>
                                  </p:childTnLst>
                                </p:cTn>
                              </p:par>
                              <p:par>
                                <p:cTn id="256" presetID="24" presetClass="emph" presetSubtype="0" fill="hold" grpId="0" nodeType="withEffect">
                                  <p:stCondLst>
                                    <p:cond delay="0"/>
                                  </p:stCondLst>
                                  <p:childTnLst>
                                    <p:animClr clrSpc="hsl" dir="cw">
                                      <p:cBhvr override="childStyle">
                                        <p:cTn id="257" dur="500" fill="hold"/>
                                        <p:tgtEl>
                                          <p:spTgt spid="34">
                                            <p:txEl>
                                              <p:pRg st="0" end="0"/>
                                            </p:txEl>
                                          </p:spTgt>
                                        </p:tgtEl>
                                        <p:attrNameLst>
                                          <p:attrName>style.color</p:attrName>
                                        </p:attrNameLst>
                                      </p:cBhvr>
                                      <p:by>
                                        <p:hsl h="0" s="-12549" l="-25098"/>
                                      </p:by>
                                    </p:animClr>
                                    <p:animClr clrSpc="hsl" dir="cw">
                                      <p:cBhvr>
                                        <p:cTn id="258" dur="500" fill="hold"/>
                                        <p:tgtEl>
                                          <p:spTgt spid="34">
                                            <p:txEl>
                                              <p:pRg st="0" end="0"/>
                                            </p:txEl>
                                          </p:spTgt>
                                        </p:tgtEl>
                                        <p:attrNameLst>
                                          <p:attrName>fillcolor</p:attrName>
                                        </p:attrNameLst>
                                      </p:cBhvr>
                                      <p:by>
                                        <p:hsl h="0" s="-12549" l="-25098"/>
                                      </p:by>
                                    </p:animClr>
                                    <p:animClr clrSpc="hsl" dir="cw">
                                      <p:cBhvr>
                                        <p:cTn id="259" dur="500" fill="hold"/>
                                        <p:tgtEl>
                                          <p:spTgt spid="34">
                                            <p:txEl>
                                              <p:pRg st="0" end="0"/>
                                            </p:txEl>
                                          </p:spTgt>
                                        </p:tgtEl>
                                        <p:attrNameLst>
                                          <p:attrName>stroke.color</p:attrName>
                                        </p:attrNameLst>
                                      </p:cBhvr>
                                      <p:by>
                                        <p:hsl h="0" s="-12549" l="-25098"/>
                                      </p:by>
                                    </p:animClr>
                                    <p:set>
                                      <p:cBhvr>
                                        <p:cTn id="260" dur="500" fill="hold"/>
                                        <p:tgtEl>
                                          <p:spTgt spid="34">
                                            <p:txEl>
                                              <p:pRg st="0" end="0"/>
                                            </p:txEl>
                                          </p:spTgt>
                                        </p:tgtEl>
                                        <p:attrNameLst>
                                          <p:attrName>fill.type</p:attrName>
                                        </p:attrNameLst>
                                      </p:cBhvr>
                                      <p:to>
                                        <p:strVal val="solid"/>
                                      </p:to>
                                    </p:set>
                                  </p:childTnLst>
                                </p:cTn>
                              </p:par>
                              <p:par>
                                <p:cTn id="261" presetID="24" presetClass="emph" presetSubtype="0" fill="hold" grpId="0" nodeType="withEffect">
                                  <p:stCondLst>
                                    <p:cond delay="0"/>
                                  </p:stCondLst>
                                  <p:childTnLst>
                                    <p:animClr clrSpc="hsl" dir="cw">
                                      <p:cBhvr override="childStyle">
                                        <p:cTn id="262" dur="500" fill="hold"/>
                                        <p:tgtEl>
                                          <p:spTgt spid="29">
                                            <p:txEl>
                                              <p:pRg st="0" end="0"/>
                                            </p:txEl>
                                          </p:spTgt>
                                        </p:tgtEl>
                                        <p:attrNameLst>
                                          <p:attrName>style.color</p:attrName>
                                        </p:attrNameLst>
                                      </p:cBhvr>
                                      <p:by>
                                        <p:hsl h="0" s="-12549" l="-25098"/>
                                      </p:by>
                                    </p:animClr>
                                    <p:animClr clrSpc="hsl" dir="cw">
                                      <p:cBhvr>
                                        <p:cTn id="263" dur="500" fill="hold"/>
                                        <p:tgtEl>
                                          <p:spTgt spid="29">
                                            <p:txEl>
                                              <p:pRg st="0" end="0"/>
                                            </p:txEl>
                                          </p:spTgt>
                                        </p:tgtEl>
                                        <p:attrNameLst>
                                          <p:attrName>fillcolor</p:attrName>
                                        </p:attrNameLst>
                                      </p:cBhvr>
                                      <p:by>
                                        <p:hsl h="0" s="-12549" l="-25098"/>
                                      </p:by>
                                    </p:animClr>
                                    <p:animClr clrSpc="hsl" dir="cw">
                                      <p:cBhvr>
                                        <p:cTn id="264" dur="500" fill="hold"/>
                                        <p:tgtEl>
                                          <p:spTgt spid="29">
                                            <p:txEl>
                                              <p:pRg st="0" end="0"/>
                                            </p:txEl>
                                          </p:spTgt>
                                        </p:tgtEl>
                                        <p:attrNameLst>
                                          <p:attrName>stroke.color</p:attrName>
                                        </p:attrNameLst>
                                      </p:cBhvr>
                                      <p:by>
                                        <p:hsl h="0" s="-12549" l="-25098"/>
                                      </p:by>
                                    </p:animClr>
                                    <p:set>
                                      <p:cBhvr>
                                        <p:cTn id="265" dur="500" fill="hold"/>
                                        <p:tgtEl>
                                          <p:spTgt spid="29">
                                            <p:txEl>
                                              <p:pRg st="0" end="0"/>
                                            </p:txEl>
                                          </p:spTgt>
                                        </p:tgtEl>
                                        <p:attrNameLst>
                                          <p:attrName>fill.type</p:attrName>
                                        </p:attrNameLst>
                                      </p:cBhvr>
                                      <p:to>
                                        <p:strVal val="solid"/>
                                      </p:to>
                                    </p:set>
                                  </p:childTnLst>
                                </p:cTn>
                              </p:par>
                              <p:par>
                                <p:cTn id="266" presetID="24" presetClass="emph" presetSubtype="0" fill="hold" grpId="0" nodeType="withEffect">
                                  <p:stCondLst>
                                    <p:cond delay="0"/>
                                  </p:stCondLst>
                                  <p:childTnLst>
                                    <p:animClr clrSpc="hsl" dir="cw">
                                      <p:cBhvr override="childStyle">
                                        <p:cTn id="267" dur="500" fill="hold"/>
                                        <p:tgtEl>
                                          <p:spTgt spid="29">
                                            <p:txEl>
                                              <p:pRg st="1" end="1"/>
                                            </p:txEl>
                                          </p:spTgt>
                                        </p:tgtEl>
                                        <p:attrNameLst>
                                          <p:attrName>style.color</p:attrName>
                                        </p:attrNameLst>
                                      </p:cBhvr>
                                      <p:by>
                                        <p:hsl h="0" s="-12549" l="-25098"/>
                                      </p:by>
                                    </p:animClr>
                                    <p:animClr clrSpc="hsl" dir="cw">
                                      <p:cBhvr>
                                        <p:cTn id="268" dur="500" fill="hold"/>
                                        <p:tgtEl>
                                          <p:spTgt spid="29">
                                            <p:txEl>
                                              <p:pRg st="1" end="1"/>
                                            </p:txEl>
                                          </p:spTgt>
                                        </p:tgtEl>
                                        <p:attrNameLst>
                                          <p:attrName>fillcolor</p:attrName>
                                        </p:attrNameLst>
                                      </p:cBhvr>
                                      <p:by>
                                        <p:hsl h="0" s="-12549" l="-25098"/>
                                      </p:by>
                                    </p:animClr>
                                    <p:animClr clrSpc="hsl" dir="cw">
                                      <p:cBhvr>
                                        <p:cTn id="269" dur="500" fill="hold"/>
                                        <p:tgtEl>
                                          <p:spTgt spid="29">
                                            <p:txEl>
                                              <p:pRg st="1" end="1"/>
                                            </p:txEl>
                                          </p:spTgt>
                                        </p:tgtEl>
                                        <p:attrNameLst>
                                          <p:attrName>stroke.color</p:attrName>
                                        </p:attrNameLst>
                                      </p:cBhvr>
                                      <p:by>
                                        <p:hsl h="0" s="-12549" l="-25098"/>
                                      </p:by>
                                    </p:animClr>
                                    <p:set>
                                      <p:cBhvr>
                                        <p:cTn id="270" dur="500" fill="hold"/>
                                        <p:tgtEl>
                                          <p:spTgt spid="29">
                                            <p:txEl>
                                              <p:pRg st="1" end="1"/>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5" name="Picture 74"/>
          <p:cNvPicPr>
            <a:picLocks noChangeAspect="1"/>
          </p:cNvPicPr>
          <p:nvPr/>
        </p:nvPicPr>
        <p:blipFill>
          <a:blip r:embed="rId2"/>
          <a:stretch>
            <a:fillRect/>
          </a:stretch>
        </p:blipFill>
        <p:spPr>
          <a:xfrm>
            <a:off x="3823107" y="2841837"/>
            <a:ext cx="1196895" cy="927286"/>
          </a:xfrm>
          <a:prstGeom prst="rect">
            <a:avLst/>
          </a:prstGeom>
        </p:spPr>
      </p:pic>
      <mc:AlternateContent xmlns:mc="http://schemas.openxmlformats.org/markup-compatibility/2006">
        <mc:Choice xmlns:a14="http://schemas.microsoft.com/office/drawing/2010/main" Requires="a14">
          <p:sp>
            <p:nvSpPr>
              <p:cNvPr id="45" name="Rounded Rectangular Callout 44"/>
              <p:cNvSpPr/>
              <p:nvPr/>
            </p:nvSpPr>
            <p:spPr>
              <a:xfrm>
                <a:off x="3870960" y="8890"/>
                <a:ext cx="8076565" cy="3760470"/>
              </a:xfrm>
              <a:prstGeom prst="wedgeRoundRectCallout">
                <a:avLst>
                  <a:gd name="adj1" fmla="val -61308"/>
                  <a:gd name="adj2" fmla="val -25532"/>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 </a:t>
                </a:r>
                <a:r>
                  <a:rPr sz="2800">
                    <a:solidFill>
                      <a:srgbClr val="FF0000"/>
                    </a:solidFill>
                    <a:latin typeface="Times New Roman" panose="02020603050405020304" pitchFamily="18" charset="0"/>
                    <a:cs typeface="Times New Roman" panose="02020603050405020304" pitchFamily="18" charset="0"/>
                  </a:rPr>
                  <a:t>Một bóng đèn huỳnh quang dạng hình trụ có chiều dài bằng </a:t>
                </a:r>
                <a:r>
                  <a:rPr sz="2800" i="1">
                    <a:solidFill>
                      <a:srgbClr val="FF0000"/>
                    </a:solidFill>
                    <a:latin typeface="Times New Roman" panose="02020603050405020304" pitchFamily="18" charset="0"/>
                    <a:cs typeface="Times New Roman" panose="02020603050405020304" pitchFamily="18" charset="0"/>
                  </a:rPr>
                  <a:t>120cm</a:t>
                </a:r>
                <a:r>
                  <a:rPr sz="2800">
                    <a:solidFill>
                      <a:srgbClr val="FF0000"/>
                    </a:solidFill>
                    <a:latin typeface="Times New Roman" panose="02020603050405020304" pitchFamily="18" charset="0"/>
                    <a:cs typeface="Times New Roman" panose="02020603050405020304" pitchFamily="18" charset="0"/>
                  </a:rPr>
                  <a:t> và bán kính của đường tròn đáy bằng </a:t>
                </a:r>
                <a:r>
                  <a:rPr sz="2800" i="1">
                    <a:solidFill>
                      <a:srgbClr val="FF0000"/>
                    </a:solidFill>
                    <a:latin typeface="Times New Roman" panose="02020603050405020304" pitchFamily="18" charset="0"/>
                    <a:cs typeface="Times New Roman" panose="02020603050405020304" pitchFamily="18" charset="0"/>
                  </a:rPr>
                  <a:t>2cm</a:t>
                </a:r>
                <a:r>
                  <a:rPr sz="2800">
                    <a:solidFill>
                      <a:srgbClr val="FF0000"/>
                    </a:solidFill>
                    <a:latin typeface="Times New Roman" panose="02020603050405020304" pitchFamily="18" charset="0"/>
                    <a:cs typeface="Times New Roman" panose="02020603050405020304" pitchFamily="18" charset="0"/>
                  </a:rPr>
                  <a:t>. Thể tích của bóng đèn đó là</a:t>
                </a:r>
                <a:r>
                  <a:rPr lang="en-US" sz="2800">
                    <a:solidFill>
                      <a:srgbClr val="FF0000"/>
                    </a:solidFill>
                    <a:latin typeface="Times New Roman" panose="02020603050405020304" pitchFamily="18" charset="0"/>
                    <a:cs typeface="Times New Roman" panose="02020603050405020304" pitchFamily="18" charset="0"/>
                  </a:rPr>
                  <a:t> </a:t>
                </a:r>
                <a:endParaRPr lang="en-US" sz="2800">
                  <a:solidFill>
                    <a:srgbClr val="FF0000"/>
                  </a:solidFill>
                  <a:latin typeface="Times New Roman" panose="02020603050405020304" pitchFamily="18" charset="0"/>
                  <a:cs typeface="Times New Roman" panose="02020603050405020304" pitchFamily="18" charset="0"/>
                </a:endParaRPr>
              </a:p>
              <a:p>
                <a:pPr algn="ctr"/>
                <a:r>
                  <a:rPr lang="en-US" sz="2800">
                    <a:solidFill>
                      <a:srgbClr val="FF0000"/>
                    </a:solidFill>
                    <a:latin typeface="Times New Roman" panose="02020603050405020304" pitchFamily="18" charset="0"/>
                    <a:cs typeface="Times New Roman" panose="02020603050405020304" pitchFamily="18" charset="0"/>
                  </a:rPr>
                  <a:t>(lấy </a:t>
                </a:r>
                <a14:m>
                  <m:oMath xmlns:m="http://schemas.openxmlformats.org/officeDocument/2006/math">
                    <m:r>
                      <m:rPr>
                        <m:sty m:val="p"/>
                      </m:rPr>
                      <a:rPr lang="en-US" sz="2800">
                        <a:solidFill>
                          <a:srgbClr val="FF0000"/>
                        </a:solidFill>
                        <a:latin typeface="Cambria Math" panose="02040503050406030204" pitchFamily="18" charset="0"/>
                        <a:cs typeface="Cambria Math" panose="02040503050406030204" pitchFamily="18" charset="0"/>
                      </a:rPr>
                      <m:t>π</m:t>
                    </m:r>
                    <m:r>
                      <a:rPr lang="en-US" sz="2800">
                        <a:solidFill>
                          <a:srgbClr val="FF0000"/>
                        </a:solidFill>
                        <a:latin typeface="Cambria Math" panose="02040503050406030204" pitchFamily="18" charset="0"/>
                        <a:cs typeface="Cambria Math" panose="02040503050406030204" pitchFamily="18" charset="0"/>
                      </a:rPr>
                      <m:t>≈3,14</m:t>
                    </m:r>
                  </m:oMath>
                </a14:m>
                <a:r>
                  <a:rPr lang="en-US" sz="2800" dirty="0">
                    <a:solidFill>
                      <a:srgbClr val="FF0000"/>
                    </a:solidFill>
                    <a:latin typeface="Times New Roman" panose="02020603050405020304" pitchFamily="18" charset="0"/>
                    <a:cs typeface="Times New Roman" panose="02020603050405020304" pitchFamily="18" charset="0"/>
                  </a:rPr>
                  <a:t>)</a:t>
                </a:r>
                <a:endParaRPr lang="en-US" sz="2800" b="1" i="1" dirty="0">
                  <a:solidFill>
                    <a:srgbClr val="290DB3"/>
                  </a:solidFill>
                  <a:latin typeface="Times New Roman" panose="02020603050405020304" pitchFamily="18" charset="0"/>
                  <a:cs typeface="Times New Roman" panose="02020603050405020304" pitchFamily="18" charset="0"/>
                </a:endParaRPr>
              </a:p>
              <a:p>
                <a:pPr algn="ctr"/>
                <a:r>
                  <a:rPr lang="en-US" sz="2800">
                    <a:solidFill>
                      <a:srgbClr val="FF0000"/>
                    </a:solidFill>
                    <a:latin typeface="Times New Roman" panose="02020603050405020304" pitchFamily="18" charset="0"/>
                    <a:cs typeface="Times New Roman" panose="02020603050405020304" pitchFamily="18" charset="0"/>
                  </a:rPr>
                  <a:t> </a:t>
                </a:r>
                <a:endParaRPr sz="2800">
                  <a:solidFill>
                    <a:srgbClr val="FF0000"/>
                  </a:solidFill>
                  <a:latin typeface="Times New Roman" panose="02020603050405020304" pitchFamily="18" charset="0"/>
                  <a:cs typeface="Times New Roman" panose="02020603050405020304" pitchFamily="18" charset="0"/>
                </a:endParaRPr>
              </a:p>
            </p:txBody>
          </p:sp>
        </mc:Choice>
        <mc:Fallback>
          <p:sp>
            <p:nvSpPr>
              <p:cNvPr id="45" name="Rounded Rectangular Callout 44"/>
              <p:cNvSpPr>
                <a:spLocks noRot="1" noChangeAspect="1" noMove="1" noResize="1" noEditPoints="1" noAdjustHandles="1" noChangeArrowheads="1" noChangeShapeType="1" noTextEdit="1"/>
              </p:cNvSpPr>
              <p:nvPr/>
            </p:nvSpPr>
            <p:spPr>
              <a:xfrm>
                <a:off x="3870960" y="8890"/>
                <a:ext cx="8076565" cy="3760470"/>
              </a:xfrm>
              <a:prstGeom prst="wedgeRoundRectCallout">
                <a:avLst>
                  <a:gd name="adj1" fmla="val -61308"/>
                  <a:gd name="adj2" fmla="val -25532"/>
                  <a:gd name="adj3" fmla="val 16667"/>
                </a:avLst>
              </a:prstGeom>
              <a:blipFill rotWithShape="1">
                <a:blip r:embed="rId3"/>
                <a:stretch>
                  <a:fillRect l="-113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19" name="Picture 18"/>
          <p:cNvPicPr>
            <a:picLocks noChangeAspect="1"/>
          </p:cNvPicPr>
          <p:nvPr/>
        </p:nvPicPr>
        <p:blipFill>
          <a:blip r:embed="rId4"/>
          <a:stretch>
            <a:fillRect/>
          </a:stretch>
        </p:blipFill>
        <p:spPr>
          <a:xfrm>
            <a:off x="6592415" y="4489550"/>
            <a:ext cx="1249999" cy="1336206"/>
          </a:xfrm>
          <a:prstGeom prst="rect">
            <a:avLst/>
          </a:prstGeom>
        </p:spPr>
      </p:pic>
      <p:pic>
        <p:nvPicPr>
          <p:cNvPr id="24" name="Picture 23"/>
          <p:cNvPicPr>
            <a:picLocks noChangeAspect="1"/>
          </p:cNvPicPr>
          <p:nvPr/>
        </p:nvPicPr>
        <p:blipFill>
          <a:blip r:embed="rId4"/>
          <a:stretch>
            <a:fillRect/>
          </a:stretch>
        </p:blipFill>
        <p:spPr>
          <a:xfrm>
            <a:off x="4357215" y="4527650"/>
            <a:ext cx="1249999" cy="1336206"/>
          </a:xfrm>
          <a:prstGeom prst="rect">
            <a:avLst/>
          </a:prstGeom>
        </p:spPr>
      </p:pic>
      <p:pic>
        <p:nvPicPr>
          <p:cNvPr id="28" name="Picture 27"/>
          <p:cNvPicPr>
            <a:picLocks noChangeAspect="1"/>
          </p:cNvPicPr>
          <p:nvPr/>
        </p:nvPicPr>
        <p:blipFill>
          <a:blip r:embed="rId4"/>
          <a:stretch>
            <a:fillRect/>
          </a:stretch>
        </p:blipFill>
        <p:spPr>
          <a:xfrm>
            <a:off x="2201753" y="4489550"/>
            <a:ext cx="1249999" cy="133620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6"/>
          <a:stretch>
            <a:fillRect/>
          </a:stretch>
        </p:blipFill>
        <p:spPr>
          <a:xfrm>
            <a:off x="2090739" y="4385097"/>
            <a:ext cx="1581495" cy="1436256"/>
          </a:xfrm>
          <a:prstGeom prst="rect">
            <a:avLst/>
          </a:prstGeom>
        </p:spPr>
      </p:pic>
      <p:pic>
        <p:nvPicPr>
          <p:cNvPr id="11" name="Picture 10"/>
          <p:cNvPicPr>
            <a:picLocks noChangeAspect="1"/>
          </p:cNvPicPr>
          <p:nvPr/>
        </p:nvPicPr>
        <p:blipFill>
          <a:blip r:embed="rId4"/>
          <a:stretch>
            <a:fillRect/>
          </a:stretch>
        </p:blipFill>
        <p:spPr>
          <a:xfrm>
            <a:off x="8814024" y="4555482"/>
            <a:ext cx="1249999" cy="133620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569561" y="5440387"/>
            <a:ext cx="823031" cy="612530"/>
          </a:xfrm>
          <a:prstGeom prst="rect">
            <a:avLst/>
          </a:prstGeom>
        </p:spPr>
      </p:pic>
      <mc:AlternateContent xmlns:mc="http://schemas.openxmlformats.org/markup-compatibility/2006">
        <mc:Choice xmlns:a14="http://schemas.microsoft.com/office/drawing/2010/main" Requires="a14">
          <p:sp>
            <p:nvSpPr>
              <p:cNvPr id="29" name="Rectangle 28"/>
              <p:cNvSpPr/>
              <p:nvPr/>
            </p:nvSpPr>
            <p:spPr>
              <a:xfrm>
                <a:off x="4226467" y="2227923"/>
                <a:ext cx="5246804" cy="537845"/>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A. </a:t>
                </a:r>
                <a14:m>
                  <m:oMath xmlns:m="http://schemas.openxmlformats.org/officeDocument/2006/math">
                    <m:sSup>
                      <m:sSupPr>
                        <m:ctrlPr>
                          <a:rPr lang="en-US" sz="2800" i="1" smtClean="0">
                            <a:solidFill>
                              <a:srgbClr val="290DB3"/>
                            </a:solidFill>
                            <a:latin typeface="Cambria Math" panose="02040503050406030204" pitchFamily="18" charset="0"/>
                            <a:cs typeface="Times New Roman" panose="02020603050405020304" pitchFamily="18" charset="0"/>
                          </a:rPr>
                        </m:ctrlPr>
                      </m:sSupPr>
                      <m:e>
                        <m:r>
                          <a:rPr lang="en-US" sz="2800" i="1" smtClean="0">
                            <a:solidFill>
                              <a:srgbClr val="290DB3"/>
                            </a:solidFill>
                            <a:latin typeface="Cambria Math" panose="02040503050406030204" pitchFamily="18" charset="0"/>
                            <a:cs typeface="Times New Roman" panose="02020603050405020304" pitchFamily="18" charset="0"/>
                          </a:rPr>
                          <m:t>1507</m:t>
                        </m:r>
                        <m:r>
                          <a:rPr lang="en-US" sz="2800" i="1" smtClean="0">
                            <a:solidFill>
                              <a:srgbClr val="290DB3"/>
                            </a:solidFill>
                            <a:latin typeface="Cambria Math" panose="02040503050406030204" pitchFamily="18" charset="0"/>
                            <a:cs typeface="Times New Roman" panose="02020603050405020304" pitchFamily="18" charset="0"/>
                          </a:rPr>
                          <m:t>,</m:t>
                        </m:r>
                        <m:r>
                          <a:rPr lang="en-US" sz="2800" i="1" smtClean="0">
                            <a:solidFill>
                              <a:srgbClr val="290DB3"/>
                            </a:solidFill>
                            <a:latin typeface="Cambria Math" panose="02040503050406030204" pitchFamily="18" charset="0"/>
                            <a:cs typeface="Times New Roman" panose="02020603050405020304" pitchFamily="18" charset="0"/>
                          </a:rPr>
                          <m:t>5</m:t>
                        </m:r>
                        <m:r>
                          <a:rPr lang="en-US" sz="2800" i="1" smtClean="0">
                            <a:solidFill>
                              <a:srgbClr val="290DB3"/>
                            </a:solidFill>
                            <a:latin typeface="Cambria Math" panose="02040503050406030204" pitchFamily="18" charset="0"/>
                            <a:cs typeface="Times New Roman" panose="02020603050405020304" pitchFamily="18" charset="0"/>
                          </a:rPr>
                          <m:t> </m:t>
                        </m:r>
                        <m:r>
                          <a:rPr lang="en-US" sz="2800" i="1" smtClean="0">
                            <a:solidFill>
                              <a:srgbClr val="290DB3"/>
                            </a:solidFill>
                            <a:latin typeface="Cambria Math" panose="02040503050406030204" pitchFamily="18" charset="0"/>
                            <a:cs typeface="Times New Roman" panose="02020603050405020304" pitchFamily="18" charset="0"/>
                          </a:rPr>
                          <m:t>𝑐𝑚</m:t>
                        </m:r>
                      </m:e>
                      <m:sup>
                        <m:r>
                          <a:rPr lang="en-US" sz="2800" b="0" i="1" smtClean="0">
                            <a:solidFill>
                              <a:srgbClr val="290DB3"/>
                            </a:solidFill>
                            <a:latin typeface="Cambria Math" panose="02040503050406030204" pitchFamily="18" charset="0"/>
                            <a:cs typeface="Times New Roman" panose="02020603050405020304" pitchFamily="18" charset="0"/>
                          </a:rPr>
                          <m:t>3</m:t>
                        </m:r>
                      </m:sup>
                    </m:sSup>
                  </m:oMath>
                </a14:m>
                <a:r>
                  <a:rPr lang="en-US" sz="2800" dirty="0">
                    <a:solidFill>
                      <a:srgbClr val="290DB3"/>
                    </a:solidFill>
                    <a:latin typeface="Times New Roman" panose="02020603050405020304" pitchFamily="18" charset="0"/>
                    <a:cs typeface="Times New Roman" panose="02020603050405020304" pitchFamily="18" charset="0"/>
                  </a:rPr>
                  <a:t>.</a:t>
                </a:r>
                <a:endParaRPr lang="en-US" sz="2800" dirty="0">
                  <a:solidFill>
                    <a:srgbClr val="290DB3"/>
                  </a:solidFill>
                  <a:latin typeface="Times New Roman" panose="02020603050405020304" pitchFamily="18" charset="0"/>
                  <a:cs typeface="Times New Roman" panose="02020603050405020304" pitchFamily="18"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226467" y="2227923"/>
                <a:ext cx="5246804" cy="537845"/>
              </a:xfrm>
              <a:prstGeom prst="rect">
                <a:avLst/>
              </a:prstGeom>
              <a:blipFill rotWithShape="1">
                <a:blip r:embed="rId14"/>
                <a:stretch>
                  <a:fillRect l="-10" t="-64" r="6" b="64"/>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1" name="Rectangle 30"/>
              <p:cNvSpPr/>
              <p:nvPr/>
            </p:nvSpPr>
            <p:spPr>
              <a:xfrm>
                <a:off x="7527977" y="2237690"/>
                <a:ext cx="2779886" cy="537845"/>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B. </a:t>
                </a:r>
                <a14:m>
                  <m:oMath xmlns:m="http://schemas.openxmlformats.org/officeDocument/2006/math">
                    <m:sSup>
                      <m:sSupPr>
                        <m:ctrlPr>
                          <a:rPr lang="en-US" sz="2800" i="1" smtClean="0">
                            <a:solidFill>
                              <a:srgbClr val="290DB3"/>
                            </a:solidFill>
                            <a:latin typeface="Cambria Math" panose="02040503050406030204" pitchFamily="18" charset="0"/>
                            <a:cs typeface="Times New Roman" panose="02020603050405020304" pitchFamily="18" charset="0"/>
                          </a:rPr>
                        </m:ctrlPr>
                      </m:sSupPr>
                      <m:e>
                        <m:r>
                          <a:rPr lang="en-US" sz="2800" i="1" smtClean="0">
                            <a:solidFill>
                              <a:srgbClr val="290DB3"/>
                            </a:solidFill>
                            <a:latin typeface="Cambria Math" panose="02040503050406030204" pitchFamily="18" charset="0"/>
                            <a:cs typeface="Times New Roman" panose="02020603050405020304" pitchFamily="18" charset="0"/>
                          </a:rPr>
                          <m:t>753</m:t>
                        </m:r>
                        <m:r>
                          <a:rPr lang="en-US" sz="2800" i="1" smtClean="0">
                            <a:solidFill>
                              <a:srgbClr val="290DB3"/>
                            </a:solidFill>
                            <a:latin typeface="Cambria Math" panose="02040503050406030204" pitchFamily="18" charset="0"/>
                            <a:cs typeface="Times New Roman" panose="02020603050405020304" pitchFamily="18" charset="0"/>
                          </a:rPr>
                          <m:t>,</m:t>
                        </m:r>
                        <m:r>
                          <a:rPr lang="en-US" sz="2800" i="1" smtClean="0">
                            <a:solidFill>
                              <a:srgbClr val="290DB3"/>
                            </a:solidFill>
                            <a:latin typeface="Cambria Math" panose="02040503050406030204" pitchFamily="18" charset="0"/>
                            <a:cs typeface="Times New Roman" panose="02020603050405020304" pitchFamily="18" charset="0"/>
                          </a:rPr>
                          <m:t>6</m:t>
                        </m:r>
                        <m:r>
                          <a:rPr lang="en-US" sz="2800" i="1" smtClean="0">
                            <a:solidFill>
                              <a:srgbClr val="290DB3"/>
                            </a:solidFill>
                            <a:latin typeface="Cambria Math" panose="02040503050406030204" pitchFamily="18" charset="0"/>
                            <a:cs typeface="Times New Roman" panose="02020603050405020304" pitchFamily="18" charset="0"/>
                          </a:rPr>
                          <m:t> </m:t>
                        </m:r>
                        <m:r>
                          <a:rPr lang="en-US" sz="2800" i="1" smtClean="0">
                            <a:solidFill>
                              <a:srgbClr val="290DB3"/>
                            </a:solidFill>
                            <a:latin typeface="Cambria Math" panose="02040503050406030204" pitchFamily="18" charset="0"/>
                            <a:cs typeface="Times New Roman" panose="02020603050405020304" pitchFamily="18" charset="0"/>
                          </a:rPr>
                          <m:t>𝑐𝑚</m:t>
                        </m:r>
                      </m:e>
                      <m:sup>
                        <m:r>
                          <a:rPr lang="en-US" sz="2800" i="1" smtClean="0">
                            <a:solidFill>
                              <a:srgbClr val="290DB3"/>
                            </a:solidFill>
                            <a:latin typeface="Cambria Math" panose="02040503050406030204" pitchFamily="18" charset="0"/>
                            <a:cs typeface="Times New Roman" panose="02020603050405020304" pitchFamily="18" charset="0"/>
                          </a:rPr>
                          <m:t>3</m:t>
                        </m:r>
                      </m:sup>
                    </m:sSup>
                  </m:oMath>
                </a14:m>
                <a:endParaRPr lang="en-US" sz="2800" b="1" i="1" dirty="0">
                  <a:solidFill>
                    <a:srgbClr val="290DB3"/>
                  </a:solidFill>
                  <a:latin typeface="Times New Roman" panose="02020603050405020304" pitchFamily="18" charset="0"/>
                  <a:cs typeface="Times New Roman" panose="02020603050405020304" pitchFamily="18"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7527977" y="2237690"/>
                <a:ext cx="2779886" cy="537845"/>
              </a:xfrm>
              <a:prstGeom prst="rect">
                <a:avLst/>
              </a:prstGeom>
              <a:blipFill rotWithShape="1">
                <a:blip r:embed="rId15"/>
                <a:stretch>
                  <a:fillRect l="-2" t="-109" r="20" b="10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4266203" y="2876828"/>
                <a:ext cx="2568196" cy="537845"/>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C. </a:t>
                </a:r>
                <a14:m>
                  <m:oMath xmlns:m="http://schemas.openxmlformats.org/officeDocument/2006/math">
                    <m:sSup>
                      <m:sSupPr>
                        <m:ctrlPr>
                          <a:rPr lang="en-US" sz="2800" i="1" smtClean="0">
                            <a:solidFill>
                              <a:srgbClr val="290DB3"/>
                            </a:solidFill>
                            <a:latin typeface="Cambria Math" panose="02040503050406030204" pitchFamily="18" charset="0"/>
                            <a:cs typeface="Times New Roman" panose="02020603050405020304" pitchFamily="18" charset="0"/>
                          </a:rPr>
                        </m:ctrlPr>
                      </m:sSupPr>
                      <m:e>
                        <m:r>
                          <a:rPr lang="en-US" sz="2800" i="1" smtClean="0">
                            <a:solidFill>
                              <a:srgbClr val="290DB3"/>
                            </a:solidFill>
                            <a:latin typeface="Cambria Math" panose="02040503050406030204" pitchFamily="18" charset="0"/>
                            <a:cs typeface="Times New Roman" panose="02020603050405020304" pitchFamily="18" charset="0"/>
                          </a:rPr>
                          <m:t>1705</m:t>
                        </m:r>
                        <m:r>
                          <a:rPr lang="en-US" sz="2800" i="1" smtClean="0">
                            <a:solidFill>
                              <a:srgbClr val="290DB3"/>
                            </a:solidFill>
                            <a:latin typeface="Cambria Math" panose="02040503050406030204" pitchFamily="18" charset="0"/>
                            <a:cs typeface="Times New Roman" panose="02020603050405020304" pitchFamily="18" charset="0"/>
                          </a:rPr>
                          <m:t>,</m:t>
                        </m:r>
                        <m:r>
                          <a:rPr lang="en-US" sz="2800" i="1" smtClean="0">
                            <a:solidFill>
                              <a:srgbClr val="290DB3"/>
                            </a:solidFill>
                            <a:latin typeface="Cambria Math" panose="02040503050406030204" pitchFamily="18" charset="0"/>
                            <a:cs typeface="Times New Roman" panose="02020603050405020304" pitchFamily="18" charset="0"/>
                          </a:rPr>
                          <m:t>2</m:t>
                        </m:r>
                        <m:r>
                          <a:rPr lang="en-US" sz="2800" i="1" smtClean="0">
                            <a:solidFill>
                              <a:srgbClr val="290DB3"/>
                            </a:solidFill>
                            <a:latin typeface="Cambria Math" panose="02040503050406030204" pitchFamily="18" charset="0"/>
                            <a:cs typeface="Times New Roman" panose="02020603050405020304" pitchFamily="18" charset="0"/>
                          </a:rPr>
                          <m:t> </m:t>
                        </m:r>
                        <m:r>
                          <a:rPr lang="en-US" sz="2800" i="1" smtClean="0">
                            <a:solidFill>
                              <a:srgbClr val="290DB3"/>
                            </a:solidFill>
                            <a:latin typeface="Cambria Math" panose="02040503050406030204" pitchFamily="18" charset="0"/>
                            <a:cs typeface="Times New Roman" panose="02020603050405020304" pitchFamily="18" charset="0"/>
                          </a:rPr>
                          <m:t>𝑐𝑚</m:t>
                        </m:r>
                      </m:e>
                      <m:sup>
                        <m:r>
                          <a:rPr lang="en-US" sz="2800" i="1" smtClean="0">
                            <a:solidFill>
                              <a:srgbClr val="290DB3"/>
                            </a:solidFill>
                            <a:latin typeface="Cambria Math" panose="02040503050406030204" pitchFamily="18" charset="0"/>
                            <a:cs typeface="Times New Roman" panose="02020603050405020304" pitchFamily="18" charset="0"/>
                          </a:rPr>
                          <m:t>3</m:t>
                        </m:r>
                      </m:sup>
                    </m:sSup>
                  </m:oMath>
                </a14:m>
                <a:endParaRPr lang="en-US" sz="2800" dirty="0">
                  <a:solidFill>
                    <a:srgbClr val="290DB3"/>
                  </a:solidFill>
                  <a:latin typeface="Times New Roman" panose="02020603050405020304" pitchFamily="18" charset="0"/>
                  <a:cs typeface="Times New Roman" panose="02020603050405020304" pitchFamily="18"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4266203" y="2876828"/>
                <a:ext cx="2568196" cy="537845"/>
              </a:xfrm>
              <a:prstGeom prst="rect">
                <a:avLst/>
              </a:prstGeom>
              <a:blipFill rotWithShape="1">
                <a:blip r:embed="rId16"/>
                <a:stretch>
                  <a:fillRect l="-11" t="-52" r="21" b="52"/>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4" name="Rectangle 33"/>
              <p:cNvSpPr/>
              <p:nvPr/>
            </p:nvSpPr>
            <p:spPr>
              <a:xfrm>
                <a:off x="7505751" y="2841903"/>
                <a:ext cx="2779885" cy="537845"/>
              </a:xfrm>
              <a:prstGeom prst="rect">
                <a:avLst/>
              </a:prstGeom>
            </p:spPr>
            <p:txBody>
              <a:bodyPr wrap="square">
                <a:spAutoFit/>
              </a:bodyPr>
              <a:lstStyle/>
              <a:p>
                <a:r>
                  <a:rPr lang="en-US" sz="2800" b="1">
                    <a:solidFill>
                      <a:srgbClr val="290DB3"/>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en-US" sz="2800" i="1" smtClean="0">
                            <a:solidFill>
                              <a:srgbClr val="290DB3"/>
                            </a:solidFill>
                            <a:latin typeface="Cambria Math" panose="02040503050406030204" pitchFamily="18" charset="0"/>
                            <a:cs typeface="Times New Roman" panose="02020603050405020304" pitchFamily="18" charset="0"/>
                          </a:rPr>
                        </m:ctrlPr>
                      </m:sSupPr>
                      <m:e>
                        <m:r>
                          <a:rPr lang="en-US" sz="2800" i="1" smtClean="0">
                            <a:solidFill>
                              <a:srgbClr val="290DB3"/>
                            </a:solidFill>
                            <a:latin typeface="Cambria Math" panose="02040503050406030204" pitchFamily="18" charset="0"/>
                            <a:cs typeface="Times New Roman" panose="02020603050405020304" pitchFamily="18" charset="0"/>
                          </a:rPr>
                          <m:t>1507</m:t>
                        </m:r>
                        <m:r>
                          <a:rPr lang="en-US" sz="2800" i="1" smtClean="0">
                            <a:solidFill>
                              <a:srgbClr val="290DB3"/>
                            </a:solidFill>
                            <a:latin typeface="Cambria Math" panose="02040503050406030204" pitchFamily="18" charset="0"/>
                            <a:cs typeface="Times New Roman" panose="02020603050405020304" pitchFamily="18" charset="0"/>
                          </a:rPr>
                          <m:t>,</m:t>
                        </m:r>
                        <m:r>
                          <a:rPr lang="en-US" sz="2800" i="1" smtClean="0">
                            <a:solidFill>
                              <a:srgbClr val="290DB3"/>
                            </a:solidFill>
                            <a:latin typeface="Cambria Math" panose="02040503050406030204" pitchFamily="18" charset="0"/>
                            <a:cs typeface="Times New Roman" panose="02020603050405020304" pitchFamily="18" charset="0"/>
                          </a:rPr>
                          <m:t>2</m:t>
                        </m:r>
                        <m:r>
                          <a:rPr lang="en-US" sz="2800" i="1" smtClean="0">
                            <a:solidFill>
                              <a:srgbClr val="290DB3"/>
                            </a:solidFill>
                            <a:latin typeface="Cambria Math" panose="02040503050406030204" pitchFamily="18" charset="0"/>
                            <a:cs typeface="Times New Roman" panose="02020603050405020304" pitchFamily="18" charset="0"/>
                          </a:rPr>
                          <m:t> </m:t>
                        </m:r>
                        <m:r>
                          <a:rPr lang="en-US" sz="2800" i="1" smtClean="0">
                            <a:solidFill>
                              <a:srgbClr val="290DB3"/>
                            </a:solidFill>
                            <a:latin typeface="Cambria Math" panose="02040503050406030204" pitchFamily="18" charset="0"/>
                            <a:cs typeface="Times New Roman" panose="02020603050405020304" pitchFamily="18" charset="0"/>
                          </a:rPr>
                          <m:t>𝑐𝑚</m:t>
                        </m:r>
                      </m:e>
                      <m:sup>
                        <m:r>
                          <a:rPr lang="en-US" sz="2800" i="1" smtClean="0">
                            <a:solidFill>
                              <a:srgbClr val="290DB3"/>
                            </a:solidFill>
                            <a:latin typeface="Cambria Math" panose="02040503050406030204" pitchFamily="18" charset="0"/>
                            <a:cs typeface="Times New Roman" panose="02020603050405020304" pitchFamily="18" charset="0"/>
                          </a:rPr>
                          <m:t>3</m:t>
                        </m:r>
                      </m:sup>
                    </m:sSup>
                  </m:oMath>
                </a14:m>
                <a:endParaRPr lang="en-US" sz="2800" dirty="0">
                  <a:solidFill>
                    <a:srgbClr val="290DB3"/>
                  </a:solidFill>
                  <a:latin typeface="Times New Roman" panose="02020603050405020304" pitchFamily="18" charset="0"/>
                  <a:cs typeface="Times New Roman" panose="02020603050405020304" pitchFamily="18" charset="0"/>
                </a:endParaRPr>
              </a:p>
            </p:txBody>
          </p:sp>
        </mc:Choice>
        <mc:Fallback>
          <p:sp>
            <p:nvSpPr>
              <p:cNvPr id="34" name="Rectangle 33"/>
              <p:cNvSpPr>
                <a:spLocks noRot="1" noChangeAspect="1" noMove="1" noResize="1" noEditPoints="1" noAdjustHandles="1" noChangeArrowheads="1" noChangeShapeType="1" noTextEdit="1"/>
              </p:cNvSpPr>
              <p:nvPr/>
            </p:nvSpPr>
            <p:spPr>
              <a:xfrm>
                <a:off x="7505751" y="2841903"/>
                <a:ext cx="2779885" cy="537845"/>
              </a:xfrm>
              <a:prstGeom prst="rect">
                <a:avLst/>
              </a:prstGeom>
              <a:blipFill rotWithShape="1">
                <a:blip r:embed="rId17"/>
                <a:stretch>
                  <a:fillRect l="-2" t="-52" r="19" b="52"/>
                </a:stretch>
              </a:blipFill>
            </p:spPr>
            <p:txBody>
              <a:bodyPr/>
              <a:lstStyle/>
              <a:p>
                <a:r>
                  <a:rPr lang="en-US" altLang="en-US">
                    <a:noFill/>
                  </a:rPr>
                  <a:t> </a:t>
                </a:r>
              </a:p>
            </p:txBody>
          </p:sp>
        </mc:Fallback>
      </mc:AlternateContent>
      <p:sp>
        <p:nvSpPr>
          <p:cNvPr id="3" name="Rectangle 2"/>
          <p:cNvSpPr/>
          <p:nvPr/>
        </p:nvSpPr>
        <p:spPr>
          <a:xfrm>
            <a:off x="-8155" y="6252075"/>
            <a:ext cx="12208310" cy="578991"/>
          </a:xfrm>
          <a:prstGeom prst="rect">
            <a:avLst/>
          </a:prstGeom>
          <a:solidFill>
            <a:srgbClr val="B59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44602" y="6237888"/>
            <a:ext cx="9190148" cy="507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bg1"/>
                </a:solidFill>
                <a:latin typeface="Times New Roman" panose="02020603050405020304" pitchFamily="18" charset="0"/>
                <a:cs typeface="Times New Roman" panose="02020603050405020304" pitchFamily="18" charset="0"/>
              </a:rPr>
              <a:t>  A              B               C               D</a:t>
            </a:r>
            <a:endParaRPr lang="en-US" sz="4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80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85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90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95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8"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50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50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40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60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19"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50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50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40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60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19"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50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50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40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60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19"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20"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ABLE_ENDDRAG_ORIGIN_RECT" val="722*322"/>
  <p:tag name="TABLE_ENDDRAG_RECT" val="103*158*722*322"/>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2664</Words>
  <Application>WPS Presentation</Application>
  <PresentationFormat>Widescreen</PresentationFormat>
  <Paragraphs>147</Paragraphs>
  <Slides>20</Slides>
  <Notes>22</Notes>
  <HiddenSlides>0</HiddenSlides>
  <MMClips>8</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20</vt:i4>
      </vt:variant>
    </vt:vector>
  </HeadingPairs>
  <TitlesOfParts>
    <vt:vector size="46" baseType="lpstr">
      <vt:lpstr>Arial</vt:lpstr>
      <vt:lpstr>SimSun</vt:lpstr>
      <vt:lpstr>Wingdings</vt:lpstr>
      <vt:lpstr>Times New Roman</vt:lpstr>
      <vt:lpstr>幼圆</vt:lpstr>
      <vt:lpstr>Calibri</vt:lpstr>
      <vt:lpstr>Microsoft YaHei</vt:lpstr>
      <vt:lpstr>Arial Unicode MS</vt:lpstr>
      <vt:lpstr>Calibri Light</vt:lpstr>
      <vt:lpstr>Cambria Math</vt:lpstr>
      <vt:lpstr>华康海报体W12</vt:lpstr>
      <vt:lpstr>等线</vt:lpstr>
      <vt:lpstr>等线 Light</vt:lpstr>
      <vt:lpstr>Calibri</vt:lpstr>
      <vt:lpstr>Calibri Light</vt:lpstr>
      <vt:lpstr>Tahoma</vt:lpstr>
      <vt:lpstr>Arial</vt:lpstr>
      <vt:lpstr>Fredoka One</vt:lpstr>
      <vt:lpstr>Segoe Print</vt:lpstr>
      <vt:lpstr>Symbol</vt:lpstr>
      <vt:lpstr>Yu Mincho</vt:lpstr>
      <vt:lpstr>Yu Gothic UI Semilight</vt:lpstr>
      <vt:lpstr>Yu Mincho</vt:lpstr>
      <vt:lpstr>Times New Roman</vt:lpstr>
      <vt:lpstr>UTM HelvetIns</vt:lpstr>
      <vt:lpstr>Office Theme</vt:lpstr>
      <vt:lpstr>PowerPoint 演示文稿</vt:lpstr>
      <vt:lpstr>HOẠT ĐỘNG  MỞ ĐẦU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HOẠT ĐỘNG  HÌNH THÀNH KIẾN THỨC MỚI</vt:lpstr>
      <vt:lpstr>PowerPoint 演示文稿</vt:lpstr>
      <vt:lpstr>PowerPoint 演示文稿</vt:lpstr>
      <vt:lpstr>PowerPoint 演示文稿</vt:lpstr>
      <vt:lpstr>PowerPoint 演示文稿</vt:lpstr>
      <vt:lpstr>PowerPoint 演示文稿</vt:lpstr>
      <vt:lpstr>HOẠT ĐỘNG  VẬN DỤNG</vt:lpstr>
      <vt:lpstr>HOẠT ĐỘNG  TỔNG KẾT</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Thanh nguyễn</cp:lastModifiedBy>
  <cp:revision>95</cp:revision>
  <dcterms:created xsi:type="dcterms:W3CDTF">2018-03-07T03:31:00Z</dcterms:created>
  <dcterms:modified xsi:type="dcterms:W3CDTF">2024-06-11T03:46:05Z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A4C15B6735B2470FA6761DB9D46CD946_13</vt:lpwstr>
  </property>
  <property fmtid="{D5CDD505-2E9C-101B-9397-08002B2CF9AE}" pid="3" name="KSOProductBuildVer">
    <vt:lpwstr>1033-12.2.0.17119</vt:lpwstr>
  </property>
</Properties>
</file>