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b183f55da7a74b4d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86" r:id="rId2"/>
  </p:sldMasterIdLst>
  <p:notesMasterIdLst>
    <p:notesMasterId r:id="rId35"/>
  </p:notesMasterIdLst>
  <p:handoutMasterIdLst>
    <p:handoutMasterId r:id="rId36"/>
  </p:handoutMasterIdLst>
  <p:sldIdLst>
    <p:sldId id="299" r:id="rId3"/>
    <p:sldId id="266" r:id="rId4"/>
    <p:sldId id="267" r:id="rId5"/>
    <p:sldId id="268" r:id="rId6"/>
    <p:sldId id="270" r:id="rId7"/>
    <p:sldId id="271" r:id="rId8"/>
    <p:sldId id="272" r:id="rId9"/>
    <p:sldId id="273" r:id="rId10"/>
    <p:sldId id="307" r:id="rId11"/>
    <p:sldId id="308" r:id="rId12"/>
    <p:sldId id="309" r:id="rId13"/>
    <p:sldId id="310" r:id="rId14"/>
    <p:sldId id="311" r:id="rId15"/>
    <p:sldId id="312" r:id="rId16"/>
    <p:sldId id="304" r:id="rId17"/>
    <p:sldId id="277" r:id="rId18"/>
    <p:sldId id="303" r:id="rId19"/>
    <p:sldId id="284" r:id="rId20"/>
    <p:sldId id="285" r:id="rId21"/>
    <p:sldId id="286" r:id="rId22"/>
    <p:sldId id="287" r:id="rId23"/>
    <p:sldId id="288" r:id="rId24"/>
    <p:sldId id="289" r:id="rId25"/>
    <p:sldId id="295" r:id="rId26"/>
    <p:sldId id="302" r:id="rId27"/>
    <p:sldId id="291" r:id="rId28"/>
    <p:sldId id="292" r:id="rId29"/>
    <p:sldId id="293" r:id="rId30"/>
    <p:sldId id="301" r:id="rId31"/>
    <p:sldId id="260" r:id="rId32"/>
    <p:sldId id="305" r:id="rId33"/>
    <p:sldId id="306" r:id="rId34"/>
  </p:sldIdLst>
  <p:sldSz cx="12192000" cy="6858000"/>
  <p:notesSz cx="6858000" cy="9144000"/>
  <p:custDataLst>
    <p:tags r:id="rId3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FF6600"/>
    <a:srgbClr val="2E0EB8"/>
    <a:srgbClr val="000000"/>
    <a:srgbClr val="66FF66"/>
    <a:srgbClr val="377F85"/>
    <a:srgbClr val="5D8223"/>
    <a:srgbClr val="397B0D"/>
    <a:srgbClr val="6E8F15"/>
    <a:srgbClr val="004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1" autoAdjust="0"/>
    <p:restoredTop sz="94648" autoAdjust="0"/>
  </p:normalViewPr>
  <p:slideViewPr>
    <p:cSldViewPr>
      <p:cViewPr varScale="1">
        <p:scale>
          <a:sx n="70" d="100"/>
          <a:sy n="70" d="100"/>
        </p:scale>
        <p:origin x="92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6" Type="http://schemas.openxmlformats.org/officeDocument/2006/relationships/image" Target="../media/image136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6" Type="http://schemas.openxmlformats.org/officeDocument/2006/relationships/image" Target="../media/image142.wmf"/><Relationship Id="rId5" Type="http://schemas.openxmlformats.org/officeDocument/2006/relationships/image" Target="../media/image141.wmf"/><Relationship Id="rId4" Type="http://schemas.openxmlformats.org/officeDocument/2006/relationships/image" Target="../media/image14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6" Type="http://schemas.openxmlformats.org/officeDocument/2006/relationships/image" Target="../media/image148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58.wmf"/><Relationship Id="rId1" Type="http://schemas.openxmlformats.org/officeDocument/2006/relationships/image" Target="../media/image156.wmf"/><Relationship Id="rId6" Type="http://schemas.openxmlformats.org/officeDocument/2006/relationships/image" Target="../media/image160.wmf"/><Relationship Id="rId5" Type="http://schemas.openxmlformats.org/officeDocument/2006/relationships/image" Target="../media/image159.wmf"/><Relationship Id="rId4" Type="http://schemas.openxmlformats.org/officeDocument/2006/relationships/image" Target="../media/image15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5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58.wmf"/><Relationship Id="rId1" Type="http://schemas.openxmlformats.org/officeDocument/2006/relationships/image" Target="../media/image64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image" Target="../media/image82.wmf"/><Relationship Id="rId18" Type="http://schemas.openxmlformats.org/officeDocument/2006/relationships/image" Target="../media/image87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12" Type="http://schemas.openxmlformats.org/officeDocument/2006/relationships/image" Target="../media/image81.wmf"/><Relationship Id="rId17" Type="http://schemas.openxmlformats.org/officeDocument/2006/relationships/image" Target="../media/image86.wmf"/><Relationship Id="rId2" Type="http://schemas.openxmlformats.org/officeDocument/2006/relationships/image" Target="../media/image71.wmf"/><Relationship Id="rId16" Type="http://schemas.openxmlformats.org/officeDocument/2006/relationships/image" Target="../media/image85.wmf"/><Relationship Id="rId20" Type="http://schemas.openxmlformats.org/officeDocument/2006/relationships/image" Target="../media/image89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11" Type="http://schemas.openxmlformats.org/officeDocument/2006/relationships/image" Target="../media/image80.wmf"/><Relationship Id="rId5" Type="http://schemas.openxmlformats.org/officeDocument/2006/relationships/image" Target="../media/image74.wmf"/><Relationship Id="rId15" Type="http://schemas.openxmlformats.org/officeDocument/2006/relationships/image" Target="../media/image84.wmf"/><Relationship Id="rId10" Type="http://schemas.openxmlformats.org/officeDocument/2006/relationships/image" Target="../media/image79.wmf"/><Relationship Id="rId19" Type="http://schemas.openxmlformats.org/officeDocument/2006/relationships/image" Target="../media/image88.wmf"/><Relationship Id="rId4" Type="http://schemas.openxmlformats.org/officeDocument/2006/relationships/image" Target="../media/image73.wmf"/><Relationship Id="rId9" Type="http://schemas.openxmlformats.org/officeDocument/2006/relationships/image" Target="../media/image78.wmf"/><Relationship Id="rId14" Type="http://schemas.openxmlformats.org/officeDocument/2006/relationships/image" Target="../media/image8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58.wmf"/><Relationship Id="rId1" Type="http://schemas.openxmlformats.org/officeDocument/2006/relationships/image" Target="../media/image64.wmf"/><Relationship Id="rId4" Type="http://schemas.openxmlformats.org/officeDocument/2006/relationships/image" Target="../media/image9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10" Type="http://schemas.openxmlformats.org/officeDocument/2006/relationships/image" Target="../media/image101.wmf"/><Relationship Id="rId4" Type="http://schemas.openxmlformats.org/officeDocument/2006/relationships/image" Target="../media/image95.wmf"/><Relationship Id="rId9" Type="http://schemas.openxmlformats.org/officeDocument/2006/relationships/image" Target="../media/image10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7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6B94FDE-E46D-4E0F-8F55-50F82D52FC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239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806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431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Bấm &amp; sửa kiểu phụ đề của Bản chính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7060A3-8747-4477-88D7-F4E130D4D6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743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Bấm &amp; sửa kiểu phụ đề của Bản chính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7060A3-8747-4477-88D7-F4E130D4D6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499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323917" y="274639"/>
            <a:ext cx="2258483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2544234" y="274639"/>
            <a:ext cx="6576484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441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3218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8347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62050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49366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77658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3010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2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40715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0014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44397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3081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8896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099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85641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376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5560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7585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669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9940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49889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2934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84861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92569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1131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902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1860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5398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6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2544234" y="1600201"/>
            <a:ext cx="441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7164917" y="1600201"/>
            <a:ext cx="441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4774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42736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47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0206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2833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782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97132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328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80964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3439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979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262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2286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53156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0024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8447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7237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942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90966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79116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8362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194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842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63672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5150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86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3646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0808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8726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6137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2084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29224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065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54249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442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0264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05463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62720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1183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0044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1831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276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1137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4249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65925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3952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9992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496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423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44524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5199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487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Bấm &amp; sửa kiểu phụ đề của Bản chính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7060A3-8747-4477-88D7-F4E130D4D6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068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Bấm &amp; sửa kiểu phụ đề của Bản chính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7060A3-8747-4477-88D7-F4E130D4D6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560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Bấm &amp; sửa kiểu phụ đề của Bản chính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7060A3-8747-4477-88D7-F4E130D4D6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1307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Bấm &amp; sửa kiểu phụ đề của Bản chính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7060A3-8747-4477-88D7-F4E130D4D6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432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Bấm &amp; sửa kiểu phụ đề của Bản chính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7060A3-8747-4477-88D7-F4E130D4D6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6879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76" Type="http://schemas.openxmlformats.org/officeDocument/2006/relationships/slideLayout" Target="../slideLayouts/slideLayout87.xml"/><Relationship Id="rId84" Type="http://schemas.openxmlformats.org/officeDocument/2006/relationships/slideLayout" Target="../slideLayouts/slideLayout95.xml"/><Relationship Id="rId89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77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87" Type="http://schemas.openxmlformats.org/officeDocument/2006/relationships/slideLayout" Target="../slideLayouts/slideLayout98.xml"/><Relationship Id="rId5" Type="http://schemas.openxmlformats.org/officeDocument/2006/relationships/slideLayout" Target="../slideLayouts/slideLayout16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90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slideLayout" Target="../slideLayouts/slideLayout99.xml"/><Relationship Id="rId91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9485" y="274638"/>
            <a:ext cx="89429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234" y="1600201"/>
            <a:ext cx="9038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635CF8-5B74-47FE-9A74-1E9044471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776" r:id="rId3"/>
    <p:sldLayoutId id="2147483775" r:id="rId4"/>
    <p:sldLayoutId id="2147483774" r:id="rId5"/>
    <p:sldLayoutId id="2147483773" r:id="rId6"/>
    <p:sldLayoutId id="2147483772" r:id="rId7"/>
    <p:sldLayoutId id="2147483770" r:id="rId8"/>
    <p:sldLayoutId id="2147483759" r:id="rId9"/>
    <p:sldLayoutId id="2147483748" r:id="rId10"/>
    <p:sldLayoutId id="2147483747" r:id="rId11"/>
    <p:sldLayoutId id="2147483746" r:id="rId12"/>
    <p:sldLayoutId id="2147483745" r:id="rId13"/>
    <p:sldLayoutId id="2147483744" r:id="rId14"/>
    <p:sldLayoutId id="2147483769" r:id="rId15"/>
    <p:sldLayoutId id="2147483767" r:id="rId16"/>
    <p:sldLayoutId id="2147483758" r:id="rId17"/>
    <p:sldLayoutId id="2147483754" r:id="rId18"/>
    <p:sldLayoutId id="2147483743" r:id="rId19"/>
    <p:sldLayoutId id="2147483742" r:id="rId20"/>
    <p:sldLayoutId id="2147483741" r:id="rId21"/>
    <p:sldLayoutId id="2147483768" r:id="rId22"/>
    <p:sldLayoutId id="2147483757" r:id="rId23"/>
    <p:sldLayoutId id="2147483756" r:id="rId24"/>
    <p:sldLayoutId id="2147483755" r:id="rId25"/>
    <p:sldLayoutId id="2147483740" r:id="rId26"/>
    <p:sldLayoutId id="2147483739" r:id="rId27"/>
    <p:sldLayoutId id="2147483738" r:id="rId28"/>
    <p:sldLayoutId id="2147483737" r:id="rId29"/>
    <p:sldLayoutId id="2147483736" r:id="rId30"/>
    <p:sldLayoutId id="2147483735" r:id="rId31"/>
    <p:sldLayoutId id="2147483734" r:id="rId32"/>
    <p:sldLayoutId id="2147483733" r:id="rId33"/>
    <p:sldLayoutId id="2147483732" r:id="rId34"/>
    <p:sldLayoutId id="2147483731" r:id="rId35"/>
    <p:sldLayoutId id="2147483730" r:id="rId36"/>
    <p:sldLayoutId id="2147483729" r:id="rId37"/>
    <p:sldLayoutId id="2147483728" r:id="rId38"/>
    <p:sldLayoutId id="2147483727" r:id="rId39"/>
    <p:sldLayoutId id="2147483725" r:id="rId40"/>
    <p:sldLayoutId id="2147483724" r:id="rId41"/>
    <p:sldLayoutId id="2147483723" r:id="rId42"/>
    <p:sldLayoutId id="2147483722" r:id="rId43"/>
    <p:sldLayoutId id="2147483720" r:id="rId44"/>
    <p:sldLayoutId id="2147483711" r:id="rId45"/>
    <p:sldLayoutId id="2147483710" r:id="rId46"/>
    <p:sldLayoutId id="2147483709" r:id="rId47"/>
    <p:sldLayoutId id="2147483708" r:id="rId48"/>
    <p:sldLayoutId id="2147483706" r:id="rId49"/>
    <p:sldLayoutId id="2147483705" r:id="rId50"/>
    <p:sldLayoutId id="2147483689" r:id="rId51"/>
    <p:sldLayoutId id="2147483690" r:id="rId52"/>
    <p:sldLayoutId id="2147483766" r:id="rId53"/>
    <p:sldLayoutId id="2147483765" r:id="rId54"/>
    <p:sldLayoutId id="2147483753" r:id="rId55"/>
    <p:sldLayoutId id="2147483719" r:id="rId56"/>
    <p:sldLayoutId id="2147483704" r:id="rId57"/>
    <p:sldLayoutId id="2147483691" r:id="rId58"/>
    <p:sldLayoutId id="2147483692" r:id="rId59"/>
    <p:sldLayoutId id="2147483693" r:id="rId60"/>
    <p:sldLayoutId id="2147483771" r:id="rId61"/>
    <p:sldLayoutId id="2147483764" r:id="rId62"/>
    <p:sldLayoutId id="2147483763" r:id="rId63"/>
    <p:sldLayoutId id="2147483762" r:id="rId64"/>
    <p:sldLayoutId id="2147483761" r:id="rId65"/>
    <p:sldLayoutId id="2147483752" r:id="rId66"/>
    <p:sldLayoutId id="2147483751" r:id="rId67"/>
    <p:sldLayoutId id="2147483750" r:id="rId68"/>
    <p:sldLayoutId id="2147483726" r:id="rId69"/>
    <p:sldLayoutId id="2147483721" r:id="rId70"/>
    <p:sldLayoutId id="2147483718" r:id="rId71"/>
    <p:sldLayoutId id="2147483717" r:id="rId72"/>
    <p:sldLayoutId id="2147483716" r:id="rId73"/>
    <p:sldLayoutId id="2147483707" r:id="rId74"/>
    <p:sldLayoutId id="2147483703" r:id="rId75"/>
    <p:sldLayoutId id="2147483702" r:id="rId76"/>
    <p:sldLayoutId id="2147483701" r:id="rId77"/>
    <p:sldLayoutId id="2147483700" r:id="rId78"/>
    <p:sldLayoutId id="2147483699" r:id="rId79"/>
    <p:sldLayoutId id="2147483694" r:id="rId80"/>
    <p:sldLayoutId id="2147483695" r:id="rId81"/>
    <p:sldLayoutId id="2147483696" r:id="rId82"/>
    <p:sldLayoutId id="2147483697" r:id="rId83"/>
    <p:sldLayoutId id="2147483698" r:id="rId84"/>
    <p:sldLayoutId id="2147483760" r:id="rId85"/>
    <p:sldLayoutId id="2147483749" r:id="rId86"/>
    <p:sldLayoutId id="2147483715" r:id="rId87"/>
    <p:sldLayoutId id="2147483714" r:id="rId88"/>
    <p:sldLayoutId id="2147483713" r:id="rId89"/>
    <p:sldLayoutId id="2147483712" r:id="rId90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4.jpg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5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61.wmf"/><Relationship Id="rId3" Type="http://schemas.openxmlformats.org/officeDocument/2006/relationships/image" Target="../media/image4.jpg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63.wmf"/><Relationship Id="rId2" Type="http://schemas.openxmlformats.org/officeDocument/2006/relationships/slideLayout" Target="../slideLayouts/slideLayout25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66.wmf"/><Relationship Id="rId3" Type="http://schemas.openxmlformats.org/officeDocument/2006/relationships/audio" Target="../media/audio1.wav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68.wmf"/><Relationship Id="rId2" Type="http://schemas.openxmlformats.org/officeDocument/2006/relationships/slideLayout" Target="../slideLayouts/slideLayout32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65.wmf"/><Relationship Id="rId5" Type="http://schemas.openxmlformats.org/officeDocument/2006/relationships/image" Target="../media/image69.jpeg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4.jpg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74.wmf"/><Relationship Id="rId18" Type="http://schemas.openxmlformats.org/officeDocument/2006/relationships/oleObject" Target="../embeddings/oleObject31.bin"/><Relationship Id="rId26" Type="http://schemas.openxmlformats.org/officeDocument/2006/relationships/oleObject" Target="../embeddings/oleObject35.bin"/><Relationship Id="rId39" Type="http://schemas.openxmlformats.org/officeDocument/2006/relationships/image" Target="../media/image87.wmf"/><Relationship Id="rId3" Type="http://schemas.openxmlformats.org/officeDocument/2006/relationships/image" Target="../media/image4.jpg"/><Relationship Id="rId21" Type="http://schemas.openxmlformats.org/officeDocument/2006/relationships/image" Target="../media/image78.wmf"/><Relationship Id="rId34" Type="http://schemas.openxmlformats.org/officeDocument/2006/relationships/oleObject" Target="../embeddings/oleObject39.bin"/><Relationship Id="rId42" Type="http://schemas.openxmlformats.org/officeDocument/2006/relationships/oleObject" Target="../embeddings/oleObject43.bin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76.wmf"/><Relationship Id="rId25" Type="http://schemas.openxmlformats.org/officeDocument/2006/relationships/image" Target="../media/image80.wmf"/><Relationship Id="rId33" Type="http://schemas.openxmlformats.org/officeDocument/2006/relationships/image" Target="../media/image84.wmf"/><Relationship Id="rId38" Type="http://schemas.openxmlformats.org/officeDocument/2006/relationships/oleObject" Target="../embeddings/oleObject41.bin"/><Relationship Id="rId2" Type="http://schemas.openxmlformats.org/officeDocument/2006/relationships/slideLayout" Target="../slideLayouts/slideLayout32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29" Type="http://schemas.openxmlformats.org/officeDocument/2006/relationships/image" Target="../media/image82.wmf"/><Relationship Id="rId41" Type="http://schemas.openxmlformats.org/officeDocument/2006/relationships/image" Target="../media/image88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73.wmf"/><Relationship Id="rId24" Type="http://schemas.openxmlformats.org/officeDocument/2006/relationships/oleObject" Target="../embeddings/oleObject34.bin"/><Relationship Id="rId32" Type="http://schemas.openxmlformats.org/officeDocument/2006/relationships/oleObject" Target="../embeddings/oleObject38.bin"/><Relationship Id="rId37" Type="http://schemas.openxmlformats.org/officeDocument/2006/relationships/image" Target="../media/image86.wmf"/><Relationship Id="rId40" Type="http://schemas.openxmlformats.org/officeDocument/2006/relationships/oleObject" Target="../embeddings/oleObject42.bin"/><Relationship Id="rId5" Type="http://schemas.openxmlformats.org/officeDocument/2006/relationships/image" Target="../media/image70.wmf"/><Relationship Id="rId15" Type="http://schemas.openxmlformats.org/officeDocument/2006/relationships/image" Target="../media/image75.wmf"/><Relationship Id="rId23" Type="http://schemas.openxmlformats.org/officeDocument/2006/relationships/image" Target="../media/image79.wmf"/><Relationship Id="rId28" Type="http://schemas.openxmlformats.org/officeDocument/2006/relationships/oleObject" Target="../embeddings/oleObject36.bin"/><Relationship Id="rId36" Type="http://schemas.openxmlformats.org/officeDocument/2006/relationships/oleObject" Target="../embeddings/oleObject40.bin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77.wmf"/><Relationship Id="rId31" Type="http://schemas.openxmlformats.org/officeDocument/2006/relationships/image" Target="../media/image83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72.w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Relationship Id="rId27" Type="http://schemas.openxmlformats.org/officeDocument/2006/relationships/image" Target="../media/image81.wmf"/><Relationship Id="rId30" Type="http://schemas.openxmlformats.org/officeDocument/2006/relationships/oleObject" Target="../embeddings/oleObject37.bin"/><Relationship Id="rId35" Type="http://schemas.openxmlformats.org/officeDocument/2006/relationships/image" Target="../media/image85.wmf"/><Relationship Id="rId43" Type="http://schemas.openxmlformats.org/officeDocument/2006/relationships/image" Target="../media/image8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4.jpg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91.wmf"/><Relationship Id="rId5" Type="http://schemas.openxmlformats.org/officeDocument/2006/relationships/image" Target="../media/image64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9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98.wmf"/><Relationship Id="rId3" Type="http://schemas.openxmlformats.org/officeDocument/2006/relationships/image" Target="../media/image4.jpg"/><Relationship Id="rId21" Type="http://schemas.openxmlformats.org/officeDocument/2006/relationships/oleObject" Target="../embeddings/oleObject56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95.wmf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97.wmf"/><Relationship Id="rId20" Type="http://schemas.openxmlformats.org/officeDocument/2006/relationships/image" Target="../media/image9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51.bin"/><Relationship Id="rId24" Type="http://schemas.openxmlformats.org/officeDocument/2006/relationships/image" Target="../media/image101.wmf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23" Type="http://schemas.openxmlformats.org/officeDocument/2006/relationships/oleObject" Target="../embeddings/oleObject57.bin"/><Relationship Id="rId10" Type="http://schemas.openxmlformats.org/officeDocument/2006/relationships/image" Target="../media/image94.wmf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8.jpeg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96.wmf"/><Relationship Id="rId22" Type="http://schemas.openxmlformats.org/officeDocument/2006/relationships/image" Target="../media/image10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106.wmf"/><Relationship Id="rId3" Type="http://schemas.openxmlformats.org/officeDocument/2006/relationships/image" Target="../media/image4.jpg"/><Relationship Id="rId7" Type="http://schemas.openxmlformats.org/officeDocument/2006/relationships/image" Target="../media/image103.wmf"/><Relationship Id="rId12" Type="http://schemas.openxmlformats.org/officeDocument/2006/relationships/oleObject" Target="../embeddings/oleObject62.bin"/><Relationship Id="rId17" Type="http://schemas.openxmlformats.org/officeDocument/2006/relationships/image" Target="../media/image108.wmf"/><Relationship Id="rId2" Type="http://schemas.openxmlformats.org/officeDocument/2006/relationships/slideLayout" Target="../slideLayouts/slideLayout71.xml"/><Relationship Id="rId16" Type="http://schemas.openxmlformats.org/officeDocument/2006/relationships/oleObject" Target="../embeddings/oleObject64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105.wmf"/><Relationship Id="rId5" Type="http://schemas.openxmlformats.org/officeDocument/2006/relationships/image" Target="../media/image102.wmf"/><Relationship Id="rId15" Type="http://schemas.openxmlformats.org/officeDocument/2006/relationships/image" Target="../media/image107.w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104.wmf"/><Relationship Id="rId14" Type="http://schemas.openxmlformats.org/officeDocument/2006/relationships/oleObject" Target="../embeddings/oleObject6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slide" Target="slide22.xml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slide" Target="slide21.xml"/><Relationship Id="rId2" Type="http://schemas.openxmlformats.org/officeDocument/2006/relationships/image" Target="../media/image110.jpeg"/><Relationship Id="rId16" Type="http://schemas.openxmlformats.org/officeDocument/2006/relationships/slide" Target="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3.png"/><Relationship Id="rId11" Type="http://schemas.openxmlformats.org/officeDocument/2006/relationships/image" Target="../media/image116.png"/><Relationship Id="rId5" Type="http://schemas.openxmlformats.org/officeDocument/2006/relationships/image" Target="../media/image112.png"/><Relationship Id="rId15" Type="http://schemas.openxmlformats.org/officeDocument/2006/relationships/slide" Target="slide24.xml"/><Relationship Id="rId10" Type="http://schemas.openxmlformats.org/officeDocument/2006/relationships/slide" Target="slide19.xml"/><Relationship Id="rId4" Type="http://schemas.openxmlformats.org/officeDocument/2006/relationships/image" Target="../media/image111.png"/><Relationship Id="rId9" Type="http://schemas.openxmlformats.org/officeDocument/2006/relationships/image" Target="../media/image115.png"/><Relationship Id="rId14" Type="http://schemas.openxmlformats.org/officeDocument/2006/relationships/slide" Target="slide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7.jpeg"/><Relationship Id="rId4" Type="http://schemas.openxmlformats.org/officeDocument/2006/relationships/image" Target="../media/image1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29.png"/><Relationship Id="rId18" Type="http://schemas.openxmlformats.org/officeDocument/2006/relationships/image" Target="../media/image120.wmf"/><Relationship Id="rId26" Type="http://schemas.openxmlformats.org/officeDocument/2006/relationships/image" Target="../media/image124.wmf"/><Relationship Id="rId3" Type="http://schemas.openxmlformats.org/officeDocument/2006/relationships/audio" Target="../media/audio2.wav"/><Relationship Id="rId21" Type="http://schemas.openxmlformats.org/officeDocument/2006/relationships/oleObject" Target="../embeddings/oleObject68.bin"/><Relationship Id="rId7" Type="http://schemas.openxmlformats.org/officeDocument/2006/relationships/slide" Target="slide18.xml"/><Relationship Id="rId12" Type="http://schemas.openxmlformats.org/officeDocument/2006/relationships/image" Target="../media/image8.jpeg"/><Relationship Id="rId17" Type="http://schemas.openxmlformats.org/officeDocument/2006/relationships/oleObject" Target="../embeddings/oleObject66.bin"/><Relationship Id="rId25" Type="http://schemas.openxmlformats.org/officeDocument/2006/relationships/oleObject" Target="../embeddings/oleObject7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19.wmf"/><Relationship Id="rId20" Type="http://schemas.openxmlformats.org/officeDocument/2006/relationships/image" Target="../media/image121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5.wmf"/><Relationship Id="rId11" Type="http://schemas.openxmlformats.org/officeDocument/2006/relationships/image" Target="../media/image128.png"/><Relationship Id="rId24" Type="http://schemas.openxmlformats.org/officeDocument/2006/relationships/image" Target="../media/image123.wmf"/><Relationship Id="rId5" Type="http://schemas.openxmlformats.org/officeDocument/2006/relationships/audio" Target="../media/audio4.wav"/><Relationship Id="rId15" Type="http://schemas.openxmlformats.org/officeDocument/2006/relationships/oleObject" Target="../embeddings/oleObject65.bin"/><Relationship Id="rId23" Type="http://schemas.openxmlformats.org/officeDocument/2006/relationships/oleObject" Target="../embeddings/oleObject69.bin"/><Relationship Id="rId10" Type="http://schemas.microsoft.com/office/2007/relationships/hdphoto" Target="../media/hdphoto2.wdp"/><Relationship Id="rId19" Type="http://schemas.openxmlformats.org/officeDocument/2006/relationships/oleObject" Target="../embeddings/oleObject67.bin"/><Relationship Id="rId4" Type="http://schemas.openxmlformats.org/officeDocument/2006/relationships/audio" Target="../media/audio3.wav"/><Relationship Id="rId9" Type="http://schemas.openxmlformats.org/officeDocument/2006/relationships/image" Target="../media/image127.png"/><Relationship Id="rId14" Type="http://schemas.openxmlformats.org/officeDocument/2006/relationships/image" Target="../media/image130.png"/><Relationship Id="rId22" Type="http://schemas.openxmlformats.org/officeDocument/2006/relationships/image" Target="../media/image122.wmf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9.png"/><Relationship Id="rId18" Type="http://schemas.openxmlformats.org/officeDocument/2006/relationships/image" Target="../media/image132.wmf"/><Relationship Id="rId26" Type="http://schemas.openxmlformats.org/officeDocument/2006/relationships/image" Target="../media/image136.wmf"/><Relationship Id="rId3" Type="http://schemas.openxmlformats.org/officeDocument/2006/relationships/audio" Target="../media/audio2.wav"/><Relationship Id="rId21" Type="http://schemas.openxmlformats.org/officeDocument/2006/relationships/oleObject" Target="../embeddings/oleObject74.bin"/><Relationship Id="rId7" Type="http://schemas.openxmlformats.org/officeDocument/2006/relationships/image" Target="../media/image127.png"/><Relationship Id="rId12" Type="http://schemas.openxmlformats.org/officeDocument/2006/relationships/image" Target="../media/image8.jpeg"/><Relationship Id="rId17" Type="http://schemas.openxmlformats.org/officeDocument/2006/relationships/oleObject" Target="../embeddings/oleObject72.bin"/><Relationship Id="rId25" Type="http://schemas.openxmlformats.org/officeDocument/2006/relationships/oleObject" Target="../embeddings/oleObject76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31.wmf"/><Relationship Id="rId20" Type="http://schemas.openxmlformats.org/officeDocument/2006/relationships/image" Target="../media/image133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5.wmf"/><Relationship Id="rId11" Type="http://schemas.openxmlformats.org/officeDocument/2006/relationships/image" Target="../media/image126.png"/><Relationship Id="rId24" Type="http://schemas.openxmlformats.org/officeDocument/2006/relationships/image" Target="../media/image135.wmf"/><Relationship Id="rId5" Type="http://schemas.openxmlformats.org/officeDocument/2006/relationships/audio" Target="../media/audio3.wav"/><Relationship Id="rId15" Type="http://schemas.openxmlformats.org/officeDocument/2006/relationships/oleObject" Target="../embeddings/oleObject71.bin"/><Relationship Id="rId23" Type="http://schemas.openxmlformats.org/officeDocument/2006/relationships/oleObject" Target="../embeddings/oleObject75.bin"/><Relationship Id="rId10" Type="http://schemas.openxmlformats.org/officeDocument/2006/relationships/slide" Target="slide18.xml"/><Relationship Id="rId19" Type="http://schemas.openxmlformats.org/officeDocument/2006/relationships/oleObject" Target="../embeddings/oleObject73.bin"/><Relationship Id="rId4" Type="http://schemas.openxmlformats.org/officeDocument/2006/relationships/audio" Target="../media/audio4.wav"/><Relationship Id="rId9" Type="http://schemas.openxmlformats.org/officeDocument/2006/relationships/image" Target="../media/image128.png"/><Relationship Id="rId14" Type="http://schemas.openxmlformats.org/officeDocument/2006/relationships/image" Target="../media/image130.png"/><Relationship Id="rId22" Type="http://schemas.openxmlformats.org/officeDocument/2006/relationships/image" Target="../media/image134.wmf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jpeg"/><Relationship Id="rId18" Type="http://schemas.openxmlformats.org/officeDocument/2006/relationships/oleObject" Target="../embeddings/oleObject78.bin"/><Relationship Id="rId26" Type="http://schemas.openxmlformats.org/officeDocument/2006/relationships/oleObject" Target="../embeddings/oleObject82.bin"/><Relationship Id="rId3" Type="http://schemas.openxmlformats.org/officeDocument/2006/relationships/audio" Target="../media/audio2.wav"/><Relationship Id="rId21" Type="http://schemas.openxmlformats.org/officeDocument/2006/relationships/image" Target="../media/image139.wmf"/><Relationship Id="rId7" Type="http://schemas.openxmlformats.org/officeDocument/2006/relationships/image" Target="../media/image127.png"/><Relationship Id="rId12" Type="http://schemas.openxmlformats.org/officeDocument/2006/relationships/image" Target="../media/image47.jpeg"/><Relationship Id="rId17" Type="http://schemas.openxmlformats.org/officeDocument/2006/relationships/image" Target="../media/image137.wmf"/><Relationship Id="rId25" Type="http://schemas.openxmlformats.org/officeDocument/2006/relationships/image" Target="../media/image141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77.bin"/><Relationship Id="rId20" Type="http://schemas.openxmlformats.org/officeDocument/2006/relationships/oleObject" Target="../embeddings/oleObject79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5.wmf"/><Relationship Id="rId11" Type="http://schemas.openxmlformats.org/officeDocument/2006/relationships/image" Target="../media/image126.png"/><Relationship Id="rId24" Type="http://schemas.openxmlformats.org/officeDocument/2006/relationships/oleObject" Target="../embeddings/oleObject81.bin"/><Relationship Id="rId5" Type="http://schemas.openxmlformats.org/officeDocument/2006/relationships/audio" Target="../media/audio3.wav"/><Relationship Id="rId15" Type="http://schemas.openxmlformats.org/officeDocument/2006/relationships/image" Target="../media/image130.png"/><Relationship Id="rId23" Type="http://schemas.openxmlformats.org/officeDocument/2006/relationships/image" Target="../media/image140.wmf"/><Relationship Id="rId10" Type="http://schemas.openxmlformats.org/officeDocument/2006/relationships/slide" Target="slide18.xml"/><Relationship Id="rId19" Type="http://schemas.openxmlformats.org/officeDocument/2006/relationships/image" Target="../media/image138.wmf"/><Relationship Id="rId4" Type="http://schemas.openxmlformats.org/officeDocument/2006/relationships/audio" Target="../media/audio4.wav"/><Relationship Id="rId9" Type="http://schemas.openxmlformats.org/officeDocument/2006/relationships/image" Target="../media/image128.png"/><Relationship Id="rId14" Type="http://schemas.openxmlformats.org/officeDocument/2006/relationships/image" Target="../media/image129.png"/><Relationship Id="rId22" Type="http://schemas.openxmlformats.org/officeDocument/2006/relationships/oleObject" Target="../embeddings/oleObject80.bin"/><Relationship Id="rId27" Type="http://schemas.openxmlformats.org/officeDocument/2006/relationships/image" Target="../media/image14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29.png"/><Relationship Id="rId18" Type="http://schemas.openxmlformats.org/officeDocument/2006/relationships/image" Target="../media/image144.wmf"/><Relationship Id="rId26" Type="http://schemas.openxmlformats.org/officeDocument/2006/relationships/image" Target="../media/image148.wmf"/><Relationship Id="rId3" Type="http://schemas.openxmlformats.org/officeDocument/2006/relationships/audio" Target="../media/audio2.wav"/><Relationship Id="rId21" Type="http://schemas.openxmlformats.org/officeDocument/2006/relationships/oleObject" Target="../embeddings/oleObject86.bin"/><Relationship Id="rId7" Type="http://schemas.openxmlformats.org/officeDocument/2006/relationships/slide" Target="slide18.xml"/><Relationship Id="rId12" Type="http://schemas.openxmlformats.org/officeDocument/2006/relationships/image" Target="../media/image8.jpeg"/><Relationship Id="rId17" Type="http://schemas.openxmlformats.org/officeDocument/2006/relationships/oleObject" Target="../embeddings/oleObject84.bin"/><Relationship Id="rId25" Type="http://schemas.openxmlformats.org/officeDocument/2006/relationships/oleObject" Target="../embeddings/oleObject88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43.wmf"/><Relationship Id="rId20" Type="http://schemas.openxmlformats.org/officeDocument/2006/relationships/image" Target="../media/image145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5.wmf"/><Relationship Id="rId11" Type="http://schemas.openxmlformats.org/officeDocument/2006/relationships/image" Target="../media/image128.png"/><Relationship Id="rId24" Type="http://schemas.openxmlformats.org/officeDocument/2006/relationships/image" Target="../media/image147.wmf"/><Relationship Id="rId5" Type="http://schemas.openxmlformats.org/officeDocument/2006/relationships/audio" Target="../media/audio4.wav"/><Relationship Id="rId15" Type="http://schemas.openxmlformats.org/officeDocument/2006/relationships/oleObject" Target="../embeddings/oleObject83.bin"/><Relationship Id="rId23" Type="http://schemas.openxmlformats.org/officeDocument/2006/relationships/oleObject" Target="../embeddings/oleObject87.bin"/><Relationship Id="rId10" Type="http://schemas.microsoft.com/office/2007/relationships/hdphoto" Target="../media/hdphoto2.wdp"/><Relationship Id="rId19" Type="http://schemas.openxmlformats.org/officeDocument/2006/relationships/oleObject" Target="../embeddings/oleObject85.bin"/><Relationship Id="rId4" Type="http://schemas.openxmlformats.org/officeDocument/2006/relationships/audio" Target="../media/audio3.wav"/><Relationship Id="rId9" Type="http://schemas.openxmlformats.org/officeDocument/2006/relationships/image" Target="../media/image127.png"/><Relationship Id="rId14" Type="http://schemas.openxmlformats.org/officeDocument/2006/relationships/image" Target="../media/image130.png"/><Relationship Id="rId22" Type="http://schemas.openxmlformats.org/officeDocument/2006/relationships/image" Target="../media/image14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9.jpeg"/><Relationship Id="rId7" Type="http://schemas.microsoft.com/office/2007/relationships/hdphoto" Target="../media/hdphoto4.wdp"/><Relationship Id="rId2" Type="http://schemas.openxmlformats.org/officeDocument/2006/relationships/image" Target="../media/image125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1.png"/><Relationship Id="rId5" Type="http://schemas.microsoft.com/office/2007/relationships/hdphoto" Target="../media/hdphoto3.wdp"/><Relationship Id="rId4" Type="http://schemas.openxmlformats.org/officeDocument/2006/relationships/image" Target="../media/image150.png"/><Relationship Id="rId9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159.wmf"/><Relationship Id="rId3" Type="http://schemas.openxmlformats.org/officeDocument/2006/relationships/image" Target="../media/image4.jpg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93.bin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158.wmf"/><Relationship Id="rId5" Type="http://schemas.openxmlformats.org/officeDocument/2006/relationships/image" Target="../media/image156.wmf"/><Relationship Id="rId15" Type="http://schemas.openxmlformats.org/officeDocument/2006/relationships/image" Target="../media/image160.wmf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9.bin"/><Relationship Id="rId9" Type="http://schemas.openxmlformats.org/officeDocument/2006/relationships/image" Target="../media/image157.wmf"/><Relationship Id="rId14" Type="http://schemas.openxmlformats.org/officeDocument/2006/relationships/oleObject" Target="../embeddings/oleObject9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61.w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slide" Target="slide22.xml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slide" Target="slide21.xml"/><Relationship Id="rId2" Type="http://schemas.openxmlformats.org/officeDocument/2006/relationships/image" Target="../media/image110.jpeg"/><Relationship Id="rId16" Type="http://schemas.openxmlformats.org/officeDocument/2006/relationships/slide" Target="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3.png"/><Relationship Id="rId11" Type="http://schemas.openxmlformats.org/officeDocument/2006/relationships/image" Target="../media/image116.png"/><Relationship Id="rId5" Type="http://schemas.openxmlformats.org/officeDocument/2006/relationships/image" Target="../media/image112.png"/><Relationship Id="rId15" Type="http://schemas.openxmlformats.org/officeDocument/2006/relationships/slide" Target="slide24.xml"/><Relationship Id="rId10" Type="http://schemas.openxmlformats.org/officeDocument/2006/relationships/slide" Target="slide19.xml"/><Relationship Id="rId4" Type="http://schemas.openxmlformats.org/officeDocument/2006/relationships/image" Target="../media/image111.png"/><Relationship Id="rId9" Type="http://schemas.openxmlformats.org/officeDocument/2006/relationships/image" Target="../media/image115.png"/><Relationship Id="rId14" Type="http://schemas.openxmlformats.org/officeDocument/2006/relationships/slide" Target="slide2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slide" Target="slide22.xml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slide" Target="slide21.xml"/><Relationship Id="rId2" Type="http://schemas.openxmlformats.org/officeDocument/2006/relationships/image" Target="../media/image110.jpeg"/><Relationship Id="rId16" Type="http://schemas.openxmlformats.org/officeDocument/2006/relationships/slide" Target="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3.png"/><Relationship Id="rId11" Type="http://schemas.openxmlformats.org/officeDocument/2006/relationships/image" Target="../media/image116.png"/><Relationship Id="rId5" Type="http://schemas.openxmlformats.org/officeDocument/2006/relationships/image" Target="../media/image112.png"/><Relationship Id="rId15" Type="http://schemas.openxmlformats.org/officeDocument/2006/relationships/slide" Target="slide24.xml"/><Relationship Id="rId10" Type="http://schemas.openxmlformats.org/officeDocument/2006/relationships/slide" Target="slide19.xml"/><Relationship Id="rId4" Type="http://schemas.openxmlformats.org/officeDocument/2006/relationships/image" Target="../media/image111.png"/><Relationship Id="rId9" Type="http://schemas.openxmlformats.org/officeDocument/2006/relationships/image" Target="../media/image115.png"/><Relationship Id="rId14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18" Type="http://schemas.openxmlformats.org/officeDocument/2006/relationships/image" Target="../media/image28.jpe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2" Type="http://schemas.openxmlformats.org/officeDocument/2006/relationships/image" Target="../media/image12.jp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jpe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jpe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7.jp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52.wmf"/><Relationship Id="rId3" Type="http://schemas.openxmlformats.org/officeDocument/2006/relationships/image" Target="../media/image4.jpg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8.jpe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1226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613583" y="5503421"/>
            <a:ext cx="644434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GIÁO VIÊN:</a:t>
            </a:r>
          </a:p>
        </p:txBody>
      </p:sp>
      <p:grpSp>
        <p:nvGrpSpPr>
          <p:cNvPr id="2" name="组合 6"/>
          <p:cNvGrpSpPr/>
          <p:nvPr/>
        </p:nvGrpSpPr>
        <p:grpSpPr>
          <a:xfrm>
            <a:off x="1988289" y="716617"/>
            <a:ext cx="1133256" cy="1238422"/>
            <a:chOff x="4597016" y="61144"/>
            <a:chExt cx="1133256" cy="1238039"/>
          </a:xfrm>
        </p:grpSpPr>
        <p:grpSp>
          <p:nvGrpSpPr>
            <p:cNvPr id="3" name="组合 112"/>
            <p:cNvGrpSpPr/>
            <p:nvPr/>
          </p:nvGrpSpPr>
          <p:grpSpPr>
            <a:xfrm>
              <a:off x="4597016" y="165927"/>
              <a:ext cx="1133256" cy="1133256"/>
              <a:chOff x="304800" y="673100"/>
              <a:chExt cx="4000500" cy="4000500"/>
            </a:xfrm>
            <a:effectLst>
              <a:outerShdw blurRad="444500" dist="254000" dir="6840000" algn="tr" rotWithShape="0">
                <a:prstClr val="black">
                  <a:alpha val="24000"/>
                </a:prstClr>
              </a:outerShdw>
            </a:effectLst>
          </p:grpSpPr>
          <p:sp>
            <p:nvSpPr>
              <p:cNvPr id="9" name="同心圆 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2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669553" y="61144"/>
              <a:ext cx="1016734" cy="1199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spc="-300" dirty="0">
                  <a:solidFill>
                    <a:schemeClr val="accent1"/>
                  </a:solidFill>
                  <a:latin typeface="Impact" panose="020B0806030902050204" pitchFamily="34" charset="0"/>
                  <a:ea typeface="Hakuu" panose="02000609000000000000" pitchFamily="49" charset="-128"/>
                </a:rPr>
                <a:t>2</a:t>
              </a:r>
              <a:endParaRPr lang="zh-CN" altLang="en-US" sz="7200" spc="-300" dirty="0">
                <a:solidFill>
                  <a:schemeClr val="accent1"/>
                </a:solidFill>
                <a:latin typeface="Impact" panose="020B0806030902050204" pitchFamily="34" charset="0"/>
                <a:ea typeface="Hakuu" panose="02000609000000000000" pitchFamily="49" charset="-128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880561" y="733682"/>
            <a:ext cx="1133256" cy="1221676"/>
            <a:chOff x="5317096" y="77884"/>
            <a:chExt cx="1133256" cy="1221299"/>
          </a:xfrm>
        </p:grpSpPr>
        <p:grpSp>
          <p:nvGrpSpPr>
            <p:cNvPr id="7" name="组合 118"/>
            <p:cNvGrpSpPr/>
            <p:nvPr/>
          </p:nvGrpSpPr>
          <p:grpSpPr>
            <a:xfrm>
              <a:off x="5317096" y="165927"/>
              <a:ext cx="1133256" cy="1133256"/>
              <a:chOff x="304800" y="673100"/>
              <a:chExt cx="4000500" cy="4000500"/>
            </a:xfrm>
            <a:effectLst>
              <a:outerShdw blurRad="444500" dist="254000" dir="6840000" algn="tr" rotWithShape="0">
                <a:prstClr val="black">
                  <a:alpha val="24000"/>
                </a:prstClr>
              </a:outerShdw>
            </a:effectLst>
          </p:grpSpPr>
          <p:sp>
            <p:nvSpPr>
              <p:cNvPr id="14" name="同心圆 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椭圆 2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TextBox 60"/>
            <p:cNvSpPr txBox="1"/>
            <p:nvPr/>
          </p:nvSpPr>
          <p:spPr>
            <a:xfrm>
              <a:off x="5355466" y="77884"/>
              <a:ext cx="1016734" cy="1199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spc="-300" dirty="0">
                  <a:solidFill>
                    <a:schemeClr val="accent1"/>
                  </a:solidFill>
                  <a:latin typeface="Impact" panose="020B0806030902050204" pitchFamily="34" charset="0"/>
                  <a:ea typeface="Hakuu" panose="02000609000000000000" pitchFamily="49" charset="-128"/>
                </a:rPr>
                <a:t>0</a:t>
              </a:r>
              <a:endParaRPr lang="zh-CN" altLang="en-US" sz="7200" spc="-300" dirty="0">
                <a:solidFill>
                  <a:schemeClr val="accent1"/>
                </a:solidFill>
                <a:latin typeface="Impact" panose="020B0806030902050204" pitchFamily="34" charset="0"/>
                <a:ea typeface="Hakuu" panose="02000609000000000000" pitchFamily="49" charset="-128"/>
              </a:endParaRPr>
            </a:p>
          </p:txBody>
        </p:sp>
      </p:grpSp>
      <p:grpSp>
        <p:nvGrpSpPr>
          <p:cNvPr id="11" name="组合 4"/>
          <p:cNvGrpSpPr/>
          <p:nvPr/>
        </p:nvGrpSpPr>
        <p:grpSpPr>
          <a:xfrm>
            <a:off x="3726840" y="737590"/>
            <a:ext cx="1133256" cy="1207441"/>
            <a:chOff x="6109443" y="71103"/>
            <a:chExt cx="1133256" cy="1207068"/>
          </a:xfrm>
        </p:grpSpPr>
        <p:grpSp>
          <p:nvGrpSpPr>
            <p:cNvPr id="12" name="组合 121"/>
            <p:cNvGrpSpPr/>
            <p:nvPr/>
          </p:nvGrpSpPr>
          <p:grpSpPr>
            <a:xfrm>
              <a:off x="6109443" y="144915"/>
              <a:ext cx="1133256" cy="1133256"/>
              <a:chOff x="304800" y="673100"/>
              <a:chExt cx="4000500" cy="4000500"/>
            </a:xfrm>
            <a:effectLst>
              <a:outerShdw blurRad="444500" dist="254000" dir="6840000" algn="tr" rotWithShape="0">
                <a:prstClr val="black">
                  <a:alpha val="24000"/>
                </a:prstClr>
              </a:outerShdw>
            </a:effectLst>
          </p:grpSpPr>
          <p:sp>
            <p:nvSpPr>
              <p:cNvPr id="19" name="同心圆 3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椭圆 3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TextBox 60"/>
            <p:cNvSpPr txBox="1"/>
            <p:nvPr/>
          </p:nvSpPr>
          <p:spPr>
            <a:xfrm>
              <a:off x="6184683" y="71103"/>
              <a:ext cx="1016734" cy="1199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spc="-300" dirty="0">
                  <a:solidFill>
                    <a:schemeClr val="accent1"/>
                  </a:solidFill>
                  <a:latin typeface="Impact" panose="020B0806030902050204" pitchFamily="34" charset="0"/>
                  <a:ea typeface="Hakuu" panose="02000609000000000000" pitchFamily="49" charset="-128"/>
                </a:rPr>
                <a:t>2</a:t>
              </a:r>
              <a:endParaRPr lang="zh-CN" altLang="en-US" sz="7200" spc="-300" dirty="0">
                <a:solidFill>
                  <a:schemeClr val="accent1"/>
                </a:solidFill>
                <a:latin typeface="Impact" panose="020B0806030902050204" pitchFamily="34" charset="0"/>
                <a:ea typeface="Hakuu" panose="02000609000000000000" pitchFamily="49" charset="-128"/>
              </a:endParaRPr>
            </a:p>
          </p:txBody>
        </p:sp>
      </p:grpSp>
      <p:grpSp>
        <p:nvGrpSpPr>
          <p:cNvPr id="16" name="组合 3"/>
          <p:cNvGrpSpPr/>
          <p:nvPr/>
        </p:nvGrpSpPr>
        <p:grpSpPr>
          <a:xfrm>
            <a:off x="4614975" y="704885"/>
            <a:ext cx="1133256" cy="1203391"/>
            <a:chOff x="6923348" y="86297"/>
            <a:chExt cx="1133256" cy="1203019"/>
          </a:xfrm>
        </p:grpSpPr>
        <p:grpSp>
          <p:nvGrpSpPr>
            <p:cNvPr id="17" name="组合 124"/>
            <p:cNvGrpSpPr/>
            <p:nvPr/>
          </p:nvGrpSpPr>
          <p:grpSpPr>
            <a:xfrm>
              <a:off x="6923348" y="156060"/>
              <a:ext cx="1133256" cy="1133256"/>
              <a:chOff x="304800" y="673100"/>
              <a:chExt cx="4000500" cy="4000500"/>
            </a:xfrm>
            <a:effectLst>
              <a:outerShdw blurRad="444500" dist="254000" dir="6840000" algn="tr" rotWithShape="0">
                <a:prstClr val="black">
                  <a:alpha val="24000"/>
                </a:prstClr>
              </a:outerShdw>
            </a:effectLst>
          </p:grpSpPr>
          <p:sp>
            <p:nvSpPr>
              <p:cNvPr id="24" name="同心圆 3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椭圆 3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TextBox 60"/>
            <p:cNvSpPr txBox="1"/>
            <p:nvPr/>
          </p:nvSpPr>
          <p:spPr>
            <a:xfrm>
              <a:off x="6979376" y="86297"/>
              <a:ext cx="1016734" cy="1199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spc="-300" dirty="0">
                  <a:solidFill>
                    <a:schemeClr val="accent1"/>
                  </a:solidFill>
                  <a:latin typeface="Impact" panose="020B0806030902050204" pitchFamily="34" charset="0"/>
                  <a:ea typeface="Hakuu" panose="02000609000000000000" pitchFamily="49" charset="-128"/>
                </a:rPr>
                <a:t>1</a:t>
              </a:r>
              <a:endParaRPr lang="zh-CN" altLang="en-US" sz="7200" spc="-300" dirty="0">
                <a:solidFill>
                  <a:schemeClr val="accent1"/>
                </a:solidFill>
                <a:latin typeface="Impact" panose="020B0806030902050204" pitchFamily="34" charset="0"/>
                <a:ea typeface="Hakuu" panose="02000609000000000000" pitchFamily="49" charset="-128"/>
              </a:endParaRPr>
            </a:p>
          </p:txBody>
        </p:sp>
      </p:grpSp>
      <p:grpSp>
        <p:nvGrpSpPr>
          <p:cNvPr id="21" name="组合 63"/>
          <p:cNvGrpSpPr/>
          <p:nvPr/>
        </p:nvGrpSpPr>
        <p:grpSpPr>
          <a:xfrm>
            <a:off x="2809288" y="3058894"/>
            <a:ext cx="305647" cy="305738"/>
            <a:chOff x="5196486" y="5946187"/>
            <a:chExt cx="305647" cy="305644"/>
          </a:xfrm>
        </p:grpSpPr>
        <p:grpSp>
          <p:nvGrpSpPr>
            <p:cNvPr id="22" name="组合 64"/>
            <p:cNvGrpSpPr/>
            <p:nvPr/>
          </p:nvGrpSpPr>
          <p:grpSpPr>
            <a:xfrm>
              <a:off x="5196486" y="5946187"/>
              <a:ext cx="305647" cy="305644"/>
              <a:chOff x="1517330" y="1125257"/>
              <a:chExt cx="2204282" cy="2204282"/>
            </a:xfrm>
          </p:grpSpPr>
          <p:sp>
            <p:nvSpPr>
              <p:cNvPr id="29" name="椭圆 56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57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Freeform 44"/>
            <p:cNvSpPr>
              <a:spLocks noEditPoints="1"/>
            </p:cNvSpPr>
            <p:nvPr/>
          </p:nvSpPr>
          <p:spPr bwMode="auto">
            <a:xfrm>
              <a:off x="5276888" y="6030324"/>
              <a:ext cx="170620" cy="137369"/>
            </a:xfrm>
            <a:custGeom>
              <a:avLst/>
              <a:gdLst>
                <a:gd name="T0" fmla="*/ 41 w 62"/>
                <a:gd name="T1" fmla="*/ 31 h 54"/>
                <a:gd name="T2" fmla="*/ 34 w 62"/>
                <a:gd name="T3" fmla="*/ 23 h 54"/>
                <a:gd name="T4" fmla="*/ 33 w 62"/>
                <a:gd name="T5" fmla="*/ 17 h 54"/>
                <a:gd name="T6" fmla="*/ 30 w 62"/>
                <a:gd name="T7" fmla="*/ 20 h 54"/>
                <a:gd name="T8" fmla="*/ 23 w 62"/>
                <a:gd name="T9" fmla="*/ 13 h 54"/>
                <a:gd name="T10" fmla="*/ 18 w 62"/>
                <a:gd name="T11" fmla="*/ 17 h 54"/>
                <a:gd name="T12" fmla="*/ 7 w 62"/>
                <a:gd name="T13" fmla="*/ 17 h 54"/>
                <a:gd name="T14" fmla="*/ 7 w 62"/>
                <a:gd name="T15" fmla="*/ 23 h 54"/>
                <a:gd name="T16" fmla="*/ 0 w 62"/>
                <a:gd name="T17" fmla="*/ 31 h 54"/>
                <a:gd name="T18" fmla="*/ 4 w 62"/>
                <a:gd name="T19" fmla="*/ 36 h 54"/>
                <a:gd name="T20" fmla="*/ 4 w 62"/>
                <a:gd name="T21" fmla="*/ 46 h 54"/>
                <a:gd name="T22" fmla="*/ 10 w 62"/>
                <a:gd name="T23" fmla="*/ 47 h 54"/>
                <a:gd name="T24" fmla="*/ 18 w 62"/>
                <a:gd name="T25" fmla="*/ 54 h 54"/>
                <a:gd name="T26" fmla="*/ 23 w 62"/>
                <a:gd name="T27" fmla="*/ 50 h 54"/>
                <a:gd name="T28" fmla="*/ 32 w 62"/>
                <a:gd name="T29" fmla="*/ 48 h 54"/>
                <a:gd name="T30" fmla="*/ 37 w 62"/>
                <a:gd name="T31" fmla="*/ 46 h 54"/>
                <a:gd name="T32" fmla="*/ 37 w 62"/>
                <a:gd name="T33" fmla="*/ 36 h 54"/>
                <a:gd name="T34" fmla="*/ 32 w 62"/>
                <a:gd name="T35" fmla="*/ 38 h 54"/>
                <a:gd name="T36" fmla="*/ 20 w 62"/>
                <a:gd name="T37" fmla="*/ 46 h 54"/>
                <a:gd name="T38" fmla="*/ 20 w 62"/>
                <a:gd name="T39" fmla="*/ 21 h 54"/>
                <a:gd name="T40" fmla="*/ 33 w 62"/>
                <a:gd name="T41" fmla="*/ 33 h 54"/>
                <a:gd name="T42" fmla="*/ 58 w 62"/>
                <a:gd name="T43" fmla="*/ 35 h 54"/>
                <a:gd name="T44" fmla="*/ 62 w 62"/>
                <a:gd name="T45" fmla="*/ 38 h 54"/>
                <a:gd name="T46" fmla="*/ 60 w 62"/>
                <a:gd name="T47" fmla="*/ 41 h 54"/>
                <a:gd name="T48" fmla="*/ 59 w 62"/>
                <a:gd name="T49" fmla="*/ 46 h 54"/>
                <a:gd name="T50" fmla="*/ 56 w 62"/>
                <a:gd name="T51" fmla="*/ 47 h 54"/>
                <a:gd name="T52" fmla="*/ 52 w 62"/>
                <a:gd name="T53" fmla="*/ 50 h 54"/>
                <a:gd name="T54" fmla="*/ 50 w 62"/>
                <a:gd name="T55" fmla="*/ 48 h 54"/>
                <a:gd name="T56" fmla="*/ 45 w 62"/>
                <a:gd name="T57" fmla="*/ 48 h 54"/>
                <a:gd name="T58" fmla="*/ 44 w 62"/>
                <a:gd name="T59" fmla="*/ 45 h 54"/>
                <a:gd name="T60" fmla="*/ 41 w 62"/>
                <a:gd name="T61" fmla="*/ 41 h 54"/>
                <a:gd name="T62" fmla="*/ 43 w 62"/>
                <a:gd name="T63" fmla="*/ 39 h 54"/>
                <a:gd name="T64" fmla="*/ 43 w 62"/>
                <a:gd name="T65" fmla="*/ 33 h 54"/>
                <a:gd name="T66" fmla="*/ 46 w 62"/>
                <a:gd name="T67" fmla="*/ 33 h 54"/>
                <a:gd name="T68" fmla="*/ 50 w 62"/>
                <a:gd name="T69" fmla="*/ 29 h 54"/>
                <a:gd name="T70" fmla="*/ 52 w 62"/>
                <a:gd name="T71" fmla="*/ 31 h 54"/>
                <a:gd name="T72" fmla="*/ 58 w 62"/>
                <a:gd name="T73" fmla="*/ 31 h 54"/>
                <a:gd name="T74" fmla="*/ 58 w 62"/>
                <a:gd name="T75" fmla="*/ 35 h 54"/>
                <a:gd name="T76" fmla="*/ 57 w 62"/>
                <a:gd name="T77" fmla="*/ 40 h 54"/>
                <a:gd name="T78" fmla="*/ 45 w 62"/>
                <a:gd name="T79" fmla="*/ 40 h 54"/>
                <a:gd name="T80" fmla="*/ 51 w 62"/>
                <a:gd name="T81" fmla="*/ 46 h 54"/>
                <a:gd name="T82" fmla="*/ 62 w 62"/>
                <a:gd name="T83" fmla="*/ 12 h 54"/>
                <a:gd name="T84" fmla="*/ 59 w 62"/>
                <a:gd name="T85" fmla="*/ 15 h 54"/>
                <a:gd name="T86" fmla="*/ 59 w 62"/>
                <a:gd name="T87" fmla="*/ 22 h 54"/>
                <a:gd name="T88" fmla="*/ 55 w 62"/>
                <a:gd name="T89" fmla="*/ 23 h 54"/>
                <a:gd name="T90" fmla="*/ 50 w 62"/>
                <a:gd name="T91" fmla="*/ 28 h 54"/>
                <a:gd name="T92" fmla="*/ 46 w 62"/>
                <a:gd name="T93" fmla="*/ 25 h 54"/>
                <a:gd name="T94" fmla="*/ 39 w 62"/>
                <a:gd name="T95" fmla="*/ 25 h 54"/>
                <a:gd name="T96" fmla="*/ 39 w 62"/>
                <a:gd name="T97" fmla="*/ 20 h 54"/>
                <a:gd name="T98" fmla="*/ 34 w 62"/>
                <a:gd name="T99" fmla="*/ 15 h 54"/>
                <a:gd name="T100" fmla="*/ 37 w 62"/>
                <a:gd name="T101" fmla="*/ 12 h 54"/>
                <a:gd name="T102" fmla="*/ 37 w 62"/>
                <a:gd name="T103" fmla="*/ 5 h 54"/>
                <a:gd name="T104" fmla="*/ 41 w 62"/>
                <a:gd name="T105" fmla="*/ 5 h 54"/>
                <a:gd name="T106" fmla="*/ 46 w 62"/>
                <a:gd name="T107" fmla="*/ 0 h 54"/>
                <a:gd name="T108" fmla="*/ 49 w 62"/>
                <a:gd name="T109" fmla="*/ 3 h 54"/>
                <a:gd name="T110" fmla="*/ 56 w 62"/>
                <a:gd name="T111" fmla="*/ 3 h 54"/>
                <a:gd name="T112" fmla="*/ 57 w 62"/>
                <a:gd name="T113" fmla="*/ 7 h 54"/>
                <a:gd name="T114" fmla="*/ 48 w 62"/>
                <a:gd name="T115" fmla="*/ 22 h 54"/>
                <a:gd name="T116" fmla="*/ 40 w 62"/>
                <a:gd name="T117" fmla="*/ 14 h 54"/>
                <a:gd name="T118" fmla="*/ 56 w 62"/>
                <a:gd name="T11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" h="54">
                  <a:moveTo>
                    <a:pt x="41" y="36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28"/>
                    <a:pt x="36" y="25"/>
                    <a:pt x="34" y="23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8"/>
                    <a:pt x="26" y="17"/>
                    <a:pt x="23" y="1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5" y="17"/>
                    <a:pt x="12" y="18"/>
                    <a:pt x="10" y="2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6"/>
                    <a:pt x="4" y="28"/>
                    <a:pt x="4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9"/>
                    <a:pt x="5" y="41"/>
                    <a:pt x="7" y="44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2" y="49"/>
                    <a:pt x="15" y="50"/>
                    <a:pt x="18" y="5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6" y="50"/>
                    <a:pt x="28" y="49"/>
                    <a:pt x="31" y="47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41"/>
                    <a:pt x="37" y="39"/>
                    <a:pt x="37" y="36"/>
                  </a:cubicBezTo>
                  <a:cubicBezTo>
                    <a:pt x="41" y="36"/>
                    <a:pt x="41" y="36"/>
                    <a:pt x="41" y="36"/>
                  </a:cubicBezTo>
                  <a:close/>
                  <a:moveTo>
                    <a:pt x="32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0" y="43"/>
                    <a:pt x="26" y="46"/>
                    <a:pt x="20" y="46"/>
                  </a:cubicBezTo>
                  <a:cubicBezTo>
                    <a:pt x="14" y="46"/>
                    <a:pt x="8" y="40"/>
                    <a:pt x="8" y="33"/>
                  </a:cubicBezTo>
                  <a:cubicBezTo>
                    <a:pt x="8" y="27"/>
                    <a:pt x="14" y="21"/>
                    <a:pt x="20" y="21"/>
                  </a:cubicBezTo>
                  <a:cubicBezTo>
                    <a:pt x="26" y="21"/>
                    <a:pt x="30" y="24"/>
                    <a:pt x="32" y="29"/>
                  </a:cubicBezTo>
                  <a:cubicBezTo>
                    <a:pt x="32" y="30"/>
                    <a:pt x="33" y="32"/>
                    <a:pt x="33" y="33"/>
                  </a:cubicBezTo>
                  <a:cubicBezTo>
                    <a:pt x="33" y="35"/>
                    <a:pt x="32" y="37"/>
                    <a:pt x="32" y="38"/>
                  </a:cubicBezTo>
                  <a:close/>
                  <a:moveTo>
                    <a:pt x="58" y="35"/>
                  </a:moveTo>
                  <a:cubicBezTo>
                    <a:pt x="59" y="36"/>
                    <a:pt x="59" y="37"/>
                    <a:pt x="60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9" y="42"/>
                    <a:pt x="59" y="44"/>
                    <a:pt x="58" y="45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7"/>
                    <a:pt x="54" y="48"/>
                    <a:pt x="52" y="48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7" y="47"/>
                    <a:pt x="46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3" y="44"/>
                    <a:pt x="43" y="42"/>
                    <a:pt x="43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7"/>
                    <a:pt x="43" y="36"/>
                    <a:pt x="44" y="3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7" y="32"/>
                    <a:pt x="48" y="32"/>
                    <a:pt x="50" y="31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4" y="32"/>
                    <a:pt x="55" y="32"/>
                    <a:pt x="56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5"/>
                    <a:pt x="58" y="35"/>
                    <a:pt x="58" y="35"/>
                  </a:cubicBezTo>
                  <a:close/>
                  <a:moveTo>
                    <a:pt x="51" y="46"/>
                  </a:moveTo>
                  <a:cubicBezTo>
                    <a:pt x="55" y="46"/>
                    <a:pt x="57" y="43"/>
                    <a:pt x="57" y="40"/>
                  </a:cubicBezTo>
                  <a:cubicBezTo>
                    <a:pt x="57" y="36"/>
                    <a:pt x="55" y="34"/>
                    <a:pt x="51" y="34"/>
                  </a:cubicBezTo>
                  <a:cubicBezTo>
                    <a:pt x="48" y="34"/>
                    <a:pt x="45" y="36"/>
                    <a:pt x="45" y="40"/>
                  </a:cubicBezTo>
                  <a:cubicBezTo>
                    <a:pt x="45" y="43"/>
                    <a:pt x="48" y="46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lose/>
                  <a:moveTo>
                    <a:pt x="59" y="12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7"/>
                    <a:pt x="58" y="19"/>
                    <a:pt x="57" y="20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3" y="24"/>
                    <a:pt x="51" y="25"/>
                    <a:pt x="50" y="25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19"/>
                    <a:pt x="37" y="17"/>
                    <a:pt x="37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0"/>
                    <a:pt x="38" y="9"/>
                    <a:pt x="39" y="7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3" y="4"/>
                    <a:pt x="44" y="3"/>
                    <a:pt x="46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1" y="3"/>
                    <a:pt x="53" y="4"/>
                    <a:pt x="54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8"/>
                    <a:pt x="59" y="10"/>
                    <a:pt x="59" y="12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2"/>
                    <a:pt x="48" y="22"/>
                  </a:cubicBezTo>
                  <a:cubicBezTo>
                    <a:pt x="43" y="22"/>
                    <a:pt x="40" y="18"/>
                    <a:pt x="40" y="14"/>
                  </a:cubicBezTo>
                  <a:cubicBezTo>
                    <a:pt x="40" y="9"/>
                    <a:pt x="43" y="6"/>
                    <a:pt x="48" y="6"/>
                  </a:cubicBezTo>
                  <a:cubicBezTo>
                    <a:pt x="52" y="6"/>
                    <a:pt x="56" y="9"/>
                    <a:pt x="56" y="14"/>
                  </a:cubicBezTo>
                  <a:cubicBezTo>
                    <a:pt x="56" y="18"/>
                    <a:pt x="52" y="22"/>
                    <a:pt x="48" y="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81015" tIns="40507" rIns="81015" bIns="40507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68"/>
          <p:cNvGrpSpPr/>
          <p:nvPr/>
        </p:nvGrpSpPr>
        <p:grpSpPr>
          <a:xfrm>
            <a:off x="3251685" y="3058894"/>
            <a:ext cx="305647" cy="305738"/>
            <a:chOff x="5638883" y="5946187"/>
            <a:chExt cx="305647" cy="305644"/>
          </a:xfrm>
        </p:grpSpPr>
        <p:grpSp>
          <p:nvGrpSpPr>
            <p:cNvPr id="27" name="组合 69"/>
            <p:cNvGrpSpPr/>
            <p:nvPr/>
          </p:nvGrpSpPr>
          <p:grpSpPr>
            <a:xfrm>
              <a:off x="5638883" y="5946187"/>
              <a:ext cx="305647" cy="305644"/>
              <a:chOff x="1517330" y="1125257"/>
              <a:chExt cx="2204282" cy="2204282"/>
            </a:xfrm>
          </p:grpSpPr>
          <p:sp>
            <p:nvSpPr>
              <p:cNvPr id="34" name="椭圆 61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62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5694390" y="6035130"/>
              <a:ext cx="194632" cy="113061"/>
            </a:xfrm>
            <a:custGeom>
              <a:avLst/>
              <a:gdLst>
                <a:gd name="T0" fmla="*/ 107 w 165"/>
                <a:gd name="T1" fmla="*/ 104 h 104"/>
                <a:gd name="T2" fmla="*/ 124 w 165"/>
                <a:gd name="T3" fmla="*/ 104 h 104"/>
                <a:gd name="T4" fmla="*/ 124 w 165"/>
                <a:gd name="T5" fmla="*/ 45 h 104"/>
                <a:gd name="T6" fmla="*/ 107 w 165"/>
                <a:gd name="T7" fmla="*/ 61 h 104"/>
                <a:gd name="T8" fmla="*/ 107 w 165"/>
                <a:gd name="T9" fmla="*/ 104 h 104"/>
                <a:gd name="T10" fmla="*/ 132 w 165"/>
                <a:gd name="T11" fmla="*/ 104 h 104"/>
                <a:gd name="T12" fmla="*/ 149 w 165"/>
                <a:gd name="T13" fmla="*/ 104 h 104"/>
                <a:gd name="T14" fmla="*/ 149 w 165"/>
                <a:gd name="T15" fmla="*/ 22 h 104"/>
                <a:gd name="T16" fmla="*/ 132 w 165"/>
                <a:gd name="T17" fmla="*/ 38 h 104"/>
                <a:gd name="T18" fmla="*/ 132 w 165"/>
                <a:gd name="T19" fmla="*/ 104 h 104"/>
                <a:gd name="T20" fmla="*/ 161 w 165"/>
                <a:gd name="T21" fmla="*/ 0 h 104"/>
                <a:gd name="T22" fmla="*/ 164 w 165"/>
                <a:gd name="T23" fmla="*/ 4 h 104"/>
                <a:gd name="T24" fmla="*/ 164 w 165"/>
                <a:gd name="T25" fmla="*/ 5 h 104"/>
                <a:gd name="T26" fmla="*/ 161 w 165"/>
                <a:gd name="T27" fmla="*/ 15 h 104"/>
                <a:gd name="T28" fmla="*/ 161 w 165"/>
                <a:gd name="T29" fmla="*/ 16 h 104"/>
                <a:gd name="T30" fmla="*/ 156 w 165"/>
                <a:gd name="T31" fmla="*/ 17 h 104"/>
                <a:gd name="T32" fmla="*/ 155 w 165"/>
                <a:gd name="T33" fmla="*/ 17 h 104"/>
                <a:gd name="T34" fmla="*/ 153 w 165"/>
                <a:gd name="T35" fmla="*/ 14 h 104"/>
                <a:gd name="T36" fmla="*/ 103 w 165"/>
                <a:gd name="T37" fmla="*/ 61 h 104"/>
                <a:gd name="T38" fmla="*/ 87 w 165"/>
                <a:gd name="T39" fmla="*/ 44 h 104"/>
                <a:gd name="T40" fmla="*/ 74 w 165"/>
                <a:gd name="T41" fmla="*/ 30 h 104"/>
                <a:gd name="T42" fmla="*/ 3 w 165"/>
                <a:gd name="T43" fmla="*/ 96 h 104"/>
                <a:gd name="T44" fmla="*/ 0 w 165"/>
                <a:gd name="T45" fmla="*/ 93 h 104"/>
                <a:gd name="T46" fmla="*/ 74 w 165"/>
                <a:gd name="T47" fmla="*/ 24 h 104"/>
                <a:gd name="T48" fmla="*/ 87 w 165"/>
                <a:gd name="T49" fmla="*/ 37 h 104"/>
                <a:gd name="T50" fmla="*/ 103 w 165"/>
                <a:gd name="T51" fmla="*/ 55 h 104"/>
                <a:gd name="T52" fmla="*/ 150 w 165"/>
                <a:gd name="T53" fmla="*/ 11 h 104"/>
                <a:gd name="T54" fmla="*/ 148 w 165"/>
                <a:gd name="T55" fmla="*/ 9 h 104"/>
                <a:gd name="T56" fmla="*/ 147 w 165"/>
                <a:gd name="T57" fmla="*/ 8 h 104"/>
                <a:gd name="T58" fmla="*/ 149 w 165"/>
                <a:gd name="T59" fmla="*/ 3 h 104"/>
                <a:gd name="T60" fmla="*/ 150 w 165"/>
                <a:gd name="T61" fmla="*/ 3 h 104"/>
                <a:gd name="T62" fmla="*/ 160 w 165"/>
                <a:gd name="T63" fmla="*/ 1 h 104"/>
                <a:gd name="T64" fmla="*/ 161 w 165"/>
                <a:gd name="T65" fmla="*/ 0 h 104"/>
                <a:gd name="T66" fmla="*/ 7 w 165"/>
                <a:gd name="T67" fmla="*/ 104 h 104"/>
                <a:gd name="T68" fmla="*/ 24 w 165"/>
                <a:gd name="T69" fmla="*/ 104 h 104"/>
                <a:gd name="T70" fmla="*/ 24 w 165"/>
                <a:gd name="T71" fmla="*/ 81 h 104"/>
                <a:gd name="T72" fmla="*/ 7 w 165"/>
                <a:gd name="T73" fmla="*/ 97 h 104"/>
                <a:gd name="T74" fmla="*/ 7 w 165"/>
                <a:gd name="T75" fmla="*/ 104 h 104"/>
                <a:gd name="T76" fmla="*/ 32 w 165"/>
                <a:gd name="T77" fmla="*/ 104 h 104"/>
                <a:gd name="T78" fmla="*/ 49 w 165"/>
                <a:gd name="T79" fmla="*/ 104 h 104"/>
                <a:gd name="T80" fmla="*/ 49 w 165"/>
                <a:gd name="T81" fmla="*/ 58 h 104"/>
                <a:gd name="T82" fmla="*/ 32 w 165"/>
                <a:gd name="T83" fmla="*/ 74 h 104"/>
                <a:gd name="T84" fmla="*/ 32 w 165"/>
                <a:gd name="T85" fmla="*/ 104 h 104"/>
                <a:gd name="T86" fmla="*/ 57 w 165"/>
                <a:gd name="T87" fmla="*/ 50 h 104"/>
                <a:gd name="T88" fmla="*/ 57 w 165"/>
                <a:gd name="T89" fmla="*/ 104 h 104"/>
                <a:gd name="T90" fmla="*/ 74 w 165"/>
                <a:gd name="T91" fmla="*/ 104 h 104"/>
                <a:gd name="T92" fmla="*/ 74 w 165"/>
                <a:gd name="T93" fmla="*/ 34 h 104"/>
                <a:gd name="T94" fmla="*/ 74 w 165"/>
                <a:gd name="T95" fmla="*/ 34 h 104"/>
                <a:gd name="T96" fmla="*/ 57 w 165"/>
                <a:gd name="T97" fmla="*/ 50 h 104"/>
                <a:gd name="T98" fmla="*/ 82 w 165"/>
                <a:gd name="T99" fmla="*/ 43 h 104"/>
                <a:gd name="T100" fmla="*/ 82 w 165"/>
                <a:gd name="T101" fmla="*/ 104 h 104"/>
                <a:gd name="T102" fmla="*/ 87 w 165"/>
                <a:gd name="T103" fmla="*/ 104 h 104"/>
                <a:gd name="T104" fmla="*/ 99 w 165"/>
                <a:gd name="T105" fmla="*/ 104 h 104"/>
                <a:gd name="T106" fmla="*/ 99 w 165"/>
                <a:gd name="T107" fmla="*/ 61 h 104"/>
                <a:gd name="T108" fmla="*/ 87 w 165"/>
                <a:gd name="T109" fmla="*/ 48 h 104"/>
                <a:gd name="T110" fmla="*/ 82 w 165"/>
                <a:gd name="T111" fmla="*/ 4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5" h="104">
                  <a:moveTo>
                    <a:pt x="107" y="104"/>
                  </a:moveTo>
                  <a:cubicBezTo>
                    <a:pt x="124" y="104"/>
                    <a:pt x="124" y="104"/>
                    <a:pt x="124" y="104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7" y="104"/>
                    <a:pt x="107" y="104"/>
                    <a:pt x="107" y="104"/>
                  </a:cubicBezTo>
                  <a:close/>
                  <a:moveTo>
                    <a:pt x="132" y="104"/>
                  </a:moveTo>
                  <a:cubicBezTo>
                    <a:pt x="149" y="104"/>
                    <a:pt x="149" y="104"/>
                    <a:pt x="149" y="104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2" y="104"/>
                    <a:pt x="132" y="104"/>
                    <a:pt x="132" y="104"/>
                  </a:cubicBezTo>
                  <a:close/>
                  <a:moveTo>
                    <a:pt x="161" y="0"/>
                  </a:moveTo>
                  <a:cubicBezTo>
                    <a:pt x="164" y="0"/>
                    <a:pt x="165" y="2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63" y="8"/>
                    <a:pt x="162" y="12"/>
                    <a:pt x="161" y="15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0" y="19"/>
                    <a:pt x="158" y="19"/>
                    <a:pt x="156" y="17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4" y="16"/>
                    <a:pt x="154" y="15"/>
                    <a:pt x="153" y="14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49" y="10"/>
                    <a:pt x="148" y="9"/>
                    <a:pt x="148" y="9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5" y="6"/>
                    <a:pt x="146" y="4"/>
                    <a:pt x="149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2"/>
                    <a:pt x="157" y="1"/>
                    <a:pt x="160" y="1"/>
                  </a:cubicBezTo>
                  <a:cubicBezTo>
                    <a:pt x="161" y="0"/>
                    <a:pt x="161" y="0"/>
                    <a:pt x="161" y="0"/>
                  </a:cubicBezTo>
                  <a:close/>
                  <a:moveTo>
                    <a:pt x="7" y="104"/>
                  </a:moveTo>
                  <a:cubicBezTo>
                    <a:pt x="24" y="104"/>
                    <a:pt x="24" y="104"/>
                    <a:pt x="24" y="104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104"/>
                    <a:pt x="7" y="104"/>
                    <a:pt x="7" y="104"/>
                  </a:cubicBezTo>
                  <a:close/>
                  <a:moveTo>
                    <a:pt x="32" y="104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104"/>
                    <a:pt x="32" y="104"/>
                    <a:pt x="32" y="104"/>
                  </a:cubicBezTo>
                  <a:close/>
                  <a:moveTo>
                    <a:pt x="57" y="50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57" y="50"/>
                    <a:pt x="57" y="50"/>
                    <a:pt x="57" y="50"/>
                  </a:cubicBezTo>
                  <a:close/>
                  <a:moveTo>
                    <a:pt x="82" y="43"/>
                  </a:moveTo>
                  <a:cubicBezTo>
                    <a:pt x="82" y="104"/>
                    <a:pt x="82" y="104"/>
                    <a:pt x="82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87" y="48"/>
                    <a:pt x="87" y="48"/>
                    <a:pt x="87" y="48"/>
                  </a:cubicBezTo>
                  <a:lnTo>
                    <a:pt x="82" y="4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73"/>
          <p:cNvGrpSpPr/>
          <p:nvPr/>
        </p:nvGrpSpPr>
        <p:grpSpPr>
          <a:xfrm>
            <a:off x="1912568" y="3058894"/>
            <a:ext cx="305647" cy="305738"/>
            <a:chOff x="4299766" y="5946187"/>
            <a:chExt cx="305647" cy="305644"/>
          </a:xfrm>
        </p:grpSpPr>
        <p:grpSp>
          <p:nvGrpSpPr>
            <p:cNvPr id="32" name="组合 74"/>
            <p:cNvGrpSpPr/>
            <p:nvPr/>
          </p:nvGrpSpPr>
          <p:grpSpPr>
            <a:xfrm>
              <a:off x="4299766" y="5946187"/>
              <a:ext cx="305647" cy="305644"/>
              <a:chOff x="1517330" y="1125257"/>
              <a:chExt cx="2204282" cy="2204282"/>
            </a:xfrm>
          </p:grpSpPr>
          <p:sp>
            <p:nvSpPr>
              <p:cNvPr id="39" name="椭圆 66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67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Freeform 45"/>
            <p:cNvSpPr>
              <a:spLocks noEditPoints="1"/>
            </p:cNvSpPr>
            <p:nvPr/>
          </p:nvSpPr>
          <p:spPr bwMode="auto">
            <a:xfrm>
              <a:off x="4381353" y="6022165"/>
              <a:ext cx="142472" cy="146367"/>
            </a:xfrm>
            <a:custGeom>
              <a:avLst/>
              <a:gdLst>
                <a:gd name="T0" fmla="*/ 40 w 46"/>
                <a:gd name="T1" fmla="*/ 28 h 51"/>
                <a:gd name="T2" fmla="*/ 35 w 46"/>
                <a:gd name="T3" fmla="*/ 41 h 51"/>
                <a:gd name="T4" fmla="*/ 34 w 46"/>
                <a:gd name="T5" fmla="*/ 34 h 51"/>
                <a:gd name="T6" fmla="*/ 29 w 46"/>
                <a:gd name="T7" fmla="*/ 30 h 51"/>
                <a:gd name="T8" fmla="*/ 29 w 46"/>
                <a:gd name="T9" fmla="*/ 30 h 51"/>
                <a:gd name="T10" fmla="*/ 27 w 46"/>
                <a:gd name="T11" fmla="*/ 30 h 51"/>
                <a:gd name="T12" fmla="*/ 25 w 46"/>
                <a:gd name="T13" fmla="*/ 35 h 51"/>
                <a:gd name="T14" fmla="*/ 24 w 46"/>
                <a:gd name="T15" fmla="*/ 38 h 51"/>
                <a:gd name="T16" fmla="*/ 24 w 46"/>
                <a:gd name="T17" fmla="*/ 32 h 51"/>
                <a:gd name="T18" fmla="*/ 24 w 46"/>
                <a:gd name="T19" fmla="*/ 31 h 51"/>
                <a:gd name="T20" fmla="*/ 23 w 46"/>
                <a:gd name="T21" fmla="*/ 30 h 51"/>
                <a:gd name="T22" fmla="*/ 22 w 46"/>
                <a:gd name="T23" fmla="*/ 31 h 51"/>
                <a:gd name="T24" fmla="*/ 22 w 46"/>
                <a:gd name="T25" fmla="*/ 32 h 51"/>
                <a:gd name="T26" fmla="*/ 21 w 46"/>
                <a:gd name="T27" fmla="*/ 38 h 51"/>
                <a:gd name="T28" fmla="*/ 20 w 46"/>
                <a:gd name="T29" fmla="*/ 35 h 51"/>
                <a:gd name="T30" fmla="*/ 19 w 46"/>
                <a:gd name="T31" fmla="*/ 30 h 51"/>
                <a:gd name="T32" fmla="*/ 15 w 46"/>
                <a:gd name="T33" fmla="*/ 30 h 51"/>
                <a:gd name="T34" fmla="*/ 15 w 46"/>
                <a:gd name="T35" fmla="*/ 30 h 51"/>
                <a:gd name="T36" fmla="*/ 11 w 46"/>
                <a:gd name="T37" fmla="*/ 34 h 51"/>
                <a:gd name="T38" fmla="*/ 10 w 46"/>
                <a:gd name="T39" fmla="*/ 41 h 51"/>
                <a:gd name="T40" fmla="*/ 5 w 46"/>
                <a:gd name="T41" fmla="*/ 28 h 51"/>
                <a:gd name="T42" fmla="*/ 23 w 46"/>
                <a:gd name="T43" fmla="*/ 11 h 51"/>
                <a:gd name="T44" fmla="*/ 23 w 46"/>
                <a:gd name="T45" fmla="*/ 14 h 51"/>
                <a:gd name="T46" fmla="*/ 25 w 46"/>
                <a:gd name="T47" fmla="*/ 15 h 51"/>
                <a:gd name="T48" fmla="*/ 28 w 46"/>
                <a:gd name="T49" fmla="*/ 13 h 51"/>
                <a:gd name="T50" fmla="*/ 32 w 46"/>
                <a:gd name="T51" fmla="*/ 11 h 51"/>
                <a:gd name="T52" fmla="*/ 34 w 46"/>
                <a:gd name="T53" fmla="*/ 9 h 51"/>
                <a:gd name="T54" fmla="*/ 34 w 46"/>
                <a:gd name="T55" fmla="*/ 7 h 51"/>
                <a:gd name="T56" fmla="*/ 32 w 46"/>
                <a:gd name="T57" fmla="*/ 5 h 51"/>
                <a:gd name="T58" fmla="*/ 28 w 46"/>
                <a:gd name="T59" fmla="*/ 3 h 51"/>
                <a:gd name="T60" fmla="*/ 25 w 46"/>
                <a:gd name="T61" fmla="*/ 1 h 51"/>
                <a:gd name="T62" fmla="*/ 23 w 46"/>
                <a:gd name="T63" fmla="*/ 2 h 51"/>
                <a:gd name="T64" fmla="*/ 23 w 46"/>
                <a:gd name="T65" fmla="*/ 5 h 51"/>
                <a:gd name="T66" fmla="*/ 0 w 46"/>
                <a:gd name="T67" fmla="*/ 28 h 51"/>
                <a:gd name="T68" fmla="*/ 23 w 46"/>
                <a:gd name="T69" fmla="*/ 51 h 51"/>
                <a:gd name="T70" fmla="*/ 46 w 46"/>
                <a:gd name="T71" fmla="*/ 28 h 51"/>
                <a:gd name="T72" fmla="*/ 40 w 46"/>
                <a:gd name="T73" fmla="*/ 28 h 51"/>
                <a:gd name="T74" fmla="*/ 23 w 46"/>
                <a:gd name="T75" fmla="*/ 19 h 51"/>
                <a:gd name="T76" fmla="*/ 28 w 46"/>
                <a:gd name="T77" fmla="*/ 24 h 51"/>
                <a:gd name="T78" fmla="*/ 23 w 46"/>
                <a:gd name="T79" fmla="*/ 29 h 51"/>
                <a:gd name="T80" fmla="*/ 17 w 46"/>
                <a:gd name="T81" fmla="*/ 24 h 51"/>
                <a:gd name="T82" fmla="*/ 23 w 46"/>
                <a:gd name="T83" fmla="*/ 19 h 51"/>
                <a:gd name="T84" fmla="*/ 30 w 46"/>
                <a:gd name="T85" fmla="*/ 37 h 51"/>
                <a:gd name="T86" fmla="*/ 30 w 46"/>
                <a:gd name="T87" fmla="*/ 37 h 51"/>
                <a:gd name="T88" fmla="*/ 30 w 46"/>
                <a:gd name="T89" fmla="*/ 37 h 51"/>
                <a:gd name="T90" fmla="*/ 30 w 46"/>
                <a:gd name="T91" fmla="*/ 44 h 51"/>
                <a:gd name="T92" fmla="*/ 30 w 46"/>
                <a:gd name="T93" fmla="*/ 44 h 51"/>
                <a:gd name="T94" fmla="*/ 29 w 46"/>
                <a:gd name="T95" fmla="*/ 37 h 51"/>
                <a:gd name="T96" fmla="*/ 30 w 46"/>
                <a:gd name="T97" fmla="*/ 37 h 51"/>
                <a:gd name="T98" fmla="*/ 15 w 46"/>
                <a:gd name="T99" fmla="*/ 37 h 51"/>
                <a:gd name="T100" fmla="*/ 15 w 46"/>
                <a:gd name="T101" fmla="*/ 37 h 51"/>
                <a:gd name="T102" fmla="*/ 15 w 46"/>
                <a:gd name="T103" fmla="*/ 44 h 51"/>
                <a:gd name="T104" fmla="*/ 14 w 46"/>
                <a:gd name="T105" fmla="*/ 44 h 51"/>
                <a:gd name="T106" fmla="*/ 14 w 46"/>
                <a:gd name="T107" fmla="*/ 37 h 51"/>
                <a:gd name="T108" fmla="*/ 15 w 46"/>
                <a:gd name="T109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" h="51">
                  <a:moveTo>
                    <a:pt x="40" y="28"/>
                  </a:moveTo>
                  <a:cubicBezTo>
                    <a:pt x="40" y="33"/>
                    <a:pt x="38" y="38"/>
                    <a:pt x="35" y="41"/>
                  </a:cubicBezTo>
                  <a:cubicBezTo>
                    <a:pt x="34" y="38"/>
                    <a:pt x="34" y="35"/>
                    <a:pt x="34" y="34"/>
                  </a:cubicBezTo>
                  <a:cubicBezTo>
                    <a:pt x="33" y="31"/>
                    <a:pt x="30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1"/>
                    <a:pt x="24" y="31"/>
                  </a:cubicBezTo>
                  <a:cubicBezTo>
                    <a:pt x="24" y="31"/>
                    <a:pt x="23" y="30"/>
                    <a:pt x="23" y="30"/>
                  </a:cubicBezTo>
                  <a:cubicBezTo>
                    <a:pt x="22" y="30"/>
                    <a:pt x="22" y="31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1" y="31"/>
                    <a:pt x="11" y="34"/>
                  </a:cubicBezTo>
                  <a:cubicBezTo>
                    <a:pt x="10" y="35"/>
                    <a:pt x="10" y="37"/>
                    <a:pt x="10" y="41"/>
                  </a:cubicBezTo>
                  <a:cubicBezTo>
                    <a:pt x="7" y="37"/>
                    <a:pt x="5" y="33"/>
                    <a:pt x="5" y="28"/>
                  </a:cubicBezTo>
                  <a:cubicBezTo>
                    <a:pt x="5" y="19"/>
                    <a:pt x="13" y="11"/>
                    <a:pt x="23" y="11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4" y="15"/>
                    <a:pt x="25" y="15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30" y="11"/>
                    <a:pt x="32" y="11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6" y="8"/>
                    <a:pt x="36" y="7"/>
                    <a:pt x="34" y="7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4"/>
                    <a:pt x="29" y="3"/>
                    <a:pt x="28" y="3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0" y="5"/>
                    <a:pt x="0" y="16"/>
                    <a:pt x="0" y="28"/>
                  </a:cubicBezTo>
                  <a:cubicBezTo>
                    <a:pt x="0" y="41"/>
                    <a:pt x="10" y="51"/>
                    <a:pt x="23" y="51"/>
                  </a:cubicBezTo>
                  <a:cubicBezTo>
                    <a:pt x="35" y="51"/>
                    <a:pt x="46" y="41"/>
                    <a:pt x="46" y="28"/>
                  </a:cubicBezTo>
                  <a:cubicBezTo>
                    <a:pt x="40" y="28"/>
                    <a:pt x="40" y="28"/>
                    <a:pt x="40" y="28"/>
                  </a:cubicBezTo>
                  <a:close/>
                  <a:moveTo>
                    <a:pt x="23" y="19"/>
                  </a:moveTo>
                  <a:cubicBezTo>
                    <a:pt x="26" y="19"/>
                    <a:pt x="28" y="21"/>
                    <a:pt x="28" y="24"/>
                  </a:cubicBezTo>
                  <a:cubicBezTo>
                    <a:pt x="28" y="27"/>
                    <a:pt x="26" y="29"/>
                    <a:pt x="23" y="29"/>
                  </a:cubicBezTo>
                  <a:cubicBezTo>
                    <a:pt x="20" y="29"/>
                    <a:pt x="17" y="27"/>
                    <a:pt x="17" y="24"/>
                  </a:cubicBezTo>
                  <a:cubicBezTo>
                    <a:pt x="17" y="21"/>
                    <a:pt x="20" y="19"/>
                    <a:pt x="23" y="19"/>
                  </a:cubicBezTo>
                  <a:close/>
                  <a:moveTo>
                    <a:pt x="30" y="37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lose/>
                  <a:moveTo>
                    <a:pt x="15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4"/>
                    <a:pt x="14" y="44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5" y="3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81015" tIns="40507" rIns="81015" bIns="40507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78"/>
          <p:cNvGrpSpPr/>
          <p:nvPr/>
        </p:nvGrpSpPr>
        <p:grpSpPr>
          <a:xfrm>
            <a:off x="2353192" y="3058894"/>
            <a:ext cx="305647" cy="305738"/>
            <a:chOff x="4740390" y="5946187"/>
            <a:chExt cx="305647" cy="305644"/>
          </a:xfrm>
        </p:grpSpPr>
        <p:grpSp>
          <p:nvGrpSpPr>
            <p:cNvPr id="37" name="组合 79"/>
            <p:cNvGrpSpPr/>
            <p:nvPr/>
          </p:nvGrpSpPr>
          <p:grpSpPr>
            <a:xfrm>
              <a:off x="4740390" y="5946187"/>
              <a:ext cx="305647" cy="305644"/>
              <a:chOff x="1517330" y="1125257"/>
              <a:chExt cx="2204282" cy="2204282"/>
            </a:xfrm>
          </p:grpSpPr>
          <p:sp>
            <p:nvSpPr>
              <p:cNvPr id="44" name="椭圆 71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72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" name="Freeform 39"/>
            <p:cNvSpPr>
              <a:spLocks noEditPoints="1"/>
            </p:cNvSpPr>
            <p:nvPr/>
          </p:nvSpPr>
          <p:spPr bwMode="auto">
            <a:xfrm>
              <a:off x="4814511" y="6022165"/>
              <a:ext cx="157403" cy="145529"/>
            </a:xfrm>
            <a:custGeom>
              <a:avLst/>
              <a:gdLst>
                <a:gd name="T0" fmla="*/ 43 w 57"/>
                <a:gd name="T1" fmla="*/ 9 h 58"/>
                <a:gd name="T2" fmla="*/ 4 w 57"/>
                <a:gd name="T3" fmla="*/ 22 h 58"/>
                <a:gd name="T4" fmla="*/ 5 w 57"/>
                <a:gd name="T5" fmla="*/ 25 h 58"/>
                <a:gd name="T6" fmla="*/ 6 w 57"/>
                <a:gd name="T7" fmla="*/ 30 h 58"/>
                <a:gd name="T8" fmla="*/ 7 w 57"/>
                <a:gd name="T9" fmla="*/ 35 h 58"/>
                <a:gd name="T10" fmla="*/ 10 w 57"/>
                <a:gd name="T11" fmla="*/ 39 h 58"/>
                <a:gd name="T12" fmla="*/ 12 w 57"/>
                <a:gd name="T13" fmla="*/ 41 h 58"/>
                <a:gd name="T14" fmla="*/ 13 w 57"/>
                <a:gd name="T15" fmla="*/ 49 h 58"/>
                <a:gd name="T16" fmla="*/ 16 w 57"/>
                <a:gd name="T17" fmla="*/ 52 h 58"/>
                <a:gd name="T18" fmla="*/ 17 w 57"/>
                <a:gd name="T19" fmla="*/ 51 h 58"/>
                <a:gd name="T20" fmla="*/ 18 w 57"/>
                <a:gd name="T21" fmla="*/ 47 h 58"/>
                <a:gd name="T22" fmla="*/ 20 w 57"/>
                <a:gd name="T23" fmla="*/ 41 h 58"/>
                <a:gd name="T24" fmla="*/ 24 w 57"/>
                <a:gd name="T25" fmla="*/ 36 h 58"/>
                <a:gd name="T26" fmla="*/ 26 w 57"/>
                <a:gd name="T27" fmla="*/ 33 h 58"/>
                <a:gd name="T28" fmla="*/ 22 w 57"/>
                <a:gd name="T29" fmla="*/ 30 h 58"/>
                <a:gd name="T30" fmla="*/ 19 w 57"/>
                <a:gd name="T31" fmla="*/ 29 h 58"/>
                <a:gd name="T32" fmla="*/ 16 w 57"/>
                <a:gd name="T33" fmla="*/ 26 h 58"/>
                <a:gd name="T34" fmla="*/ 12 w 57"/>
                <a:gd name="T35" fmla="*/ 24 h 58"/>
                <a:gd name="T36" fmla="*/ 8 w 57"/>
                <a:gd name="T37" fmla="*/ 24 h 58"/>
                <a:gd name="T38" fmla="*/ 6 w 57"/>
                <a:gd name="T39" fmla="*/ 22 h 58"/>
                <a:gd name="T40" fmla="*/ 6 w 57"/>
                <a:gd name="T41" fmla="*/ 18 h 58"/>
                <a:gd name="T42" fmla="*/ 4 w 57"/>
                <a:gd name="T43" fmla="*/ 19 h 58"/>
                <a:gd name="T44" fmla="*/ 6 w 57"/>
                <a:gd name="T45" fmla="*/ 15 h 58"/>
                <a:gd name="T46" fmla="*/ 9 w 57"/>
                <a:gd name="T47" fmla="*/ 15 h 58"/>
                <a:gd name="T48" fmla="*/ 11 w 57"/>
                <a:gd name="T49" fmla="*/ 13 h 58"/>
                <a:gd name="T50" fmla="*/ 15 w 57"/>
                <a:gd name="T51" fmla="*/ 9 h 58"/>
                <a:gd name="T52" fmla="*/ 16 w 57"/>
                <a:gd name="T53" fmla="*/ 8 h 58"/>
                <a:gd name="T54" fmla="*/ 21 w 57"/>
                <a:gd name="T55" fmla="*/ 6 h 58"/>
                <a:gd name="T56" fmla="*/ 17 w 57"/>
                <a:gd name="T57" fmla="*/ 4 h 58"/>
                <a:gd name="T58" fmla="*/ 16 w 57"/>
                <a:gd name="T59" fmla="*/ 4 h 58"/>
                <a:gd name="T60" fmla="*/ 24 w 57"/>
                <a:gd name="T61" fmla="*/ 1 h 58"/>
                <a:gd name="T62" fmla="*/ 27 w 57"/>
                <a:gd name="T63" fmla="*/ 3 h 58"/>
                <a:gd name="T64" fmla="*/ 41 w 57"/>
                <a:gd name="T65" fmla="*/ 3 h 58"/>
                <a:gd name="T66" fmla="*/ 39 w 57"/>
                <a:gd name="T67" fmla="*/ 6 h 58"/>
                <a:gd name="T68" fmla="*/ 42 w 57"/>
                <a:gd name="T69" fmla="*/ 10 h 58"/>
                <a:gd name="T70" fmla="*/ 44 w 57"/>
                <a:gd name="T71" fmla="*/ 10 h 58"/>
                <a:gd name="T72" fmla="*/ 46 w 57"/>
                <a:gd name="T73" fmla="*/ 9 h 58"/>
                <a:gd name="T74" fmla="*/ 48 w 57"/>
                <a:gd name="T75" fmla="*/ 12 h 58"/>
                <a:gd name="T76" fmla="*/ 50 w 57"/>
                <a:gd name="T77" fmla="*/ 13 h 58"/>
                <a:gd name="T78" fmla="*/ 47 w 57"/>
                <a:gd name="T79" fmla="*/ 14 h 58"/>
                <a:gd name="T80" fmla="*/ 44 w 57"/>
                <a:gd name="T81" fmla="*/ 12 h 58"/>
                <a:gd name="T82" fmla="*/ 40 w 57"/>
                <a:gd name="T83" fmla="*/ 12 h 58"/>
                <a:gd name="T84" fmla="*/ 36 w 57"/>
                <a:gd name="T85" fmla="*/ 15 h 58"/>
                <a:gd name="T86" fmla="*/ 34 w 57"/>
                <a:gd name="T87" fmla="*/ 20 h 58"/>
                <a:gd name="T88" fmla="*/ 36 w 57"/>
                <a:gd name="T89" fmla="*/ 25 h 58"/>
                <a:gd name="T90" fmla="*/ 40 w 57"/>
                <a:gd name="T91" fmla="*/ 27 h 58"/>
                <a:gd name="T92" fmla="*/ 45 w 57"/>
                <a:gd name="T93" fmla="*/ 27 h 58"/>
                <a:gd name="T94" fmla="*/ 47 w 57"/>
                <a:gd name="T95" fmla="*/ 30 h 58"/>
                <a:gd name="T96" fmla="*/ 47 w 57"/>
                <a:gd name="T97" fmla="*/ 35 h 58"/>
                <a:gd name="T98" fmla="*/ 47 w 57"/>
                <a:gd name="T99" fmla="*/ 40 h 58"/>
                <a:gd name="T100" fmla="*/ 50 w 57"/>
                <a:gd name="T101" fmla="*/ 45 h 58"/>
                <a:gd name="T102" fmla="*/ 53 w 57"/>
                <a:gd name="T103" fmla="*/ 41 h 58"/>
                <a:gd name="T104" fmla="*/ 56 w 57"/>
                <a:gd name="T105" fmla="*/ 34 h 58"/>
                <a:gd name="T106" fmla="*/ 56 w 57"/>
                <a:gd name="T107" fmla="*/ 26 h 58"/>
                <a:gd name="T108" fmla="*/ 54 w 57"/>
                <a:gd name="T109" fmla="*/ 19 h 58"/>
                <a:gd name="T110" fmla="*/ 52 w 57"/>
                <a:gd name="T111" fmla="*/ 16 h 58"/>
                <a:gd name="T112" fmla="*/ 55 w 57"/>
                <a:gd name="T113" fmla="*/ 20 h 58"/>
                <a:gd name="T114" fmla="*/ 39 w 57"/>
                <a:gd name="T115" fmla="*/ 5 h 58"/>
                <a:gd name="T116" fmla="*/ 37 w 57"/>
                <a:gd name="T117" fmla="*/ 3 h 58"/>
                <a:gd name="T118" fmla="*/ 38 w 57"/>
                <a:gd name="T119" fmla="*/ 5 h 58"/>
                <a:gd name="T120" fmla="*/ 36 w 57"/>
                <a:gd name="T121" fmla="*/ 2 h 58"/>
                <a:gd name="T122" fmla="*/ 54 w 57"/>
                <a:gd name="T123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" h="58"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lose/>
                  <a:moveTo>
                    <a:pt x="43" y="9"/>
                  </a:move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lose/>
                  <a:moveTo>
                    <a:pt x="55" y="19"/>
                  </a:moveTo>
                  <a:cubicBezTo>
                    <a:pt x="56" y="22"/>
                    <a:pt x="57" y="25"/>
                    <a:pt x="57" y="29"/>
                  </a:cubicBezTo>
                  <a:cubicBezTo>
                    <a:pt x="57" y="45"/>
                    <a:pt x="44" y="58"/>
                    <a:pt x="28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25"/>
                    <a:pt x="1" y="21"/>
                    <a:pt x="2" y="18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3"/>
                    <a:pt x="6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0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49"/>
                  </a:cubicBezTo>
                  <a:cubicBezTo>
                    <a:pt x="17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8" y="48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5" y="32"/>
                  </a:cubicBezTo>
                  <a:cubicBezTo>
                    <a:pt x="25" y="32"/>
                    <a:pt x="25" y="32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7" y="27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4" y="25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4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2"/>
                    <a:pt x="22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1"/>
                    <a:pt x="37" y="1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8"/>
                    <a:pt x="39" y="8"/>
                    <a:pt x="39" y="9"/>
                  </a:cubicBezTo>
                  <a:cubicBezTo>
                    <a:pt x="39" y="9"/>
                    <a:pt x="39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0"/>
                    <a:pt x="47" y="10"/>
                    <a:pt x="47" y="10"/>
                  </a:cubicBezTo>
                  <a:cubicBezTo>
                    <a:pt x="47" y="10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7" y="8"/>
                  </a:cubicBezTo>
                  <a:cubicBezTo>
                    <a:pt x="47" y="8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5" y="22"/>
                  </a:cubicBezTo>
                  <a:cubicBezTo>
                    <a:pt x="35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6" y="23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6"/>
                    <a:pt x="37" y="26"/>
                  </a:cubicBezTo>
                  <a:cubicBezTo>
                    <a:pt x="37" y="26"/>
                    <a:pt x="37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7" y="28"/>
                    <a:pt x="47" y="28"/>
                  </a:cubicBezTo>
                  <a:cubicBezTo>
                    <a:pt x="47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2"/>
                    <a:pt x="47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3"/>
                    <a:pt x="47" y="43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5"/>
                    <a:pt x="47" y="45"/>
                  </a:cubicBezTo>
                  <a:cubicBezTo>
                    <a:pt x="47" y="45"/>
                    <a:pt x="47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8" y="46"/>
                    <a:pt x="48" y="46"/>
                  </a:cubicBezTo>
                  <a:cubicBezTo>
                    <a:pt x="48" y="46"/>
                    <a:pt x="48" y="46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2" y="44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1" y="42"/>
                    <a:pt x="51" y="42"/>
                  </a:cubicBezTo>
                  <a:cubicBezTo>
                    <a:pt x="51" y="42"/>
                    <a:pt x="51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3" y="41"/>
                    <a:pt x="53" y="41"/>
                  </a:cubicBezTo>
                  <a:cubicBezTo>
                    <a:pt x="53" y="41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4" y="39"/>
                    <a:pt x="54" y="39"/>
                  </a:cubicBezTo>
                  <a:cubicBezTo>
                    <a:pt x="54" y="39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7"/>
                    <a:pt x="54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3"/>
                    <a:pt x="56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1" y="16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2" y="15"/>
                    <a:pt x="52" y="15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2"/>
                  </a:cubicBezTo>
                  <a:cubicBezTo>
                    <a:pt x="55" y="22"/>
                    <a:pt x="55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1"/>
                    <a:pt x="55" y="20"/>
                    <a:pt x="55" y="20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39" y="3"/>
                  </a:moveTo>
                  <a:cubicBezTo>
                    <a:pt x="39" y="3"/>
                    <a:pt x="39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9" y="3"/>
                    <a:pt x="39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lose/>
                  <a:moveTo>
                    <a:pt x="37" y="3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2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lose/>
                  <a:moveTo>
                    <a:pt x="55" y="38"/>
                  </a:moveTo>
                  <a:cubicBezTo>
                    <a:pt x="56" y="38"/>
                    <a:pt x="56" y="38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81015" tIns="40507" rIns="81015" bIns="40507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549900" y="2154550"/>
            <a:ext cx="511395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CHÀO MỪNG QUÝ THẦY CÔ VỀ DỰ GIỜ, THĂM LỚP 9</a:t>
            </a:r>
          </a:p>
          <a:p>
            <a:pPr algn="ctr"/>
            <a:endParaRPr lang="vi-VN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2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02080" y="6100221"/>
            <a:ext cx="61635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TRƯỜNG THCS </a:t>
            </a:r>
          </a:p>
        </p:txBody>
      </p:sp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pPr/>
              <a:t>1</a:t>
            </a:fld>
            <a:endParaRPr lang="vi-VN" dirty="0"/>
          </a:p>
        </p:txBody>
      </p:sp>
      <p:sp>
        <p:nvSpPr>
          <p:cNvPr id="50" name="TextBox 49"/>
          <p:cNvSpPr txBox="1"/>
          <p:nvPr/>
        </p:nvSpPr>
        <p:spPr>
          <a:xfrm>
            <a:off x="2135560" y="212448"/>
            <a:ext cx="698477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PHÒNG GIÁO DỤC VÀ ĐÀO TẠO …</a:t>
            </a:r>
          </a:p>
          <a:p>
            <a:pPr algn="ctr"/>
            <a:endParaRPr lang="vi-VN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2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45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1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1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7" grpId="0"/>
      <p:bldP spid="48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5700" y="2299476"/>
            <a:ext cx="2476960" cy="596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 biểu thức: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77701" y="1513116"/>
            <a:ext cx="1666351" cy="6966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Rectangle 6"/>
          <p:cNvSpPr/>
          <p:nvPr/>
        </p:nvSpPr>
        <p:spPr>
          <a:xfrm>
            <a:off x="3221610" y="4433076"/>
            <a:ext cx="3026791" cy="596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Chứng minh rằng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46772"/>
              </p:ext>
            </p:extLst>
          </p:nvPr>
        </p:nvGraphicFramePr>
        <p:xfrm>
          <a:off x="3048001" y="3143250"/>
          <a:ext cx="41941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" name="Equation" r:id="rId4" imgW="1790640" imgH="457200" progId="Equation.DSMT4">
                  <p:embed/>
                </p:oleObj>
              </mc:Choice>
              <mc:Fallback>
                <p:oleObj name="Equation" r:id="rId4" imgW="17906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1" y="3143250"/>
                        <a:ext cx="4194175" cy="971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24000" y="3201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98487"/>
              </p:ext>
            </p:extLst>
          </p:nvPr>
        </p:nvGraphicFramePr>
        <p:xfrm>
          <a:off x="6248401" y="4419601"/>
          <a:ext cx="1697037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1" name="Equation" r:id="rId6" imgW="723600" imgH="419040" progId="Equation.DSMT4">
                  <p:embed/>
                </p:oleObj>
              </mc:Choice>
              <mc:Fallback>
                <p:oleObj name="Equation" r:id="rId6" imgW="723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1" y="4419601"/>
                        <a:ext cx="1697037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842164"/>
              </p:ext>
            </p:extLst>
          </p:nvPr>
        </p:nvGraphicFramePr>
        <p:xfrm>
          <a:off x="7315200" y="3378200"/>
          <a:ext cx="1905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2" name="Equation" r:id="rId8" imgW="812520" imgH="203040" progId="Equation.DSMT4">
                  <p:embed/>
                </p:oleObj>
              </mc:Choice>
              <mc:Fallback>
                <p:oleObj name="Equation" r:id="rId8" imgW="812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378200"/>
                        <a:ext cx="1905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7C96179-D603-40CD-966F-4A6C387CA943}"/>
              </a:ext>
            </a:extLst>
          </p:cNvPr>
          <p:cNvSpPr/>
          <p:nvPr/>
        </p:nvSpPr>
        <p:spPr>
          <a:xfrm>
            <a:off x="2667000" y="57150"/>
            <a:ext cx="6858000" cy="704850"/>
          </a:xfrm>
          <a:prstGeom prst="rect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 2 : RÚT GỌN BIỂU THỨC CHỨA BIẾN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939729"/>
              </p:ext>
            </p:extLst>
          </p:nvPr>
        </p:nvGraphicFramePr>
        <p:xfrm>
          <a:off x="3693889" y="1174601"/>
          <a:ext cx="3995737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3" name="Equation" r:id="rId4" imgW="1790640" imgH="457200" progId="Equation.DSMT4">
                  <p:embed/>
                </p:oleObj>
              </mc:Choice>
              <mc:Fallback>
                <p:oleObj name="Equation" r:id="rId4" imgW="17906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889" y="1174601"/>
                        <a:ext cx="3995737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540671"/>
              </p:ext>
            </p:extLst>
          </p:nvPr>
        </p:nvGraphicFramePr>
        <p:xfrm>
          <a:off x="8666474" y="1401464"/>
          <a:ext cx="1666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4" name="Equation" r:id="rId6" imgW="711000" imgH="203040" progId="Equation.DSMT4">
                  <p:embed/>
                </p:oleObj>
              </mc:Choice>
              <mc:Fallback>
                <p:oleObj name="Equation" r:id="rId6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6474" y="1401464"/>
                        <a:ext cx="16668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8001000" y="1371600"/>
            <a:ext cx="655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4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1" y="757536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3956035-F53E-4B15-921A-8649A880D375}"/>
              </a:ext>
            </a:extLst>
          </p:cNvPr>
          <p:cNvSpPr/>
          <p:nvPr/>
        </p:nvSpPr>
        <p:spPr>
          <a:xfrm>
            <a:off x="2667000" y="57150"/>
            <a:ext cx="6858000" cy="704850"/>
          </a:xfrm>
          <a:prstGeom prst="rect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 2 : RÚT GỌN BIỂU THỨC CHỨA BIẾN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163068"/>
              </p:ext>
            </p:extLst>
          </p:nvPr>
        </p:nvGraphicFramePr>
        <p:xfrm>
          <a:off x="4000073" y="6014592"/>
          <a:ext cx="1304926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5" name="Equation" r:id="rId8" imgW="583920" imgH="419040" progId="Equation.DSMT4">
                  <p:embed/>
                </p:oleObj>
              </mc:Choice>
              <mc:Fallback>
                <p:oleObj name="Equation" r:id="rId8" imgW="5839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073" y="6014592"/>
                        <a:ext cx="1304926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13759"/>
              </p:ext>
            </p:extLst>
          </p:nvPr>
        </p:nvGraphicFramePr>
        <p:xfrm>
          <a:off x="3962400" y="2163464"/>
          <a:ext cx="51308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6" name="Equation" r:id="rId10" imgW="2298600" imgH="469800" progId="Equation.DSMT4">
                  <p:embed/>
                </p:oleObj>
              </mc:Choice>
              <mc:Fallback>
                <p:oleObj name="Equation" r:id="rId10" imgW="22986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63464"/>
                        <a:ext cx="513080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101876"/>
              </p:ext>
            </p:extLst>
          </p:nvPr>
        </p:nvGraphicFramePr>
        <p:xfrm>
          <a:off x="3962400" y="3234728"/>
          <a:ext cx="532923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7" name="Equation" r:id="rId12" imgW="2387520" imgH="469800" progId="Equation.DSMT4">
                  <p:embed/>
                </p:oleObj>
              </mc:Choice>
              <mc:Fallback>
                <p:oleObj name="Equation" r:id="rId12" imgW="23875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34728"/>
                        <a:ext cx="5329237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60790"/>
              </p:ext>
            </p:extLst>
          </p:nvPr>
        </p:nvGraphicFramePr>
        <p:xfrm>
          <a:off x="3962400" y="4175988"/>
          <a:ext cx="413861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8" name="Equation" r:id="rId14" imgW="1854000" imgH="469800" progId="Equation.DSMT4">
                  <p:embed/>
                </p:oleObj>
              </mc:Choice>
              <mc:Fallback>
                <p:oleObj name="Equation" r:id="rId14" imgW="18540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175988"/>
                        <a:ext cx="4138612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942334"/>
              </p:ext>
            </p:extLst>
          </p:nvPr>
        </p:nvGraphicFramePr>
        <p:xfrm>
          <a:off x="3990974" y="5075935"/>
          <a:ext cx="530066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9" name="Equation" r:id="rId16" imgW="2374560" imgH="469800" progId="Equation.DSMT4">
                  <p:embed/>
                </p:oleObj>
              </mc:Choice>
              <mc:Fallback>
                <p:oleObj name="Equation" r:id="rId16" imgW="23745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4" y="5075935"/>
                        <a:ext cx="530066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771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0"/>
            <a:ext cx="9144000" cy="142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36414" y="308655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3991" y="308654"/>
            <a:ext cx="3945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đ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1924819" y="2909818"/>
            <a:ext cx="4708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3: Tìm            để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05:00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04:51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04:49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04:47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04:46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04:43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04:39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04:31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04:23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04:22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04:20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04:19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04:18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04:17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04:16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04:15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04:14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04:13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04:12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04:11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04:09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04:08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04:07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04:06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04:05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04:04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04:03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04:02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04:01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04:00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03:59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03:58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03:57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03:56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03:55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03:54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03:53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03:52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03:51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03:50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03:49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03:48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03:47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03:46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03:45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03:44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03:43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03:42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03:41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03:40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03:39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03:38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03:37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03:36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03:35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03:34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03:33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03:32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03:31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03:30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03:29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03:28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03:27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03:26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03:25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03:24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03:23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03:22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03:21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03:20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03:19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03:18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03:17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03:16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03:15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03:14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03:13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03:12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03:11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03:10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03:09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03:08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03:07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03:06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03:05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03:04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03:03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03:02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03:01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03:00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02:59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02:58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02:57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02:56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02:55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02:54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02:53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02:52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02:51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02:50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02:49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02:48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02:47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02:46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02:45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02:44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02:43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02:42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02:41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02:40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02:39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02:38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02:37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02:36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02:35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02:34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02:33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02:32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02:31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02:30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02:29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02:28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02:27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02:26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02:25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02:24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02:23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02:22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02:21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02:20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02:19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02:18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02:17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02:16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02:15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02:14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02:13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02:12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02:11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02:10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02:09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02:08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02:07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02:06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02:05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02:04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02:03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02:02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02:01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02:00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01:59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01:58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01:57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01:56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01:55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01:54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01:53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01:52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01:51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01:50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01:49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01:48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01:47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01:46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01:45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01:44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01:43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01:41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01:40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01:39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01:38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01:37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01:36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01:35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01:34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01:33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01:32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01:31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01:30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01:29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01:28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01:27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01:26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01:25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01:24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01:23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01:22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01:21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01:20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01:19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01:18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01:17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01:16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01:15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01:14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01:13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01:12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01:11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01:10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01:09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01:08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01:07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01:06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01:05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01:04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01:03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01:02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01:01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01:00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00:59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00:58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00:57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00:56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00:55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00:54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00:53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00:52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00:51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00:50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00:49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00:48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00:47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00:46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00:45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00:44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00:43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00:42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00:41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00:40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00:39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00:38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00:37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00:36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00:35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00:34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00:33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00:32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00:31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00:30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00:29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00:28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00:27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00:26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00:25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00:24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00:23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00:22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00:21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00:20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00:19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00:18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00:17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00:16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00:15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00:14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00:13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00:12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00:11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00:10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00:09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00:08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00:07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00:06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00:05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00:04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00:03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8066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00:02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8046274" y="4800600"/>
            <a:ext cx="1315441" cy="999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00:01</a:t>
            </a:r>
          </a:p>
        </p:txBody>
      </p:sp>
      <p:pic>
        <p:nvPicPr>
          <p:cNvPr id="309" name="Picture 2" descr="Kết quả hình ảnh cho ĐỒNG HỒ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09" y="4445739"/>
            <a:ext cx="2252506" cy="225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0" name="Object 3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372089"/>
              </p:ext>
            </p:extLst>
          </p:nvPr>
        </p:nvGraphicFramePr>
        <p:xfrm>
          <a:off x="6074797" y="124970"/>
          <a:ext cx="1697037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6" name="Equation" r:id="rId6" imgW="723600" imgH="419040" progId="Equation.DSMT4">
                  <p:embed/>
                </p:oleObj>
              </mc:Choice>
              <mc:Fallback>
                <p:oleObj name="Equation" r:id="rId6" imgW="723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4797" y="124970"/>
                        <a:ext cx="1697037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" name="Object 3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649113"/>
              </p:ext>
            </p:extLst>
          </p:nvPr>
        </p:nvGraphicFramePr>
        <p:xfrm>
          <a:off x="8382001" y="332904"/>
          <a:ext cx="1666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7" name="Equation" r:id="rId8" imgW="711000" imgH="203040" progId="Equation.DSMT4">
                  <p:embed/>
                </p:oleObj>
              </mc:Choice>
              <mc:Fallback>
                <p:oleObj name="Equation" r:id="rId8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1" y="332904"/>
                        <a:ext cx="16668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" name="Rectangle 311"/>
          <p:cNvSpPr/>
          <p:nvPr/>
        </p:nvSpPr>
        <p:spPr>
          <a:xfrm>
            <a:off x="1891846" y="1484784"/>
            <a:ext cx="4708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1: Tìm giá trị của A khi 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313" name="Object 3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007792"/>
              </p:ext>
            </p:extLst>
          </p:nvPr>
        </p:nvGraphicFramePr>
        <p:xfrm>
          <a:off x="6324600" y="1557482"/>
          <a:ext cx="8334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8" name="Equation" r:id="rId10" imgW="355320" imgH="177480" progId="Equation.DSMT4">
                  <p:embed/>
                </p:oleObj>
              </mc:Choice>
              <mc:Fallback>
                <p:oleObj name="Equation" r:id="rId10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557482"/>
                        <a:ext cx="8334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" name="Rectangle 313"/>
          <p:cNvSpPr/>
          <p:nvPr/>
        </p:nvSpPr>
        <p:spPr>
          <a:xfrm>
            <a:off x="1919537" y="2132856"/>
            <a:ext cx="4708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2: Tìm giá trị của x để  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315" name="Object 3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713264"/>
              </p:ext>
            </p:extLst>
          </p:nvPr>
        </p:nvGraphicFramePr>
        <p:xfrm>
          <a:off x="6171861" y="2008004"/>
          <a:ext cx="922337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9" name="Equation" r:id="rId12" imgW="393480" imgH="393480" progId="Equation.DSMT4">
                  <p:embed/>
                </p:oleObj>
              </mc:Choice>
              <mc:Fallback>
                <p:oleObj name="Equation" r:id="rId12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1861" y="2008004"/>
                        <a:ext cx="922337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" name="Object 3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254200"/>
              </p:ext>
            </p:extLst>
          </p:nvPr>
        </p:nvGraphicFramePr>
        <p:xfrm>
          <a:off x="3847917" y="2982516"/>
          <a:ext cx="8620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0" name="Equation" r:id="rId14" imgW="368280" imgH="177480" progId="Equation.DSMT4">
                  <p:embed/>
                </p:oleObj>
              </mc:Choice>
              <mc:Fallback>
                <p:oleObj name="Equation" r:id="rId14" imgW="368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7917" y="2982516"/>
                        <a:ext cx="86201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" name="Object 3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556636"/>
              </p:ext>
            </p:extLst>
          </p:nvPr>
        </p:nvGraphicFramePr>
        <p:xfrm>
          <a:off x="5267478" y="3001962"/>
          <a:ext cx="92075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1" name="Equation" r:id="rId16" imgW="393480" imgH="164880" progId="Equation.DSMT4">
                  <p:embed/>
                </p:oleObj>
              </mc:Choice>
              <mc:Fallback>
                <p:oleObj name="Equation" r:id="rId16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7478" y="3001962"/>
                        <a:ext cx="920750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534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30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31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63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64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830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840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850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86000"/>
                            </p:stCondLst>
                            <p:childTnLst>
                              <p:par>
                                <p:cTn id="5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87000"/>
                            </p:stCondLst>
                            <p:childTnLst>
                              <p:par>
                                <p:cTn id="5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88000"/>
                            </p:stCondLst>
                            <p:childTnLst>
                              <p:par>
                                <p:cTn id="5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89000"/>
                            </p:stCondLst>
                            <p:childTnLst>
                              <p:par>
                                <p:cTn id="5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90000"/>
                            </p:stCondLst>
                            <p:childTnLst>
                              <p:par>
                                <p:cTn id="5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5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92000"/>
                            </p:stCondLst>
                            <p:childTnLst>
                              <p:par>
                                <p:cTn id="5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93000"/>
                            </p:stCondLst>
                            <p:childTnLst>
                              <p:par>
                                <p:cTn id="5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94000"/>
                            </p:stCondLst>
                            <p:childTnLst>
                              <p:par>
                                <p:cTn id="5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95000"/>
                            </p:stCondLst>
                            <p:childTnLst>
                              <p:par>
                                <p:cTn id="5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96000"/>
                            </p:stCondLst>
                            <p:childTnLst>
                              <p:par>
                                <p:cTn id="5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97000"/>
                            </p:stCondLst>
                            <p:childTnLst>
                              <p:par>
                                <p:cTn id="5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98000"/>
                            </p:stCondLst>
                            <p:childTnLst>
                              <p:par>
                                <p:cTn id="5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99000"/>
                            </p:stCondLst>
                            <p:childTnLst>
                              <p:par>
                                <p:cTn id="6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200000"/>
                            </p:stCondLst>
                            <p:childTnLst>
                              <p:par>
                                <p:cTn id="6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201000"/>
                            </p:stCondLst>
                            <p:childTnLst>
                              <p:par>
                                <p:cTn id="6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202000"/>
                            </p:stCondLst>
                            <p:childTnLst>
                              <p:par>
                                <p:cTn id="6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203000"/>
                            </p:stCondLst>
                            <p:childTnLst>
                              <p:par>
                                <p:cTn id="6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204000"/>
                            </p:stCondLst>
                            <p:childTnLst>
                              <p:par>
                                <p:cTn id="6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205000"/>
                            </p:stCondLst>
                            <p:childTnLst>
                              <p:par>
                                <p:cTn id="6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206000"/>
                            </p:stCondLst>
                            <p:childTnLst>
                              <p:par>
                                <p:cTn id="6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207000"/>
                            </p:stCondLst>
                            <p:childTnLst>
                              <p:par>
                                <p:cTn id="6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08000"/>
                            </p:stCondLst>
                            <p:childTnLst>
                              <p:par>
                                <p:cTn id="6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209000"/>
                            </p:stCondLst>
                            <p:childTnLst>
                              <p:par>
                                <p:cTn id="6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210000"/>
                            </p:stCondLst>
                            <p:childTnLst>
                              <p:par>
                                <p:cTn id="6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211000"/>
                            </p:stCondLst>
                            <p:childTnLst>
                              <p:par>
                                <p:cTn id="6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12000"/>
                            </p:stCondLst>
                            <p:childTnLst>
                              <p:par>
                                <p:cTn id="6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213000"/>
                            </p:stCondLst>
                            <p:childTnLst>
                              <p:par>
                                <p:cTn id="6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14000"/>
                            </p:stCondLst>
                            <p:childTnLst>
                              <p:par>
                                <p:cTn id="6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15000"/>
                            </p:stCondLst>
                            <p:childTnLst>
                              <p:par>
                                <p:cTn id="6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16000"/>
                            </p:stCondLst>
                            <p:childTnLst>
                              <p:par>
                                <p:cTn id="6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17000"/>
                            </p:stCondLst>
                            <p:childTnLst>
                              <p:par>
                                <p:cTn id="6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18000"/>
                            </p:stCondLst>
                            <p:childTnLst>
                              <p:par>
                                <p:cTn id="6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19000"/>
                            </p:stCondLst>
                            <p:childTnLst>
                              <p:par>
                                <p:cTn id="6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20000"/>
                            </p:stCondLst>
                            <p:childTnLst>
                              <p:par>
                                <p:cTn id="6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21000"/>
                            </p:stCondLst>
                            <p:childTnLst>
                              <p:par>
                                <p:cTn id="6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22000"/>
                            </p:stCondLst>
                            <p:childTnLst>
                              <p:par>
                                <p:cTn id="6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23000"/>
                            </p:stCondLst>
                            <p:childTnLst>
                              <p:par>
                                <p:cTn id="6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24000"/>
                            </p:stCondLst>
                            <p:childTnLst>
                              <p:par>
                                <p:cTn id="6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25000"/>
                            </p:stCondLst>
                            <p:childTnLst>
                              <p:par>
                                <p:cTn id="6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26000"/>
                            </p:stCondLst>
                            <p:childTnLst>
                              <p:par>
                                <p:cTn id="6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27000"/>
                            </p:stCondLst>
                            <p:childTnLst>
                              <p:par>
                                <p:cTn id="6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28000"/>
                            </p:stCondLst>
                            <p:childTnLst>
                              <p:par>
                                <p:cTn id="6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29000"/>
                            </p:stCondLst>
                            <p:childTnLst>
                              <p:par>
                                <p:cTn id="6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30000"/>
                            </p:stCondLst>
                            <p:childTnLst>
                              <p:par>
                                <p:cTn id="6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31000"/>
                            </p:stCondLst>
                            <p:childTnLst>
                              <p:par>
                                <p:cTn id="6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32000"/>
                            </p:stCondLst>
                            <p:childTnLst>
                              <p:par>
                                <p:cTn id="7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33000"/>
                            </p:stCondLst>
                            <p:childTnLst>
                              <p:par>
                                <p:cTn id="7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34000"/>
                            </p:stCondLst>
                            <p:childTnLst>
                              <p:par>
                                <p:cTn id="7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35000"/>
                            </p:stCondLst>
                            <p:childTnLst>
                              <p:par>
                                <p:cTn id="7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36000"/>
                            </p:stCondLst>
                            <p:childTnLst>
                              <p:par>
                                <p:cTn id="7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37000"/>
                            </p:stCondLst>
                            <p:childTnLst>
                              <p:par>
                                <p:cTn id="7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38000"/>
                            </p:stCondLst>
                            <p:childTnLst>
                              <p:par>
                                <p:cTn id="7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39000"/>
                            </p:stCondLst>
                            <p:childTnLst>
                              <p:par>
                                <p:cTn id="7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40000"/>
                            </p:stCondLst>
                            <p:childTnLst>
                              <p:par>
                                <p:cTn id="7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41000"/>
                            </p:stCondLst>
                            <p:childTnLst>
                              <p:par>
                                <p:cTn id="7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242000"/>
                            </p:stCondLst>
                            <p:childTnLst>
                              <p:par>
                                <p:cTn id="7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243000"/>
                            </p:stCondLst>
                            <p:childTnLst>
                              <p:par>
                                <p:cTn id="7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44000"/>
                            </p:stCondLst>
                            <p:childTnLst>
                              <p:par>
                                <p:cTn id="7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245000"/>
                            </p:stCondLst>
                            <p:childTnLst>
                              <p:par>
                                <p:cTn id="7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46000"/>
                            </p:stCondLst>
                            <p:childTnLst>
                              <p:par>
                                <p:cTn id="7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47000"/>
                            </p:stCondLst>
                            <p:childTnLst>
                              <p:par>
                                <p:cTn id="7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48000"/>
                            </p:stCondLst>
                            <p:childTnLst>
                              <p:par>
                                <p:cTn id="7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249000"/>
                            </p:stCondLst>
                            <p:childTnLst>
                              <p:par>
                                <p:cTn id="7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50000"/>
                            </p:stCondLst>
                            <p:childTnLst>
                              <p:par>
                                <p:cTn id="7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251000"/>
                            </p:stCondLst>
                            <p:childTnLst>
                              <p:par>
                                <p:cTn id="7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252000"/>
                            </p:stCondLst>
                            <p:childTnLst>
                              <p:par>
                                <p:cTn id="7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53000"/>
                            </p:stCondLst>
                            <p:childTnLst>
                              <p:par>
                                <p:cTn id="7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54000"/>
                            </p:stCondLst>
                            <p:childTnLst>
                              <p:par>
                                <p:cTn id="7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55000"/>
                            </p:stCondLst>
                            <p:childTnLst>
                              <p:par>
                                <p:cTn id="7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56000"/>
                            </p:stCondLst>
                            <p:childTnLst>
                              <p:par>
                                <p:cTn id="7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57000"/>
                            </p:stCondLst>
                            <p:childTnLst>
                              <p:par>
                                <p:cTn id="7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58000"/>
                            </p:stCondLst>
                            <p:childTnLst>
                              <p:par>
                                <p:cTn id="7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259000"/>
                            </p:stCondLst>
                            <p:childTnLst>
                              <p:par>
                                <p:cTn id="7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60000"/>
                            </p:stCondLst>
                            <p:childTnLst>
                              <p:par>
                                <p:cTn id="7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261000"/>
                            </p:stCondLst>
                            <p:childTnLst>
                              <p:par>
                                <p:cTn id="7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262000"/>
                            </p:stCondLst>
                            <p:childTnLst>
                              <p:par>
                                <p:cTn id="7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263000"/>
                            </p:stCondLst>
                            <p:childTnLst>
                              <p:par>
                                <p:cTn id="7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264000"/>
                            </p:stCondLst>
                            <p:childTnLst>
                              <p:par>
                                <p:cTn id="7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65000"/>
                            </p:stCondLst>
                            <p:childTnLst>
                              <p:par>
                                <p:cTn id="8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66000"/>
                            </p:stCondLst>
                            <p:childTnLst>
                              <p:par>
                                <p:cTn id="8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267000"/>
                            </p:stCondLst>
                            <p:childTnLst>
                              <p:par>
                                <p:cTn id="8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268000"/>
                            </p:stCondLst>
                            <p:childTnLst>
                              <p:par>
                                <p:cTn id="8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269000"/>
                            </p:stCondLst>
                            <p:childTnLst>
                              <p:par>
                                <p:cTn id="8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70000"/>
                            </p:stCondLst>
                            <p:childTnLst>
                              <p:par>
                                <p:cTn id="8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71000"/>
                            </p:stCondLst>
                            <p:childTnLst>
                              <p:par>
                                <p:cTn id="8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272000"/>
                            </p:stCondLst>
                            <p:childTnLst>
                              <p:par>
                                <p:cTn id="8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273000"/>
                            </p:stCondLst>
                            <p:childTnLst>
                              <p:par>
                                <p:cTn id="8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74000"/>
                            </p:stCondLst>
                            <p:childTnLst>
                              <p:par>
                                <p:cTn id="8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75000"/>
                            </p:stCondLst>
                            <p:childTnLst>
                              <p:par>
                                <p:cTn id="8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76000"/>
                            </p:stCondLst>
                            <p:childTnLst>
                              <p:par>
                                <p:cTn id="8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277000"/>
                            </p:stCondLst>
                            <p:childTnLst>
                              <p:par>
                                <p:cTn id="8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78000"/>
                            </p:stCondLst>
                            <p:childTnLst>
                              <p:par>
                                <p:cTn id="8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279000"/>
                            </p:stCondLst>
                            <p:childTnLst>
                              <p:par>
                                <p:cTn id="8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80000"/>
                            </p:stCondLst>
                            <p:childTnLst>
                              <p:par>
                                <p:cTn id="8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281000"/>
                            </p:stCondLst>
                            <p:childTnLst>
                              <p:par>
                                <p:cTn id="8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82000"/>
                            </p:stCondLst>
                            <p:childTnLst>
                              <p:par>
                                <p:cTn id="8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83000"/>
                            </p:stCondLst>
                            <p:childTnLst>
                              <p:par>
                                <p:cTn id="8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84000"/>
                            </p:stCondLst>
                            <p:childTnLst>
                              <p:par>
                                <p:cTn id="8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285000"/>
                            </p:stCondLst>
                            <p:childTnLst>
                              <p:par>
                                <p:cTn id="8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86000"/>
                            </p:stCondLst>
                            <p:childTnLst>
                              <p:par>
                                <p:cTn id="8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87000"/>
                            </p:stCondLst>
                            <p:childTnLst>
                              <p:par>
                                <p:cTn id="8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88000"/>
                            </p:stCondLst>
                            <p:childTnLst>
                              <p:par>
                                <p:cTn id="8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289000"/>
                            </p:stCondLst>
                            <p:childTnLst>
                              <p:par>
                                <p:cTn id="8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90000"/>
                            </p:stCondLst>
                            <p:childTnLst>
                              <p:par>
                                <p:cTn id="8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91000"/>
                            </p:stCondLst>
                            <p:childTnLst>
                              <p:par>
                                <p:cTn id="8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92000"/>
                            </p:stCondLst>
                            <p:childTnLst>
                              <p:par>
                                <p:cTn id="8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293000"/>
                            </p:stCondLst>
                            <p:childTnLst>
                              <p:par>
                                <p:cTn id="8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94000"/>
                            </p:stCondLst>
                            <p:childTnLst>
                              <p:par>
                                <p:cTn id="8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295000"/>
                            </p:stCondLst>
                            <p:childTnLst>
                              <p:par>
                                <p:cTn id="8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96000"/>
                            </p:stCondLst>
                            <p:childTnLst>
                              <p:par>
                                <p:cTn id="8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97000"/>
                            </p:stCondLst>
                            <p:childTnLst>
                              <p:par>
                                <p:cTn id="8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98000"/>
                            </p:stCondLst>
                            <p:childTnLst>
                              <p:par>
                                <p:cTn id="8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"/>
            <a:ext cx="12192000" cy="6847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1544" y="315889"/>
            <a:ext cx="547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(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mãn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182731"/>
              </p:ext>
            </p:extLst>
          </p:nvPr>
        </p:nvGraphicFramePr>
        <p:xfrm>
          <a:off x="3431705" y="384176"/>
          <a:ext cx="83343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4" name="Equation" r:id="rId4" imgW="355320" imgH="177480" progId="Equation.DSMT4">
                  <p:embed/>
                </p:oleObj>
              </mc:Choice>
              <mc:Fallback>
                <p:oleObj name="Equation" r:id="rId4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705" y="384176"/>
                        <a:ext cx="833437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619802"/>
              </p:ext>
            </p:extLst>
          </p:nvPr>
        </p:nvGraphicFramePr>
        <p:xfrm>
          <a:off x="7391401" y="152401"/>
          <a:ext cx="2263775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5" name="Equation" r:id="rId6" imgW="965160" imgH="419040" progId="Equation.DSMT4">
                  <p:embed/>
                </p:oleObj>
              </mc:Choice>
              <mc:Fallback>
                <p:oleObj name="Equation" r:id="rId6" imgW="965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1" y="152401"/>
                        <a:ext cx="2263775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75520" y="1195483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2: 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594669"/>
              </p:ext>
            </p:extLst>
          </p:nvPr>
        </p:nvGraphicFramePr>
        <p:xfrm>
          <a:off x="2866446" y="1009447"/>
          <a:ext cx="5029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6" name="Equation" r:id="rId8" imgW="2145960" imgH="609480" progId="Equation.DSMT4">
                  <p:embed/>
                </p:oleObj>
              </mc:Choice>
              <mc:Fallback>
                <p:oleObj name="Equation" r:id="rId8" imgW="21459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6446" y="1009447"/>
                        <a:ext cx="50292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857090"/>
              </p:ext>
            </p:extLst>
          </p:nvPr>
        </p:nvGraphicFramePr>
        <p:xfrm>
          <a:off x="5880101" y="1759467"/>
          <a:ext cx="29765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7" name="Equation" r:id="rId10" imgW="1269720" imgH="228600" progId="Equation.DSMT4">
                  <p:embed/>
                </p:oleObj>
              </mc:Choice>
              <mc:Fallback>
                <p:oleObj name="Equation" r:id="rId10" imgW="1269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1" y="1759467"/>
                        <a:ext cx="297656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75520" y="2887688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524001" y="-79798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025848"/>
              </p:ext>
            </p:extLst>
          </p:nvPr>
        </p:nvGraphicFramePr>
        <p:xfrm>
          <a:off x="3089275" y="2887118"/>
          <a:ext cx="6237288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8" name="Equation" r:id="rId12" imgW="3022560" imgH="419040" progId="Equation.DSMT4">
                  <p:embed/>
                </p:oleObj>
              </mc:Choice>
              <mc:Fallback>
                <p:oleObj name="Equation" r:id="rId12" imgW="3022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5" y="2887118"/>
                        <a:ext cx="6237288" cy="865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542024"/>
              </p:ext>
            </p:extLst>
          </p:nvPr>
        </p:nvGraphicFramePr>
        <p:xfrm>
          <a:off x="2845030" y="3963017"/>
          <a:ext cx="6501940" cy="167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03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03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03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03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790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901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901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tồn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tồn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tồn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(TMĐK)</a:t>
                      </a:r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864098"/>
              </p:ext>
            </p:extLst>
          </p:nvPr>
        </p:nvGraphicFramePr>
        <p:xfrm>
          <a:off x="3071665" y="4111823"/>
          <a:ext cx="724531" cy="372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9" name="Equation" r:id="rId14" imgW="444240" imgH="228600" progId="Equation.DSMT4">
                  <p:embed/>
                </p:oleObj>
              </mc:Choice>
              <mc:Fallback>
                <p:oleObj name="Equation" r:id="rId14" imgW="444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71665" y="4111823"/>
                        <a:ext cx="724531" cy="372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971510"/>
              </p:ext>
            </p:extLst>
          </p:nvPr>
        </p:nvGraphicFramePr>
        <p:xfrm>
          <a:off x="3143672" y="4687887"/>
          <a:ext cx="432048" cy="409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0" name="Equation" r:id="rId16" imgW="241200" imgH="228600" progId="Equation.DSMT4">
                  <p:embed/>
                </p:oleObj>
              </mc:Choice>
              <mc:Fallback>
                <p:oleObj name="Equation" r:id="rId16" imgW="241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143672" y="4687887"/>
                        <a:ext cx="432048" cy="409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385220"/>
              </p:ext>
            </p:extLst>
          </p:nvPr>
        </p:nvGraphicFramePr>
        <p:xfrm>
          <a:off x="3287688" y="5335960"/>
          <a:ext cx="227012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1" name="Equation" r:id="rId18" imgW="126720" imgH="139680" progId="Equation.DSMT4">
                  <p:embed/>
                </p:oleObj>
              </mc:Choice>
              <mc:Fallback>
                <p:oleObj name="Equation" r:id="rId18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688" y="5335960"/>
                        <a:ext cx="227012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424942"/>
              </p:ext>
            </p:extLst>
          </p:nvPr>
        </p:nvGraphicFramePr>
        <p:xfrm>
          <a:off x="4576764" y="4172993"/>
          <a:ext cx="363537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2" name="Equation" r:id="rId20" imgW="203040" imgH="177480" progId="Equation.DSMT4">
                  <p:embed/>
                </p:oleObj>
              </mc:Choice>
              <mc:Fallback>
                <p:oleObj name="Equation" r:id="rId20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4" y="4172993"/>
                        <a:ext cx="363537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16329"/>
              </p:ext>
            </p:extLst>
          </p:nvPr>
        </p:nvGraphicFramePr>
        <p:xfrm>
          <a:off x="5826126" y="4184105"/>
          <a:ext cx="341313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3" name="Equation" r:id="rId22" imgW="190440" imgH="164880" progId="Equation.DSMT4">
                  <p:embed/>
                </p:oleObj>
              </mc:Choice>
              <mc:Fallback>
                <p:oleObj name="Equation" r:id="rId22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6" y="4184105"/>
                        <a:ext cx="341313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161204"/>
              </p:ext>
            </p:extLst>
          </p:nvPr>
        </p:nvGraphicFramePr>
        <p:xfrm>
          <a:off x="7213600" y="4184105"/>
          <a:ext cx="1587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4" name="Equation" r:id="rId24" imgW="88560" imgH="164880" progId="Equation.DSMT4">
                  <p:embed/>
                </p:oleObj>
              </mc:Choice>
              <mc:Fallback>
                <p:oleObj name="Equation" r:id="rId24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4184105"/>
                        <a:ext cx="1587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475745"/>
              </p:ext>
            </p:extLst>
          </p:nvPr>
        </p:nvGraphicFramePr>
        <p:xfrm>
          <a:off x="8557096" y="4172993"/>
          <a:ext cx="20320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5" name="Equation" r:id="rId26" imgW="114120" imgH="177480" progId="Equation.DSMT4">
                  <p:embed/>
                </p:oleObj>
              </mc:Choice>
              <mc:Fallback>
                <p:oleObj name="Equation" r:id="rId26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7096" y="4172993"/>
                        <a:ext cx="203200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111241"/>
              </p:ext>
            </p:extLst>
          </p:nvPr>
        </p:nvGraphicFramePr>
        <p:xfrm>
          <a:off x="4511825" y="4728841"/>
          <a:ext cx="363537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6" name="Equation" r:id="rId28" imgW="203040" imgH="177480" progId="Equation.DSMT4">
                  <p:embed/>
                </p:oleObj>
              </mc:Choice>
              <mc:Fallback>
                <p:oleObj name="Equation" r:id="rId28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825" y="4728841"/>
                        <a:ext cx="363537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620862"/>
              </p:ext>
            </p:extLst>
          </p:nvPr>
        </p:nvGraphicFramePr>
        <p:xfrm>
          <a:off x="5803900" y="4739730"/>
          <a:ext cx="363538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7" name="Equation" r:id="rId30" imgW="203040" imgH="164880" progId="Equation.DSMT4">
                  <p:embed/>
                </p:oleObj>
              </mc:Choice>
              <mc:Fallback>
                <p:oleObj name="Equation" r:id="rId30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900" y="4739730"/>
                        <a:ext cx="363538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973557"/>
              </p:ext>
            </p:extLst>
          </p:nvPr>
        </p:nvGraphicFramePr>
        <p:xfrm>
          <a:off x="7100889" y="4739730"/>
          <a:ext cx="363537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8" name="Equation" r:id="rId32" imgW="203040" imgH="164880" progId="Equation.DSMT4">
                  <p:embed/>
                </p:oleObj>
              </mc:Choice>
              <mc:Fallback>
                <p:oleObj name="Equation" r:id="rId32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889" y="4739730"/>
                        <a:ext cx="363537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066903"/>
              </p:ext>
            </p:extLst>
          </p:nvPr>
        </p:nvGraphicFramePr>
        <p:xfrm>
          <a:off x="8544272" y="4760368"/>
          <a:ext cx="227012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9" name="Equation" r:id="rId34" imgW="126720" imgH="177480" progId="Equation.DSMT4">
                  <p:embed/>
                </p:oleObj>
              </mc:Choice>
              <mc:Fallback>
                <p:oleObj name="Equation" r:id="rId34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4272" y="4760368"/>
                        <a:ext cx="227012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769548" y="315889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22056" y="184046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(TMĐK)</a:t>
            </a:r>
            <a:endParaRPr lang="vi-V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18782" y="2242067"/>
            <a:ext cx="249299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1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endParaRPr lang="vi-VN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468205"/>
              </p:ext>
            </p:extLst>
          </p:nvPr>
        </p:nvGraphicFramePr>
        <p:xfrm>
          <a:off x="3888294" y="2253734"/>
          <a:ext cx="988506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0" name="Equation" r:id="rId36" imgW="431640" imgH="177480" progId="Equation.DSMT4">
                  <p:embed/>
                </p:oleObj>
              </mc:Choice>
              <mc:Fallback>
                <p:oleObj name="Equation" r:id="rId36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8294" y="2253734"/>
                        <a:ext cx="988506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728951"/>
              </p:ext>
            </p:extLst>
          </p:nvPr>
        </p:nvGraphicFramePr>
        <p:xfrm>
          <a:off x="5430212" y="2170630"/>
          <a:ext cx="665789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1" name="Equation" r:id="rId38" imgW="393480" imgH="393480" progId="Equation.DSMT4">
                  <p:embed/>
                </p:oleObj>
              </mc:Choice>
              <mc:Fallback>
                <p:oleObj name="Equation" r:id="rId38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212" y="2170630"/>
                        <a:ext cx="665789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071182" y="5787480"/>
            <a:ext cx="224933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1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endParaRPr lang="vi-VN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949972"/>
              </p:ext>
            </p:extLst>
          </p:nvPr>
        </p:nvGraphicFramePr>
        <p:xfrm>
          <a:off x="4127500" y="5798593"/>
          <a:ext cx="749300" cy="34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2" name="Equation" r:id="rId40" imgW="355320" imgH="177480" progId="Equation.DSMT4">
                  <p:embed/>
                </p:oleObj>
              </mc:Choice>
              <mc:Fallback>
                <p:oleObj name="Equation" r:id="rId40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5798593"/>
                        <a:ext cx="749300" cy="34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113585"/>
              </p:ext>
            </p:extLst>
          </p:nvPr>
        </p:nvGraphicFramePr>
        <p:xfrm>
          <a:off x="5334001" y="5863679"/>
          <a:ext cx="665163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3" name="Equation" r:id="rId42" imgW="393480" imgH="164880" progId="Equation.DSMT4">
                  <p:embed/>
                </p:oleObj>
              </mc:Choice>
              <mc:Fallback>
                <p:oleObj name="Equation" r:id="rId42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1" y="5863679"/>
                        <a:ext cx="665163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349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26" grpId="0"/>
      <p:bldP spid="27" grpId="0"/>
      <p:bldP spid="28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 bwMode="auto">
          <a:xfrm>
            <a:off x="2971800" y="1828800"/>
            <a:ext cx="7010400" cy="2667000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Ngoài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400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1" y="1612880"/>
            <a:ext cx="80610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So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So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x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0"/>
            <a:ext cx="9144000" cy="142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3991" y="308654"/>
            <a:ext cx="3945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đ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510118"/>
              </p:ext>
            </p:extLst>
          </p:nvPr>
        </p:nvGraphicFramePr>
        <p:xfrm>
          <a:off x="6075364" y="125414"/>
          <a:ext cx="1697037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2" name="Equation" r:id="rId4" imgW="723586" imgH="418918" progId="Equation.DSMT4">
                  <p:embed/>
                </p:oleObj>
              </mc:Choice>
              <mc:Fallback>
                <p:oleObj name="Equation" r:id="rId4" imgW="723586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364" y="125414"/>
                        <a:ext cx="1697037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736414" y="308655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847073"/>
              </p:ext>
            </p:extLst>
          </p:nvPr>
        </p:nvGraphicFramePr>
        <p:xfrm>
          <a:off x="8382001" y="333375"/>
          <a:ext cx="1666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3" name="Equation" r:id="rId6" imgW="710891" imgH="203112" progId="Equation.DSMT4">
                  <p:embed/>
                </p:oleObj>
              </mc:Choice>
              <mc:Fallback>
                <p:oleObj name="Equation" r:id="rId6" imgW="71089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1" y="333375"/>
                        <a:ext cx="16668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927427"/>
              </p:ext>
            </p:extLst>
          </p:nvPr>
        </p:nvGraphicFramePr>
        <p:xfrm>
          <a:off x="4419600" y="4268788"/>
          <a:ext cx="9525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" name="Equation" r:id="rId8" imgW="406080" imgH="393480" progId="Equation.DSMT4">
                  <p:embed/>
                </p:oleObj>
              </mc:Choice>
              <mc:Fallback>
                <p:oleObj name="Equation" r:id="rId8" imgW="406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268788"/>
                        <a:ext cx="9525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43134" y="6336268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Lưu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ý: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dạng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này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sẽ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nghiên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cứu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endParaRPr lang="vi-VN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065845"/>
              </p:ext>
            </p:extLst>
          </p:nvPr>
        </p:nvGraphicFramePr>
        <p:xfrm>
          <a:off x="3810001" y="5029200"/>
          <a:ext cx="922337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5" name="Equation" r:id="rId10" imgW="393480" imgH="164880" progId="Equation.DSMT4">
                  <p:embed/>
                </p:oleObj>
              </mc:Choice>
              <mc:Fallback>
                <p:oleObj name="Equation" r:id="rId10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1" y="5029200"/>
                        <a:ext cx="922337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755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133600" y="0"/>
            <a:ext cx="8153400" cy="704850"/>
          </a:xfrm>
          <a:prstGeom prst="rect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DẠNG 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CHỨNG MINH ĐẲNG THỨC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01637" y="838200"/>
            <a:ext cx="1542644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anchor="ctr"/>
          <a:lstStyle/>
          <a:p>
            <a:pPr algn="ctr" eaLnBrk="1" hangingPunct="1"/>
            <a:r>
              <a:rPr lang="en-US" altLang="en-US" sz="2400" dirty="0" smtClean="0">
                <a:solidFill>
                  <a:schemeClr val="bg1"/>
                </a:solidFill>
                <a:latin typeface="Times New Roman" pitchFamily="18" charset="0"/>
              </a:rPr>
              <a:t>BÀI 64 </a:t>
            </a:r>
            <a:endParaRPr lang="en-US" alt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609600" y="12501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a/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08734"/>
              </p:ext>
            </p:extLst>
          </p:nvPr>
        </p:nvGraphicFramePr>
        <p:xfrm>
          <a:off x="762000" y="1516200"/>
          <a:ext cx="3389719" cy="987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7" name="Equation" r:id="rId5" imgW="2031840" imgH="596880" progId="Equation.DSMT4">
                  <p:embed/>
                </p:oleObj>
              </mc:Choice>
              <mc:Fallback>
                <p:oleObj name="Equation" r:id="rId5" imgW="203184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16200"/>
                        <a:ext cx="3389719" cy="9878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131682"/>
              </p:ext>
            </p:extLst>
          </p:nvPr>
        </p:nvGraphicFramePr>
        <p:xfrm>
          <a:off x="251212" y="2613945"/>
          <a:ext cx="3386138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8" name="Equation" r:id="rId7" imgW="2273040" imgH="596880" progId="Equation.DSMT4">
                  <p:embed/>
                </p:oleObj>
              </mc:Choice>
              <mc:Fallback>
                <p:oleObj name="Equation" r:id="rId7" imgW="227304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212" y="2613945"/>
                        <a:ext cx="3386138" cy="1027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856784"/>
              </p:ext>
            </p:extLst>
          </p:nvPr>
        </p:nvGraphicFramePr>
        <p:xfrm>
          <a:off x="609600" y="3563066"/>
          <a:ext cx="503078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9" name="Equation" r:id="rId9" imgW="3149280" imgH="596880" progId="Equation.DSMT4">
                  <p:embed/>
                </p:oleObj>
              </mc:Choice>
              <mc:Fallback>
                <p:oleObj name="Equation" r:id="rId9" imgW="314928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63066"/>
                        <a:ext cx="5030787" cy="1050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508697"/>
              </p:ext>
            </p:extLst>
          </p:nvPr>
        </p:nvGraphicFramePr>
        <p:xfrm>
          <a:off x="541338" y="4781550"/>
          <a:ext cx="26098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0" name="Equation" r:id="rId11" imgW="1625400" imgH="482400" progId="Equation.DSMT4">
                  <p:embed/>
                </p:oleObj>
              </mc:Choice>
              <mc:Fallback>
                <p:oleObj name="Equation" r:id="rId11" imgW="1625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4781550"/>
                        <a:ext cx="2609850" cy="892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301049"/>
              </p:ext>
            </p:extLst>
          </p:nvPr>
        </p:nvGraphicFramePr>
        <p:xfrm>
          <a:off x="3100388" y="4743450"/>
          <a:ext cx="331787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1" name="Equation" r:id="rId13" imgW="1904760" imgH="482400" progId="Equation.DSMT4">
                  <p:embed/>
                </p:oleObj>
              </mc:Choice>
              <mc:Fallback>
                <p:oleObj name="Equation" r:id="rId13" imgW="1904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8" y="4743450"/>
                        <a:ext cx="3317875" cy="966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239000" y="3657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7239000" y="4667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7239000" y="5743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7239000" y="6191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7239000" y="6638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9753600" y="43100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961771"/>
              </p:ext>
            </p:extLst>
          </p:nvPr>
        </p:nvGraphicFramePr>
        <p:xfrm>
          <a:off x="6640842" y="1535317"/>
          <a:ext cx="3439344" cy="893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2" name="Equation" r:id="rId15" imgW="1752600" imgH="457200" progId="Equation.DSMT4">
                  <p:embed/>
                </p:oleObj>
              </mc:Choice>
              <mc:Fallback>
                <p:oleObj name="Equation" r:id="rId15" imgW="1752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842" y="1535317"/>
                        <a:ext cx="3439344" cy="8935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Connector 35"/>
          <p:cNvCxnSpPr/>
          <p:nvPr/>
        </p:nvCxnSpPr>
        <p:spPr>
          <a:xfrm>
            <a:off x="6432878" y="950815"/>
            <a:ext cx="0" cy="5688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7132533" y="2757485"/>
            <a:ext cx="233555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832083"/>
              </p:ext>
            </p:extLst>
          </p:nvPr>
        </p:nvGraphicFramePr>
        <p:xfrm>
          <a:off x="6659508" y="2740026"/>
          <a:ext cx="340201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3" name="Equation" r:id="rId17" imgW="1650960" imgH="457200" progId="Equation.DSMT4">
                  <p:embed/>
                </p:oleObj>
              </mc:Choice>
              <mc:Fallback>
                <p:oleObj name="Equation" r:id="rId17" imgW="1650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08" y="2740026"/>
                        <a:ext cx="3402012" cy="939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="" xmlns:a16="http://schemas.microsoft.com/office/drawing/2014/main" id="{27B36B9C-2C86-441E-8757-62C9FE5782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521905"/>
              </p:ext>
            </p:extLst>
          </p:nvPr>
        </p:nvGraphicFramePr>
        <p:xfrm>
          <a:off x="7148082" y="3935964"/>
          <a:ext cx="2006600" cy="1033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4" name="Equation" r:id="rId19" imgW="1803400" imgH="800100" progId="Equation.DSMT4">
                  <p:embed/>
                </p:oleObj>
              </mc:Choice>
              <mc:Fallback>
                <p:oleObj name="Equation" r:id="rId19" imgW="1803400" imgH="800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082" y="3935964"/>
                        <a:ext cx="2006600" cy="10332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="" xmlns:a16="http://schemas.microsoft.com/office/drawing/2014/main" id="{3612471D-1FE1-4D94-92B3-DE6020A61F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786496"/>
              </p:ext>
            </p:extLst>
          </p:nvPr>
        </p:nvGraphicFramePr>
        <p:xfrm>
          <a:off x="7194593" y="5004438"/>
          <a:ext cx="1778000" cy="1005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5" name="Equation" r:id="rId21" imgW="1498600" imgH="838200" progId="Equation.DSMT4">
                  <p:embed/>
                </p:oleObj>
              </mc:Choice>
              <mc:Fallback>
                <p:oleObj name="Equation" r:id="rId21" imgW="1498600" imgH="83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4593" y="5004438"/>
                        <a:ext cx="1778000" cy="10058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="" xmlns:a16="http://schemas.microsoft.com/office/drawing/2014/main" id="{02EB0224-79DF-4ACC-BAC5-EFAB55787D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31071"/>
              </p:ext>
            </p:extLst>
          </p:nvPr>
        </p:nvGraphicFramePr>
        <p:xfrm>
          <a:off x="9143796" y="5217794"/>
          <a:ext cx="711200" cy="518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6" name="Equation" r:id="rId23" imgW="444307" imgH="431613" progId="Equation.DSMT4">
                  <p:embed/>
                </p:oleObj>
              </mc:Choice>
              <mc:Fallback>
                <p:oleObj name="Equation" r:id="rId23" imgW="444307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3796" y="5217794"/>
                        <a:ext cx="711200" cy="5181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677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450"/>
            <a:ext cx="12192000" cy="9334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3956035-F53E-4B15-921A-8649A880D375}"/>
              </a:ext>
            </a:extLst>
          </p:cNvPr>
          <p:cNvSpPr/>
          <p:nvPr/>
        </p:nvSpPr>
        <p:spPr>
          <a:xfrm>
            <a:off x="4572000" y="0"/>
            <a:ext cx="3124200" cy="704850"/>
          </a:xfrm>
          <a:prstGeom prst="rect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 4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 SÁNH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="" xmlns:a16="http://schemas.microsoft.com/office/drawing/2014/main" id="{B04A5889-896C-495F-88EF-A35E02445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66F91A5F-F158-4EF3-A1A8-84D29D124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="" xmlns:a16="http://schemas.microsoft.com/office/drawing/2014/main" id="{CD2283B5-4BBD-4085-8450-EE80B2074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15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="" xmlns:a16="http://schemas.microsoft.com/office/drawing/2014/main" id="{96B3EBCE-E5F3-47C9-9764-DEA035712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68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="" xmlns:a16="http://schemas.microsoft.com/office/drawing/2014/main" id="{ADF8D04A-BD3C-44A6-9425-3991C0A15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957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="" xmlns:a16="http://schemas.microsoft.com/office/drawing/2014/main" id="{BDD6B866-EB31-427D-98E2-5301A689C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2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ounded Rectangle 6">
            <a:extLst>
              <a:ext uri="{FF2B5EF4-FFF2-40B4-BE49-F238E27FC236}">
                <a16:creationId xmlns="" xmlns:a16="http://schemas.microsoft.com/office/drawing/2014/main" id="{CF905B36-5AA2-4B5C-BD07-F4A9F385B3ED}"/>
              </a:ext>
            </a:extLst>
          </p:cNvPr>
          <p:cNvSpPr/>
          <p:nvPr/>
        </p:nvSpPr>
        <p:spPr>
          <a:xfrm>
            <a:off x="1616365" y="1001141"/>
            <a:ext cx="1666351" cy="6966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800"/>
              </a:spcAft>
            </a:pPr>
            <a:r>
              <a:rPr lang="nl-NL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6</a:t>
            </a:r>
            <a:r>
              <a:rPr lang="vi-VN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nl-NL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/3</a:t>
            </a:r>
            <a:r>
              <a:rPr lang="vi-VN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D740C50-BB1F-4316-BA4A-B42FFA365FD8}"/>
              </a:ext>
            </a:extLst>
          </p:cNvPr>
          <p:cNvSpPr txBox="1"/>
          <p:nvPr/>
        </p:nvSpPr>
        <p:spPr>
          <a:xfrm>
            <a:off x="3429000" y="1143000"/>
            <a:ext cx="4572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228600" algn="l"/>
              </a:tabLst>
            </a:pPr>
            <a:r>
              <a:rPr lang="nl-NL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Rút gọn M </a:t>
            </a:r>
            <a:r>
              <a:rPr lang="vi-VN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so sánh M với 1</a:t>
            </a:r>
            <a:endParaRPr lang="en-US" sz="2800" b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4" name="Object 23">
            <a:extLst>
              <a:ext uri="{FF2B5EF4-FFF2-40B4-BE49-F238E27FC236}">
                <a16:creationId xmlns="" xmlns:a16="http://schemas.microsoft.com/office/drawing/2014/main" id="{6FE8AEC0-FAE5-4D26-95D5-B34816B591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782068"/>
              </p:ext>
            </p:extLst>
          </p:nvPr>
        </p:nvGraphicFramePr>
        <p:xfrm>
          <a:off x="1909458" y="2167726"/>
          <a:ext cx="3957941" cy="1032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3" name="Equation" r:id="rId4" imgW="3733560" imgH="799920" progId="Equation.DSMT4">
                  <p:embed/>
                </p:oleObj>
              </mc:Choice>
              <mc:Fallback>
                <p:oleObj name="Equation" r:id="rId4" imgW="3733560" imgH="79992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="" xmlns:a16="http://schemas.microsoft.com/office/drawing/2014/main" id="{6FE8AEC0-FAE5-4D26-95D5-B34816B591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458" y="2167726"/>
                        <a:ext cx="3957941" cy="1032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17AF1943-4A2D-46FC-B737-5556CCCEC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5C2745FF-E373-472E-BDDD-C1AD7F3663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531703"/>
              </p:ext>
            </p:extLst>
          </p:nvPr>
        </p:nvGraphicFramePr>
        <p:xfrm>
          <a:off x="2286000" y="3242365"/>
          <a:ext cx="2921000" cy="973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4" name="Equation" r:id="rId6" imgW="2463800" imgH="800100" progId="Equation.DSMT4">
                  <p:embed/>
                </p:oleObj>
              </mc:Choice>
              <mc:Fallback>
                <p:oleObj name="Equation" r:id="rId6" imgW="2463800" imgH="8001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="" xmlns:a16="http://schemas.microsoft.com/office/drawing/2014/main" id="{5C2745FF-E373-472E-BDDD-C1AD7F3663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242365"/>
                        <a:ext cx="2921000" cy="9739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A854B41-017D-4C74-B407-51CFCB09E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E7A687FC-FA4B-458A-BF00-6E0E27DFF3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080177"/>
              </p:ext>
            </p:extLst>
          </p:nvPr>
        </p:nvGraphicFramePr>
        <p:xfrm>
          <a:off x="2286000" y="4303643"/>
          <a:ext cx="1219200" cy="975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5" name="Equation" r:id="rId8" imgW="914400" imgH="774700" progId="Equation.DSMT4">
                  <p:embed/>
                </p:oleObj>
              </mc:Choice>
              <mc:Fallback>
                <p:oleObj name="Equation" r:id="rId8" imgW="914400" imgH="7747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="" xmlns:a16="http://schemas.microsoft.com/office/drawing/2014/main" id="{E7A687FC-FA4B-458A-BF00-6E0E27DFF3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303643"/>
                        <a:ext cx="1219200" cy="975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6BA7389-9E03-4D83-980D-DE09527D79A0}"/>
              </a:ext>
            </a:extLst>
          </p:cNvPr>
          <p:cNvSpPr/>
          <p:nvPr/>
        </p:nvSpPr>
        <p:spPr>
          <a:xfrm>
            <a:off x="914400" y="1905000"/>
            <a:ext cx="1295400" cy="38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0" dirty="0">
                <a:solidFill>
                  <a:schemeClr val="bg1"/>
                </a:solidFill>
              </a:rPr>
              <a:t>Ta có: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1ABE554B-55A6-4392-965B-14D70D275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F89CE2D7-5158-4E89-AEDF-87FA973F3B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739573"/>
              </p:ext>
            </p:extLst>
          </p:nvPr>
        </p:nvGraphicFramePr>
        <p:xfrm>
          <a:off x="6792842" y="2288633"/>
          <a:ext cx="2381389" cy="917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6" name="Equation" r:id="rId10" imgW="1346200" imgH="457200" progId="Equation.DSMT4">
                  <p:embed/>
                </p:oleObj>
              </mc:Choice>
              <mc:Fallback>
                <p:oleObj name="Equation" r:id="rId10" imgW="1346200" imgH="457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="" xmlns:a16="http://schemas.microsoft.com/office/drawing/2014/main" id="{F89CE2D7-5158-4E89-AEDF-87FA973F3B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842" y="2288633"/>
                        <a:ext cx="2381389" cy="9174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2505B684-9652-4E95-93AF-FCA29FAFF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="" xmlns:a16="http://schemas.microsoft.com/office/drawing/2014/main" id="{378ED302-C2ED-4B05-A312-353C7B2FCE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826926"/>
              </p:ext>
            </p:extLst>
          </p:nvPr>
        </p:nvGraphicFramePr>
        <p:xfrm>
          <a:off x="9372600" y="2598318"/>
          <a:ext cx="14795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7" name="Equation" r:id="rId12" imgW="1282680" imgH="279360" progId="Equation.DSMT4">
                  <p:embed/>
                </p:oleObj>
              </mc:Choice>
              <mc:Fallback>
                <p:oleObj name="Equation" r:id="rId12" imgW="1282680" imgH="2793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378ED302-C2ED-4B05-A312-353C7B2FCE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0" y="2598318"/>
                        <a:ext cx="1479550" cy="35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4D075108-1166-4258-B2DC-05BED5DB2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>
            <a:extLst>
              <a:ext uri="{FF2B5EF4-FFF2-40B4-BE49-F238E27FC236}">
                <a16:creationId xmlns="" xmlns:a16="http://schemas.microsoft.com/office/drawing/2014/main" id="{6AADA9DF-B363-4805-9019-29E37BDFEF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620387"/>
              </p:ext>
            </p:extLst>
          </p:nvPr>
        </p:nvGraphicFramePr>
        <p:xfrm>
          <a:off x="7619999" y="3293468"/>
          <a:ext cx="990595" cy="777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8" name="Equation" r:id="rId14" imgW="596900" imgH="419100" progId="Equation.DSMT4">
                  <p:embed/>
                </p:oleObj>
              </mc:Choice>
              <mc:Fallback>
                <p:oleObj name="Equation" r:id="rId14" imgW="596900" imgH="4191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="" xmlns:a16="http://schemas.microsoft.com/office/drawing/2014/main" id="{6AADA9DF-B363-4805-9019-29E37BDFEF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9999" y="3293468"/>
                        <a:ext cx="990595" cy="7779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ADE0C87-77D1-494A-B4B1-2BE1CB51DDF6}"/>
              </a:ext>
            </a:extLst>
          </p:cNvPr>
          <p:cNvSpPr/>
          <p:nvPr/>
        </p:nvSpPr>
        <p:spPr>
          <a:xfrm>
            <a:off x="6477000" y="3429000"/>
            <a:ext cx="1295400" cy="38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0" dirty="0">
                <a:solidFill>
                  <a:schemeClr val="bg1"/>
                </a:solidFill>
              </a:rPr>
              <a:t>Ta có: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="" xmlns:a16="http://schemas.microsoft.com/office/drawing/2014/main" id="{DC0E0D29-ABDC-4F6F-ABC8-EAB36567B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>
            <a:extLst>
              <a:ext uri="{FF2B5EF4-FFF2-40B4-BE49-F238E27FC236}">
                <a16:creationId xmlns="" xmlns:a16="http://schemas.microsoft.com/office/drawing/2014/main" id="{24BF7C7E-1F92-47F0-B30E-688A2BC287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107066"/>
              </p:ext>
            </p:extLst>
          </p:nvPr>
        </p:nvGraphicFramePr>
        <p:xfrm>
          <a:off x="6667499" y="4110934"/>
          <a:ext cx="2209801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9" name="Equation" r:id="rId16" imgW="1130300" imgH="419100" progId="Equation.DSMT4">
                  <p:embed/>
                </p:oleObj>
              </mc:Choice>
              <mc:Fallback>
                <p:oleObj name="Equation" r:id="rId16" imgW="11303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499" y="4110934"/>
                        <a:ext cx="2209801" cy="876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46156293-32ED-4337-9CEE-AB18D3AE3242}"/>
              </a:ext>
            </a:extLst>
          </p:cNvPr>
          <p:cNvCxnSpPr/>
          <p:nvPr/>
        </p:nvCxnSpPr>
        <p:spPr>
          <a:xfrm>
            <a:off x="6132443" y="2167726"/>
            <a:ext cx="0" cy="51246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59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củng cố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65473" y="706735"/>
            <a:ext cx="62612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- VẬN DỤNG</a:t>
            </a:r>
          </a:p>
        </p:txBody>
      </p:sp>
    </p:spTree>
    <p:extLst>
      <p:ext uri="{BB962C8B-B14F-4D97-AF65-F5344CB8AC3E}">
        <p14:creationId xmlns:p14="http://schemas.microsoft.com/office/powerpoint/2010/main" val="22015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hình nền màu xanh ngọc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34"/>
          <a:stretch/>
        </p:blipFill>
        <p:spPr bwMode="auto">
          <a:xfrm>
            <a:off x="1551198" y="1562100"/>
            <a:ext cx="3744686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6270171" y="2960915"/>
            <a:ext cx="2699657" cy="2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32" b="59892" l="42892" r="773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6270171" y="2079989"/>
            <a:ext cx="986973" cy="101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8939881" y="261002"/>
            <a:ext cx="1370919" cy="141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9067769" y="2046515"/>
            <a:ext cx="1659165" cy="171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8712169" y="5167087"/>
            <a:ext cx="1370919" cy="141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7690516" y="1989628"/>
            <a:ext cx="1278627" cy="131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ết quả hình ảnh cho bắn súng 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79" y="4444097"/>
            <a:ext cx="1503135" cy="15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tiêu diệt 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t="10158" r="7352" b="9652"/>
          <a:stretch/>
        </p:blipFill>
        <p:spPr bwMode="auto">
          <a:xfrm>
            <a:off x="5643892" y="102475"/>
            <a:ext cx="904216" cy="8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6044" y="302219"/>
            <a:ext cx="3968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 DIỆT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93554" y="1150239"/>
            <a:ext cx="5539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CORONA VIRUS</a:t>
            </a:r>
            <a:endParaRPr lang="en-US" sz="54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8" name="Picture 6" descr="Kết quả hình ảnh cho play 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539" y="5874659"/>
            <a:ext cx="895817" cy="89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94114" y="6029408"/>
            <a:ext cx="1463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</a:p>
        </p:txBody>
      </p:sp>
      <p:sp>
        <p:nvSpPr>
          <p:cNvPr id="16" name="Oval 15">
            <a:hlinkClick r:id="rId12" action="ppaction://hlinksldjump"/>
          </p:cNvPr>
          <p:cNvSpPr/>
          <p:nvPr/>
        </p:nvSpPr>
        <p:spPr>
          <a:xfrm>
            <a:off x="1721268" y="2440224"/>
            <a:ext cx="396000" cy="36512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7" name="Oval 16">
            <a:hlinkClick r:id="rId13" action="ppaction://hlinksldjump"/>
          </p:cNvPr>
          <p:cNvSpPr/>
          <p:nvPr/>
        </p:nvSpPr>
        <p:spPr>
          <a:xfrm>
            <a:off x="2211473" y="2440224"/>
            <a:ext cx="396000" cy="36512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18" name="Oval 17">
            <a:hlinkClick r:id="rId14" action="ppaction://hlinksldjump"/>
          </p:cNvPr>
          <p:cNvSpPr/>
          <p:nvPr/>
        </p:nvSpPr>
        <p:spPr>
          <a:xfrm>
            <a:off x="2701678" y="2440224"/>
            <a:ext cx="396000" cy="36512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19" name="Oval 18">
            <a:hlinkClick r:id="rId15" action="ppaction://hlinksldjump"/>
          </p:cNvPr>
          <p:cNvSpPr/>
          <p:nvPr/>
        </p:nvSpPr>
        <p:spPr>
          <a:xfrm>
            <a:off x="3171987" y="2440224"/>
            <a:ext cx="396000" cy="36512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3" name="Right Arrow 2">
            <a:hlinkClick r:id="rId16" action="ppaction://hlinksldjump"/>
          </p:cNvPr>
          <p:cNvSpPr/>
          <p:nvPr/>
        </p:nvSpPr>
        <p:spPr>
          <a:xfrm>
            <a:off x="9897350" y="6322567"/>
            <a:ext cx="663146" cy="44790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43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36 -0.42894 L 0.20903 -0.42894 L 0.29184 -0.53033 L 0.3724 -0.42894 L 0.48906 -0.42894 L 0.48906 -0.28611 L 0.56962 -0.18542 L 0.48906 -0.08635 L 0.48906 0.05648 L 0.3724 0.05648 L 0.29184 0.15486 L 0.20903 0.05648 L 0.09236 0.05648 L 0.09236 -0.08635 L 0.00955 -0.18542 L 0.09236 -0.28611 L 0.09236 -0.42894 Z " pathEditMode="relative" rAng="0" ptsTypes="AAAAAAAAAAAAAAAAA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2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08802" y="1964541"/>
            <a:ext cx="854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 virus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orona, còn được gọi là dịch viêm phổi cấp do chủng mới của virus corona hay dịch viêm phổi Vũ Hán (bệnh được gọi chính thức là COVID-19 bởi WHO) là một dịch bệnh truyền nhiễm gây ra bởi virus SARS 2 (SARS-CoV 2) đang ảnh hưởng đến toàn thế giới, bắt đầu bùng phát vào giữa tháng 12 năm 2019 tại thành phố Vũ Hán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98920" y="628837"/>
            <a:ext cx="6037943" cy="77690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</a:t>
            </a:r>
          </a:p>
        </p:txBody>
      </p:sp>
      <p:pic>
        <p:nvPicPr>
          <p:cNvPr id="12294" name="Picture 6" descr="Kết quả hình ảnh cho địa cầu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312627"/>
            <a:ext cx="18669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61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55520" y="251460"/>
            <a:ext cx="7863840" cy="9029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" name="Picture 2" descr="Kết quả hình ảnh cho khởi động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065" y="1154430"/>
            <a:ext cx="5445125" cy="544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46311" y="1667718"/>
            <a:ext cx="854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virus corona.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80772" y="570269"/>
            <a:ext cx="6037943" cy="77690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</a:t>
            </a:r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Kết quả hình ảnh cho start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04" y="5638037"/>
            <a:ext cx="1884726" cy="108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địa cầu 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63372"/>
            <a:ext cx="18669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6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Kết quả hình ảnh cho home 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718" y="217714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32" b="100000" l="0" r="45422">
                        <a14:foregroundMark x1="36024" y1="22122" x2="36024" y2="22122"/>
                        <a14:foregroundMark x1="41084" y1="37950" x2="41084" y2="3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634"/>
          <a:stretch/>
        </p:blipFill>
        <p:spPr bwMode="auto">
          <a:xfrm>
            <a:off x="1576157" y="-124955"/>
            <a:ext cx="1282709" cy="181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Kết quả hình ảnh cho virut corona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4" t="20229" r="28889" b="18928"/>
          <a:stretch/>
        </p:blipFill>
        <p:spPr bwMode="auto">
          <a:xfrm>
            <a:off x="2911022" y="209729"/>
            <a:ext cx="635327" cy="61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ounded Rectangle 47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421560" y="1999507"/>
            <a:ext cx="1826840" cy="3108543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634248" y="1199544"/>
            <a:ext cx="7652752" cy="584775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S3"/>
          <p:cNvSpPr/>
          <p:nvPr/>
        </p:nvSpPr>
        <p:spPr>
          <a:xfrm>
            <a:off x="3979480" y="21844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D1"/>
          <p:cNvSpPr/>
          <p:nvPr/>
        </p:nvSpPr>
        <p:spPr>
          <a:xfrm>
            <a:off x="3979480" y="29972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3" name="D2" descr="Kết quả hình ảnh cho đúng sai 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36676" y="2959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SS3" descr="Hình ảnh có liên quan"/>
          <p:cNvPicPr>
            <a:picLocks noChangeAspect="1" noChangeArrowheads="1"/>
          </p:cNvPicPr>
          <p:nvPr/>
        </p:nvPicPr>
        <p:blipFill>
          <a:blip r:embed="rId14"/>
          <a:srcRect l="14398" t="13542" r="14490" b="14236"/>
          <a:stretch>
            <a:fillRect/>
          </a:stretch>
        </p:blipFill>
        <p:spPr bwMode="auto">
          <a:xfrm>
            <a:off x="3962077" y="2166939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S3"/>
          <p:cNvSpPr/>
          <p:nvPr/>
        </p:nvSpPr>
        <p:spPr>
          <a:xfrm>
            <a:off x="4007508" y="3854551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6" name="SS3" descr="Hình ảnh có liên quan"/>
          <p:cNvPicPr>
            <a:picLocks noChangeAspect="1" noChangeArrowheads="1"/>
          </p:cNvPicPr>
          <p:nvPr/>
        </p:nvPicPr>
        <p:blipFill>
          <a:blip r:embed="rId14"/>
          <a:srcRect l="14398" t="13542" r="14490" b="14236"/>
          <a:stretch>
            <a:fillRect/>
          </a:stretch>
        </p:blipFill>
        <p:spPr bwMode="auto">
          <a:xfrm>
            <a:off x="4003880" y="3863524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S3"/>
          <p:cNvSpPr/>
          <p:nvPr/>
        </p:nvSpPr>
        <p:spPr>
          <a:xfrm>
            <a:off x="3962400" y="4727343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8" name="SS3" descr="Hình ảnh có liên quan"/>
          <p:cNvPicPr>
            <a:picLocks noChangeAspect="1" noChangeArrowheads="1"/>
          </p:cNvPicPr>
          <p:nvPr/>
        </p:nvPicPr>
        <p:blipFill>
          <a:blip r:embed="rId14"/>
          <a:srcRect l="14398" t="13542" r="14490" b="14236"/>
          <a:stretch>
            <a:fillRect/>
          </a:stretch>
        </p:blipFill>
        <p:spPr bwMode="auto">
          <a:xfrm>
            <a:off x="3945790" y="4692247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273750"/>
              </p:ext>
            </p:extLst>
          </p:nvPr>
        </p:nvGraphicFramePr>
        <p:xfrm>
          <a:off x="4982940" y="2008238"/>
          <a:ext cx="10668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" name="Equation" r:id="rId15" imgW="507960" imgH="228600" progId="Equation.DSMT4">
                  <p:embed/>
                </p:oleObj>
              </mc:Choice>
              <mc:Fallback>
                <p:oleObj name="Equation" r:id="rId15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2940" y="2008238"/>
                        <a:ext cx="10668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067560"/>
              </p:ext>
            </p:extLst>
          </p:nvPr>
        </p:nvGraphicFramePr>
        <p:xfrm>
          <a:off x="5035097" y="2894985"/>
          <a:ext cx="1051379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" name="Equation" r:id="rId17" imgW="88560" imgH="164880" progId="Equation.DSMT4">
                  <p:embed/>
                </p:oleObj>
              </mc:Choice>
              <mc:Fallback>
                <p:oleObj name="Equation" r:id="rId17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097" y="2894985"/>
                        <a:ext cx="1051379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065578"/>
              </p:ext>
            </p:extLst>
          </p:nvPr>
        </p:nvGraphicFramePr>
        <p:xfrm>
          <a:off x="4982940" y="4601931"/>
          <a:ext cx="10668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" name="Equation" r:id="rId19" imgW="508000" imgH="228600" progId="Equation.DSMT4">
                  <p:embed/>
                </p:oleObj>
              </mc:Choice>
              <mc:Fallback>
                <p:oleObj name="Equation" r:id="rId19" imgW="50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2940" y="4601931"/>
                        <a:ext cx="10668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661889"/>
              </p:ext>
            </p:extLst>
          </p:nvPr>
        </p:nvGraphicFramePr>
        <p:xfrm>
          <a:off x="4953001" y="3784941"/>
          <a:ext cx="11334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" name="Equation" r:id="rId21" imgW="190440" imgH="164880" progId="Equation.DSMT4">
                  <p:embed/>
                </p:oleObj>
              </mc:Choice>
              <mc:Fallback>
                <p:oleObj name="Equation" r:id="rId21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1" y="3784941"/>
                        <a:ext cx="11334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140476"/>
              </p:ext>
            </p:extLst>
          </p:nvPr>
        </p:nvGraphicFramePr>
        <p:xfrm>
          <a:off x="7347403" y="1130444"/>
          <a:ext cx="2743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8" name="Equation" r:id="rId23" imgW="1447172" imgH="291973" progId="Equation.DSMT4">
                  <p:embed/>
                </p:oleObj>
              </mc:Choice>
              <mc:Fallback>
                <p:oleObj name="Equation" r:id="rId23" imgW="1447172" imgH="29197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7403" y="1130444"/>
                        <a:ext cx="27432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Rectangle 2">
            <a:extLst>
              <a:ext uri="{FF2B5EF4-FFF2-40B4-BE49-F238E27FC236}">
                <a16:creationId xmlns="" xmlns:a16="http://schemas.microsoft.com/office/drawing/2014/main" id="{4CFEDF12-2757-4BEB-B22E-3745EE679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650" y="24876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8F085A0B-6301-45BD-90B0-94BE66BC8F74}"/>
              </a:ext>
            </a:extLst>
          </p:cNvPr>
          <p:cNvSpPr/>
          <p:nvPr/>
        </p:nvSpPr>
        <p:spPr>
          <a:xfrm>
            <a:off x="6793913" y="1982376"/>
            <a:ext cx="2867916" cy="3173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6" name="Object 85">
            <a:extLst>
              <a:ext uri="{FF2B5EF4-FFF2-40B4-BE49-F238E27FC236}">
                <a16:creationId xmlns="" xmlns:a16="http://schemas.microsoft.com/office/drawing/2014/main" id="{B26EABC8-2D47-4E02-BD25-376622795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008527"/>
              </p:ext>
            </p:extLst>
          </p:nvPr>
        </p:nvGraphicFramePr>
        <p:xfrm>
          <a:off x="7125170" y="2145764"/>
          <a:ext cx="2372025" cy="2555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9" name="Equation" r:id="rId25" imgW="1854200" imgH="1917700" progId="Equation.DSMT4">
                  <p:embed/>
                </p:oleObj>
              </mc:Choice>
              <mc:Fallback>
                <p:oleObj name="Equation" r:id="rId25" imgW="1854200" imgH="191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5170" y="2145764"/>
                        <a:ext cx="2372025" cy="25552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457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1" grpId="0" animBg="1"/>
      <p:bldP spid="75" grpId="0" animBg="1"/>
      <p:bldP spid="77" grpId="0" animBg="1"/>
      <p:bldP spid="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32" b="100000" l="0" r="45422">
                        <a14:foregroundMark x1="36024" y1="22122" x2="36024" y2="22122"/>
                        <a14:foregroundMark x1="41084" y1="37950" x2="41084" y2="3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634"/>
          <a:stretch/>
        </p:blipFill>
        <p:spPr bwMode="auto">
          <a:xfrm>
            <a:off x="1576157" y="-124955"/>
            <a:ext cx="1282709" cy="181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Kết quả hình ảnh cho virut corona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4" t="20229" r="28889" b="18928"/>
          <a:stretch/>
        </p:blipFill>
        <p:spPr bwMode="auto">
          <a:xfrm>
            <a:off x="2911022" y="209729"/>
            <a:ext cx="635327" cy="61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ounded Rectangle 48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70" name="Picture 2" descr="Kết quả hình ảnh cho home 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718" y="217714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/>
          <p:nvPr/>
        </p:nvSpPr>
        <p:spPr>
          <a:xfrm>
            <a:off x="2476177" y="1199113"/>
            <a:ext cx="6968091" cy="1307537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431850" y="2732544"/>
            <a:ext cx="1435551" cy="2677656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sp>
        <p:nvSpPr>
          <p:cNvPr id="73" name="D1"/>
          <p:cNvSpPr/>
          <p:nvPr/>
        </p:nvSpPr>
        <p:spPr>
          <a:xfrm>
            <a:off x="3962076" y="4957163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4" name="D2" descr="Kết quả hình ảnh cho đúng sai 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3976" y="4919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S3"/>
          <p:cNvSpPr/>
          <p:nvPr/>
        </p:nvSpPr>
        <p:spPr>
          <a:xfrm>
            <a:off x="4001763" y="3060319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6" name="SS3" descr="Hình ảnh có liên quan"/>
          <p:cNvPicPr>
            <a:picLocks noChangeAspect="1" noChangeArrowheads="1"/>
          </p:cNvPicPr>
          <p:nvPr/>
        </p:nvPicPr>
        <p:blipFill>
          <a:blip r:embed="rId14"/>
          <a:srcRect l="14398" t="13542" r="14490" b="14236"/>
          <a:stretch>
            <a:fillRect/>
          </a:stretch>
        </p:blipFill>
        <p:spPr bwMode="auto">
          <a:xfrm>
            <a:off x="3989064" y="3042858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S3"/>
          <p:cNvSpPr/>
          <p:nvPr/>
        </p:nvSpPr>
        <p:spPr>
          <a:xfrm>
            <a:off x="3965343" y="4318983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8" name="SS3" descr="Hình ảnh có liên quan"/>
          <p:cNvPicPr>
            <a:picLocks noChangeAspect="1" noChangeArrowheads="1"/>
          </p:cNvPicPr>
          <p:nvPr/>
        </p:nvPicPr>
        <p:blipFill>
          <a:blip r:embed="rId14"/>
          <a:srcRect l="14398" t="13542" r="14490" b="14236"/>
          <a:stretch>
            <a:fillRect/>
          </a:stretch>
        </p:blipFill>
        <p:spPr bwMode="auto">
          <a:xfrm>
            <a:off x="3952644" y="4301522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S3"/>
          <p:cNvSpPr/>
          <p:nvPr/>
        </p:nvSpPr>
        <p:spPr>
          <a:xfrm>
            <a:off x="3989063" y="3719693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0" name="SS3" descr="Hình ảnh có liên quan"/>
          <p:cNvPicPr>
            <a:picLocks noChangeAspect="1" noChangeArrowheads="1"/>
          </p:cNvPicPr>
          <p:nvPr/>
        </p:nvPicPr>
        <p:blipFill>
          <a:blip r:embed="rId14"/>
          <a:srcRect l="14398" t="13542" r="14490" b="14236"/>
          <a:stretch>
            <a:fillRect/>
          </a:stretch>
        </p:blipFill>
        <p:spPr bwMode="auto">
          <a:xfrm>
            <a:off x="3976364" y="3702232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562162"/>
              </p:ext>
            </p:extLst>
          </p:nvPr>
        </p:nvGraphicFramePr>
        <p:xfrm>
          <a:off x="7032105" y="1188081"/>
          <a:ext cx="2412163" cy="1002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8" name="Equation" r:id="rId15" imgW="1028700" imgH="457200" progId="Equation.DSMT4">
                  <p:embed/>
                </p:oleObj>
              </mc:Choice>
              <mc:Fallback>
                <p:oleObj name="Equation" r:id="rId15" imgW="1028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105" y="1188081"/>
                        <a:ext cx="2412163" cy="1002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807313"/>
              </p:ext>
            </p:extLst>
          </p:nvPr>
        </p:nvGraphicFramePr>
        <p:xfrm>
          <a:off x="5029200" y="2860294"/>
          <a:ext cx="6858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9"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60294"/>
                        <a:ext cx="6858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465162"/>
              </p:ext>
            </p:extLst>
          </p:nvPr>
        </p:nvGraphicFramePr>
        <p:xfrm>
          <a:off x="4954589" y="3541113"/>
          <a:ext cx="6889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0" name="Equation" r:id="rId19" imgW="279360" imgH="164880" progId="Equation.DSMT4">
                  <p:embed/>
                </p:oleObj>
              </mc:Choice>
              <mc:Fallback>
                <p:oleObj name="Equation" r:id="rId19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589" y="3541113"/>
                        <a:ext cx="6889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320479"/>
              </p:ext>
            </p:extLst>
          </p:nvPr>
        </p:nvGraphicFramePr>
        <p:xfrm>
          <a:off x="4981284" y="4817463"/>
          <a:ext cx="657516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1" name="Equation" r:id="rId21" imgW="177492" imgH="164814" progId="Equation.DSMT4">
                  <p:embed/>
                </p:oleObj>
              </mc:Choice>
              <mc:Fallback>
                <p:oleObj name="Equation" r:id="rId21" imgW="177492" imgH="16481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284" y="4817463"/>
                        <a:ext cx="657516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471915"/>
              </p:ext>
            </p:extLst>
          </p:nvPr>
        </p:nvGraphicFramePr>
        <p:xfrm>
          <a:off x="4953001" y="4134838"/>
          <a:ext cx="68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2" name="Equation" r:id="rId23" imgW="88560" imgH="164880" progId="Equation.DSMT4">
                  <p:embed/>
                </p:oleObj>
              </mc:Choice>
              <mc:Fallback>
                <p:oleObj name="Equation" r:id="rId2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1" y="4134838"/>
                        <a:ext cx="685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Rectangle 2">
            <a:extLst>
              <a:ext uri="{FF2B5EF4-FFF2-40B4-BE49-F238E27FC236}">
                <a16:creationId xmlns="" xmlns:a16="http://schemas.microsoft.com/office/drawing/2014/main" id="{3EFAB38B-E96D-43B2-A946-39D3F5E81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C305B55D-9254-4CDE-8EF0-6D85B3882EF9}"/>
              </a:ext>
            </a:extLst>
          </p:cNvPr>
          <p:cNvSpPr/>
          <p:nvPr/>
        </p:nvSpPr>
        <p:spPr>
          <a:xfrm>
            <a:off x="6489599" y="2667000"/>
            <a:ext cx="2867916" cy="3173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8" name="Object 87">
            <a:extLst>
              <a:ext uri="{FF2B5EF4-FFF2-40B4-BE49-F238E27FC236}">
                <a16:creationId xmlns="" xmlns:a16="http://schemas.microsoft.com/office/drawing/2014/main" id="{F1F22AE4-FF23-46BF-861B-8AB9483914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17809"/>
              </p:ext>
            </p:extLst>
          </p:nvPr>
        </p:nvGraphicFramePr>
        <p:xfrm>
          <a:off x="6781800" y="2971800"/>
          <a:ext cx="24384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3" name="Equation" r:id="rId25" imgW="1968500" imgH="1943100" progId="Equation.DSMT4">
                  <p:embed/>
                </p:oleObj>
              </mc:Choice>
              <mc:Fallback>
                <p:oleObj name="Equation" r:id="rId25" imgW="1968500" imgH="194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971800"/>
                        <a:ext cx="2438400" cy="2590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253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5" grpId="0" animBg="1"/>
      <p:bldP spid="77" grpId="0" animBg="1"/>
      <p:bldP spid="79" grpId="0" animBg="1"/>
      <p:bldP spid="8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32" b="100000" l="0" r="45422">
                        <a14:foregroundMark x1="36024" y1="22122" x2="36024" y2="22122"/>
                        <a14:foregroundMark x1="41084" y1="37950" x2="41084" y2="3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634"/>
          <a:stretch/>
        </p:blipFill>
        <p:spPr bwMode="auto">
          <a:xfrm>
            <a:off x="1576157" y="-124955"/>
            <a:ext cx="1282709" cy="181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Kết quả hình ảnh cho virut corona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4" t="20229" r="28889" b="18928"/>
          <a:stretch/>
        </p:blipFill>
        <p:spPr bwMode="auto">
          <a:xfrm>
            <a:off x="2911022" y="209729"/>
            <a:ext cx="635327" cy="61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ounded Rectangle 49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71" name="Picture 2" descr="Kết quả hình ảnh cho home 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718" y="217714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/>
          <p:cNvSpPr/>
          <p:nvPr/>
        </p:nvSpPr>
        <p:spPr>
          <a:xfrm>
            <a:off x="2476176" y="1053406"/>
            <a:ext cx="8006314" cy="1015663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(a ≥ 0) ta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710112" y="2362201"/>
            <a:ext cx="2757489" cy="4062651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74" name="D1"/>
          <p:cNvSpPr/>
          <p:nvPr/>
        </p:nvSpPr>
        <p:spPr>
          <a:xfrm>
            <a:off x="4319587" y="27051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5" name="D2" descr="Kết quả hình ảnh cho đúng sai 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94496" y="265335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S3"/>
          <p:cNvSpPr/>
          <p:nvPr/>
        </p:nvSpPr>
        <p:spPr>
          <a:xfrm>
            <a:off x="4319587" y="38100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7" name="SS3" descr="Hình ảnh có liên quan"/>
          <p:cNvPicPr>
            <a:picLocks noChangeAspect="1" noChangeArrowheads="1"/>
          </p:cNvPicPr>
          <p:nvPr/>
        </p:nvPicPr>
        <p:blipFill>
          <a:blip r:embed="rId15"/>
          <a:srcRect l="14398" t="13542" r="14490" b="14236"/>
          <a:stretch>
            <a:fillRect/>
          </a:stretch>
        </p:blipFill>
        <p:spPr bwMode="auto">
          <a:xfrm>
            <a:off x="4319588" y="3783014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S3"/>
          <p:cNvSpPr/>
          <p:nvPr/>
        </p:nvSpPr>
        <p:spPr>
          <a:xfrm>
            <a:off x="4319587" y="48006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9" name="SS3" descr="Hình ảnh có liên quan"/>
          <p:cNvPicPr>
            <a:picLocks noChangeAspect="1" noChangeArrowheads="1"/>
          </p:cNvPicPr>
          <p:nvPr/>
        </p:nvPicPr>
        <p:blipFill>
          <a:blip r:embed="rId15"/>
          <a:srcRect l="14398" t="13542" r="14490" b="14236"/>
          <a:stretch>
            <a:fillRect/>
          </a:stretch>
        </p:blipFill>
        <p:spPr bwMode="auto">
          <a:xfrm>
            <a:off x="4319588" y="4800601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S3"/>
          <p:cNvSpPr/>
          <p:nvPr/>
        </p:nvSpPr>
        <p:spPr>
          <a:xfrm>
            <a:off x="4319587" y="5961062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1" name="SS3" descr="Hình ảnh có liên quan"/>
          <p:cNvPicPr>
            <a:picLocks noChangeAspect="1" noChangeArrowheads="1"/>
          </p:cNvPicPr>
          <p:nvPr/>
        </p:nvPicPr>
        <p:blipFill>
          <a:blip r:embed="rId15"/>
          <a:srcRect l="14398" t="13542" r="14490" b="14236"/>
          <a:stretch>
            <a:fillRect/>
          </a:stretch>
        </p:blipFill>
        <p:spPr bwMode="auto">
          <a:xfrm>
            <a:off x="4319588" y="5943601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325562"/>
              </p:ext>
            </p:extLst>
          </p:nvPr>
        </p:nvGraphicFramePr>
        <p:xfrm>
          <a:off x="5280356" y="990601"/>
          <a:ext cx="35179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2" name="Equation" r:id="rId16" imgW="1651000" imgH="393700" progId="Equation.DSMT4">
                  <p:embed/>
                </p:oleObj>
              </mc:Choice>
              <mc:Fallback>
                <p:oleObj name="Equation" r:id="rId16" imgW="1651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356" y="990601"/>
                        <a:ext cx="35179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808080"/>
              </p:ext>
            </p:extLst>
          </p:nvPr>
        </p:nvGraphicFramePr>
        <p:xfrm>
          <a:off x="5285656" y="2429272"/>
          <a:ext cx="1877144" cy="618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3" name="Equation" r:id="rId18" imgW="672840" imgH="228600" progId="Equation.DSMT4">
                  <p:embed/>
                </p:oleObj>
              </mc:Choice>
              <mc:Fallback>
                <p:oleObj name="Equation" r:id="rId18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5656" y="2429272"/>
                        <a:ext cx="1877144" cy="618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663314"/>
              </p:ext>
            </p:extLst>
          </p:nvPr>
        </p:nvGraphicFramePr>
        <p:xfrm>
          <a:off x="5285656" y="3481388"/>
          <a:ext cx="18415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4" name="Equation" r:id="rId20" imgW="863280" imgH="393480" progId="Equation.DSMT4">
                  <p:embed/>
                </p:oleObj>
              </mc:Choice>
              <mc:Fallback>
                <p:oleObj name="Equation" r:id="rId20" imgW="863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5656" y="3481388"/>
                        <a:ext cx="184150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378547"/>
              </p:ext>
            </p:extLst>
          </p:nvPr>
        </p:nvGraphicFramePr>
        <p:xfrm>
          <a:off x="5334000" y="4648201"/>
          <a:ext cx="1652736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5" name="Equation" r:id="rId22" imgW="863280" imgH="393480" progId="Equation.DSMT4">
                  <p:embed/>
                </p:oleObj>
              </mc:Choice>
              <mc:Fallback>
                <p:oleObj name="Equation" r:id="rId22" imgW="863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648201"/>
                        <a:ext cx="1652736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520035"/>
              </p:ext>
            </p:extLst>
          </p:nvPr>
        </p:nvGraphicFramePr>
        <p:xfrm>
          <a:off x="5357665" y="5638801"/>
          <a:ext cx="17049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6" name="Equation" r:id="rId24" imgW="799920" imgH="393480" progId="Equation.DSMT4">
                  <p:embed/>
                </p:oleObj>
              </mc:Choice>
              <mc:Fallback>
                <p:oleObj name="Equation" r:id="rId24" imgW="799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665" y="5638801"/>
                        <a:ext cx="17049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406480B6-25E8-4399-912E-CAC651339D3A}"/>
              </a:ext>
            </a:extLst>
          </p:cNvPr>
          <p:cNvSpPr/>
          <p:nvPr/>
        </p:nvSpPr>
        <p:spPr>
          <a:xfrm>
            <a:off x="7702700" y="2362202"/>
            <a:ext cx="2867916" cy="2514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2">
            <a:extLst>
              <a:ext uri="{FF2B5EF4-FFF2-40B4-BE49-F238E27FC236}">
                <a16:creationId xmlns="" xmlns:a16="http://schemas.microsoft.com/office/drawing/2014/main" id="{B81C4BE0-D895-4A4D-912C-06D0476CD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9" name="Object 88">
            <a:extLst>
              <a:ext uri="{FF2B5EF4-FFF2-40B4-BE49-F238E27FC236}">
                <a16:creationId xmlns="" xmlns:a16="http://schemas.microsoft.com/office/drawing/2014/main" id="{ABC53F15-8658-4268-A1D0-28A93426A3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437100"/>
              </p:ext>
            </p:extLst>
          </p:nvPr>
        </p:nvGraphicFramePr>
        <p:xfrm>
          <a:off x="7848600" y="2743200"/>
          <a:ext cx="263389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7" name="Equation" r:id="rId26" imgW="1650960" imgH="914400" progId="Equation.DSMT4">
                  <p:embed/>
                </p:oleObj>
              </mc:Choice>
              <mc:Fallback>
                <p:oleObj name="Equation" r:id="rId26" imgW="165096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743200"/>
                        <a:ext cx="2633890" cy="175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Rectangle 3">
            <a:extLst>
              <a:ext uri="{FF2B5EF4-FFF2-40B4-BE49-F238E27FC236}">
                <a16:creationId xmlns="" xmlns:a16="http://schemas.microsoft.com/office/drawing/2014/main" id="{6EB4B03D-28D0-45D8-A9DD-82F32CD4A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8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6" grpId="0" animBg="1"/>
      <p:bldP spid="78" grpId="0" animBg="1"/>
      <p:bldP spid="80" grpId="0" animBg="1"/>
      <p:bldP spid="8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Kết quả hình ảnh cho home 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718" y="217714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32" b="100000" l="0" r="45422">
                        <a14:foregroundMark x1="36024" y1="22122" x2="36024" y2="22122"/>
                        <a14:foregroundMark x1="41084" y1="37950" x2="41084" y2="3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634"/>
          <a:stretch/>
        </p:blipFill>
        <p:spPr bwMode="auto">
          <a:xfrm>
            <a:off x="1576157" y="-124955"/>
            <a:ext cx="1282709" cy="181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Kết quả hình ảnh cho virut corona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4" t="20229" r="28889" b="18928"/>
          <a:stretch/>
        </p:blipFill>
        <p:spPr bwMode="auto">
          <a:xfrm>
            <a:off x="2911022" y="209729"/>
            <a:ext cx="635327" cy="61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ounded Rectangle 51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8377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192960" y="1999507"/>
            <a:ext cx="2665040" cy="3108543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4" name="S3"/>
          <p:cNvSpPr/>
          <p:nvPr/>
        </p:nvSpPr>
        <p:spPr>
          <a:xfrm>
            <a:off x="3746176" y="21844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D1"/>
          <p:cNvSpPr/>
          <p:nvPr/>
        </p:nvSpPr>
        <p:spPr>
          <a:xfrm>
            <a:off x="3746176" y="29972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6" name="D2" descr="Kết quả hình ảnh cho đúng sai 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08076" y="2959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SS3" descr="Hình ảnh có liên quan"/>
          <p:cNvPicPr>
            <a:picLocks noChangeAspect="1" noChangeArrowheads="1"/>
          </p:cNvPicPr>
          <p:nvPr/>
        </p:nvPicPr>
        <p:blipFill>
          <a:blip r:embed="rId14"/>
          <a:srcRect l="14398" t="13542" r="14490" b="14236"/>
          <a:stretch>
            <a:fillRect/>
          </a:stretch>
        </p:blipFill>
        <p:spPr bwMode="auto">
          <a:xfrm>
            <a:off x="3733477" y="2166939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S3"/>
          <p:cNvSpPr/>
          <p:nvPr/>
        </p:nvSpPr>
        <p:spPr>
          <a:xfrm>
            <a:off x="3774204" y="3854551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9" name="SS3" descr="Hình ảnh có liên quan"/>
          <p:cNvPicPr>
            <a:picLocks noChangeAspect="1" noChangeArrowheads="1"/>
          </p:cNvPicPr>
          <p:nvPr/>
        </p:nvPicPr>
        <p:blipFill>
          <a:blip r:embed="rId14"/>
          <a:srcRect l="14398" t="13542" r="14490" b="14236"/>
          <a:stretch>
            <a:fillRect/>
          </a:stretch>
        </p:blipFill>
        <p:spPr bwMode="auto">
          <a:xfrm>
            <a:off x="3775280" y="3863524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S3"/>
          <p:cNvSpPr/>
          <p:nvPr/>
        </p:nvSpPr>
        <p:spPr>
          <a:xfrm>
            <a:off x="3729096" y="4727343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1" name="SS3" descr="Hình ảnh có liên quan"/>
          <p:cNvPicPr>
            <a:picLocks noChangeAspect="1" noChangeArrowheads="1"/>
          </p:cNvPicPr>
          <p:nvPr/>
        </p:nvPicPr>
        <p:blipFill>
          <a:blip r:embed="rId14"/>
          <a:srcRect l="14398" t="13542" r="14490" b="14236"/>
          <a:stretch>
            <a:fillRect/>
          </a:stretch>
        </p:blipFill>
        <p:spPr bwMode="auto">
          <a:xfrm>
            <a:off x="3717190" y="4692247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847415"/>
              </p:ext>
            </p:extLst>
          </p:nvPr>
        </p:nvGraphicFramePr>
        <p:xfrm>
          <a:off x="4724401" y="4572000"/>
          <a:ext cx="1666875" cy="544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5" name="Equation" r:id="rId15" imgW="698400" imgH="228600" progId="Equation.DSMT4">
                  <p:embed/>
                </p:oleObj>
              </mc:Choice>
              <mc:Fallback>
                <p:oleObj name="Equation" r:id="rId15" imgW="69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1" y="4572000"/>
                        <a:ext cx="1666875" cy="544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ectangle 82"/>
          <p:cNvSpPr/>
          <p:nvPr/>
        </p:nvSpPr>
        <p:spPr>
          <a:xfrm>
            <a:off x="2383420" y="1165889"/>
            <a:ext cx="7522580" cy="523220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200703"/>
              </p:ext>
            </p:extLst>
          </p:nvPr>
        </p:nvGraphicFramePr>
        <p:xfrm>
          <a:off x="7086601" y="1024173"/>
          <a:ext cx="195421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6" name="Equation" r:id="rId17" imgW="799753" imgH="266584" progId="Equation.DSMT4">
                  <p:embed/>
                </p:oleObj>
              </mc:Choice>
              <mc:Fallback>
                <p:oleObj name="Equation" r:id="rId17" imgW="799753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1" y="1024173"/>
                        <a:ext cx="1954213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867668"/>
              </p:ext>
            </p:extLst>
          </p:nvPr>
        </p:nvGraphicFramePr>
        <p:xfrm>
          <a:off x="4724400" y="1981201"/>
          <a:ext cx="1676400" cy="576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7" name="Equation" r:id="rId19" imgW="812520" imgH="266400" progId="Equation.DSMT4">
                  <p:embed/>
                </p:oleObj>
              </mc:Choice>
              <mc:Fallback>
                <p:oleObj name="Equation" r:id="rId19" imgW="8125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981201"/>
                        <a:ext cx="1676400" cy="576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620706"/>
              </p:ext>
            </p:extLst>
          </p:nvPr>
        </p:nvGraphicFramePr>
        <p:xfrm>
          <a:off x="4724400" y="2743200"/>
          <a:ext cx="1676400" cy="584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8" name="Equation" r:id="rId21" imgW="799920" imgH="266400" progId="Equation.DSMT4">
                  <p:embed/>
                </p:oleObj>
              </mc:Choice>
              <mc:Fallback>
                <p:oleObj name="Equation" r:id="rId21" imgW="7999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743200"/>
                        <a:ext cx="1676400" cy="584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458458"/>
              </p:ext>
            </p:extLst>
          </p:nvPr>
        </p:nvGraphicFramePr>
        <p:xfrm>
          <a:off x="4724400" y="3600949"/>
          <a:ext cx="1676400" cy="584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9" name="Equation" r:id="rId23" imgW="799920" imgH="266400" progId="Equation.DSMT4">
                  <p:embed/>
                </p:oleObj>
              </mc:Choice>
              <mc:Fallback>
                <p:oleObj name="Equation" r:id="rId23" imgW="7999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00949"/>
                        <a:ext cx="1676400" cy="584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FAFA748E-E8A5-4587-B9F7-6BD5EA87FD5A}"/>
              </a:ext>
            </a:extLst>
          </p:cNvPr>
          <p:cNvSpPr/>
          <p:nvPr/>
        </p:nvSpPr>
        <p:spPr>
          <a:xfrm>
            <a:off x="7772400" y="2413000"/>
            <a:ext cx="2867916" cy="850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1DFDB914-41AF-4005-BE0A-303C9E72A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0" name="Object 89">
            <a:extLst>
              <a:ext uri="{FF2B5EF4-FFF2-40B4-BE49-F238E27FC236}">
                <a16:creationId xmlns="" xmlns:a16="http://schemas.microsoft.com/office/drawing/2014/main" id="{3A949931-D2C9-4621-9BB5-EED24B631D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977549"/>
              </p:ext>
            </p:extLst>
          </p:nvPr>
        </p:nvGraphicFramePr>
        <p:xfrm>
          <a:off x="8001000" y="2595854"/>
          <a:ext cx="2362200" cy="401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0" name="Equation" r:id="rId25" imgW="1777229" imgH="266584" progId="Equation.DSMT4">
                  <p:embed/>
                </p:oleObj>
              </mc:Choice>
              <mc:Fallback>
                <p:oleObj name="Equation" r:id="rId25" imgW="1777229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595854"/>
                        <a:ext cx="2362200" cy="4013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Rectangle 3">
            <a:extLst>
              <a:ext uri="{FF2B5EF4-FFF2-40B4-BE49-F238E27FC236}">
                <a16:creationId xmlns="" xmlns:a16="http://schemas.microsoft.com/office/drawing/2014/main" id="{535F69B8-0C37-4591-A79E-4855110BB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78" grpId="0" animBg="1"/>
      <p:bldP spid="80" grpId="0" animBg="1"/>
      <p:bldP spid="8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phòng dịch coro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r="6665" b="51210"/>
          <a:stretch/>
        </p:blipFill>
        <p:spPr bwMode="auto">
          <a:xfrm>
            <a:off x="1524001" y="251536"/>
            <a:ext cx="6829063" cy="660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ết quả hình ảnh cho corona viruts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56" t="13222" r="13880" b="9276"/>
          <a:stretch/>
        </p:blipFill>
        <p:spPr bwMode="auto">
          <a:xfrm>
            <a:off x="8462211" y="5119497"/>
            <a:ext cx="1449164" cy="14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corona viruts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56" t="13222" r="13880" b="9276"/>
          <a:stretch/>
        </p:blipFill>
        <p:spPr bwMode="auto">
          <a:xfrm>
            <a:off x="9211456" y="1727524"/>
            <a:ext cx="1180963" cy="121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ết quả hình ảnh cho corona viruts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56" t="13222" r="13880" b="9276"/>
          <a:stretch/>
        </p:blipFill>
        <p:spPr bwMode="auto">
          <a:xfrm>
            <a:off x="7821222" y="2678444"/>
            <a:ext cx="1449164" cy="14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corona viruts 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56" t="13222" r="13880" b="9276"/>
          <a:stretch/>
        </p:blipFill>
        <p:spPr bwMode="auto">
          <a:xfrm>
            <a:off x="9270387" y="3531276"/>
            <a:ext cx="1334703" cy="136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26888" y="861245"/>
            <a:ext cx="33614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Virus Covid-19</a:t>
            </a:r>
          </a:p>
        </p:txBody>
      </p:sp>
    </p:spTree>
    <p:extLst>
      <p:ext uri="{BB962C8B-B14F-4D97-AF65-F5344CB8AC3E}">
        <p14:creationId xmlns:p14="http://schemas.microsoft.com/office/powerpoint/2010/main" val="46708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phòng dịch cor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12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phòng dịch coron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70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0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43189" y="1957582"/>
            <a:ext cx="45916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 - VỀ NHÀ</a:t>
            </a:r>
          </a:p>
        </p:txBody>
      </p:sp>
      <p:pic>
        <p:nvPicPr>
          <p:cNvPr id="5122" name="Picture 2" descr="Kết quả hình ảnh cho học ở nhà 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6" y="1047979"/>
            <a:ext cx="2701925" cy="252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16200" y="3581400"/>
            <a:ext cx="7302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80-87 SBT,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9144000" cy="704850"/>
          </a:xfrm>
          <a:prstGeom prst="rect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TIẾT 13: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5283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88696" y="283209"/>
            <a:ext cx="3489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VỀ NHÀ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1143000"/>
            <a:ext cx="366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(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2021)</a:t>
            </a:r>
            <a:endParaRPr lang="vi-V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8872" y="1066801"/>
            <a:ext cx="1704313" cy="452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 biểu thức:</a:t>
            </a:r>
            <a:endParaRPr lang="en-US" sz="2000" b="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758593"/>
              </p:ext>
            </p:extLst>
          </p:nvPr>
        </p:nvGraphicFramePr>
        <p:xfrm>
          <a:off x="2489200" y="1600200"/>
          <a:ext cx="4368800" cy="821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" name="Equation" r:id="rId4" imgW="2450880" imgH="507960" progId="Equation.DSMT4">
                  <p:embed/>
                </p:oleObj>
              </mc:Choice>
              <mc:Fallback>
                <p:oleObj name="Equation" r:id="rId4" imgW="2450880" imgH="507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1600200"/>
                        <a:ext cx="4368800" cy="821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934200" y="1828800"/>
            <a:ext cx="474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b="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469917"/>
              </p:ext>
            </p:extLst>
          </p:nvPr>
        </p:nvGraphicFramePr>
        <p:xfrm>
          <a:off x="7477126" y="1828801"/>
          <a:ext cx="1514475" cy="392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" name="Equation" r:id="rId6" imgW="710891" imgH="203112" progId="Equation.DSMT4">
                  <p:embed/>
                </p:oleObj>
              </mc:Choice>
              <mc:Fallback>
                <p:oleObj name="Equation" r:id="rId6" imgW="710891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26" y="1828801"/>
                        <a:ext cx="1514475" cy="3923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38400" y="2514600"/>
            <a:ext cx="281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</a:t>
            </a:r>
          </a:p>
          <a:p>
            <a:pPr marL="457200" indent="-457200">
              <a:buAutoNum type="alphaLcParenR"/>
            </a:pP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196576"/>
              </p:ext>
            </p:extLst>
          </p:nvPr>
        </p:nvGraphicFramePr>
        <p:xfrm>
          <a:off x="5181600" y="2819400"/>
          <a:ext cx="1447800" cy="400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5" name="Equation" r:id="rId8" imgW="749160" imgH="228600" progId="Equation.DSMT4">
                  <p:embed/>
                </p:oleObj>
              </mc:Choice>
              <mc:Fallback>
                <p:oleObj name="Equation" r:id="rId8" imgW="74916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819400"/>
                        <a:ext cx="1447800" cy="400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38401" y="3810000"/>
            <a:ext cx="3841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(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2021) </a:t>
            </a:r>
            <a:endParaRPr lang="vi-V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81272" y="3733801"/>
            <a:ext cx="1704313" cy="452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 biểu thức:</a:t>
            </a:r>
            <a:endParaRPr lang="en-US" sz="2000" b="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131785"/>
              </p:ext>
            </p:extLst>
          </p:nvPr>
        </p:nvGraphicFramePr>
        <p:xfrm>
          <a:off x="2593976" y="4227514"/>
          <a:ext cx="33496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6" name="Equation" r:id="rId10" imgW="1879560" imgH="457200" progId="Equation.DSMT4">
                  <p:embed/>
                </p:oleObj>
              </mc:Choice>
              <mc:Fallback>
                <p:oleObj name="Equation" r:id="rId10" imgW="187956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6" y="4227514"/>
                        <a:ext cx="334962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6096000" y="4355068"/>
            <a:ext cx="474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b="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79609"/>
              </p:ext>
            </p:extLst>
          </p:nvPr>
        </p:nvGraphicFramePr>
        <p:xfrm>
          <a:off x="6624638" y="4332288"/>
          <a:ext cx="16764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7" name="Equation" r:id="rId12" imgW="787320" imgH="203040" progId="Equation.DSMT4">
                  <p:embed/>
                </p:oleObj>
              </mc:Choice>
              <mc:Fallback>
                <p:oleObj name="Equation" r:id="rId12" imgW="78732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638" y="4332288"/>
                        <a:ext cx="16764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90801" y="5007114"/>
            <a:ext cx="3191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pPr marL="457200" indent="-457200">
              <a:buAutoNum type="alphaLcParenR"/>
            </a:pP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vi-VN" sz="20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424251"/>
              </p:ext>
            </p:extLst>
          </p:nvPr>
        </p:nvGraphicFramePr>
        <p:xfrm>
          <a:off x="5638801" y="5178426"/>
          <a:ext cx="78581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" name="Equation" r:id="rId14" imgW="406080" imgH="393480" progId="Equation.DSMT4">
                  <p:embed/>
                </p:oleObj>
              </mc:Choice>
              <mc:Fallback>
                <p:oleObj name="Equation" r:id="rId14" imgW="40608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1" y="5178426"/>
                        <a:ext cx="78581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54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991544" y="260648"/>
            <a:ext cx="8229600" cy="1143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TRÒ CHƠI: TIẾP SỨC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36444"/>
            <a:ext cx="4038600" cy="4053474"/>
          </a:xfrm>
          <a:prstGeom prst="rect">
            <a:avLst/>
          </a:prstGeom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6172200" y="1600201"/>
            <a:ext cx="4038600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 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Luật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HS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dãy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Mỗi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HS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dùng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màu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hoàn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chỗ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trỗng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bảng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phụ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rồi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chạy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tiếp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theo.</a:t>
            </a:r>
            <a:endParaRPr lang="en-US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phút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Hết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giờ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hoặc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xong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trước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sẽ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kết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thúc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đáp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án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sẽ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giành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chiến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thắng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vi-VN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 bwMode="auto">
          <a:xfrm>
            <a:off x="2667000" y="3276600"/>
            <a:ext cx="6477000" cy="19812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n-US" sz="4000" i="1" dirty="0">
                <a:solidFill>
                  <a:srgbClr val="FF0000"/>
                </a:solidFill>
              </a:rPr>
              <a:t>CẢM ƠN THẦY CÔ </a:t>
            </a:r>
            <a:br>
              <a:rPr lang="en-US" sz="4000" i="1" dirty="0">
                <a:solidFill>
                  <a:srgbClr val="FF0000"/>
                </a:solidFill>
              </a:rPr>
            </a:br>
            <a:r>
              <a:rPr lang="en-US" sz="4000" i="1" dirty="0">
                <a:solidFill>
                  <a:srgbClr val="FF0000"/>
                </a:solidFill>
              </a:rPr>
              <a:t>VỀ DỰ GIỜ THĂM LỚP!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hình nền màu xanh ngọc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34"/>
          <a:stretch/>
        </p:blipFill>
        <p:spPr bwMode="auto">
          <a:xfrm>
            <a:off x="1551198" y="1562100"/>
            <a:ext cx="3744686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6270171" y="2960915"/>
            <a:ext cx="2699657" cy="2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32" b="59892" l="42892" r="773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6270171" y="2079989"/>
            <a:ext cx="986973" cy="101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8939881" y="261002"/>
            <a:ext cx="1370919" cy="141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9067769" y="2046515"/>
            <a:ext cx="1659165" cy="171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8712169" y="5167087"/>
            <a:ext cx="1370919" cy="141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7690516" y="1989628"/>
            <a:ext cx="1278627" cy="131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ết quả hình ảnh cho bắn súng 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79" y="4444097"/>
            <a:ext cx="1503135" cy="15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tiêu diệt 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t="10158" r="7352" b="9652"/>
          <a:stretch/>
        </p:blipFill>
        <p:spPr bwMode="auto">
          <a:xfrm>
            <a:off x="5643892" y="102475"/>
            <a:ext cx="904216" cy="8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6044" y="302219"/>
            <a:ext cx="3968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 DIỆT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93554" y="1150239"/>
            <a:ext cx="5539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CORONA VIRUS</a:t>
            </a:r>
            <a:endParaRPr lang="en-US" sz="54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8" name="Picture 6" descr="Kết quả hình ảnh cho play 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539" y="5874659"/>
            <a:ext cx="895817" cy="89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94114" y="6029408"/>
            <a:ext cx="1463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</a:p>
        </p:txBody>
      </p:sp>
      <p:sp>
        <p:nvSpPr>
          <p:cNvPr id="16" name="Oval 15">
            <a:hlinkClick r:id="rId12" action="ppaction://hlinksldjump"/>
          </p:cNvPr>
          <p:cNvSpPr/>
          <p:nvPr/>
        </p:nvSpPr>
        <p:spPr>
          <a:xfrm>
            <a:off x="1721268" y="2440224"/>
            <a:ext cx="396000" cy="36512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7" name="Oval 16">
            <a:hlinkClick r:id="rId13" action="ppaction://hlinksldjump"/>
          </p:cNvPr>
          <p:cNvSpPr/>
          <p:nvPr/>
        </p:nvSpPr>
        <p:spPr>
          <a:xfrm>
            <a:off x="2211473" y="2440224"/>
            <a:ext cx="396000" cy="36512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18" name="Oval 17">
            <a:hlinkClick r:id="rId14" action="ppaction://hlinksldjump"/>
          </p:cNvPr>
          <p:cNvSpPr/>
          <p:nvPr/>
        </p:nvSpPr>
        <p:spPr>
          <a:xfrm>
            <a:off x="2701678" y="2440224"/>
            <a:ext cx="396000" cy="36512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19" name="Oval 18">
            <a:hlinkClick r:id="rId15" action="ppaction://hlinksldjump"/>
          </p:cNvPr>
          <p:cNvSpPr/>
          <p:nvPr/>
        </p:nvSpPr>
        <p:spPr>
          <a:xfrm>
            <a:off x="3171987" y="2440224"/>
            <a:ext cx="396000" cy="36512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3" name="Right Arrow 2">
            <a:hlinkClick r:id="rId16" action="ppaction://hlinksldjump"/>
          </p:cNvPr>
          <p:cNvSpPr/>
          <p:nvPr/>
        </p:nvSpPr>
        <p:spPr>
          <a:xfrm>
            <a:off x="9897350" y="6322567"/>
            <a:ext cx="663146" cy="44790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733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36 -0.42894 L 0.20903 -0.42894 L 0.29184 -0.53033 L 0.3724 -0.42894 L 0.48906 -0.42894 L 0.48906 -0.28611 L 0.56962 -0.18542 L 0.48906 -0.08635 L 0.48906 0.05648 L 0.3724 0.05648 L 0.29184 0.15486 L 0.20903 0.05648 L 0.09236 0.05648 L 0.09236 -0.08635 L 0.00955 -0.18542 L 0.09236 -0.28611 L 0.09236 -0.42894 Z " pathEditMode="relative" rAng="0" ptsTypes="AAAAAAAAAAAAAAAAA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2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6" grpId="0" animBg="1"/>
      <p:bldP spid="17" grpId="0" animBg="1"/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hình nền màu xanh ngọc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34"/>
          <a:stretch/>
        </p:blipFill>
        <p:spPr bwMode="auto">
          <a:xfrm>
            <a:off x="1551198" y="1562100"/>
            <a:ext cx="3744686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6270171" y="2960915"/>
            <a:ext cx="2699657" cy="2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32" b="59892" l="42892" r="773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6270171" y="2079989"/>
            <a:ext cx="986973" cy="101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8939881" y="261002"/>
            <a:ext cx="1370919" cy="141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9067769" y="2046515"/>
            <a:ext cx="1659165" cy="171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8712169" y="5167087"/>
            <a:ext cx="1370919" cy="141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7690516" y="1989628"/>
            <a:ext cx="1278627" cy="131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ết quả hình ảnh cho bắn súng 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79" y="4444097"/>
            <a:ext cx="1503135" cy="15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tiêu diệt 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t="10158" r="7352" b="9652"/>
          <a:stretch/>
        </p:blipFill>
        <p:spPr bwMode="auto">
          <a:xfrm>
            <a:off x="5643892" y="102475"/>
            <a:ext cx="904216" cy="8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26044" y="302219"/>
            <a:ext cx="3968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 DIỆT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93554" y="1150239"/>
            <a:ext cx="5539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CORONA VIRUS</a:t>
            </a:r>
            <a:endParaRPr lang="en-US" sz="54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8" name="Picture 6" descr="Kết quả hình ảnh cho play 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539" y="5874659"/>
            <a:ext cx="895817" cy="89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94114" y="6029408"/>
            <a:ext cx="1463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</a:p>
        </p:txBody>
      </p:sp>
      <p:sp>
        <p:nvSpPr>
          <p:cNvPr id="16" name="Oval 15">
            <a:hlinkClick r:id="rId12" action="ppaction://hlinksldjump"/>
          </p:cNvPr>
          <p:cNvSpPr/>
          <p:nvPr/>
        </p:nvSpPr>
        <p:spPr>
          <a:xfrm>
            <a:off x="1721268" y="2440224"/>
            <a:ext cx="396000" cy="36512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7" name="Oval 16">
            <a:hlinkClick r:id="rId13" action="ppaction://hlinksldjump"/>
          </p:cNvPr>
          <p:cNvSpPr/>
          <p:nvPr/>
        </p:nvSpPr>
        <p:spPr>
          <a:xfrm>
            <a:off x="2211473" y="2440224"/>
            <a:ext cx="396000" cy="36512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18" name="Oval 17">
            <a:hlinkClick r:id="rId14" action="ppaction://hlinksldjump"/>
          </p:cNvPr>
          <p:cNvSpPr/>
          <p:nvPr/>
        </p:nvSpPr>
        <p:spPr>
          <a:xfrm>
            <a:off x="2701678" y="2440224"/>
            <a:ext cx="396000" cy="36512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19" name="Oval 18">
            <a:hlinkClick r:id="rId15" action="ppaction://hlinksldjump"/>
          </p:cNvPr>
          <p:cNvSpPr/>
          <p:nvPr/>
        </p:nvSpPr>
        <p:spPr>
          <a:xfrm>
            <a:off x="3171987" y="2440224"/>
            <a:ext cx="396000" cy="36512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3" name="Right Arrow 2">
            <a:hlinkClick r:id="rId16" action="ppaction://hlinksldjump"/>
          </p:cNvPr>
          <p:cNvSpPr/>
          <p:nvPr/>
        </p:nvSpPr>
        <p:spPr>
          <a:xfrm>
            <a:off x="9897350" y="6322567"/>
            <a:ext cx="663146" cy="44790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39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36 -0.42894 L 0.20903 -0.42894 L 0.29184 -0.53033 L 0.3724 -0.42894 L 0.48906 -0.42894 L 0.48906 -0.28611 L 0.56962 -0.18542 L 0.48906 -0.08635 L 0.48906 0.05648 L 0.3724 0.05648 L 0.29184 0.15486 L 0.20903 0.05648 L 0.09236 0.05648 L 0.09236 -0.08635 L 0.00955 -0.18542 L 0.09236 -0.28611 L 0.09236 -0.42894 Z " pathEditMode="relative" rAng="0" ptsTypes="AAAAAAAAAAAAAAAAA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2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2133600" y="1371600"/>
            <a:ext cx="8077200" cy="609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anchor="ctr"/>
          <a:lstStyle/>
          <a:p>
            <a:pPr algn="ctr" eaLnBrk="1" hangingPunct="1"/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Hãy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điền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vào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chỗ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 (........) 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để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hoàn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thành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công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thức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sau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: </a:t>
            </a:r>
          </a:p>
        </p:txBody>
      </p:sp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4"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77278"/>
            <a:ext cx="4343400" cy="439972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5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"/>
          <a:stretch>
            <a:fillRect/>
          </a:stretch>
        </p:blipFill>
        <p:spPr bwMode="auto">
          <a:xfrm>
            <a:off x="6172200" y="2057400"/>
            <a:ext cx="4572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Digit 18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6" y="188640"/>
            <a:ext cx="2664295" cy="115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44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3"/>
            <a:ext cx="12191999" cy="6859586"/>
          </a:xfrm>
          <a:prstGeom prst="rect">
            <a:avLst/>
          </a:prstGeom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1" y="5548313"/>
            <a:ext cx="2405063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8" y="5653088"/>
            <a:ext cx="20637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4849813"/>
            <a:ext cx="2227262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4943475"/>
            <a:ext cx="2106612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1" y="4319588"/>
            <a:ext cx="173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4348164"/>
            <a:ext cx="1350962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9" y="3703638"/>
            <a:ext cx="1989137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9" y="3759200"/>
            <a:ext cx="180498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9" y="3041650"/>
            <a:ext cx="196373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3106738"/>
            <a:ext cx="1792288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8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9" y="2478089"/>
            <a:ext cx="17049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9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2552701"/>
            <a:ext cx="16065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0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6" y="1565275"/>
            <a:ext cx="17684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1612901"/>
            <a:ext cx="151923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2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1138239"/>
            <a:ext cx="161925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3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1195389"/>
            <a:ext cx="1498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4" name="Picture 1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1" y="642939"/>
            <a:ext cx="917575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5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6" y="681039"/>
            <a:ext cx="7270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6" name="Picture 2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6" y="1154113"/>
            <a:ext cx="30257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7" name="Picture 2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627063"/>
            <a:ext cx="2160588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8" name="Picture 2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122363"/>
            <a:ext cx="298926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9" name="Picture 2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1273175"/>
            <a:ext cx="31321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0" name="Picture 2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025650"/>
            <a:ext cx="2501900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1" name="Picture 2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1" y="2473325"/>
            <a:ext cx="427196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2" name="Picture 2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2973388"/>
            <a:ext cx="4608512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3" name="Picture 27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1" y="3405188"/>
            <a:ext cx="4532313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4" name="Picture 28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3417888"/>
            <a:ext cx="211455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5" name="Picture 29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9" y="4314825"/>
            <a:ext cx="247967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6" name="Picture 30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4665664"/>
            <a:ext cx="2970212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7" name="Picture 31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4672014"/>
            <a:ext cx="3141662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8" name="Picture 32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1" y="1404939"/>
            <a:ext cx="1611313" cy="1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3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entr" presetSubtype="2457814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0" presetClass="entr" presetSubtype="42818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entr" presetSubtype="90792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0" presetClass="entr" presetSubtype="25085695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entr" presetSubtype="4282920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0" presetClass="entr" presetSubtype="206491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entr" presetSubtype="207828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0" presetClass="entr" presetSubtype="595865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entr" presetSubtype="597734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0" presetClass="entr" presetSubtype="5996772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0" presetClass="entr" presetSubtype="6018954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0" presetClass="entr" presetSubtype="603286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0" presetClass="entr" presetSubtype="2471365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0" presetClass="entr" presetSubtype="2475453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0" presetClass="entr" presetSubtype="2501589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0" presetClass="entr" presetSubtype="25036789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0" presetClass="entr" presetSubtype="25076854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0" presetClass="entr" presetSubtype="25356547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3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CEFD682-3B09-4359-B73D-A352224ABE7A}"/>
              </a:ext>
            </a:extLst>
          </p:cNvPr>
          <p:cNvSpPr/>
          <p:nvPr/>
        </p:nvSpPr>
        <p:spPr>
          <a:xfrm>
            <a:off x="1524000" y="1447800"/>
            <a:ext cx="8686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6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GỌN BIỂU THỨC CHỨA CĂN THỨC BẬC HAI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" y="0"/>
            <a:ext cx="12192000" cy="6858000"/>
          </a:xfrm>
          <a:prstGeom prst="rect">
            <a:avLst/>
          </a:prstGeom>
        </p:spPr>
      </p:pic>
      <p:pic>
        <p:nvPicPr>
          <p:cNvPr id="3" name="Content Placeholder 4"/>
          <p:cNvPicPr>
            <a:picLocks noChangeAspect="1" noChangeArrowheads="1"/>
          </p:cNvPicPr>
          <p:nvPr/>
        </p:nvPicPr>
        <p:blipFill>
          <a:blip r:embed="rId4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t="16000" r="50626" b="11501"/>
          <a:stretch>
            <a:fillRect/>
          </a:stretch>
        </p:blipFill>
        <p:spPr bwMode="auto">
          <a:xfrm>
            <a:off x="1640594" y="914400"/>
            <a:ext cx="4046536" cy="5668963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5943600" y="1493837"/>
            <a:ext cx="4343400" cy="71596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62: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vi-V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2000" y="4599848"/>
            <a:ext cx="3139001" cy="484229"/>
          </a:xfrm>
          <a:prstGeom prst="rect">
            <a:avLst/>
          </a:prstGeom>
          <a:solidFill>
            <a:srgbClr val="92D050">
              <a:alpha val="32941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CẦU:</a:t>
            </a:r>
          </a:p>
        </p:txBody>
      </p:sp>
      <p:sp>
        <p:nvSpPr>
          <p:cNvPr id="8" name="Rectangle 7"/>
          <p:cNvSpPr/>
          <p:nvPr/>
        </p:nvSpPr>
        <p:spPr>
          <a:xfrm>
            <a:off x="6424830" y="5270011"/>
            <a:ext cx="37160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4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phút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0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5" b="3741"/>
          <a:stretch/>
        </p:blipFill>
        <p:spPr bwMode="auto">
          <a:xfrm>
            <a:off x="4648201" y="4196943"/>
            <a:ext cx="1900481" cy="129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A33E06A-5747-4514-B258-48A90E30FA29}"/>
              </a:ext>
            </a:extLst>
          </p:cNvPr>
          <p:cNvSpPr/>
          <p:nvPr/>
        </p:nvSpPr>
        <p:spPr>
          <a:xfrm>
            <a:off x="2133600" y="0"/>
            <a:ext cx="8153400" cy="704850"/>
          </a:xfrm>
          <a:prstGeom prst="rect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DẠNG 1: RÚT GỌN BIỂU THỨC KHÔNG CHỨA BIẾN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000442"/>
              </p:ext>
            </p:extLst>
          </p:nvPr>
        </p:nvGraphicFramePr>
        <p:xfrm>
          <a:off x="6096775" y="2525712"/>
          <a:ext cx="356235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7" imgW="1803240" imgH="457200" progId="Equation.DSMT4">
                  <p:embed/>
                </p:oleObj>
              </mc:Choice>
              <mc:Fallback>
                <p:oleObj name="Equation" r:id="rId7" imgW="1803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775" y="2525712"/>
                        <a:ext cx="3562350" cy="90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452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371"/>
          </a:xfrm>
          <a:prstGeom prst="rect">
            <a:avLst/>
          </a:prstGeom>
        </p:spPr>
      </p:pic>
      <p:graphicFrame>
        <p:nvGraphicFramePr>
          <p:cNvPr id="64516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67724107"/>
              </p:ext>
            </p:extLst>
          </p:nvPr>
        </p:nvGraphicFramePr>
        <p:xfrm>
          <a:off x="4051300" y="1196975"/>
          <a:ext cx="356235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0" name="Equation" r:id="rId4" imgW="1803240" imgH="457200" progId="Equation.DSMT4">
                  <p:embed/>
                </p:oleObj>
              </mc:Choice>
              <mc:Fallback>
                <p:oleObj name="Equation" r:id="rId4" imgW="1803240" imgH="457200" progId="Equation.DSMT4">
                  <p:embed/>
                  <p:pic>
                    <p:nvPicPr>
                      <p:cNvPr id="64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1196975"/>
                        <a:ext cx="3562350" cy="90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71374" y="1447799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b)</a:t>
            </a:r>
            <a:endParaRPr lang="vi-VN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0" y="-1"/>
            <a:ext cx="8153400" cy="704850"/>
          </a:xfrm>
          <a:prstGeom prst="rect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DẠNG 1: RÚT GỌN BIỂU THỨC KHÔNG CHỨA BIẾN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AE8F577C-28A5-494F-9893-36A89828E3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97956"/>
              </p:ext>
            </p:extLst>
          </p:nvPr>
        </p:nvGraphicFramePr>
        <p:xfrm>
          <a:off x="3805238" y="2079625"/>
          <a:ext cx="351948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1" name="Equation" r:id="rId6" imgW="2070000" imgH="444240" progId="Equation.DSMT4">
                  <p:embed/>
                </p:oleObj>
              </mc:Choice>
              <mc:Fallback>
                <p:oleObj name="Equation" r:id="rId6" imgW="2070000" imgH="4442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="" xmlns:a16="http://schemas.microsoft.com/office/drawing/2014/main" id="{AE8F577C-28A5-494F-9893-36A89828E3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8" y="2079625"/>
                        <a:ext cx="3519487" cy="81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0FA28EBA-D132-402B-845F-EB43DC0739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765975"/>
              </p:ext>
            </p:extLst>
          </p:nvPr>
        </p:nvGraphicFramePr>
        <p:xfrm>
          <a:off x="3868738" y="3000375"/>
          <a:ext cx="33004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2" name="Equation" r:id="rId8" imgW="1942920" imgH="419040" progId="Equation.DSMT4">
                  <p:embed/>
                </p:oleObj>
              </mc:Choice>
              <mc:Fallback>
                <p:oleObj name="Equation" r:id="rId8" imgW="1942920" imgH="419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="" xmlns:a16="http://schemas.microsoft.com/office/drawing/2014/main" id="{0FA28EBA-D132-402B-845F-EB43DC0739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3000375"/>
                        <a:ext cx="3300412" cy="766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9443B7B3-792B-4124-82D4-BE0D9B77CF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426012"/>
              </p:ext>
            </p:extLst>
          </p:nvPr>
        </p:nvGraphicFramePr>
        <p:xfrm>
          <a:off x="3805238" y="3868738"/>
          <a:ext cx="2957512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3" name="Equation" r:id="rId10" imgW="1739880" imgH="431640" progId="Equation.DSMT4">
                  <p:embed/>
                </p:oleObj>
              </mc:Choice>
              <mc:Fallback>
                <p:oleObj name="Equation" r:id="rId10" imgW="1739880" imgH="431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="" xmlns:a16="http://schemas.microsoft.com/office/drawing/2014/main" id="{9443B7B3-792B-4124-82D4-BE0D9B77CF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8" y="3868738"/>
                        <a:ext cx="2957512" cy="788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="" xmlns:a16="http://schemas.microsoft.com/office/drawing/2014/main" id="{0B259F75-8674-42E3-8D3B-E4DCC57550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309047"/>
              </p:ext>
            </p:extLst>
          </p:nvPr>
        </p:nvGraphicFramePr>
        <p:xfrm>
          <a:off x="3784600" y="4754563"/>
          <a:ext cx="21812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4" name="Equation" r:id="rId12" imgW="1282680" imgH="393480" progId="Equation.DSMT4">
                  <p:embed/>
                </p:oleObj>
              </mc:Choice>
              <mc:Fallback>
                <p:oleObj name="Equation" r:id="rId12" imgW="128268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="" xmlns:a16="http://schemas.microsoft.com/office/drawing/2014/main" id="{0B259F75-8674-42E3-8D3B-E4DCC57550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4754563"/>
                        <a:ext cx="2181225" cy="719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="" xmlns:a16="http://schemas.microsoft.com/office/drawing/2014/main" id="{75DFFC17-3F4E-463E-A5B0-DB0264E548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781639"/>
              </p:ext>
            </p:extLst>
          </p:nvPr>
        </p:nvGraphicFramePr>
        <p:xfrm>
          <a:off x="3667125" y="5605463"/>
          <a:ext cx="10795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5" name="Equation" r:id="rId14" imgW="634680" imgH="393480" progId="Equation.DSMT4">
                  <p:embed/>
                </p:oleObj>
              </mc:Choice>
              <mc:Fallback>
                <p:oleObj name="Equation" r:id="rId14" imgW="63468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="" xmlns:a16="http://schemas.microsoft.com/office/drawing/2014/main" id="{75DFFC17-3F4E-463E-A5B0-DB0264E548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5" y="5605463"/>
                        <a:ext cx="1079500" cy="719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AF3F21E9-81C8-4DA5-9E7C-8A3E2A114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="" xmlns:a16="http://schemas.microsoft.com/office/drawing/2014/main" id="{F834F713-0AEB-4CBE-8A4B-67AFB183E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6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="" xmlns:a16="http://schemas.microsoft.com/office/drawing/2014/main" id="{39385BBA-1DF0-4053-AA8E-A9E807F36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06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685673CE-F8AE-4D46-B22B-3BFA9A8E5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415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="" xmlns:a16="http://schemas.microsoft.com/office/drawing/2014/main" id="{A7C91A53-CE49-438A-9B85-1E57D56BA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924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6">
            <a:extLst>
              <a:ext uri="{FF2B5EF4-FFF2-40B4-BE49-F238E27FC236}">
                <a16:creationId xmlns="" xmlns:a16="http://schemas.microsoft.com/office/drawing/2014/main" id="{812E816D-965A-4E47-BC72-04A8A101D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7">
            <a:extLst>
              <a:ext uri="{FF2B5EF4-FFF2-40B4-BE49-F238E27FC236}">
                <a16:creationId xmlns="" xmlns:a16="http://schemas.microsoft.com/office/drawing/2014/main" id="{3CC310DA-53E5-4ED3-9B1F-9A61CF331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92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8">
            <a:extLst>
              <a:ext uri="{FF2B5EF4-FFF2-40B4-BE49-F238E27FC236}">
                <a16:creationId xmlns="" xmlns:a16="http://schemas.microsoft.com/office/drawing/2014/main" id="{B44B65EC-8AD4-4FD3-851C-69D83D07E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85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="" xmlns:a16="http://schemas.microsoft.com/office/drawing/2014/main" id="{A7ABB3FA-F444-43F4-B625-2242F4FE8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478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="" xmlns:a16="http://schemas.microsoft.com/office/drawing/2014/main" id="{2E272040-4B77-4A7A-887A-3DD5738A5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971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401637" y="838200"/>
            <a:ext cx="1542644" cy="609600"/>
          </a:xfrm>
          <a:prstGeom prst="rect">
            <a:avLst/>
          </a:prstGeom>
          <a:blipFill>
            <a:blip r:embed="rId16"/>
            <a:tile tx="0" ty="0" sx="100000" sy="100000" flip="none" algn="tl"/>
          </a:blipFill>
          <a:ln>
            <a:noFill/>
          </a:ln>
          <a:effectLst/>
        </p:spPr>
        <p:txBody>
          <a:bodyPr anchor="ctr"/>
          <a:lstStyle/>
          <a:p>
            <a:pPr algn="ctr" eaLnBrk="1" hangingPunct="1"/>
            <a:r>
              <a:rPr lang="en-US" altLang="en-US" sz="2400" dirty="0" smtClean="0">
                <a:solidFill>
                  <a:schemeClr val="bg1"/>
                </a:solidFill>
                <a:latin typeface="Times New Roman" pitchFamily="18" charset="0"/>
              </a:rPr>
              <a:t>BÀI 62 </a:t>
            </a:r>
            <a:endParaRPr lang="en-US" alt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38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1143000"/>
            <a:ext cx="11049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ĐKXĐ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>
              <a:buFontTx/>
              <a:buChar char="-"/>
            </a:pP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2:Phân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>
              <a:buFontTx/>
              <a:buChar char="-"/>
            </a:pP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5: Thu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>
              <a:buFontTx/>
              <a:buChar char="-"/>
            </a:pP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AD2845A-5207-481C-B033-342E23BED28B}"/>
              </a:ext>
            </a:extLst>
          </p:cNvPr>
          <p:cNvSpPr/>
          <p:nvPr/>
        </p:nvSpPr>
        <p:spPr>
          <a:xfrm>
            <a:off x="2667000" y="57150"/>
            <a:ext cx="6858000" cy="704850"/>
          </a:xfrm>
          <a:prstGeom prst="rect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 2 : RÚT GỌN BIỂU THỨC CHỨA BIẾN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82644553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PPT9 1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701</TotalTime>
  <Words>1241</Words>
  <Application>Microsoft Office PowerPoint</Application>
  <PresentationFormat>Widescreen</PresentationFormat>
  <Paragraphs>540</Paragraphs>
  <Slides>32</Slides>
  <Notes>1</Notes>
  <HiddenSlides>2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微软雅黑</vt:lpstr>
      <vt:lpstr>宋体</vt:lpstr>
      <vt:lpstr>Arial</vt:lpstr>
      <vt:lpstr>Book Antiqua</vt:lpstr>
      <vt:lpstr>Calibri</vt:lpstr>
      <vt:lpstr>Hakuu</vt:lpstr>
      <vt:lpstr>Impact</vt:lpstr>
      <vt:lpstr>Lucida Sans</vt:lpstr>
      <vt:lpstr>Tahoma</vt:lpstr>
      <vt:lpstr>Times New Roman</vt:lpstr>
      <vt:lpstr>Verdana</vt:lpstr>
      <vt:lpstr>Wingdings</vt:lpstr>
      <vt:lpstr>Wingdings 2</vt:lpstr>
      <vt:lpstr>Wingdings 3</vt:lpstr>
      <vt:lpstr>Custom Design</vt:lpstr>
      <vt:lpstr>Apex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Carcassonno</dc:creator>
  <cp:lastModifiedBy>Administrator</cp:lastModifiedBy>
  <cp:revision>67</cp:revision>
  <dcterms:created xsi:type="dcterms:W3CDTF">2013-04-15T07:54:58Z</dcterms:created>
  <dcterms:modified xsi:type="dcterms:W3CDTF">2021-10-24T04:55:58Z</dcterms:modified>
</cp:coreProperties>
</file>